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2.xml" ContentType="application/vnd.openxmlformats-officedocument.presentationml.notesSlide+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notesSlides/notesSlide3.xml" ContentType="application/vnd.openxmlformats-officedocument.presentationml.notesSlide+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notesSlides/notesSlide4.xml" ContentType="application/vnd.openxmlformats-officedocument.presentationml.notesSlide+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notesSlides/notesSlide5.xml" ContentType="application/vnd.openxmlformats-officedocument.presentationml.notesSlide+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notesSlides/notesSlide6.xml" ContentType="application/vnd.openxmlformats-officedocument.presentationml.notesSlide+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notesSlides/notesSlide7.xml" ContentType="application/vnd.openxmlformats-officedocument.presentationml.notesSlide+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notesSlides/notesSlide8.xml" ContentType="application/vnd.openxmlformats-officedocument.presentationml.notesSlide+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notesSlides/notesSlide9.xml" ContentType="application/vnd.openxmlformats-officedocument.presentationml.notesSlide+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notesSlides/notesSlide10.xml" ContentType="application/vnd.openxmlformats-officedocument.presentationml.notesSlide+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notesSlides/notesSlide11.xml" ContentType="application/vnd.openxmlformats-officedocument.presentationml.notesSlide+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notesSlides/notesSlide12.xml" ContentType="application/vnd.openxmlformats-officedocument.presentationml.notesSlide+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notesSlides/notesSlide13.xml" ContentType="application/vnd.openxmlformats-officedocument.presentationml.notesSlide+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notesSlides/notesSlide14.xml" ContentType="application/vnd.openxmlformats-officedocument.presentationml.notesSlide+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notesSlides/notesSlide15.xml" ContentType="application/vnd.openxmlformats-officedocument.presentationml.notesSlide+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notesSlides/notesSlide16.xml" ContentType="application/vnd.openxmlformats-officedocument.presentationml.notesSlide+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notesSlides/notesSlide17.xml" ContentType="application/vnd.openxmlformats-officedocument.presentationml.notesSlide+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notesSlides/notesSlide18.xml" ContentType="application/vnd.openxmlformats-officedocument.presentationml.notesSlide+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notesSlides/notesSlide19.xml" ContentType="application/vnd.openxmlformats-officedocument.presentationml.notesSlide+xml"/>
  <Override PartName="/ppt/ink/ink1441.xml" ContentType="application/inkml+xml"/>
  <Override PartName="/ppt/ink/ink1442.xml" ContentType="application/inkml+xml"/>
  <Override PartName="/ppt/ink/ink1443.xml" ContentType="application/inkml+xml"/>
  <Override PartName="/ppt/notesSlides/notesSlide20.xml" ContentType="application/vnd.openxmlformats-officedocument.presentationml.notesSlide+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notesSlides/notesSlide21.xml" ContentType="application/vnd.openxmlformats-officedocument.presentationml.notesSlide+xml"/>
  <Override PartName="/ppt/ink/ink1914.xml" ContentType="application/inkml+xml"/>
  <Override PartName="/ppt/notesSlides/notesSlide22.xml" ContentType="application/vnd.openxmlformats-officedocument.presentationml.notesSlide+xml"/>
  <Override PartName="/ppt/ink/ink1915.xml" ContentType="application/inkml+xml"/>
  <Override PartName="/ppt/notesSlides/notesSlide23.xml" ContentType="application/vnd.openxmlformats-officedocument.presentationml.notesSlide+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notesSlides/notesSlide24.xml" ContentType="application/vnd.openxmlformats-officedocument.presentationml.notesSlide+xml"/>
  <Override PartName="/ppt/ink/ink1929.xml" ContentType="application/inkml+xml"/>
  <Override PartName="/ppt/ink/ink1930.xml" ContentType="application/inkml+xml"/>
  <Override PartName="/ppt/ink/ink1931.xml" ContentType="application/inkml+xml"/>
  <Override PartName="/ppt/notesSlides/notesSlide25.xml" ContentType="application/vnd.openxmlformats-officedocument.presentationml.notesSlide+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notesSlides/notesSlide26.xml" ContentType="application/vnd.openxmlformats-officedocument.presentationml.notesSlide+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notesSlides/notesSlide27.xml" ContentType="application/vnd.openxmlformats-officedocument.presentationml.notesSlide+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ink/ink2299.xml" ContentType="application/inkml+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1372" r:id="rId2"/>
    <p:sldId id="1411" r:id="rId3"/>
    <p:sldId id="1263" r:id="rId4"/>
    <p:sldId id="1264" r:id="rId5"/>
    <p:sldId id="1265" r:id="rId6"/>
    <p:sldId id="1266" r:id="rId7"/>
    <p:sldId id="1267" r:id="rId8"/>
    <p:sldId id="1268" r:id="rId9"/>
    <p:sldId id="1269" r:id="rId10"/>
    <p:sldId id="1270" r:id="rId11"/>
    <p:sldId id="1271" r:id="rId12"/>
    <p:sldId id="1272" r:id="rId13"/>
    <p:sldId id="1273" r:id="rId14"/>
    <p:sldId id="1275" r:id="rId15"/>
    <p:sldId id="1276" r:id="rId16"/>
    <p:sldId id="1277" r:id="rId17"/>
    <p:sldId id="1278" r:id="rId18"/>
    <p:sldId id="1279" r:id="rId19"/>
    <p:sldId id="1280" r:id="rId20"/>
    <p:sldId id="1281" r:id="rId21"/>
    <p:sldId id="1283" r:id="rId22"/>
    <p:sldId id="1285" r:id="rId23"/>
    <p:sldId id="1286" r:id="rId24"/>
    <p:sldId id="1288" r:id="rId25"/>
    <p:sldId id="1289" r:id="rId26"/>
    <p:sldId id="1290" r:id="rId27"/>
    <p:sldId id="1398" r:id="rId28"/>
    <p:sldId id="1400" r:id="rId29"/>
    <p:sldId id="1401" r:id="rId30"/>
    <p:sldId id="1402" r:id="rId31"/>
    <p:sldId id="1404" r:id="rId32"/>
    <p:sldId id="1405" r:id="rId33"/>
    <p:sldId id="1406" r:id="rId34"/>
    <p:sldId id="1407" r:id="rId35"/>
    <p:sldId id="1408" r:id="rId36"/>
    <p:sldId id="1409" r:id="rId37"/>
    <p:sldId id="1410" r:id="rId38"/>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46" autoAdjust="0"/>
    <p:restoredTop sz="93447" autoAdjust="0"/>
  </p:normalViewPr>
  <p:slideViewPr>
    <p:cSldViewPr snapToGrid="0">
      <p:cViewPr varScale="1">
        <p:scale>
          <a:sx n="118" d="100"/>
          <a:sy n="118" d="100"/>
        </p:scale>
        <p:origin x="51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6:49:15.989"/>
    </inkml:context>
    <inkml:brush xml:id="br0">
      <inkml:brushProperty name="width" value="0.05" units="cm"/>
      <inkml:brushProperty name="height" value="0.05" units="cm"/>
    </inkml:brush>
  </inkml:definitions>
  <inkml:trace contextRef="#ctx0" brushRef="#br0">4 3 18508,'-3'-1'1192,"4"-1"-1096,4 4-24,3 9 168,5 4-144,7 4-48,4 1 0,2 1 0,4 2-32,-4 1-16,1 2-136,-4 0-304,-2 2-176,-5 1-1408,-4-3 1720,-11 0-273,-1-3-223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6:28:09.153"/>
    </inkml:context>
    <inkml:brush xml:id="br0">
      <inkml:brushProperty name="width" value="0.025" units="cm"/>
      <inkml:brushProperty name="height" value="0.025" units="cm"/>
    </inkml:brush>
  </inkml:definitions>
  <inkml:trace contextRef="#ctx0" brushRef="#br0">84 1 21236,'0'0'-256,"-65"0"256,52 0-256,7 8-897,6 4-1666,0-6-2690,6-6-3940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33.747"/>
    </inkml:context>
    <inkml:brush xml:id="br0">
      <inkml:brushProperty name="width" value="0.025" units="cm"/>
      <inkml:brushProperty name="height" value="0.025" units="cm"/>
    </inkml:brush>
  </inkml:definitions>
  <inkml:trace contextRef="#ctx0" brushRef="#br0">128 176 17104,'0'0'8846,"-10"-3"-8803,8 2-43,-1 1 0,0-1 0,0 0 0,0 1 0,0 0 0,0 0 0,0 0 0,0 0 0,0 0 0,0 0 0,0 1 1,-4 0-1,4 1 32,-1 0 0,1 0 1,0 1-1,-1-1 0,1 1 1,0-1-1,1 1 1,-1 0-1,1 0 0,-1 0 1,1 1-1,-3 4 0,4-7-21,-26 47 1095,26-45-1030,0 0 1,0 0-1,0 0 0,0 0 1,0 0-1,0 0 0,1 0 1,-1 0-1,1 0 0,0 1 1,0-1-1,0 0 0,1 0 1,-1 0-1,2 5 1,-1-7-39,0 0 0,-1 0 0,1-1 0,0 1 0,0 0 0,0-1 0,0 1 0,0 0 1,0-1-1,1 0 0,-1 1 0,0-1 0,0 0 0,0 1 0,0-1 0,1 0 1,-1 0-1,0 0 0,0 0 0,0 0 0,0 0 0,1 0 0,-1-1 0,0 1 0,2-1 1,31-9 480,-25 3-500,1 1 0,-1-2 0,-1 1 0,1-1-1,-1 0 1,-1-1 0,0 0 0,0 0 0,0-1 0,-2 0-1,8-15 1,6-16-163,19-64 0,-36 99 132,-2 5 13,10-33-180,-9 25-48,-10 21-68,-6 17 271,1 1 0,-17 53 0,26-68 76,1 1 1,1-1-1,0 1 1,1 0-1,1 0 0,0 1 1,3 24-1,-1-40-37,-1 1-1,0-1 1,1 0-1,-1 1 1,1-1-1,0 1 1,-1-1-1,1 0 1,0 0-1,0 1 1,0-1 0,0 0-1,0 0 1,0 0-1,0 0 1,0 0-1,0 0 1,0 0-1,1-1 1,-1 1-1,0 0 1,1-1-1,-1 1 1,1-1-1,-1 1 1,0-1-1,1 0 1,-1 1-1,1-1 1,-1 0 0,1 0-1,-1 0 1,1 0-1,-1 0 1,1-1-1,-1 1 1,1 0-1,2-2 1,1 1 22,-1 0-1,1 0 1,0-1 0,0 1 0,-1-1 0,1 0 0,-1-1-1,0 1 1,1-1 0,6-6 0,0-5-41,0-1 1,-1 0 0,0 0-1,-1-1 1,-1 0 0,-1-1-1,9-29 1,-33 83-384,-7 18 618,23-52-182,0 1-1,0-1 1,1 1-1,-1 0 1,1-1-1,-1 1 1,1 0-1,0-1 1,1 1-1,-1 0 1,1-1-1,-1 1 1,2 3-1,-1-6-24,0 0-1,0-1 0,0 1 1,0 0-1,-1-1 0,1 1 1,0-1-1,0 0 1,0 1-1,0-1 0,0 0 1,0 1-1,0-1 0,1 0 1,-1 0-1,0 0 0,0 0 1,0 0-1,0 0 1,0 0-1,0 0 0,1-1 1,25-5 239,-21 2-251,-1 0 1,1 0-1,-1 0 0,0-1 1,0 0-1,0 0 0,-1 0 1,0-1-1,4-5 0,29-55-359,-36 62 299,-22 80-593,13-39-54,6-12-2827,2-24 3193,1-1-1,-1 1 1,1-1 0,-1 1 0,0 0-1,1-1 1,-1 1 0,1-1 0,-1 0-1,1 1 1,-1-1 0,1 1 0,0-1 0,-1 0-1,1 1 1,0-1 0,-1 0 0,1 0-1,0 1 1,-1-1 0,1 0 0,0 0-1,-1 0 1,1 0 0,0 0 0,-1 0-1,1 0 1,0 0 0,-1 0 0,1 0 0,0-1-1,-1 1 1,1 0 0,0 0 0,-1-1-1,2 1 1,-1-1-766,17-2-9528</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4:29.286"/>
    </inkml:context>
    <inkml:brush xml:id="br0">
      <inkml:brushProperty name="width" value="0.025" units="cm"/>
      <inkml:brushProperty name="height" value="0.025" units="cm"/>
    </inkml:brush>
  </inkml:definitions>
  <inkml:trace contextRef="#ctx0" brushRef="#br0">83 71 8872,'0'0'10384,"3"-8"-7886,11-24-571,-15 32-1886,1 0-1,0 0 1,0 0-1,0 0 1,0 0-1,0 0 1,0 0-1,-1 0 1,1 0-1,0 0 1,0 0-1,0 0 1,0 0-1,0 1 1,-1-1-1,1 0 1,0 0 0,0 0-1,0-1 1,0 1-1,0 0 1,-1 0-1,1 0 1,0 0-1,0 0 1,0 0-1,0 0 1,0 0-1,-1 0 1,1 0-1,0 0 1,0 0-1,0 0 1,0 0-1,0-1 1,0 1 0,0 0-1,0 0 1,-1 0-1,1 0 1,0 0-1,0 0 1,0-1-1,0 1 1,0 0-1,0 0 1,0 0-1,0 0 1,0 0-1,0-1 1,0 1-1,-12 10-49,3 2 235,-1 1-1,2 1 0,-1 0 1,2 0-1,0 1 1,1 0-1,0 0 1,1 0-1,1 1 1,0 0-1,2-1 0,-3 30 1,5-43-199,0 0 0,1 0 0,-1 0 1,0 0-1,1 0 0,-1 0 0,1-1 0,0 1 1,0 0-1,0 0 0,-1-1 0,1 1 0,1 0 1,-1-1-1,0 1 0,0-1 0,1 1 0,-1-1 1,1 0-1,-1 0 0,1 1 0,-1-1 0,1 0 1,0 0-1,-1-1 0,1 1 0,0 0 0,0-1 1,0 1-1,0-1 0,0 1 0,0-1 0,0 0 1,-1 0-1,1 0 0,0 0 0,0 0 0,0 0 1,2-1-1,4 1 35,-1-1 0,0 0 0,0-1 0,0 1 0,0-1 0,0-1 0,0 1 0,0-1 0,10-6 0,-7 2-15,-1-1 1,-1 1-1,1-1 0,-2-1 1,1 0-1,-1 0 0,0 0 1,-1-1-1,10-19 0,-13 22 4,0 1 0,0-2 0,-1 1 0,0 0 0,0 0 0,0-1 0,-1 1 0,-1 0 0,1-1 0,-1 1 0,0-1 0,-1 1 0,0-1 0,0 1 0,-1-1 0,-2-8 0,3 14-42,0 0-1,0 0 1,0-1 0,0 1 0,0 0-1,-1 0 1,1 0 0,-1 1-1,1-1 1,-1 0 0,0 1-1,0-1 1,0 1 0,1-1-1,-2 1 1,1 0 0,0 0 0,0 0-1,0 0 1,0 0 0,-1 0-1,1 1 1,0-1 0,-1 1-1,1-1 1,0 1 0,-1 0-1,1 0 1,0 0 0,-1 0 0,1 1-1,-1-1 1,1 1 0,0-1-1,0 1 1,-1 0 0,1 0-1,0 0 1,0 0 0,-3 2-1,1-2-94,0 1 0,1 0-1,-1 1 1,0-1 0,1 1-1,-1 0 1,1 0 0,0 0 0,0 0-1,0 0 1,0 1 0,1-1-1,-1 1 1,1-1 0,0 1-1,0 0 1,1 0 0,-1 0-1,1 1 1,0-1 0,-2 7-1,3-10-179,1 0 0,-1 0-1,0-1 1,1 1 0,-1 0-1,0 0 1,1-1 0,-1 1-1,1 0 1,-1-1 0,1 1-1,-1 0 1,1-1-1,0 1 1,-1-1 0,1 1-1,0-1 1,-1 1 0,1-1-1,0 0 1,-1 1 0,1-1-1,0 0 1,0 0 0,0 1-1,-1-1 1,1 0 0,0 0-1,0 0 1,0 0 0,-1 0-1,1 0 1,0 0 0,0 0-1,0 0 1,0-1 0,-1 1-1,3-1 1,3 1-2020,8 0-5006</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4:29.678"/>
    </inkml:context>
    <inkml:brush xml:id="br0">
      <inkml:brushProperty name="width" value="0.025" units="cm"/>
      <inkml:brushProperty name="height" value="0.025" units="cm"/>
    </inkml:brush>
  </inkml:definitions>
  <inkml:trace contextRef="#ctx0" brushRef="#br0">108 84 6406,'0'0'5579,"5"-9"-1944,-1 2-2752,17-31 2097,-13 10 2259,-9 27-5125,0 1 0,0 0 0,0 0 0,0-1 1,0 1-1,0 0 0,0 0 0,0 0 0,0 0 0,0 1 0,0-1 0,1 0 0,-1 0 1,0 1-1,0-1 0,0 0 0,0 1 0,0-1 0,0 1 0,0-1 0,1 1 0,-1-1 1,-1 2-1,-9 8 18,-1 2-1,2-1 1,0 2 0,0-1 0,1 1 0,0 1 0,2 0 0,-1 0 0,2 0 0,0 1-1,0 0 1,1 0 0,1 1 0,1-1 0,0 1 0,0 24 0,3-39-121,0 1 0,0 0 1,0-1-1,1 1 0,-1 0 1,1-1-1,-1 1 0,1-1 1,-1 1-1,1 0 0,0-1 1,0 0-1,0 1 0,0-1 1,0 0-1,0 1 1,0-1-1,0 0 0,1 0 1,-1 0-1,0 0 0,3 1 1,-1 0 20,1-1 1,-1 0-1,1 0 1,-1 0-1,1 0 1,-1-1-1,1 1 1,0-1 0,-1 0-1,6 0 1,-1-1 6,0 0 1,0 0-1,0-1 1,0 0-1,-1-1 1,1 1-1,0-2 1,-1 1 0,8-5-1,-7 2 6,0-1 0,-1 0 0,0 0 0,0 0 0,-1-1 0,0 0 0,8-14 0,-12 19-5,0-1 0,0 0 0,0 0 0,0 0 0,-1 0 0,1 0 0,-1 0 0,0 0 0,0 0 0,-1 0 1,1-1-1,-1 1 0,0 0 0,0 0 0,-1-1 0,1 1 0,-1 0 0,0 0 0,0 0 0,-2-5 0,1 6-58,1 1-1,-1 0 1,0-1-1,0 1 1,-1 0-1,1 0 1,0 1-1,-1-1 1,1 0-1,-1 1 1,1-1-1,-1 1 1,0 0 0,0 0-1,1 0 1,-1 0-1,0 1 1,0-1-1,0 1 1,0 0-1,0-1 1,0 1-1,0 1 1,0-1-1,-4 1 1,4-1-204,1 1 0,-1-1 0,1 1-1,0 0 1,-1-1 0,1 1 0,0 0 0,-1 0 0,1 1 0,0-1 0,0 0 0,0 1 0,0-1 0,0 1 0,1 0 0,-1-1-1,0 1 1,1 0 0,-2 3 0,-5 13-4118,2-1-2461</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4:30.577"/>
    </inkml:context>
    <inkml:brush xml:id="br0">
      <inkml:brushProperty name="width" value="0.025" units="cm"/>
      <inkml:brushProperty name="height" value="0.025" units="cm"/>
    </inkml:brush>
  </inkml:definitions>
  <inkml:trace contextRef="#ctx0" brushRef="#br0">74 99 6182,'0'0'2835,"7"-8"-481,1-1-1680,28-32 3059,8 0 3700,-76 91-5094,4-14-1671,-36 62 0,57-86-519,1 0-1,0 1 1,1 0 0,0 0 0,1 0 0,1 1-1,0 0 1,1-1 0,-1 23 0,3-32-150,0-1 0,1 1 0,-1 0 0,1-1 0,0 1 0,0-1 0,1 1 1,-1-1-1,1 1 0,-1-1 0,1 0 0,0 0 0,0 0 0,1 0 0,-1 0 1,1 0-1,-1-1 0,1 1 0,0-1 0,0 0 0,0 0 0,0 0 0,0 0 1,1 0-1,-1-1 0,0 1 0,7 1 0,-4-1-363,1-1-1,-1 1 1,1-1 0,-1 0-1,1-1 1,11 0-1,-13 0-495,1 0-1,-1-1 1,0 0-1,1 0 1,-1-1-1,0 0 0,10-4 1,6-9-5722</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4:31.045"/>
    </inkml:context>
    <inkml:brush xml:id="br0">
      <inkml:brushProperty name="width" value="0.025" units="cm"/>
      <inkml:brushProperty name="height" value="0.025" units="cm"/>
    </inkml:brush>
  </inkml:definitions>
  <inkml:trace contextRef="#ctx0" brushRef="#br0">23 217 12396,'0'0'7522,"-5"9"-4421,-11 24-741,16-33-2324,-1 1 1,1-1-1,0 0 1,0 0 0,0 1-1,0-1 1,0 0-1,0 0 1,0 1 0,0-1-1,0 0 1,0 1-1,0-1 1,0 0-1,0 0 1,0 1 0,0-1-1,0 0 1,0 0-1,1 1 1,-1-1 0,0 0-1,0 0 1,0 1-1,0-1 1,0 0-1,1 0 1,-1 0 0,0 1-1,0-1 1,0 0-1,1 0 1,-1 0-1,0 0 1,0 0 0,0 1-1,1-1 1,-1 0-1,0 0 1,1 0 0,-1 0-1,0 0 1,0 0-1,1 0 1,-1 0-1,0 0 1,0 0 0,1 0-1,-1 0 1,0 0-1,0 0 1,1 0 0,-1 0-1,0 0 1,0 0-1,1 0 1,-1-1-1,0 1 1,0 0 0,1 0-1,-1 0 1,0 0-1,0 0 1,0-1 0,1 1-1,-1 0 1,0-1-1,19-6 226,-2-3-96,0-1 1,-1-1-1,0-1 0,-1 0 1,-1-1-1,16-20 0,70-99 480,-85 116-498,-15 17-148,0 0 0,0 0-1,1 0 1,-1 0 0,0 0 0,0 0 0,0 0 0,1 0 0,-1 0-1,0 0 1,0 0 0,0 0 0,0 0 0,1 0 0,-1 0 0,0 0-1,0 0 1,0 0 0,1 0 0,-1 0 0,0 0 0,0 0 0,0 0-1,0 0 1,1 0 0,-1 0 0,0 0 0,0 1 0,0-1 0,0 0-1,0 0 1,1 0 0,-1 0 0,0 0 0,0 0 0,0 1 0,0-1-1,0 0 1,0 0 0,0 0 0,0 0 0,0 1 0,1-1 0,-1 0-1,0 0 1,0 0 0,0 1 0,-3 39 35,-1-26-1,0 0 1,-1 0 0,0 0-1,-10 16 1,10-22-24,0 1 0,1 1 0,0-1 0,0 1 0,1-1 0,0 1 0,1 0 0,0 0 0,0 0-1,1 17 1,1-26-157,1 0 0,0-1 0,0 1 0,-1 0 0,1-1 0,0 1 0,0-1 0,0 1 0,0-1 0,0 1 0,0-1 0,0 1 0,0-1 0,0 0 0,0 0 0,0 1 0,0-1 0,0 0 0,0 0 0,0 0-1,0 0 1,0 0 0,2-1 0,28-2-5968,-11-6-378,0-6-2359</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4:31.403"/>
    </inkml:context>
    <inkml:brush xml:id="br0">
      <inkml:brushProperty name="width" value="0.025" units="cm"/>
      <inkml:brushProperty name="height" value="0.025" units="cm"/>
    </inkml:brush>
  </inkml:definitions>
  <inkml:trace contextRef="#ctx0" brushRef="#br0">9 1 12300,'0'0'16511,"2"12"-16463,-1 18 166,-1 0 0,-5 41-1,0-16-4124,3-4-8001,2-55 4513</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4:31.748"/>
    </inkml:context>
    <inkml:brush xml:id="br0">
      <inkml:brushProperty name="width" value="0.025" units="cm"/>
      <inkml:brushProperty name="height" value="0.025" units="cm"/>
    </inkml:brush>
  </inkml:definitions>
  <inkml:trace contextRef="#ctx0" brushRef="#br0">1 53 6470,'0'0'19507,"68"-14"-18803,-44 14-415,6 0-257,-6 0-353,1-4-1152,-2 0-1474,-1-3-833,-4-2-1825,3-6-1762</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4:32.103"/>
    </inkml:context>
    <inkml:brush xml:id="br0">
      <inkml:brushProperty name="width" value="0.025" units="cm"/>
      <inkml:brushProperty name="height" value="0.025" units="cm"/>
    </inkml:brush>
  </inkml:definitions>
  <inkml:trace contextRef="#ctx0" brushRef="#br0">60 1 16015,'0'0'10880,"-3"7"-9700,-8 15-681,2 0 0,0 1 0,1 0 0,2 1 0,-7 45 0,13-68-502,0 1 0,0-1 0,0 0 0,1 1 0,-1-1 0,0 0 0,1 1 0,-1-1 0,1 0 0,0 0 0,-1 0 0,1 1 0,0-1 0,0 0 0,-1 0 0,1 0 0,0 0 0,0 0 0,0 0 0,1 0 0,-1-1 0,0 1 0,1 1 1,3 0 36,-1-1 1,0 1 0,0 0 0,1-1 0,-1 0 0,1 0 0,6 0 0,-3 0-267,-1-1 1,1 0-1,0 0 1,-1 0-1,1-1 0,-1-1 1,1 1-1,-1-1 0,8-3 1,-12 3-152,1 0 1,-1 0 0,-1 0 0,1 0-1,0-1 1,0 1 0,-1-1 0,0 0-1,1 0 1,-1 0 0,0 0 0,0 0-1,-1 0 1,1-1 0,-1 1-1,0-1 1,1 1 0,-1-4 0,2-6-220,-1 0 1,-1-1 0,0-20 0,-1 33 658,0 1 1,0 0-1,0 0 1,0 0-1,0-1 0,0 1 1,0 0-1,0 0 1,0-1-1,0 1 1,0 0-1,0 0 0,0-1 1,0 1-1,0 0 1,0 0-1,0 0 1,0-1-1,0 1 0,-1 0 1,1 0-1,0 0 1,0-1-1,0 1 1,0 0-1,0 0 0,-1 0 1,1 0-1,0-1 1,0 1-1,0 0 0,0 0 1,-1 0-1,1 0 1,0 0-1,0 0 1,0-1-1,-1 1 0,1 0 1,0 0-1,0 0 1,-1 0-1,-9 7 2240,-8 15-54,11-6-1829,0 1-1,1 0 0,1 1 1,1-1-1,0 1 1,1 0-1,1 0 1,1 36-1,0-53-493,1-1 1,0 1-1,0 0 0,1 0 0,-1 0 1,0 0-1,0 0 0,0 0 0,0 0 0,1-1 1,-1 1-1,1 0 0,-1 0 0,0 0 1,1 0-1,-1-1 0,1 1 0,0 0 1,-1-1-1,1 1 0,-1 0 0,2 0 1,14 2-9004,-6-5-1407</inkml:trace>
  <inkml:trace contextRef="#ctx0" brushRef="#br0" timeOffset="1">570 34 20595,'0'0'6919,"-45"46"-6887,32-20-32,-3 2 32,-4 2 0,-1 0-128,-1-2-192,4-4-417,5-7-320,8-7-160,5-6-1121</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4:32.478"/>
    </inkml:context>
    <inkml:brush xml:id="br0">
      <inkml:brushProperty name="width" value="0.025" units="cm"/>
      <inkml:brushProperty name="height" value="0.025" units="cm"/>
    </inkml:brush>
  </inkml:definitions>
  <inkml:trace contextRef="#ctx0" brushRef="#br0">133 13 10826,'0'0'11296,"-9"-2"-9748,3 0-1326,4 1-188,0 0 0,0 0 1,0 0-1,0 0 1,0 0-1,0 1 0,0-1 1,0 1-1,0-1 1,0 1-1,-1 0 0,1 0 1,0 0-1,0 0 0,0 0 1,0 0-1,-1 1 1,1-1-1,0 1 0,0 0 1,0-1-1,0 1 1,0 0-1,0 0 0,0 0 1,1 1-1,-1-1 0,0 0 1,0 1-1,1-1 1,-1 1-1,-1 2 0,-2 4-7,-29 56 691,32-60-617,0 1 0,1-1 0,-1 1-1,1-1 1,0 1 0,0-1 0,0 1 0,1-1-1,0 1 1,0 0 0,0-1 0,2 10 0,-2-13-74,1 0-1,0 1 1,0-1 0,0 0 0,0 1 0,0-1 0,0 0 0,0 0 0,0 0 0,1 0 0,-1 0 0,0 0 0,1 0 0,-1 0 0,0-1 0,1 1-1,-1 0 1,1-1 0,0 0 0,-1 1 0,1-1 0,-1 0 0,1 1 0,2-1 0,44-1 385,-42 1-328,1-1-19,0 0 1,0-1 0,0 1-1,-1-1 1,1-1-1,-1 1 1,1-1 0,-1 0-1,0-1 1,0 0-1,8-6 1,-10 7 20,0 0 0,-1 0 0,0-1 1,0 1-1,0-1 0,0 1 0,0-1 0,-1 0 0,1 0 0,-1 0 0,0 0 1,0-1-1,-1 1 0,1 0 0,-1-1 0,0 1 0,0-1 0,0-5 0,-1 9-76,0 0-1,-1 0 1,1 0-1,0-1 0,-1 1 1,1 0-1,0 0 0,-1 0 1,1 0-1,-1 0 1,0 0-1,1 0 0,-1 0 1,0 0-1,1 1 1,-1-1-1,0 0 0,0 0 1,0 0-1,0 1 1,0-1-1,0 1 0,0-1 1,0 1-1,0-1 0,0 1 1,0-1-1,0 1 1,0 0-1,-1 0 0,1-1 1,0 1-1,0 0 1,0 0-1,0 0 0,0 0 1,-1 1-1,1-1 1,0 0-1,0 0 0,0 1 1,-2 0-1,-1-1-142,-1 1-1,1 0 1,0 1 0,0-1 0,0 1-1,0 0 1,0 0 0,0 0 0,0 0-1,-5 5 1,6-3-210,0-1 0,0 1 0,1 0 1,-1 0-1,1 0 0,0 0 0,0 1 0,1-1 0,-1 0 0,0 7 0,-2 28-5937,4-17 77</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4:32.837"/>
    </inkml:context>
    <inkml:brush xml:id="br0">
      <inkml:brushProperty name="width" value="0.025" units="cm"/>
      <inkml:brushProperty name="height" value="0.025" units="cm"/>
    </inkml:brush>
  </inkml:definitions>
  <inkml:trace contextRef="#ctx0" brushRef="#br0">86 23 16656,'0'0'8568,"-8"6"-7986,4-3-562,0-1 0,1 1 1,-1 1-1,1-1 0,-1 0 0,1 1 1,0 0-1,0 0 0,1 0 1,-1 0-1,1 0 0,0 0 0,0 0 1,0 1-1,1-1 0,0 1 1,-1 0-1,2-1 0,-1 1 0,0 0 1,1-1-1,0 1 0,0 0 1,1 7-1,0-10 60,1 0 1,-1-1-1,1 1 0,-1 0 1,1-1-1,-1 0 1,1 1-1,0-1 0,-1 0 1,1 0-1,0 0 1,0 0-1,0 0 0,0 0 1,0 0-1,0-1 1,0 1-1,0-1 0,0 1 1,1-1-1,-1 0 1,0 0-1,0 0 0,0 0 1,0 0-1,4-2 1,1 2 104,1-1 1,-1 0 0,0 0 0,0 0-1,0-1 1,0 0 0,6-4 0,-8 3-72,0 0 0,-1 0 1,1-1-1,-1 0 1,0 1-1,0-2 0,0 1 1,-1 0-1,0-1 0,0 1 1,0-1-1,5-10 0,-8 13-79,1 0-1,0 0 1,-1 0-1,1 0 1,-1 0-1,0 0 1,0 0-1,0 0 1,0 0-1,0 0 1,0 0-1,0 0 1,0 0-1,-1 0 1,1 0-1,-1 0 1,0 0-1,0 0 1,1 0-1,-1 0 1,0 1-1,-1-1 1,1 0-1,0 1 1,0-1-1,-1 1 1,1-1-1,-1 1 1,1 0-1,-1-1 1,0 1-1,1 0 1,-1 0-1,0 0 1,0 0-1,0 1 1,-3-2-1,-9-3-447,0 1 0,0 1 0,0 0 0,-1 1 0,1 1 0,-1 0 0,-28 3 0,22 4-2990,21-6 3087,0 0 0,-1 0 1,1 1-1,0-1 0,-1 0 0,1 0 1,0 1-1,0-1 0,-1 0 0,1 1 1,0-1-1,0 0 0,0 1 1,-1-1-1,1 0 0,0 1 0,0-1 1,0 1-1,0-1 0,0 0 0,0 1 1,0-1-1,0 1 0,0-1 1,0 0-1,0 1 0,0-1 0,0 1 1,0-1-1,0 0 0,1 1 0</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4:33.197"/>
    </inkml:context>
    <inkml:brush xml:id="br0">
      <inkml:brushProperty name="width" value="0.025" units="cm"/>
      <inkml:brushProperty name="height" value="0.025" units="cm"/>
    </inkml:brush>
  </inkml:definitions>
  <inkml:trace contextRef="#ctx0" brushRef="#br0">180 1 13164,'0'0'6172,"4"10"-3338,-4-9-2727,2 6 303,1 0 0,-1 0 0,1-1 0,0 0 0,1 1 0,0-1 0,0 0 0,0 0 0,8 7 0,-6-6-242,1 0 0,-1 0 0,0 1 0,-1-1-1,0 1 1,0 0 0,-1 1 0,0-1 0,0 1 0,-1 0 0,0 0 0,-1 0 0,3 18 0,-4-14-79,-1 0 1,0 0 0,-1-1 0,0 1 0,-1 0 0,-1-1 0,0 0 0,0 1-1,-8 15 1,-1-3-416,-1 0-1,-1-1 0,-1-1 1,-1-1-1,-1 0 0,-1-1 1,-1 0-1,-40 32 1,16-23-3625,2-11-3186</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34.109"/>
    </inkml:context>
    <inkml:brush xml:id="br0">
      <inkml:brushProperty name="width" value="0.025" units="cm"/>
      <inkml:brushProperty name="height" value="0.025" units="cm"/>
    </inkml:brush>
  </inkml:definitions>
  <inkml:trace contextRef="#ctx0" brushRef="#br0">80 0 14029,'0'0'12231,"-9"9"-11191,6-7-949,-44 47 1191,45-47-1243,0 0 1,0 0 0,1 0 0,-1 0 0,0 1 0,1-1-1,0 0 1,0 1 0,0-1 0,0 1 0,0-1 0,0 1-1,0-1 1,1 1 0,-1 0 0,1-1 0,0 1-1,0 0 1,0-1 0,0 1 0,0 0 0,1-1 0,-1 1-1,1-1 1,1 5 0,-1-6-29,0 0-1,-1-1 1,1 1-1,0-1 1,0 1 0,0-1-1,-1 1 1,1-1-1,0 1 1,0-1 0,0 0-1,0 1 1,0-1-1,0 0 1,0 0-1,0 0 1,0 0 0,0 0-1,0 0 1,0 0-1,0 0 1,0 0 0,0 0-1,0-1 1,0 1-1,0 0 1,0 0 0,-1-1-1,1 1 1,0-1-1,0 1 1,0-1-1,0 1 1,-1-1 0,1 0-1,0 1 1,0-2-1,28-26-86,7-25-480,-11 12-383,-31 51 925,0-1 0,0 1 1,1 1-1,0-1 0,1 1 0,0 0 0,0 0 1,1 0-1,1 0 0,0 0 0,0 18 1,2-29 4,0 1 0,0-1 1,0 1-1,0-1 1,1 1-1,-1-1 1,0 0-1,0 1 1,1-1-1,-1 1 1,0-1-1,1 0 1,-1 1-1,1-1 1,-1 0-1,0 0 1,1 1-1,-1-1 1,1 0-1,-1 0 1,0 1-1,1-1 1,-1 0-1,1 0 1,-1 0-1,1 0 1,-1 0-1,1 0 1,-1 0-1,1 0 1,-1 0-1,1 0 1,-1 0-1,1 0 1,-1 0-1,0 0 1,1 0-1,-1-1 1,1 1-1,-1 0 1,1 0-1,-1 0 1,0-1-1,1 1 1,21-13-2433,2-24-5519,-10 13 363</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4:34.021"/>
    </inkml:context>
    <inkml:brush xml:id="br0">
      <inkml:brushProperty name="width" value="0.025" units="cm"/>
      <inkml:brushProperty name="height" value="0.025" units="cm"/>
    </inkml:brush>
  </inkml:definitions>
  <inkml:trace contextRef="#ctx0" brushRef="#br0">1 366 10570,'0'0'12721,"8"0"-11690,669-49 2062,3-57-3345,-526 80 486,146-18 1477,409-7-1,-652 50-1622,322-14-212,-300 7 506,-1-3 0,136-37 1,-208 44-442,-22 2-958,-31 1-6537,39 2 3660,-9-1-9169</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4:35.303"/>
    </inkml:context>
    <inkml:brush xml:id="br0">
      <inkml:brushProperty name="width" value="0.025" units="cm"/>
      <inkml:brushProperty name="height" value="0.025" units="cm"/>
    </inkml:brush>
  </inkml:definitions>
  <inkml:trace contextRef="#ctx0" brushRef="#br0">33 262 7751,'0'0'8697,"-6"9"-6445,-21 25-292,50-63 4515,7-6-3340,75-83-3072,-69 79 535,-16 14-589,-13 16-3,0 1-1,0-1 1,0 1-1,1 1 1,14-11-1,-21 19-18,0 0 0,-1 0-1,1 0 1,-1 1 0,1-1-1,-1 0 1,0 0 0,1 1-1,-1-1 1,0 0-1,0 0 1,0 1 0,0-1-1,0 0 1,0 0 0,0 1-1,-1-1 1,1 0 0,-1 2-1,-6 23 34,0-1-1,-2 0 0,-15 29 1,12-27 41,1 0 1,-10 38-1,21-64-100,-1 0-1,1-1 1,0 1-1,0 0 1,0 0-1,0-1 1,0 1 0,0 0-1,0-1 1,0 1-1,0 0 1,0 0-1,0-1 1,0 1 0,0 0-1,0-1 1,1 1-1,-1 0 1,0-1-1,1 1 1,-1 0 0,0-1-1,1 1 1,0 0-206,-1-1-1,1 0 1,-1 0 0,1 0 0,-1 0 0,1 0-1,-1 0 1,1 0 0,-1-1 0,1 1-1,-1 0 1,1 0 0,-1 0 0,1 0 0,-1-1-1,0 1 1,1 0 0,-1 0 0,1-1 0,-1 1-1,0 0 1,1-1 0,-1 1 0,0 0-1,1-1 1,-1 1 0,0 0 0,1-1 0,-1 1-1,0-1 1,0 1 0,0-1 0,1 0 0,7-12-8115</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4:35.754"/>
    </inkml:context>
    <inkml:brush xml:id="br0">
      <inkml:brushProperty name="width" value="0.025" units="cm"/>
      <inkml:brushProperty name="height" value="0.025" units="cm"/>
    </inkml:brush>
  </inkml:definitions>
  <inkml:trace contextRef="#ctx0" brushRef="#br0">50 0 15375,'0'0'13383,"-3"12"-12956,-10 36-154,-13 48 12,24-85-265,0 0 0,0 1 0,1-1 0,0 1 0,3 22 0,-2-34-107,0 1 1,0 0-1,1-1 1,-1 1-1,0 0 1,1-1-1,-1 1 1,0-1-1,1 1 1,-1 0-1,1-1 1,0 1-1,-1-1 1,1 1-1,-1-1 1,1 0-1,-1 1 1,1-1-1,0 0 1,-1 1-1,1-1 1,0 0-1,0 0 1,-1 1-1,1-1 1,1 0-1,-2 0-154,0 0 0,1 0 0,-1 0 1,0 0-1,1 0 0,-1 0 0,0 0 0,0 0 0,1 0 0,-1 0 0,0-1 0,1 1 0,-1 0 0,0 0 0,0 0 0,1 0 0,-1 0 0,0-1 0,0 1 0,0 0 0,1 0 0,-1 0 0,0-1 0,0 1 0,0 0 0,1 0 0,-1-1 0,0 1 1,0 0-1,0-1 0,0 1 0,0 0 0,0 0 0,0-1 0,0 1 0,0 0 0,0-1 0,0 1 0,0-1 0,0-10-7783</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4:36.080"/>
    </inkml:context>
    <inkml:brush xml:id="br0">
      <inkml:brushProperty name="width" value="0.025" units="cm"/>
      <inkml:brushProperty name="height" value="0.025" units="cm"/>
    </inkml:brush>
  </inkml:definitions>
  <inkml:trace contextRef="#ctx0" brushRef="#br0">1 23 12332,'0'0'16207,"63"-13"-15310,-29 12-481,6 0-352,-2 0-160,-2 1-1089,-8-1-1730,-2-1-2498,-14-2-2787</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4:36.426"/>
    </inkml:context>
    <inkml:brush xml:id="br0">
      <inkml:brushProperty name="width" value="0.025" units="cm"/>
      <inkml:brushProperty name="height" value="0.025" units="cm"/>
    </inkml:brush>
  </inkml:definitions>
  <inkml:trace contextRef="#ctx0" brushRef="#br0">0 48 12204,'0'0'5044,"9"-6"-1259,-2 1-3122,0 0-1,1 0 0,-1 1 1,1 0-1,0 1 0,0-1 1,1 2-1,-1-1 1,1 1-1,-1 0 0,1 1 1,14 0-1,-21 0-598,1 1 1,-1 0-1,1 0 1,-1 0-1,1 1 1,-1-1-1,0 1 0,1-1 1,-1 1-1,0 0 1,1 0-1,-1 0 1,0 0-1,0 0 0,0 1 1,0-1-1,0 0 1,3 4-1,-4-3-52,0-1 0,0 1 1,-1 0-1,1 0 0,-1 0 0,0 0 0,1-1 1,-1 1-1,0 0 0,0 0 0,0 0 0,0 0 1,-1 0-1,1 0 0,0-1 0,-1 1 1,1 0-1,-1 0 0,0 0 0,1-1 0,-1 1 1,0 0-1,0-1 0,0 1 0,-1-1 0,-1 3 1,-5 6 47,0-1 1,-1 0 0,0 0 0,0 0 0,-1-2 0,0 1 0,0-1-1,-1 0 1,-14 5 0,52-13-32,0 1-1,30 4 1,-52-3-68,1 0 1,-1 1 0,1-1 0,-1 1-1,0 0 1,0 1 0,0-1 0,0 1-1,0 0 1,0 0 0,7 7 0,-9-7 25,-1-1 1,1 1 0,-1 0-1,1 0 1,-1 0-1,0 0 1,0 0 0,-1 0-1,1 0 1,0 1 0,-1-1-1,0 1 1,0-1-1,0 1 1,0-1 0,-1 1-1,1 0 1,-1 5 0,-1-7 42,0 1 0,0-1 0,0 0 1,0 0-1,-1 0 0,1 0 1,0 0-1,-1 0 0,0-1 1,1 1-1,-1 0 0,0-1 0,0 1 1,0-1-1,0 0 0,0 0 1,0 1-1,0-1 0,0-1 1,0 1-1,-1 0 0,1 0 1,0-1-1,-5 1 0,-61 10 780,66-11-808,-106 3-23,107-3-321,17-4-3523,19-15-4799,-12 6 448</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4:36.771"/>
    </inkml:context>
    <inkml:brush xml:id="br0">
      <inkml:brushProperty name="width" value="0.025" units="cm"/>
      <inkml:brushProperty name="height" value="0.025" units="cm"/>
    </inkml:brush>
  </inkml:definitions>
  <inkml:trace contextRef="#ctx0" brushRef="#br0">215 1 18738,'0'0'10725,"-10"10"-9717,-179 198-217,181-201-1143,3-5-1915,3-18-13980</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4:37.128"/>
    </inkml:context>
    <inkml:brush xml:id="br0">
      <inkml:brushProperty name="width" value="0.025" units="cm"/>
      <inkml:brushProperty name="height" value="0.025" units="cm"/>
    </inkml:brush>
  </inkml:definitions>
  <inkml:trace contextRef="#ctx0" brushRef="#br0">150 30 10602,'-9'0'6492,"4"0"-6160,-6-1 595,-1 1-1,1 1 0,-1 0 1,-11 3-1,21-4-865,1 0 0,-1 0 0,0 0 0,1 1 0,-1-1-1,0 1 1,1-1 0,-1 1 0,1-1 0,-1 1 0,1 0 0,0 0 0,-1 0 0,1 0-1,0 0 1,-1 0 0,1 0 0,0 0 0,0 0 0,0 1 0,0-1 0,0 0-1,0 1 1,1-1 0,-1 1 0,0-1 0,1 1 0,-1-1 0,1 1 0,-1 0 0,1-1-1,0 1 1,0 0 0,-1-1 0,1 1 0,0-1 0,1 1 0,-1 0 0,0-1 0,0 1-1,2 2 1,-2-3-27,1 0 1,0 0-1,0 0 0,0-1 0,-1 1 0,1 0 0,0-1 1,0 1-1,0-1 0,0 1 0,0-1 0,0 1 1,0-1-1,0 0 0,0 1 0,1-1 0,-1 0 0,0 0 1,0 0-1,0 0 0,2 0 0,31 0 493,-25-1-380,4 1-85,0-1 1,1-1 0,-1 0 0,-1-1 0,14-5-1,-21 7 35,-1 0-1,0 0 1,-1-1-1,1 1 1,0-1-1,0 0 1,-1 0-1,1-1 1,-1 1-1,0-1 1,1 0-1,-1 0 0,0 0 1,-1 0-1,1 0 1,-1 0-1,1-1 1,-1 1-1,3-8 1,-5 11-48,0-1 0,0 0 0,0 0 1,-1 0-1,1 0 0,0 1 0,0-1 0,-1 0 0,1 0 1,-1 1-1,1-1 0,-1 0 0,1 0 0,-1 1 1,1-1-1,-1 0 0,1 1 0,-1-1 0,0 1 1,1-1-1,-1 1 0,0-1 0,0 1 0,1 0 0,-1-1 1,0 1-1,0 0 0,0 0 0,1-1 0,-1 1 1,0 0-1,0 0 0,0 0 0,0 0 0,-1 0 0,-37-3 582,35 3-561,-13-1 35,-1 1 0,1 1 0,-1 1 0,-29 7 0,44-8-162,-1-1-1,0 1 1,1 0 0,-1 1 0,0-1 0,1 1 0,0-1 0,-1 1 0,1 0 0,0 0 0,0 1-1,0-1 1,0 1 0,0-1 0,1 1 0,-1 0 0,1 0 0,0 0 0,0 0 0,0 0 0,0 1-1,0-1 1,1 1 0,-1-1 0,1 1 0,0 0 0,0-1 0,0 6 0,1-7-203,0 1 1,0-1 0,1 0 0,-1 1-1,1-1 1,-1 0 0,1 0-1,0 1 1,0-1 0,0 0 0,0 0-1,0 0 1,0 0 0,1 0-1,-1 0 1,1-1 0,-1 1 0,1 0-1,0-1 1,0 1 0,3 2-1,3 1-1542,1-1-1,-1 1 0,1-2 1,11 5-1,18 3-7977</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4:37.472"/>
    </inkml:context>
    <inkml:brush xml:id="br0">
      <inkml:brushProperty name="width" value="0.025" units="cm"/>
      <inkml:brushProperty name="height" value="0.025" units="cm"/>
    </inkml:brush>
  </inkml:definitions>
  <inkml:trace contextRef="#ctx0" brushRef="#br0">67 32 16271,'0'0'10837,"-7"10"-9566,4-6-1190,-2 2 22,0 1 0,0 0-1,1 1 1,0-1 0,1 1-1,-1 0 1,2 0 0,-1 0-1,1 0 1,0 0-1,-1 16 1,2-23-53,1 1 0,0 0 0,0-1 0,0 1 1,0 0-1,0 0 0,0-1 0,0 1 0,1 0 0,-1-1 0,1 1 0,-1 0 0,1-1 0,0 1 1,-1-1-1,1 1 0,0-1 0,0 1 0,0-1 0,0 0 0,0 1 0,0-1 0,1 0 0,-1 0 1,0 0-1,1 0 0,-1 0 0,1 0 0,-1 0 0,1-1 0,-1 1 0,1 0 0,0-1 0,-1 1 1,1-1-1,0 0 0,-1 1 0,1-1 0,0 0 0,-1 0 0,1 0 0,0 0 0,-1 0 0,1-1 1,0 1-1,-1-1 0,1 1 0,0-1 0,-1 1 0,1-1 0,2-1 0,1-1-32,0 1-1,0-1 0,0 0 0,-1 0 1,1-1-1,-1 1 0,0-1 1,0 0-1,0-1 0,0 1 0,-1 0 1,0-1-1,0 0 0,0 0 1,0 0-1,-1 0 0,0 0 0,0 0 1,0-1-1,1-9 0,-2 12-14,0 0 0,0 0-1,-1 0 1,1-1 0,-1 1 0,0 0-1,0 0 1,0 0 0,-1 0 0,1 0-1,-1 0 1,1 0 0,-1 0 0,0 0-1,0 0 1,-1 0 0,1 0 0,0 1-1,-1-1 1,0 0 0,0 1-1,0-1 1,0 1 0,0 0 0,0 0-1,0-1 1,-1 1 0,1 1 0,-1-1-1,1 0 1,-1 1 0,0-1 0,0 1-1,0 0 1,0 0 0,0 0 0,0 0-1,-4 0 1,2 0-461,0 0 0,0 1 0,0-1 0,0 1 0,0 0 0,0 1 0,0-1 0,1 1 0,-1 0 0,0 0 0,0 1 0,1-1 0,-1 1 0,-7 4 0,2 2-6669</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6:01.524"/>
    </inkml:context>
    <inkml:brush xml:id="br0">
      <inkml:brushProperty name="width" value="0.025" units="cm"/>
      <inkml:brushProperty name="height" value="0.025" units="cm"/>
      <inkml:brushProperty name="color" value="#008C3A"/>
    </inkml:brush>
  </inkml:definitions>
  <inkml:trace contextRef="#ctx0" brushRef="#br0">39 19 9737,'-29'-4'2094,"20"-1"-1311,17-3-622,-2 7-39,1 1 0,0-1 1,-1 1-1,1 0 0,0 1 0,0 0 0,-1 0 1,1 0-1,-1 1 0,1 0 0,-1 0 1,12 6-1,11 1 232,51 8 317,1-4-1,115 5 1,-27-4-265,-14-3 137,1-6 1,-1-8-1,225-31 0,-280 22-439,421-33 139,-509 45 95,0 1 0,0 1 0,0 0 0,0 1 0,12 5 1,-24-17-5913,-4 2-191</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7:25.503"/>
    </inkml:context>
    <inkml:brush xml:id="br0">
      <inkml:brushProperty name="width" value="0.025" units="cm"/>
      <inkml:brushProperty name="height" value="0.025" units="cm"/>
      <inkml:brushProperty name="color" value="#008C3A"/>
    </inkml:brush>
  </inkml:definitions>
  <inkml:trace contextRef="#ctx0" brushRef="#br0">1786 45 3876,'-179'12'5514,"127"-6"-5527,0-2 1,-103-6 0,126-3 95,0-1-1,-38-14 1,43 12-30,-1 1-1,0 1 1,-44-5 0,24 10 70,0 1 1,-87 14-1,-86 31 502,30-4 56,174-39-642,-42 8 360,1 2 1,-60 21-1,102-29-390,-1 1-1,1 1 1,0 0-1,0 1 1,1 1-1,0 0 1,0 0-1,0 1 1,2 0-1,-1 1 1,1 1-1,0-1 1,-14 23-1,19-23-22,0 0 0,0 0 0,2 1 0,-1 0 0,1-1 0,1 1 0,0 0 0,0 0 0,1 1 0,1-1 0,0 0 0,0 0 0,1 0 0,0 1 0,1-1 0,7 20 0,-3-13-19,1 0-1,0 0 1,2 0-1,0-1 1,1 0-1,1-1 1,0 0-1,25 25 1,-12-18-6,1-1 0,1 0 0,0-2 0,31 16 0,123 59 41,0 1 41,111 63 465,-244-138-401,1-3 0,0-1-1,1-3 1,77 12-1,17-12 35,233-8 0,-266-8-124,600-25 96,-560 19-103,7-2-13,235-46 0,-299 35 5,-1-3-1,-1-5 1,154-72-1,-220 89 6,140-76 62,-144 76-48,-2-2-1,1 0 0,-2-1 0,0-1 1,27-31-1,-39 38 61,0 0-1,-1 0 1,0 0 0,0-1 0,-1 0 0,-1 0 0,1 0 0,-2 0 0,1-1 0,-1 1-1,-1-1 1,0 1 0,-1-1 0,0 0 0,0 1 0,-1-1 0,0 0 0,-4-13-1,0 4-46,-1-1 0,0 2 0,-2-1 0,0 1 0,-1 0 0,-1 0 0,-1 1 0,-17-22-1,6 15 23,-1 0-1,-2 2 1,0 0-1,-1 2 1,-2 1-1,0 1 1,-1 1-1,0 2 1,-41-16-1,6 7 54,-1 2-1,-1 4 0,-107-18 0,30 17-78,-169 0 0,-148 22-226,344 0 22,-574 11-6034,557-13 2807</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34.566"/>
    </inkml:context>
    <inkml:brush xml:id="br0">
      <inkml:brushProperty name="width" value="0.025" units="cm"/>
      <inkml:brushProperty name="height" value="0.025" units="cm"/>
    </inkml:brush>
  </inkml:definitions>
  <inkml:trace contextRef="#ctx0" brushRef="#br0">85 0 16784,'0'0'5696,"0"9"-4794,-5 39 896,-1 0 0,-23 81 0,-2 3-998,26-101-2322,1 0 0,0 40 0,4-69 532,0 13-1041,1-9-6164,8-6 3914</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7:34.832"/>
    </inkml:context>
    <inkml:brush xml:id="br0">
      <inkml:brushProperty name="width" value="0.025" units="cm"/>
      <inkml:brushProperty name="height" value="0.025" units="cm"/>
      <inkml:brushProperty name="color" value="#008C3A"/>
    </inkml:brush>
  </inkml:definitions>
  <inkml:trace contextRef="#ctx0" brushRef="#br0">3496 160 5349,'-11'0'2029,"-61"9"-1253,53-4-396,-1-2-1,0 0 1,1-1-1,-1-1 0,0-1 1,-22-3-1,34 0-336,0-1-1,0 0 1,0 0-1,1 0 1,-1-1-1,1 0 0,-7-7 1,-23-14-20,11 13-3,0 1-1,-1 1 1,0 2 0,-1 0-1,0 2 1,-53-6-1,-179 0 1056,143 12-472,-543 1 884,499 10-1292,2 8 0,-173 41 0,208-31-53,2 6 0,1 6 0,2 4 0,-127 68 0,212-94-106,-140 80 88,143-78-72,2 0 0,0 2 0,-37 37 0,53-43-65,0 1 1,1 0 0,1 1-1,0 0 1,1 1-1,1 0 1,1 0-1,1 1 1,0 0-1,2 0 1,0 0-1,2 1 1,0 0 0,1 0-1,1 0 1,1 0-1,4 34 1,-2-43 3,1 0 0,0 0 0,1 0 0,0-1 0,1 0 0,0 0 0,1 0 0,0 0 0,1-1 0,0 0 0,1-1 1,0 1-1,0-1 0,1-1 0,0 0 0,17 12 0,5 2-10,0-2 0,1-1 1,2-2-1,39 16 0,10-3 36,0-4 0,2-3 0,94 13 0,-36-17 21,158 1 0,-175-18-22,1-6 0,199-32 0,564-102-117,-722 103 133,309-107 0,145-107 39,-577 230-73,389-177-30,-431 194 38,0 1 0,-1 0 1,1-1-1,-1 0 0,0 0 0,0 1 0,0-1 0,1 0 0,-2-1 0,1 1 0,0 0 0,0 0 0,-1-1 0,1 1 0,-1-1 1,0 0-1,0 1 0,0-1 0,0 0 0,0-3 0,0 1 38,-1-1 0,0 1-1,0-1 1,0 1 0,-1 0 0,0-1 0,0 1 0,0 0 0,-1 0-1,-2-6 1,-7-11 152,0 1 0,-1 0 0,-27-34-1,38 53-194,-21-26 97,-1 1 0,-1 0-1,-2 2 1,0 1 0,-2 1 0,0 2 0,-56-32 0,40 30-9,0 2-1,-2 2 0,-1 3 1,-92-22-1,45 22-15,-163-9-1,-92 20-181,248 6 33,-84-1-2605,60 0-1968,8 0-2104</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4:47.393"/>
    </inkml:context>
    <inkml:brush xml:id="br0">
      <inkml:brushProperty name="width" value="0.025" units="cm"/>
      <inkml:brushProperty name="height" value="0.025" units="cm"/>
      <inkml:brushProperty name="color" value="#008C3A"/>
    </inkml:brush>
  </inkml:definitions>
  <inkml:trace contextRef="#ctx0" brushRef="#br0">1089 126 9513,'0'0'6897,"-5"-8"-5685,1 2-1128,-1 0-1,1 0 1,-1 1 0,0-1-1,-1 1 1,1 0-1,-1 1 1,0 0 0,0 0-1,0 0 1,0 0 0,-1 1-1,0 0 1,0 0 0,1 1-1,-1 0 1,-10-1-1,-135-5 380,95 8-406,-60-9 0,96 6-74,-39-7 103,-2 3 1,-65 2-1,107 6-53,0 0 0,1 1 0,-1 1-1,1 1 1,0 1 0,0 1 0,1 1 0,-1 0 0,1 1-1,-27 17 1,35-20-17,1 2 0,-1-1 0,1 1 0,1 0 0,-1 1 0,1 0 0,0 0 0,1 1 0,0 0 0,1 0 0,0 1 0,0-1 0,1 1 0,0 1 0,0-1 0,1 1 0,1 0 0,0 0 1,0 0-1,1 0 0,1 0 0,0 0 0,0 14 0,0 104 79,3 147-25,-2-267 2,0-1-1,1 1 1,0-1-1,1 0 1,0 0-1,0 0 1,1 0-1,0 0 1,0 0 0,0 0-1,7 9 1,-6-13-6,-1 0 0,1 0 0,-1 0 1,1-1-1,1 0 0,-1 0 0,0 0 1,1 0-1,-1 0 0,1-1 0,0 0 1,0 0-1,0 0 0,0-1 0,0 0 0,0 0 1,0 0-1,1 0 0,5-1 0,65 1 277,112-13 0,-128 5-293,1 3 0,0 3 0,93 9 1,-129-4-44,1-1 0,0-1 1,45-2-1,-61-1-10,0-1 1,1 0-1,-1-1 0,0 0 1,0 0-1,0-1 0,-1 0 1,0-1-1,1 0 0,-1-1 1,-1 1-1,9-9 0,5-5 158,-2-2-1,0-1 0,-1 0 0,-2-1 1,23-38-1,62-135 1816,-92 176-1935,-9 17-31,16-32 50,22-65 0,-36 91-44,-1-1 0,1 0 1,-1 0-1,-1 0 0,0 0 1,-1 0-1,1 0 0,-2 0 0,0 0 1,0 1-1,0-1 0,-5-14 1,3 19-7,1 0 0,-1 0-1,-1 0 1,1 1 0,-1-1 0,1 1 0,-1-1 0,-1 1 0,1 1 0,0-1 0,-1 1 0,0-1 0,0 1 0,0 0 0,0 1 0,0-1 0,-1 1 0,1 0 0,-1 1 0,1-1-1,-1 1 1,-8-1 0,-8 0-15,1 0-1,0 1 0,0 1 0,-40 6 1,34-1-148,0 1 0,1 2 0,0 0 0,-47 23 0,0 5-3174,49-24 1247,10-6-3920</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4:48.935"/>
    </inkml:context>
    <inkml:brush xml:id="br0">
      <inkml:brushProperty name="width" value="0.025" units="cm"/>
      <inkml:brushProperty name="height" value="0.025" units="cm"/>
      <inkml:brushProperty name="color" value="#008C3A"/>
    </inkml:brush>
  </inkml:definitions>
  <inkml:trace contextRef="#ctx0" brushRef="#br0">1293 217 4644,'0'0'4565,"0"-8"-2345,0 6-2151,0-13 783,0 0 0,-1 0-1,0 0 1,-1 0 0,-6-22-1,6 32-697,0 0-1,0 1 0,-1-1 0,0 0 1,1 1-1,-1-1 0,-1 1 0,1 0 1,-1 0-1,1 0 0,-1 1 0,0-1 1,-1 1-1,1 0 0,0 0 0,-1 0 1,0 1-1,0-1 0,1 1 0,-11-2 1,-2-1-19,0 2-1,-1 0 1,1 1 0,-1 0 0,1 2 0,-20 1 0,-106 17-169,103-12 111,-50 7 66,-172 49 0,229-50-124,0 0-1,1 2 1,0 2 0,1 0-1,1 2 1,1 2 0,1 0-1,-33 31 1,34-24 10,1 0 1,2 1-1,0 2 0,-28 47 0,43-63 12,2 0-1,0 1 1,0-1-1,1 2 1,1-1-1,1 0 1,0 1-1,1 0 1,1 0-1,0 0 1,1 0-1,2 33 1,0-43-44,1 0 0,-1 0 0,1 0 0,0 0 0,0 0 0,1 0 0,0 0 1,0-1-1,0 1 0,1-1 0,0 0 0,7 9 0,-2-6 7,0 0-1,0-1 1,1 0-1,0 0 1,0-1-1,15 7 1,7 0 31,1-2 0,1 0 1,56 9-1,34-1 8,1-5-1,180-4 1,-287-11-20,0-2-1,-1 0 1,1 0 0,-1-2-1,0 0 1,-1-1 0,1-1-1,-1 0 1,0-1 0,-1-1-1,28-21 1,10-13 535,83-83 0,-117 107-414,3-2 113,-1-2 1,-1-1-1,-1 0 0,31-54 0,-41 61-75,-2 0-1,0 0 1,0-1-1,-2 0 1,0 0-1,-2-1 1,0 1 0,0-1-1,-1-26 1,-2 36-50,0 0 0,-1 0 0,0 1 0,0-1 0,0 0 0,-1 0 0,-1 0 0,0 1 0,0-1 0,0 1 0,-7-11 0,5 13-98,1 1 0,-1-1 0,0 1-1,0 1 1,0-1 0,0 1 0,-1 0-1,0 0 1,0 1 0,0-1 0,0 1-1,-1 1 1,1-1 0,-1 1 0,-11-2-1,-2-1-208,-1 1 0,0 1 0,0 1 0,-1 1 0,-26 2 0,-3 8-3855,3 8-4951,26-7-1237</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4:57.380"/>
    </inkml:context>
    <inkml:brush xml:id="br0">
      <inkml:brushProperty name="width" value="0.025" units="cm"/>
      <inkml:brushProperty name="height" value="0.025" units="cm"/>
      <inkml:brushProperty name="color" value="#008C3A"/>
    </inkml:brush>
  </inkml:definitions>
  <inkml:trace contextRef="#ctx0" brushRef="#br0">62 0 10922,'0'0'17686,"0"11"-17515,-4 18-134,-1-1-1,-2 0 1,-17 47 0,12-37-34,10-30 1778,1-1-3767,0-1-6039,-1-14-791,-1-3 232</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4:57.711"/>
    </inkml:context>
    <inkml:brush xml:id="br0">
      <inkml:brushProperty name="width" value="0.025" units="cm"/>
      <inkml:brushProperty name="height" value="0.025" units="cm"/>
      <inkml:brushProperty name="color" value="#008C3A"/>
    </inkml:brush>
  </inkml:definitions>
  <inkml:trace contextRef="#ctx0" brushRef="#br0">15 0 11243,'0'0'7559,"-1"9"-5477,-2 20-845,-2 10-634,2 1 1,1-1 0,6 62-1,-4-100-543,0 0 0,1-1 1,-1 1-1,0-1 0,1 1 0,-1 0 0,1-1 0,-1 1 0,1-1 0,-1 1 0,1-1 0,-1 1 1,1-1-1,0 0 0,-1 1 0,1-1 0,-1 0 0,1 1 0,0-1 0,-1 0 0,1 0 0,0 0 1,0 0-1,-1 1 0,1-1 0,0 0 0,-1 0 0,1 0 0,0 0 0,0-1 0,-1 1 0,1 0 1,0 0-1,-1 0 0,1-1 0,0 1 0,-1 0 0,1 0 0,1-1 0,27-14 1705,9-18-1127,-2-3 0,46-55 0,-19 19-8354,-47 55 1470</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4:58.845"/>
    </inkml:context>
    <inkml:brush xml:id="br0">
      <inkml:brushProperty name="width" value="0.025" units="cm"/>
      <inkml:brushProperty name="height" value="0.025" units="cm"/>
      <inkml:brushProperty name="color" value="#008C3A"/>
    </inkml:brush>
  </inkml:definitions>
  <inkml:trace contextRef="#ctx0" brushRef="#br0">22 60 3619,'3'-6'2510,"1"-1"0,0 1-1,1 0 1,-1 1 0,1-1-1,0 1 1,1 0-1,10-9 1,-15 19 538,-6 21-2722,-15 9-156,13-26-124,1 1 0,0 0 0,1 0 0,0 0 0,1 1 0,0 0 0,0-1 0,1 2 0,-3 20 0,7-31-35,-1 0 0,1 0 0,-1 0 0,1 0 0,-1-1 0,1 1 0,0 0 0,-1 0 0,1-1 0,0 1 0,0-1 0,0 1 0,-1 0 0,1-1 1,0 0-1,0 1 0,0-1 0,0 1 0,0-1 0,0 0 0,0 0 0,0 0 0,0 1 0,0-1 0,0 0 0,0 0 0,0 0 0,0 0 0,0-1 0,0 1 0,0 0 0,0 0 0,0-1 0,0 1 0,1-1 0,38-9-13,6-17-2435,-20 3-5050,-15 8-94</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4:59.498"/>
    </inkml:context>
    <inkml:brush xml:id="br0">
      <inkml:brushProperty name="width" value="0.025" units="cm"/>
      <inkml:brushProperty name="height" value="0.025" units="cm"/>
      <inkml:brushProperty name="color" value="#008C3A"/>
    </inkml:brush>
  </inkml:definitions>
  <inkml:trace contextRef="#ctx0" brushRef="#br0">51 33 5894,'0'0'15113,"-2"-7"-13603,-5-19-52,-4 87 2759,11-60-4132,2-3-14,-1 0 0,-1 0 0,1 0 0,0 0 0,0 0-1,-1 0 1,1-1 0,-1 1 0,1 0 0,-1 0 0,0 0-1,0 0 1,0-1 0,0 1 0,-1 0 0,1 0 0,0 0 0,-2-3-1,2 4-68,0 1-1,0-1 0,0 1 1,0-1-1,-1 0 0,1 1 1,0-1-1,0 1 0,-1-1 1,1 1-1,0-1 0,-1 1 1,1-1-1,-1 1 0,1-1 1,0 1-1,-1 0 0,1-1 1,-1 1-1,1 0 0,-1-1 1,0 1-1,0-1 0,0 2 3,0-1-1,0 0 0,0 1 0,1-1 0,-1 0 1,0 1-1,0-1 0,0 1 0,1-1 1,-1 1-1,0 0 0,1-1 0,-1 1 0,1 0 1,-1-1-1,1 1 0,-1 0 0,1 0 1,-1 0-1,1-1 0,0 1 0,-1 1 0,-1 2 38,0 0 0,1 0-1,-1 0 1,1 0-1,0 1 1,0-1-1,1 0 1,-1 0 0,1 8-1,0-12-34,0 0 0,0 0 1,0 0-1,0 0 0,1 1 0,-1-1 0,0 0 0,0 0 1,0 0-1,0 0 0,1 0 0,-1 0 0,0 1 0,0-1 0,0 0 1,1 0-1,-1 0 0,0 0 0,0 0 0,0 0 0,1 0 0,-1 0 1,0 0-1,0 0 0,1 0 0,-1 0 0,0 0 0,0 0 0,0 0 1,1 0-1,-1 0 0,0-1 0,0 1 0,0 0 0,1 0 1,-1 0-1,0 0 0,0 0 0,0 0 0,0-1 0,1 1 0,-1 0 1,0 0-1,0 0 0,0 0 0,0-1 0,0 1 0,0 0 0,1-1 1,8-7 75,-8 6-83,0 0 8,1 0 0,-1 0-1,0 0 1,0 0 0,0 0 0,-1 0-1,1-1 1,-1 1 0,1 0-1,-1 0 1,1-5 0,-1 6-738,7 5-10629</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5:00.680"/>
    </inkml:context>
    <inkml:brush xml:id="br0">
      <inkml:brushProperty name="width" value="0.025" units="cm"/>
      <inkml:brushProperty name="height" value="0.025" units="cm"/>
      <inkml:brushProperty name="color" value="#008C3A"/>
    </inkml:brush>
  </inkml:definitions>
  <inkml:trace contextRef="#ctx0" brushRef="#br0">1 0 10346,'0'0'13154,"8"3"-11756,14 5-869,0 1 1,0 1-1,-1 1 0,0 1 0,-1 1 0,0 1 0,22 21 1,-41-33-535,0-1 0,0 0 0,0 0 0,0 0 0,0 0 0,1 0 0,-1 0 0,0 0 0,0 0 0,1-1 0,-1 1 0,1 0 0,-1-1 0,0 1 0,1-1 0,-1 1 0,1-1 0,-1 0 0,1 0 0,0 1 0,-1-1 0,1 0 0,-1 0 0,1-1 0,-1 1 1,1 0-1,-1 0 0,1-1 0,-1 1 0,1-1 0,-1 0 0,2 0 0,8-19-3927,-12-11-5810,-4 21 726</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5:01.089"/>
    </inkml:context>
    <inkml:brush xml:id="br0">
      <inkml:brushProperty name="width" value="0.025" units="cm"/>
      <inkml:brushProperty name="height" value="0.025" units="cm"/>
      <inkml:brushProperty name="color" value="#008C3A"/>
    </inkml:brush>
  </inkml:definitions>
  <inkml:trace contextRef="#ctx0" brushRef="#br0">4 298 5381,'0'0'8670,"-1"9"-5894,0-5-2304,1 1 1,-1 0-1,1 0 1,0 0 0,0 0-1,1-1 1,-1 1 0,3 9-1,-2-12-258,0 0-1,0 0 0,0-1 1,0 1-1,0 0 0,1-1 1,-1 1-1,0-1 1,1 1-1,-1-1 0,1 1 1,0-1-1,-1 0 1,1 0-1,0 0 0,0 0 1,0 0-1,0 0 1,0-1-1,0 1 0,0 0 1,0-1-1,0 0 1,0 1-1,0-1 0,0 0 1,0 0-1,3-1 0,-3 1-97,0-1-1,0 0 1,1 0-1,-1 0 0,0 0 1,0 0-1,0-1 1,0 1-1,-1-1 0,1 1 1,0-1-1,0 0 1,-1 1-1,1-1 0,-1 0 1,0 0-1,0 0 1,1 0-1,-1 0 0,-1-1 1,1 1-1,0 0 1,0 0-1,-1-1 0,1 1 1,-1-4-1,11-65 784,-10 48-761,0-1 1,-1 1-1,-2 0 1,-4-25-1,4 39-138,0 1-1,0-1 0,-1 1 1,0-1-1,0 1 0,-1 0 1,0 0-1,-1 1 1,0-1-1,0 1 0,0 0 1,-1 0-1,-11-10 0,17 17-6,-1-1-1,1 1 0,0-1 1,-1 1-1,1-1 0,0 1 1,-1 0-1,1-1 1,-1 1-1,1 0 0,0-1 1,-1 1-1,1 0 0,-1 0 1,1-1-1,-1 1 0,1 0 1,-1 0-1,1 0 1,-1 0-1,1 0 0,-1-1 1,1 1-1,-1 0 0,1 0 1,-1 0-1,0 1 1,1-1-1,-1 0 0,1 0 1,-1 0-1,1 0 0,-1 0 1,0 1-1,1 18-141,1-13 130,1 0-1,0 0 0,0-1 1,0 1-1,7 10 0,-5-12 24,1 0-1,-1 0 0,1 0 0,0 0 1,0-1-1,1 0 0,-1 0 0,0-1 1,1 1-1,0-1 0,0 0 0,0-1 1,0 1-1,0-1 0,11 0 0,12 0-101,-1-1 0,35-4 0,-4 0-1555,-4 5-7123,-35 4-1191</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5:01.553"/>
    </inkml:context>
    <inkml:brush xml:id="br0">
      <inkml:brushProperty name="width" value="0.025" units="cm"/>
      <inkml:brushProperty name="height" value="0.025" units="cm"/>
      <inkml:brushProperty name="color" value="#008C3A"/>
    </inkml:brush>
  </inkml:definitions>
  <inkml:trace contextRef="#ctx0" brushRef="#br0">1 0 3972,'0'0'4740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34.943"/>
    </inkml:context>
    <inkml:brush xml:id="br0">
      <inkml:brushProperty name="width" value="0.025" units="cm"/>
      <inkml:brushProperty name="height" value="0.025" units="cm"/>
    </inkml:brush>
  </inkml:definitions>
  <inkml:trace contextRef="#ctx0" brushRef="#br0">197 1 17969,'0'0'9732,"-8"4"-9358,-42 30-116,47-32-251,0 1 0,1-1-1,-1 1 1,1 0 0,0 0-1,-1 0 1,1 0 0,1 0 0,-1 0-1,0 1 1,1-1 0,0 0-1,-1 1 1,2-1 0,-1 1-1,0 0 1,0 4 0,2-7 0,-1 0 1,1 0 0,-1-1-1,1 1 1,-1 0 0,1 0-1,0 0 1,-1-1 0,1 1-1,0 0 1,0-1 0,0 1-1,0-1 1,-1 1 0,1-1-1,0 1 1,0-1 0,0 0-1,0 1 1,0-1 0,0 0-1,0 0 1,1 1 0,35 6-396,-22-4-54,-14-3 434,1 0 0,-1 0 1,0 0-1,0 1 0,0-1 0,0 0 1,0 1-1,1-1 0,-1 1 1,0 0-1,0-1 0,0 1 1,0 0-1,0-1 0,-1 1 0,1 0 1,0 0-1,0 0 0,0 0 1,-1 0-1,1 0 0,0 0 1,-1 0-1,1 0 0,-1 0 0,0 0 1,1 2-1,-1 0 70,0-1 0,0 0 1,-1 1-1,1-1 0,-1 0 0,1 0 0,-1 0 1,0 1-1,0-1 0,0 0 0,0 0 0,0 0 1,-2 2-1,-5 6 268,0 0 0,-1-1 0,0 0 1,-13 9-1,-42 26 1287,28-27-2866,0-10-7741</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5:01.897"/>
    </inkml:context>
    <inkml:brush xml:id="br0">
      <inkml:brushProperty name="width" value="0.025" units="cm"/>
      <inkml:brushProperty name="height" value="0.025" units="cm"/>
      <inkml:brushProperty name="color" value="#008C3A"/>
    </inkml:brush>
  </inkml:definitions>
  <inkml:trace contextRef="#ctx0" brushRef="#br0">1 0 8264,'0'0'16335,"2"9"-15048,1 18-679,-2 55-1,-1-46-219,5 50 0,-5-86-390,0 0 0,0 0 0,1 1 0,-1-1 0,0 0-1,0 0 1,0 0 0,0 1 0,0-1 0,1 0 0,-1 0 0,0 0 0,0 0 0,0 0-1,1 0 1,-1 1 0,0-1 0,0 0 0,1 0 0,-1 0 0,0 0 0,0 0 0,0 0-1,1 0 1,-1 0 0,0 0 0,0 0 0,1 0 0,-1 0 0,0 0 0,0 0 0,1 0-1,-1 0 1,0 0 0,0 0 0,1-1 0,-1 1 0,0 0 0,0 0 0,0 0 0,1 0 0,-1 0-1,0-1 1,0 1 0,0 0 0,0 0 0,1 0 0,-1 0 0,0-1 0,0 1 0,0 0-1,0 0 1,0 0 0,0-1 0,0 1 0,0 0 0,11-13-711,0-5-2605,-1 0-1,15-40 0,-11 19-3744</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5:02.245"/>
    </inkml:context>
    <inkml:brush xml:id="br0">
      <inkml:brushProperty name="width" value="0.025" units="cm"/>
      <inkml:brushProperty name="height" value="0.025" units="cm"/>
      <inkml:brushProperty name="color" value="#008C3A"/>
    </inkml:brush>
  </inkml:definitions>
  <inkml:trace contextRef="#ctx0" brushRef="#br0">34 1 9865,'0'0'12941,"-25"71"-12365,20-44-31,1 2 127,4-2-255,0-2-385,0-3 0,0-6-865,4-6-705,3-9-992,2-1-577,-4-9-2690</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5:02.604"/>
    </inkml:context>
    <inkml:brush xml:id="br0">
      <inkml:brushProperty name="width" value="0.025" units="cm"/>
      <inkml:brushProperty name="height" value="0.025" units="cm"/>
      <inkml:brushProperty name="color" value="#008C3A"/>
    </inkml:brush>
  </inkml:definitions>
  <inkml:trace contextRef="#ctx0" brushRef="#br0">51 95 9929,'0'0'5232,"-8"1"-2392,-24 4-598,31-5-2166,1 0 0,-1 0 0,1 0 0,0 0 0,-1 0 0,1 0 0,-1 0 0,1 1 0,-1-1 0,1 0 0,-1 0 0,1 1 0,0-1 0,-1 0 0,1 1 0,0-1 0,-1 0 0,1 1 0,0-1 0,-1 0-1,1 1 1,0-1 0,0 1 0,-1-1 0,1 0 0,0 1 0,0-1 0,0 1 0,0-1 0,-1 1 0,1-1 0,0 1 0,0-1 0,0 1 0,0-1 0,0 1 0,0-1 0,0 1 0,0-1 0,1 1 0,-1-1 0,0 0 0,0 1 0,0-1 0,0 1 0,1-1 0,-1 1 0,0-1 0,0 0 0,1 1 0,-1-1 0,0 1-1,1-1 1,0 1 0,17 15 2211,-8-13-1975,1-1 0,-1 0 0,1 0 0,-1-1 0,1 0 0,-1-1 0,1 0 0,0-1 0,-1 0 0,1 0 0,-1-1 0,1-1 0,-1 0 0,0 0 0,0-1 0,14-7 0,5-4-381,0-2 0,-2 0 0,0-2 0,26-22 0,-50 38-589,3-2 943,-1 3-8469</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5:10.805"/>
    </inkml:context>
    <inkml:brush xml:id="br0">
      <inkml:brushProperty name="width" value="0.025" units="cm"/>
      <inkml:brushProperty name="height" value="0.025" units="cm"/>
      <inkml:brushProperty name="color" value="#008C3A"/>
    </inkml:brush>
  </inkml:definitions>
  <inkml:trace contextRef="#ctx0" brushRef="#br0">10542 64 6983,'0'0'4655,"-8"-5"-4191,-3-4-365,3 2 34,0 0 0,-1 1 0,0 0 0,-16-9 0,18 13-113,-1 0 0,0 0 0,0 1 0,0 0 0,0 1 0,-1 0 0,1 0 1,-11 2-1,-65 13 43,76-13-62,-646 101 1435,-9-73-14,617-29-1344,-571-1 267,-233 7-380,-2040 135-691,1470-76 758,1135-53-84,-583 16-291,693-24 290,0 7 1,-189 39-1,240-25 135,2 5 1,1 5-1,-193 87 0,253-93-66,2 3 0,1 3 0,1 2 0,2 3 0,3 2 0,1 2 0,-55 63 0,94-94-22,1 0 1,0 0 0,1 1-1,1 1 1,0 0 0,2 0-1,-1 0 1,-7 30 0,12-36 0,1 0 1,0 0-1,1 1 1,0-1 0,0 1-1,1-1 1,1 1-1,-1-1 1,2 1 0,-1-1-1,2 0 1,-1 0 0,2 0-1,-1 0 1,1 0-1,5 9 1,2-2 2,0 0 1,0-1-1,2-1 1,0 0-1,0 0 1,2-2 0,0 1-1,28 18 1,-18-17 1,1 0 1,0-2-1,1-1 1,0-1 0,35 8-1,23 0 42,2-4 0,167 7 0,-225-21-25,1319 49 96,-385 0-101,-155-3 45,-465-36 134,1257 24 387,-1166-38-522,305 3-50,-4 31 343,-370 5 97,295 13-679,-464-55 355,0-8-1,-2-9 1,364-91-1,-197 0 621,-309 94-716,-1-3-1,0-2 1,-2-3 0,77-57-1,-92 56-11,-2-1-1,-1-1 0,-2-2 0,-1-1 1,37-59-1,-30 34 135,-2-1 0,46-120-1,-65 137 118,-1 0-1,-2-1 0,-2 0 0,-2 0 1,-2-1-1,-2 0 0,-2-47 0,-3 75-240,-1 1 0,0-1 1,-1 1-1,-1 0 0,0 0 0,-1 1 0,-1-1 0,0 1 0,-1 0 0,-1 1 0,0 0 0,-1 1 0,0-1 0,-2 2 0,1 0 0,-18-15 0,-9-4-47,-1 1 0,-2 3 0,0 1 0,-61-28 0,4 11-2809,-202-59 0,186 68-1316</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5:13.413"/>
    </inkml:context>
    <inkml:brush xml:id="br0">
      <inkml:brushProperty name="width" value="0.025" units="cm"/>
      <inkml:brushProperty name="height" value="0.025" units="cm"/>
      <inkml:brushProperty name="color" value="#008C3A"/>
    </inkml:brush>
  </inkml:definitions>
  <inkml:trace contextRef="#ctx0" brushRef="#br0">14230 780 6118,'0'0'5600,"8"-1"-5259,38-6 903,-46 7-763,-15 17-1640,5-14 1742,-1-1 0,0 0 0,0-1 0,0-1 0,-19 0 0,-5-1-216,-13 4-291,0-3 1,-60-8-1,86 4-40,0 0 0,0-1 0,1-2 0,0 0 1,0-1-1,1-1 0,-23-13 0,-20-14 201,-2 4 0,-1 3 0,-2 2 0,-112-27 0,103 32-229,-1 4 0,0 4 0,-160-9 0,17 21 65,-508 21-44,55 16 499,113-16-471,-5 1-44,-708 13 88,71 1-445,1-47 330,1182 13 14,-1743-76 45,1668 71-20,-593-51-32,162 10 3,41 1 9,8-41 1,250 11 35,157 48-14,-139-34 1,-179-30-28,331 76 0,7 4 8,0 3 1,-92-5 0,-105 15 37,85 1-27,122-3-15,-129 6 136,148-3-132,0 0-1,0 2 1,0 0-1,1 2 1,0 0 0,-20 10-1,14-5-5,1 2 0,0 0 1,1 2-1,1 1 0,1 0 0,0 2 0,1 1 1,1 0-1,1 1 0,0 1 0,2 1 0,1 1 1,1 0-1,1 1 0,1 1 0,-12 33 0,2 35 50,15-52-2901,6-38-594,-1-3-1629</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5:13.932"/>
    </inkml:context>
    <inkml:brush xml:id="br0">
      <inkml:brushProperty name="width" value="0.025" units="cm"/>
      <inkml:brushProperty name="height" value="0.025" units="cm"/>
      <inkml:brushProperty name="color" value="#008C3A"/>
    </inkml:brush>
  </inkml:definitions>
  <inkml:trace contextRef="#ctx0" brushRef="#br0">97 5 7303,'0'-1'176,"-1"0"1,0 1-1,0 0 1,0-1-1,1 1 0,-1-1 1,0 1-1,0 0 1,0 0-1,0-1 1,0 1-1,0 0 0,0 0 1,0 0-1,0 0 1,1 0-1,-1 0 1,0 0-1,0 1 0,0-1 1,0 0-1,0 0 1,-1 2-1,-1 19 2572,3-9-3249,-2 16 1101,-1 0 1,-2 0-1,-13 45 1,-2 13 936,12-47-1213,3-14-238,0 0 0,-1 42 0,6-67-80,0 1-1,0-1 0,0 1 0,1-1 0,-1 1 1,0-1-1,0 0 0,0 1 0,1-1 0,-1 1 1,0-1-1,0 1 0,1-1 0,-1 0 1,0 1-1,1-1 0,-1 0 0,0 1 0,1-1 1,-1 0-1,1 0 0,-1 1 0,0-1 1,1 0-1,-1 0 0,1 0 0,-1 1 0,1-1 1,-1 0-1,1 0 0,-1 0 0,1 0 0,-1 0 1,0 0-1,1 0 0,-1 0 0,1 0 1,-1 0-1,1 0 0,-1-1 0,1 1 0,-1 0 1,1 0-1,-1 0 0,1 0 0,-1-1 0,0 1 1,1 0-1,-1-1 0,1 1 0,24-14 375,51-52 114,-56 47-469,1 0-1,0 2 1,39-25 0,-10 17 41,82-29 0,-56 25-1244,-59 19-1647,-10-1-1573</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5:15.782"/>
    </inkml:context>
    <inkml:brush xml:id="br0">
      <inkml:brushProperty name="width" value="0.025" units="cm"/>
      <inkml:brushProperty name="height" value="0.025" units="cm"/>
      <inkml:brushProperty name="color" value="#008C3A"/>
    </inkml:brush>
  </inkml:definitions>
  <inkml:trace contextRef="#ctx0" brushRef="#br0">4600 650 8168,'0'0'907,"2"-11"-186,2-4-547,10-51 1056,-13 63-1126,-1 0 0,0 0 0,1 0 1,-1 1-1,-1-1 0,1 0 0,0 0 1,-1 0-1,1 0 0,-1 0 0,0 0 0,0 0 1,0 1-1,-1-1 0,1 0 0,0 1 1,-1-1-1,0 1 0,0 0 0,-3-4 1,-169-117 2126,128 89-1679,-2 2-1,-1 3 1,-1 1 0,-1 3-1,-70-24 1,36 18-548,14 3 19,-1 3 0,-1 4 0,-99-17 0,-438 7 81,549 30-85,-61-1-102,-217 26 0,-507 81 163,227-16-118,485-58 6,1 6 1,-196 83-1,294-104-10,1 1 1,0 1-1,1 2 0,1 1 1,-37 32-1,54-40 32,2 1-1,0 0 1,0 0 0,1 2-1,1-1 1,1 1 0,0 1-1,1 0 1,1 0 0,0 1-1,1 0 1,-5 26 0,6-19-3,2 0 0,0 0 0,2 0 0,1 0 0,1 1 0,1-1 1,5 30-1,-3-40 3,1 0-1,0 0 1,0 0 0,2-1 0,0 0 0,1 0-1,0 0 1,1-1 0,0 0 0,1-1 0,1 0-1,0 0 1,13 11 0,35 24 15,2-3 1,2-2-1,2-3 0,121 53 1,-82-48-8,2-5 0,2-5 0,157 29 0,339 26 43,-534-81-42,1408 74 161,-1349-81-105,1-6-1,-1-5 1,248-53 0,-280 39 72,-2-5-1,-1-3 1,120-60 0,-169 69-91,-2-1 1,0-2-1,-2-2 0,-1-2 0,-1-2 0,-2-1 0,-1-2 0,51-66 1,-71 79 125,0 0 0,-2-1 1,-1-1-1,0 0 0,-2-1 1,-1 0-1,-1-1 1,-1 0-1,-1 0 0,-2 0 1,0-1-1,-2 1 0,-1-1 1,-4-53-1,0 57-84,-1 1-1,-1-1 1,-1 1 0,-1 0-1,0 0 1,-2 1 0,-1 0-1,0 0 1,-2 1-1,0 1 1,-1 0 0,-1 0-1,-1 1 1,0 1 0,-2 1-1,1 0 1,-31-20-1,9 11-41,-2 1 0,0 3-1,-2 1 1,0 2 0,-76-21-1,-232-31-4509,196 47-1665</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8:47.865"/>
    </inkml:context>
    <inkml:brush xml:id="br0">
      <inkml:brushProperty name="width" value="0.025" units="cm"/>
      <inkml:brushProperty name="height" value="0.025" units="cm"/>
      <inkml:brushProperty name="color" value="#008C3A"/>
    </inkml:brush>
  </inkml:definitions>
  <inkml:trace contextRef="#ctx0" brushRef="#br0">4339 485 10634,'-10'-7'331,"-12"-8"-214,0-2 1,2 0-1,0-1 1,-29-35-1,31 29 19,-2 0-1,-1 2 0,-38-34 1,49 48-111,0 2 0,0-1 0,-1 1 1,0 1-1,0 0 0,0 0 1,-1 1-1,1 1 0,-1 0 1,0 1-1,0 0 0,-17-1 0,-26 4 0,-1 2 0,1 3 0,0 2 0,0 3-1,-57 19 1,30-9 133,-99 13 0,14-23 599,-216-12 0,220-5 194,-241 24 0,-416 133-1661,498-83 235,-113 38 493,367-84 149,1 3 0,1 3 1,1 2-1,-74 49 0,125-71-165,1 2-1,0 0 1,0 0-1,1 1 1,0 1-1,1 0 1,0 1-1,1 0 1,-14 23-1,19-24-8,0 0 0,0 1 0,1-1-1,0 1 1,1-1 0,1 1-1,0 0 1,1 0 0,0 0-1,1 0 1,0 1 0,3 18-1,1-18 10,-1 0-1,1-1 1,1 0-1,1 0 1,0 0-1,0-1 1,1 1-1,1-2 1,0 1-1,0-1 0,1 0 1,1-1-1,17 16 1,14 9 14,2-2 0,54 32 1,-5-11-2,2-5 1,2-3 0,2-5 0,2-4-1,136 31 1,534 75 133,-633-122-120,213 25-4,1-14 1,1-17-1,495-40 0,-654 10 16,502-60-98,-605 59 72,-2-4-1,0-4 0,-2-4 0,0-3 1,128-69-1,-182 83 5,-1-2 0,-1-1 0,-1-2 0,-1 0 0,34-38 0,-50 47 35,-1 0 0,0-1 0,-1-1 0,0 0 0,-2 0 0,1-1 0,-2 0 0,0 0 0,-1-1 0,-1 0 0,-1 0 1,5-34-1,-6 17 34,-2-1 0,-1 1 0,-2-1 0,-2 1 0,-1 0 0,-1 0 0,-20-61 0,10 53-49,-1 2 0,-2 0 0,-2 1 1,-2 1-1,-44-58 0,25 46 83,-2 2-1,-2 2 1,-2 2 0,-2 2-1,-2 2 1,-1 3-1,-2 2 1,-90-42 0,49 36-45,-2 4 1,-1 5-1,-1 4 1,-2 5 0,-172-18-1,-126 16-1902,-2 21-3362,393 4 5023,-229 0-6135</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8:52.968"/>
    </inkml:context>
    <inkml:brush xml:id="br0">
      <inkml:brushProperty name="width" value="0.025" units="cm"/>
      <inkml:brushProperty name="height" value="0.025" units="cm"/>
      <inkml:brushProperty name="color" value="#008C3A"/>
    </inkml:brush>
  </inkml:definitions>
  <inkml:trace contextRef="#ctx0" brushRef="#br0">3725 40 7559,'0'0'934,"-11"-7"-880,3 3-225,1-1 1,-1 1 0,0 1-1,-1-1 1,1 1-1,-1 1 1,1 0 0,-1 0-1,0 0 1,0 1 0,-17 1-1,-4 3-339,0 2 0,-36 10 0,39-8 498,0-1-1,-1-1 1,-37 1-1,31-7 1376,0-2 0,-38-8 0,-45-4 36,65 14-959,0 2 0,0 3 0,1 2 1,-63 16-1,-199 70-350,303-89-102,-83 28-273,-2-5 0,0-3 0,-2-5 0,-180 10 0,266-27 310,-355 13 343,263-5-375,-157 34 0,145-13-118,2 4-1,1 6 1,1 4-1,3 5 1,-194 121-1,285-159 166,0 1 0,0 0 0,1 1 0,1 1 0,-16 17 0,25-23 1,1 0 0,-1 0-1,1 1 1,1 0 0,0-1-1,0 1 1,0 1 0,1-1-1,1 0 1,0 1 0,0 0-1,-1 17 1,2-8-32,1 0 0,1-1 0,1 1 0,0-1 0,1 1 0,1-1 0,1 0 0,1 0 0,0-1 0,1 0-1,15 26 1,-8-21 1,1 0-1,1-1 0,1-1 0,1 0 1,0-2-1,2 0 0,29 22 0,9-3 26,1-2 0,1-3 0,2-3-1,1-2 1,99 28 0,13-7 8,2-7-1,294 28 1,-214-51 117,327-19 0,318-88 218,-602 52-350,-211 27-20,404-61-12,-420 56 21,-1-4 1,-1-2-1,-1-4 0,109-55 1,-156 68-4,-1-1 1,-1-1-1,-1 0 1,0-2 0,0 0-1,17-20 1,-28 25 11,-1 0 0,0 0-1,0 0 1,-1-1 0,-1 0 0,0 0 0,0-1-1,-1 0 1,-1 0 0,0 0 0,-1-1 0,3-22-1,-4 13 135,-2 0 0,0 0-1,-1 0 1,-2 0-1,0 0 1,-1 0 0,-1 1-1,-2 0 1,-11-28-1,5 19 78,-2 2 1,-1 0-1,-2 1 0,-1 0 0,-42-48 0,21 36-120,-2 1 0,-1 2 0,-2 2 1,-1 2-1,-2 2 0,-1 2 0,-69-30 0,54 34-566,-2 3-1,0 2 1,-2 4-1,0 2 1,0 3-1,-1 3 1,0 4-1,0 2 1,-110 12-1,-20 15-2705</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9:04.282"/>
    </inkml:context>
    <inkml:brush xml:id="br0">
      <inkml:brushProperty name="width" value="0.025" units="cm"/>
      <inkml:brushProperty name="height" value="0.025" units="cm"/>
      <inkml:brushProperty name="color" value="#008C3A"/>
    </inkml:brush>
  </inkml:definitions>
  <inkml:trace contextRef="#ctx0" brushRef="#br0">4769 427 4292,'0'0'4805,"-8"-10"-4224,-59-82 1614,64 89-2067,1 1 1,-1 0 0,0-1 0,1 1 0,-1 0 0,0 0-1,0 0 1,-1 1 0,1-1 0,0 1 0,0 0-1,-1 0 1,1 0 0,-1 0 0,1 0 0,-1 1 0,-6 0-1,-67 2 434,64-1-522,-94 11 165,-90 4 444,141-16-272,1-2 0,-1-3-1,1-2 1,-74-20 0,-42-16-30,-345-42 0,-85 19-318,-100-10 6,510 63 19,-1 9-1,1 8 0,0 8 1,1 8-1,-215 52 1,361-61-84,1 1 1,0 2 0,1 2-1,1 2 1,-73 42-1,98-50 20,0 1 0,1 1-1,0 0 1,0 1 0,2 1-1,0 0 1,0 0 0,1 2-1,1-1 1,0 2-1,2-1 1,0 1 0,0 1-1,2-1 1,0 2 0,-5 21-1,10-31 4,0 0-1,1 1 0,0-1 0,1 0 1,0 1-1,0-1 0,1 1 0,0-1 1,0 0-1,1 1 0,1-1 0,-1 0 1,1 0-1,7 13 0,-2-9-5,0-2-1,0 1 1,1-1-1,0 0 1,1-1-1,1 0 1,-1-1-1,1 0 1,16 9-1,4 1-27,1-1 0,1-1 0,1-2 0,0-1 0,39 9-1,187 36-288,-156-38 149,547 108 4,7-47 226,4-58 25,118 8-36,392 17-225,-1054-53 287,-1-6-1,0-5 0,-1-5 0,-1-5 0,-1-5 0,174-70 0,-263 90-47,0-2-1,0 0 0,-1-2 0,43-32 0,-62 42-37,1-1 0,-1 1 0,-1-1 0,1 0 0,-1 0 0,0-1 0,0 1 0,0-1 0,-1 0 0,0 0 0,0 0 0,-1 0 0,1-1 0,-1 1 0,-1-1 0,1 1 0,-1-1 0,0 0 0,-1 1 0,0-1 0,0 0 0,0 0 0,-1 1 0,0-1 0,-3-12 0,0 8 14,-1-1 0,0 2 0,-1-1 0,-1 0 0,1 1 0,-2 1 0,1-1 0,-1 1 0,-1 0 0,1 1 0,-12-9 0,-12-8 33,-1 2-1,-39-22 1,2 9 38,-1 2 0,-1 4 1,-125-35-1,-238-33-77,-40-11-1290,427 93-12,-63-30 1,13-6-3278,26 7-1615</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56.295"/>
    </inkml:context>
    <inkml:brush xml:id="br0">
      <inkml:brushProperty name="width" value="0.025" units="cm"/>
      <inkml:brushProperty name="height" value="0.025" units="cm"/>
    </inkml:brush>
  </inkml:definitions>
  <inkml:trace contextRef="#ctx0" brushRef="#br0">183 47 7335,'0'0'15844,"-5"-5"-15182,3 2-565,0 0-1,0 1 1,-1-1 0,1 1-1,-1 0 1,1-1-1,-1 1 1,0 0-1,0 1 1,0-1 0,0 0-1,0 1 1,0 0-1,0 0 1,0 0-1,-1 0 1,1 0 0,0 1-1,-1-1 1,1 1-1,-6 0 1,3 1-38,1-1 0,-1 1 0,1 0 0,0 1 0,-1-1 0,1 1 0,0 0 0,0 1 0,0-1 0,0 1 0,0 0 0,1 0 0,-6 4 0,8-5-52,-1 0-1,1 1 0,-1-1 0,1 0 0,0 1 0,0 0 0,0-1 0,0 1 0,0 0 0,1 0 0,-1 0 0,1 0 0,0 0 0,0 0 0,0 0 0,0 1 0,1-1 0,-1 0 0,1 1 0,0-1 0,0 0 0,0 1 0,0 3 0,1-6 4,0 0-1,0 0 0,0 0 0,0 0 0,0 0 0,0 0 0,1 0 0,-1 0 0,0-1 0,0 1 0,1 0 1,-1-1-1,0 1 0,1-1 0,-1 0 0,0 1 0,1-1 0,-1 0 0,1 0 0,-1 0 0,0 0 1,1 0-1,-1 0 0,1 0 0,-1 0 0,2-1 0,41-7 183,-37 5-186,0-1-1,0 0 1,0 0 0,-1 0-1,0-1 1,0 0 0,0 0-1,0 0 1,-1-1-1,0 0 1,0 0 0,0 0-1,-1-1 1,0 1 0,0-1-1,-1 0 1,0 0-1,2-9 1,-4 13-22,-2 9-30,0 1 0,-1 0 0,0 0 1,0-1-1,0 1 0,-1-1 0,-3 7 0,-12 34 50,18-45 2,-1 0 0,1 0 0,-1 0 1,1 0-1,0 0 0,0 0 0,0 0 0,0 0 0,0 1 0,0-1 1,0 0-1,1 0 0,-1 0 0,1 0 0,-1-1 0,1 1 0,0 0 1,0 0-1,0 0 0,0 0 0,0-1 0,0 1 0,3 2 1,-1-2 6,-1-1 1,1 0-1,0 0 1,0 0 0,0 0-1,0-1 1,0 1-1,0-1 1,1 0 0,-1 0-1,0 0 1,0 0 0,0 0-1,0-1 1,0 0-1,4-1 1,-5 2-74,0-1 0,0 0 0,0 0 0,0 0 0,0 0 0,-1 0 0,1 0 0,0 0 0,-1-1 0,1 1 0,-1-1 0,3-1 0,2-6-3150,1 1-3829,-2 1-510</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9:10.152"/>
    </inkml:context>
    <inkml:brush xml:id="br0">
      <inkml:brushProperty name="width" value="0.025" units="cm"/>
      <inkml:brushProperty name="height" value="0.025" units="cm"/>
      <inkml:brushProperty name="color" value="#008C3A"/>
    </inkml:brush>
  </inkml:definitions>
  <inkml:trace contextRef="#ctx0" brushRef="#br0">277 1268 4132,'-2'-2'169,"1"1"0,0-1 1,0 1-1,0-1 0,0 0 1,0 1-1,0-1 0,0 0 0,1 0 1,-1 0-1,1 1 0,-1-1 1,1 0-1,0 0 0,0 0 0,0 0 1,0 0-1,0 0 0,0 0 1,0 0-1,0 0 0,1 0 0,-1 1 1,1-1-1,0 0 0,-1 0 1,1 0-1,0 1 0,0-1 0,0 0 1,0 1-1,1-1 0,-1 1 1,0-1-1,0 1 0,4-2 0,-3 0-129,1 1 0,0 1 0,0-1-1,-1 0 1,1 1 0,0-1-1,0 1 1,1 0 0,-1 0 0,0 0-1,0 1 1,0-1 0,1 1 0,-1 0-1,0 0 1,1 0 0,-1 0-1,0 0 1,0 1 0,1-1 0,4 3-1,38 12 48,1-3-1,0-1 0,1-2 0,64 3 0,62 10 684,-42-3-188,1-7-1,176-5 0,40 2 206,1032-8-606,-1305-4-88,1-4 0,-2-4 0,0-2 0,125-40 0,-187 47 39,-1 0 1,0-1-1,0 0 0,0-1 1,-1 0-1,-1-1 1,1 0-1,-1-1 0,-1 0 1,0-1-1,0 0 1,-1 0-1,11-21 1,6-15-163,-2-2 1,18-56 0,-35 89 78,10-29-19,18-80 1,-29 105-41,-2-1-1,-1 1 1,-1-1 0,0 0 0,-1 0-1,-5-31 1,1 39 7,0-1 0,-1 1-1,-1 0 1,0 0 0,0 1-1,-1 0 1,-1 0 0,-14-17 0,-80-83 64,78 89-65,-1 1 0,-1 1 0,-1 2 0,-1 0 0,0 2 1,-2 1-1,0 2 0,-45-16 0,16 11-2,-1 4 0,-1 2 0,-100-9 0,-947-7 58,906 31-77,-14 4-12,-1 10-1,2 9 1,-216 54 0,366-63 12,1 3-1,0 2 1,2 3 0,-83 45 0,114-52-44,1 2 0,0 1 0,1 1 0,2 1-1,0 2 1,2 0 0,0 2 0,2 1 0,-40 59 0,57-76 62,0 1 0,1-1 0,0 1 0,1 1 0,0-1 0,0 1 0,2-1 0,-1 1-1,1 0 1,1 0 0,0 0 0,1 0 0,2 23 0,1-21 1,0 0-1,1 0 1,1-1-1,0 1 1,1-1-1,0-1 1,1 1 0,0-1-1,1 0 1,0-1-1,15 16 1,8 5-28,1-2 1,2-1-1,1-1 0,1-2 1,1-2-1,1-1 0,1-2 1,0-2-1,2-2 0,1-1 1,66 16-1,35-2-682,1-6 0,167 6 0,-294-28 609,301 16-4350,-160-15-1917</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9:21.399"/>
    </inkml:context>
    <inkml:brush xml:id="br0">
      <inkml:brushProperty name="width" value="0.025" units="cm"/>
      <inkml:brushProperty name="height" value="0.025" units="cm"/>
      <inkml:brushProperty name="color" value="#008C3A"/>
    </inkml:brush>
  </inkml:definitions>
  <inkml:trace contextRef="#ctx0" brushRef="#br0">3459 112 5221,'-115'-11'-160,"-174"-41"0,209 35 252,0 4 0,-1 3 1,-1 4-1,1 4 0,-113 10 1,-404 80 899,377-49-713,158-28 139,-522 103 1918,488-88-2127,1 4 1,1 4 0,-170 87 0,199-84 384,-114 84-1,162-107-524,0 0 0,1 2 0,1 0-1,1 0 1,1 2 0,0 0-1,1 1 1,1 0 0,0 0 0,-14 37-1,23-47-54,0-1 0,0 1-1,1 0 1,1 1 0,-1-1 0,1 0-1,1 0 1,0 1 0,0-1-1,1 0 1,0 0 0,1 0 0,-1 1-1,2-1 1,0-1 0,0 1-1,4 9 1,0-7 1,0 0-1,0-1 1,1 1-1,1-2 1,0 1 0,0-1-1,0 0 1,1-1-1,1 0 1,0-1-1,18 10 1,14 5 12,0-3-1,1-1 1,1-3-1,66 15 1,196 22 156,-238-43-168,624 77-52,909-4-1,-1461-83 70,-1-6 0,0-7 0,209-47 0,-279 44 158,0-4-1,-2-2 0,-1-4 0,-1-2 0,-1-3 1,-2-3-1,-1-3 0,95-77 0,-135 96-115,-2 0 0,0-2 1,-1-1-1,-1 0 0,-2-1 0,0-1 0,-1-1 0,-1 0 0,-2-1 0,-1 0 0,15-48 0,-21 53-60,-1 1 0,0-1-1,-2 0 1,0 1 0,-2-1-1,0 0 1,-1 0 0,-1 0-1,-1 0 1,-1 1-1,-1 0 1,-1-1 0,0 2-1,-1-1 1,-2 1 0,-17-30-1,15 31-84,0 2 0,-2-1-1,0 2 1,-1 0 0,0 0 0,-2 1-1,1 1 1,-2 1 0,1 0-1,-2 1 1,1 1 0,-2 1-1,1 0 1,-1 1 0,0 1-1,-22-5 1,-5 3-500,0 1 0,-1 3 0,0 1 0,0 3-1,0 1 1,-47 8 0,-73 15-2264</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9:26.027"/>
    </inkml:context>
    <inkml:brush xml:id="br0">
      <inkml:brushProperty name="width" value="0.025" units="cm"/>
      <inkml:brushProperty name="height" value="0.025" units="cm"/>
      <inkml:brushProperty name="color" value="#008C3A"/>
    </inkml:brush>
  </inkml:definitions>
  <inkml:trace contextRef="#ctx0" brushRef="#br0">1 1343 7591,'0'0'1271,"8"0"-764,11 1-478,-1 0 0,31 8 0,41 4 39,31-13 180,235-32-1,19-2 112,225 70 135,-205-4-193,1491 6 1242,-435-121-1225,-971 43-220,-183 19 57,379-33 225,-8-44-183,-119 0-161,-248 46 3,-210 35 42,97-32 1,-146 35-45,0-2 0,-1-2-1,-1-1 1,51-34 0,-84 48-4,0-1 0,-1 0 0,1 0 0,-1 0 0,-1-1 0,1 0 0,-1 0 0,0 0 0,-1-1 0,0 0 0,0 0 0,-1 0 0,0 0 0,0 0 0,-1-1 0,0 1 0,0-1 0,-1 1 0,0-1 0,0 0 0,-1 0 0,-1 1 0,1-1 0,-1 0 0,-1 1 0,0-1 0,0 1 0,0-1 0,-1 1 0,-1 0 0,-4-10 1,-6-7 166,-1 0 0,-1 1 1,-2 1-1,0 0 1,-1 2-1,-1 0 1,-1 1-1,-41-30 1,22 22-124,-1 2-1,-1 1 1,-1 2 0,-64-24 0,27 21-8,-1 2-1,0 5 0,-152-17 0,-258 10-52,381 23 21,-1894 34-149,720 59-572,-1-41-1109,896-50 1579,-289 10 172,563 1 38,0 5 1,1 5 0,0 5-1,2 4 1,2 6 0,1 4-1,-135 70 1,217-94-41,0 1 0,1 2 1,0 1-1,2 1 0,0 0 0,2 2 0,0 1 1,1 1-1,2 1 0,-27 42 0,33-45-83,1 2 0,0-1-1,2 1 1,1 1 0,1-1 0,1 2-1,1-1 1,1 1 0,1 0-1,2 0 1,0 0 0,2 0 0,3 29-1,0-39 124,-1-1-1,2 1 1,0-1-1,1 0 1,1 0-1,0-1 1,1 0 0,0 0-1,16 21 1,-9-17-3,0-1 1,1-1 0,1 0 0,1-1 0,0-1 0,23 14 0,2-3 5,0-2 1,2-2-1,1-2 1,0-2-1,80 19 1,550 76 190,-500-90-65,277 32-79,1-20 1,2-20 0,605-57-1,-327-34-16,517-49-2248,-684 74-772,-273 21 994</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2:24.165"/>
    </inkml:context>
    <inkml:brush xml:id="br0">
      <inkml:brushProperty name="width" value="0.025" units="cm"/>
      <inkml:brushProperty name="height" value="0.025" units="cm"/>
      <inkml:brushProperty name="color" value="#008C3A"/>
    </inkml:brush>
  </inkml:definitions>
  <inkml:trace contextRef="#ctx0" brushRef="#br0">22 185 10794,'-10'13'286,"-2"2"1219,13-14-1491,-1-1 0,0 0 1,0 1-1,0-1 0,0 0 0,1 1 0,-1-1 0,0 0 0,0 1 0,1-1 0,-1 0 0,0 0 1,1 1-1,-1-1 0,0 0 0,1 0 0,-1 1 0,0-1 0,1 0 0,-1 0 0,0 0 0,1 0 1,-1 0-1,1 0 0,-1 0 0,0 0 0,1 0 0,-1 0 0,1 0 0,-1 0 0,0 0 0,1 0 1,-1 0-1,1 0 0,-1 0 0,0 0 0,1 0 0,-1 0 0,0-1 0,1 1 0,-1 0 0,0 0 1,1 0-1,-1-1 0,1 1 0,13-4 72,0 0 0,1-1 0,19-10 0,-24 10-21,1 0-1,-1 1 0,1 0 1,0 0-1,0 2 0,0-1 1,0 1-1,14 0 0,1 3 165,-1-2 0,1 0 0,0-1 0,-1-2-1,1-1 1,47-15 0,-23 2-132,1 1 0,0 3-1,1 2 1,0 3 0,1 1 0,67 1 0,121-14 569,-90 5-99,-64 13-284,169 17 1,-8 1-226,-7-18-12,197 4 73,-4 2-88,-25 0-41,-190 15 29,1 1-5,148 8-6,87 2 5,-6-17-31,-291-5 20,657-10 25,-511-12 0,107-2-22,136 39 9,230-6-2,268-26 29,-862 12-18,415 56-15,-269-17 27,-312-40-251,28 4 417,65-2 0,-95-4-585,0 0 1,0-1 0,16-5 0,-24 5-283,0 0 0,0-1 0,0 0 1,-1 0-1,1-1 0,-1 1 1,9-8-1,9-18-7272</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3:08.185"/>
    </inkml:context>
    <inkml:brush xml:id="br0">
      <inkml:brushProperty name="width" value="0.025" units="cm"/>
      <inkml:brushProperty name="height" value="0.025" units="cm"/>
    </inkml:brush>
  </inkml:definitions>
  <inkml:trace contextRef="#ctx0" brushRef="#br0">1 250 2594,'0'0'11990,"8"3"-11744,4-1-188,0 0-1,-1-1 1,1 0 0,0-1-1,0 0 1,0-1 0,-1-1-1,1 0 1,22-6 0,75-11 701,2 5 1,171-1 0,-2 2-34,810-8 16,-855 24-555,521 33-124,-304-9-25,543-50 727,-609 3-761,218-42-2,-169 11-4,-169 46 24,-175 6-7,-93-30-3586,-13 10-1954,-7-2-4954</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4:23.157"/>
    </inkml:context>
    <inkml:brush xml:id="br0">
      <inkml:brushProperty name="width" value="0.025" units="cm"/>
      <inkml:brushProperty name="height" value="0.025" units="cm"/>
    </inkml:brush>
  </inkml:definitions>
  <inkml:trace contextRef="#ctx0" brushRef="#br0">0 26 5221,'9'0'1575,"103"-11"363,-81 6-1488,1 1 0,0 2 0,0 1 1,0 1-1,60 9 0,44 15 359,1-5 1,170-1 0,1437-40 2142,-766-8-993,-962 30-1967,-14 0 1550,-22-4-706,11-3-4909,8-2-315</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5:11.168"/>
    </inkml:context>
    <inkml:brush xml:id="br0">
      <inkml:brushProperty name="width" value="0.025" units="cm"/>
      <inkml:brushProperty name="height" value="0.025" units="cm"/>
    </inkml:brush>
  </inkml:definitions>
  <inkml:trace contextRef="#ctx0" brushRef="#br0">0 68 6598,'0'0'5744,"11"0"-5626,282-27 477,27-1 422,375 43 1273,125-29-1660,-2 0-384,-680 14-287,776 6 440,0 36 230,186-2-399,-254-11 145,-307-6-136,-387-17 1143,162 28 1,-311-33-1455,-1-1-1,1 0 1,-1 0-1,0 0 1,1 0-1,-1-1 1,0 1 0,1-1-1,-1 1 1,0-1-1,1 0 1,-1 0-1,0 0 1,0 0 0,0 0-1,0 0 1,0-1-1,0 1 1,0-1-1,0 1 1,-1-1 0,4-3-1,1-4-1347,0 0 0,0 0 0,8-19 0,-6 13-1121,17-35-7901</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5:16.126"/>
    </inkml:context>
    <inkml:brush xml:id="br0">
      <inkml:brushProperty name="width" value="0.025" units="cm"/>
      <inkml:brushProperty name="height" value="0.025" units="cm"/>
    </inkml:brush>
  </inkml:definitions>
  <inkml:trace contextRef="#ctx0" brushRef="#br0">0 231 3267,'0'0'678,"9"-6"1949,50-35-731,-28 18-1291,38-21 0,-59 38-610,1 1 1,-1 0-1,1 1 0,0 0 1,1 1-1,-1 0 0,1 1 0,14-2 1,4 1 570,0-2 0,0-1 0,56-20-1,-60 17-347,1 1-1,0 1 0,0 1 0,0 1 0,35 0 0,575 7 1155,-538 4-985,100 20 1,25 3 486,468-14 522,-50-4-1270,70 21-31,-311-17-62,133 47 52,-345-33-13,228 6 0,366-70 303,-483 15-338,25 7-1,306-31 152,-323-3 25,-350 48 3752,-29-9-4743,68 7 231,0 0 0,-1 0 0,1-1 0,0 1 0,0-1 0,0 0 0,0 1 0,1-1 0,-1-1 0,0 1 0,-2-3 0,-4-3-2391,-20-15-5630</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5:17.524"/>
    </inkml:context>
    <inkml:brush xml:id="br0">
      <inkml:brushProperty name="width" value="0.025" units="cm"/>
      <inkml:brushProperty name="height" value="0.025" units="cm"/>
    </inkml:brush>
  </inkml:definitions>
  <inkml:trace contextRef="#ctx0" brushRef="#br0">19 58 5381,'-16'6'4911,"14"2"-2115,3-7-2679,1 1 0,0 0 0,0 0 0,-1-1 0,1 1 0,0-1 0,0 1-1,0-1 1,1 0 0,2 2 0,64 22-515,-1-15 626,2-2 0,-1-4 1,82-5-1,-14 1 199,935 6 2418,-458-64-2674,-100 4 48,411 45 411,-543 12-534,-54-2-58,480-6 340,-423 12 20,-267-2-310,-117-5-87,26 2 44,0-1 1,1-1 0,-1-2-1,0-1 1,0 0 0,36-11-1,-61 13-230,32-9 690,-16 8-1662,-7 8-3435,-10 3-388</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5:59.595"/>
    </inkml:context>
    <inkml:brush xml:id="br0">
      <inkml:brushProperty name="width" value="0.025" units="cm"/>
      <inkml:brushProperty name="height" value="0.025" units="cm"/>
    </inkml:brush>
  </inkml:definitions>
  <inkml:trace contextRef="#ctx0" brushRef="#br0">222 107 3011,'0'0'123,"-10"4"325,-15 3 884,-12 4 322,1 1 0,-66 31 0,101-42-1637,1-1 0,-1 1 0,0-1-1,0 1 1,1-1 0,-1 1 0,0 0 0,1-1 0,-1 1-1,0 0 1,1 0 0,-1-1 0,1 1 0,-1 0 0,1 0-1,0 0 1,-1 0 0,1 0 0,0-1 0,0 1 0,-1 0-1,1 0 1,0 0 0,0 0 0,0 0 0,0 0 0,0 0-1,0 0 1,1 0 0,-1 0 0,0 0 0,0-1 0,1 1-1,-1 0 1,0 0 0,1 0 0,-1 0 0,1 0 0,-1-1 0,1 1-1,-1 0 1,1-1 0,1 2 0,0 1-23,1 0-1,-1-1 1,1 1 0,0-1-1,0 0 1,0 1 0,1-1 0,-1-1-1,4 3 1,18 2 101,1-1 0,-1-1-1,1-1 1,0-1 0,0-2 0,36-3 0,7 1 218,86 4 541,155 20 0,-45 5-236,1-13-1,384-26 1,136 1-118,-480 13-435,5049 4 389,-4071-38-228,-1106 25-201,458-42 170,17-1 1473,-643 49-1823,-1 0-1,1-1 1,-1 0 0,1-1-1,-1 0 1,0 0-1,13-7 1,62-40-3343,-30 17 1235,6 1-278,7 0-1270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36.055"/>
    </inkml:context>
    <inkml:brush xml:id="br0">
      <inkml:brushProperty name="width" value="0.025" units="cm"/>
      <inkml:brushProperty name="height" value="0.025" units="cm"/>
    </inkml:brush>
  </inkml:definitions>
  <inkml:trace contextRef="#ctx0" brushRef="#br0">255 1 13389,'0'0'8360,"-7"8"-8136,0 0-192,-198 225 2904,201-229-2829,0-1-117,1 0 0,0 0 1,0 1-1,0-1 1,0 1-1,0 0 0,1 0 1,-1-1-1,-1 7 1,6-10-427,0 0 0,0-1 0,0 0 0,0 1 0,0-1 1,0 0-1,0 0 0,0 0 0,0 0 0,0 0 0,-1-1 1,1 1-1,2-3 0,14-15-4022,3-8-1958</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6:05.364"/>
    </inkml:context>
    <inkml:brush xml:id="br0">
      <inkml:brushProperty name="width" value="0.025" units="cm"/>
      <inkml:brushProperty name="height" value="0.025" units="cm"/>
    </inkml:brush>
  </inkml:definitions>
  <inkml:trace contextRef="#ctx0" brushRef="#br0">5817 449 4452,'-42'2'1729,"0"-1"-1,-51-7 0,78 4-1574,0 0 1,1-2-1,0 0 0,0 0 0,0-1 0,1-1 1,-1-1-1,1 1 0,1-2 0,-13-9 0,-39-34 58,28 22 238,-42-27 1,62 47-342,0 0 1,-1 1-1,1 0 1,-2 2-1,1 0 1,-20-4-1,-36 0-51,-1 2-1,1 4 0,-95 7 1,-3-1 97,-335-17 1467,-98-2-543,175 5-1048,-87 0 166,2 31-41,446-13-141,-182 16 175,-289 63 1,463-68-181,0 4 1,2 3 0,1 3-1,0 3 1,3 4 0,0 2-1,3 4 1,-70 52 0,81-47-19,2 3 0,2 1 1,-59 73-1,87-92-5,2 1 0,1 1 0,1 1 0,2 0 1,1 2-1,2 0 0,-21 70 0,32-90 12,1 0-1,0 0 1,1 0-1,1 0 1,0 0-1,1 1 1,0-1-1,2 0 1,0 0 0,0 0-1,1 0 1,1 0-1,1 0 1,0-1-1,1 0 1,0 0-1,1 0 1,1-1-1,0 0 1,1-1 0,11 13-1,4 0-6,1-2 1,2-1-1,0-1 0,1-1 1,2-1-1,-1-2 0,2-1 0,57 22 1,-2-9-16,1-3-1,104 16 1,496 53 78,-347-55-30,1561 106 2,-1522-143 18,427-53 1,-555 15-34,258-72-1,-357 65-27,-3-7-1,273-129 0,-346 139 35,-1-4 0,99-75 0,-149 99-4,-2 0-1,0-2 1,-1-1-1,-2 0 1,0-2-1,-1 0 1,-2-1-1,0-1 1,-2 0-1,17-40 1,-25 47 35,-1-1-1,-1 0 1,-1 1 0,0-2-1,-2 1 1,0 0 0,-1 0-1,-1-1 1,-1 1-1,-6-34 1,1 28 20,-1 0-1,-1 0 0,-2 1 1,0 0-1,-2 0 1,0 1-1,-22-30 1,4 14 7,-2 1 1,-1 2-1,-2 1 1,-2 1 0,-1 2-1,-1 2 1,-2 2 0,-58-32-1,25 23-97,-1 3 0,-2 4 0,-153-41 0,-255-20-3696,280 63-382</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6:28.315"/>
    </inkml:context>
    <inkml:brush xml:id="br0">
      <inkml:brushProperty name="width" value="0.025" units="cm"/>
      <inkml:brushProperty name="height" value="0.025" units="cm"/>
    </inkml:brush>
  </inkml:definitions>
  <inkml:trace contextRef="#ctx0" brushRef="#br0">3030 50 3203,'-269'-24'2899,"-12"-1"-85,234 24-2524,0 2-1,0 2 0,-90 18 1,-252 93 487,110-28-444,-34-6 99,-125 35 1469,389-98-1903,1 2 0,1 2 1,1 2-1,1 2 0,1 1 1,2 3-1,0 2 0,2 1 1,2 2-1,-65 73 0,76-75-7,2 2-1,1 0 1,1 2 0,2 0-1,2 2 1,1 0 0,2 1-1,2 0 1,1 1 0,2 1-1,2 0 1,2 1 0,-4 72-1,10-81 26,1 1 0,2-1 0,1 0 0,2 0 0,1 0 0,2-1 0,1 0 0,1 0 0,2-1 0,19 38 0,-14-39 9,2-1-1,0 0 0,2-2 1,1 0-1,1-2 0,2 0 0,39 31 1,-24-27 20,1-1-1,1-3 1,1-1 0,75 29 0,-7-15 27,1-5-1,2-5 1,191 21-1,1033 55-39,-1061-96-147,516-51 1,634-249 354,-1236 240-209,185-76-1,-301 97-19,-1-4 1,-2-2-1,-1-4 0,-3-2 0,81-68 0,-116 83 10,-1-2 1,-2-2-1,-2 0 0,0-2 0,-2-1 1,-2-1-1,37-76 0,-48 83 60,-1-1 0,-1-1 0,-2 0 0,-1 0 0,-2-1 0,-1 0 0,-1 0 0,-2 0 0,-1-1 0,-1 1 0,-7-41 0,3 51-21,0 1-1,-2-1 1,0 1-1,-2 0 1,0 1-1,-1 0 1,-1 0-1,-19-26 0,11 21-33,-1 1 0,-1 1-1,-1 1 1,-2 0-1,-36-27 1,14 18-32,0 3 1,-3 1 0,0 2-1,-1 2 1,-2 3 0,-82-23 0,21 17 46,0 5 0,-181-11 0,-234 22 259,434 10-216,-1057 38 275,174-1-531,-63-34-5017,862 4 3192,5 9-1446</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6:45.466"/>
    </inkml:context>
    <inkml:brush xml:id="br0">
      <inkml:brushProperty name="width" value="0.025" units="cm"/>
      <inkml:brushProperty name="height" value="0.025" units="cm"/>
    </inkml:brush>
  </inkml:definitions>
  <inkml:trace contextRef="#ctx0" brushRef="#br0">1900 1 7783,'-17'0'4453,"-94"2"-2921,-158 0 213,235-3-1871,1 2-1,0 1 0,-1 2 1,1 1-1,-38 11 1,-156 62-651,220-75 776,-125 47 777,-189 101 1,279-127-630,1 2 0,2 1 0,0 2 0,2 2 1,2 2-1,1 1 0,1 1 0,-36 51 0,41-44-170,2 1 0,2 2-1,1 0 1,3 1 0,2 2-1,2-1 1,1 2-1,3 0 1,3 1 0,1 0-1,3 0 1,1 0 0,3 1-1,2-1 1,8 52 0,1-52 22,2 0 1,3 0-1,1-2 1,2 0-1,3 0 1,2-2-1,1-1 1,3-1-1,1-1 1,43 49-1,-48-68 39,0 0-1,2-1 1,0-1-1,2-1 1,0-2-1,1-1 1,1-1-1,1-1 1,0-2-1,40 14 1,-14-11 49,1-2 0,1-2 0,0-3 1,118 4-1,-93-12-36,1-4 0,114-17-1,-139 9-20,-1-3-1,0-3 0,-1-2 1,61-28-1,-46 12 109,-2-3 1,-2-2-1,-1-4 0,-3-3 1,115-105-1,-142 115-100,-2-2-1,-1-1 1,-2-1 0,-2-2-1,-2-2 1,-1 0-1,-3-1 1,-1-2 0,-3 0-1,17-59 1,-29 76-19,-2 1 0,-1-1-1,-1 1 1,-2-1 0,0 0 0,-6-55 0,0 60 2,0 1 1,-2 0-1,0 1 1,-2-1-1,-1 1 1,0 0-1,-2 1 1,-23-35-1,-9-4 144,-4 2 0,-2 1 0,-2 4-1,-3 1 1,-2 3 0,-74-52 0,107 86-103,-1 1 1,0 0-1,-1 2 0,0 1 1,-1 1-1,0 1 1,-1 1-1,-32-6 1,39 12-122,0 1 1,0 0-1,-1 1 1,1 1 0,0 2-1,0 0 1,0 0-1,0 2 1,0 1-1,1 0 1,-1 1 0,-20 11-1,-9 7-575,2 3 1,0 1-1,-74 61 0,-112 121-5852,226-204 6197,-117 115-6256</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6:12.292"/>
    </inkml:context>
    <inkml:brush xml:id="br0">
      <inkml:brushProperty name="width" value="0.025" units="cm"/>
      <inkml:brushProperty name="height" value="0.025" units="cm"/>
    </inkml:brush>
  </inkml:definitions>
  <inkml:trace contextRef="#ctx0" brushRef="#br0">1879 303 4708,'-12'-3'4234,"-27"-5"-3276,1-3-1,0-1 1,1-2 0,-56-28-1,-11-33-527,70 48-369,-40-24 0,59 43-95,0 0 0,0 1 1,-1 0-1,0 2 0,0 0 0,-21-4 0,-2 4 44,0 1-1,0 2 0,-1 2 1,1 2-1,-1 2 1,1 1-1,-41 11 0,-22 11 661,-140 56 0,213-72-548,0 1-1,1 2 1,1 1 0,0 1-1,1 1 1,1 1-1,1 1 1,0 1 0,2 1-1,0 2 1,1 0 0,1 1-1,-23 39 1,10-9-118,3 2 0,2 1 0,3 2 0,2 0 0,3 2 0,3 0 0,-12 79 0,25-118 24,2 1-1,0 0 1,2 0-1,1 0 1,0-1-1,2 1 1,0 0 0,2-1-1,0 0 1,2 0-1,9 22 1,0-7 26,2-1-1,1-1 1,1 0 0,2-2 0,2 0-1,0-2 1,3-1 0,0-1-1,2-1 1,1-1 0,1-2 0,1-1-1,1-2 1,1-1 0,57 26-1,-13-15-572,150 39 0,91-2-1280,-62-15 1236,-159-32 858,0-4 0,158 7 0,-188-24 19,1-3 0,-1-2 0,0-4 0,113-28 0,-71 4-229,-2-6-1,-2-3 0,-2-6 0,142-85 1,-133 60-57,-2-4 0,-5-5 0,144-141 0,-216 187-10,-1-1-1,-2-2 0,-2-1 0,-1-1 1,-3-1-1,-1-2 0,-2 0 1,19-52-1,-32 68 3,-1-1 0,-1 0 0,-2 0 0,0-1 1,-2 1-1,-1-42 0,-3 48 1,-1 0 0,-1 0 0,-1 1 0,-1-1 0,-1 1 0,-1 0 0,-1 0 0,0 1 0,-13-22 0,7 19 5,0 0-1,-2 2 0,0 0 1,-2 0-1,0 2 0,-1 0 1,-1 1-1,0 1 0,-42-26 0,30 25-26,-1 2-1,0 1 0,0 2 0,-2 1 0,0 1 1,-55-9-1,17 11-748,-1 3 0,0 4 1,0 2-1,0 4 0,1 3 1,-113 26-1,24 3-2987</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6:13.926"/>
    </inkml:context>
    <inkml:brush xml:id="br0">
      <inkml:brushProperty name="width" value="0.025" units="cm"/>
      <inkml:brushProperty name="height" value="0.025" units="cm"/>
    </inkml:brush>
  </inkml:definitions>
  <inkml:trace contextRef="#ctx0" brushRef="#br0">1354 109 6887,'-8'-8'3736,"-5"-3"-3541,-1 0 0,0 1-1,-1 1 1,0 0-1,-1 0 1,1 2 0,-2 0-1,1 1 1,-1 0-1,-26-4 1,6 6-247,-1 3 0,0 1 0,0 1 0,1 2 0,-1 2 0,1 1 0,0 2 0,1 2 0,0 1-1,-64 30 1,54-18 103,1 1 0,1 3 0,2 2 0,1 1 0,1 3 0,1 1 0,-49 58 0,48-46 133,2 2 0,2 2 1,-42 78-1,61-95 54,2 1 0,1 0 0,2 0 1,1 2-1,2-1 0,1 1 0,-3 40 0,8-42-219,2 0 0,1 0 0,1 0-1,2 0 1,1 0 0,2-1 0,2 1 0,0-2 0,3 1 0,0-1-1,2-1 1,2 0 0,0 0 0,3-2 0,0 0 0,39 46-1,-23-37 2,2-2-1,2-1 1,1-1-1,2-3 0,1-1 1,57 30-1,-47-33-9,2-1 1,1-3-1,1-3 0,0-1 1,69 11-1,-88-23 7,0-1 0,1-3 0,-1-1 0,1-1 0,0-2 0,0-2 0,65-13 0,-80 10 79,0-1 0,0-2 0,0 0 0,-1-1 0,0-1 0,-1-1 0,0 0-1,-1-2 1,-1-1 0,0 0 0,-1-1 0,0-1 0,16-22 0,-8 3 108,0-1 0,-3-2 1,-1 0-1,-2-1 0,-2-2 1,-2 0-1,-1 0 0,-2-1 1,11-70-1,-10 12 26,-4 0 0,-5 0 0,-8-118-1,1 176-174,-2 0-1,-2 0 0,-2 0 0,-2 1 0,-2 0 1,-1 1-1,-2 1 0,-39-73 0,42 93-85,-1-1-1,0 1 1,-2 1-1,0 1 0,-2 0 1,0 1-1,0 1 1,-2 0-1,0 2 1,-1 0-1,0 1 1,-1 1-1,0 1 1,-1 0-1,0 2 0,-1 1 1,-33-8-1,19 9-339,-1 2 0,1 1 0,-1 2 0,0 2-1,-45 5 1,11 5-1705,-124 32 0,29 5-2440</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6:49.865"/>
    </inkml:context>
    <inkml:brush xml:id="br0">
      <inkml:brushProperty name="width" value="0.025" units="cm"/>
      <inkml:brushProperty name="height" value="0.025" units="cm"/>
    </inkml:brush>
  </inkml:definitions>
  <inkml:trace contextRef="#ctx0" brushRef="#br0">861 1 14318,'0'0'4900,"-11"13"-3950,-228 281 1253,-107 127-300,100-129-1455,233-280-791,7-13-1626,6-27-2445,9-12-1795</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6:50.226"/>
    </inkml:context>
    <inkml:brush xml:id="br0">
      <inkml:brushProperty name="width" value="0.025" units="cm"/>
      <inkml:brushProperty name="height" value="0.025" units="cm"/>
    </inkml:brush>
  </inkml:definitions>
  <inkml:trace contextRef="#ctx0" brushRef="#br0">12 422 14414,'0'0'3518,"-4"-9"-2173,3 6-1273,0 1 1,0-1-1,0 1 1,0-1-1,1 1 1,-1-1-1,1 1 1,-1-1-1,1 0 1,0 1-1,0-1 1,0 0-1,1-3 1,0 3-1,1 0 0,0 0 1,0 0-1,0 0 0,0 1 0,0-1 0,1 1 1,-1 0-1,1-1 0,-1 1 0,1 0 0,0 0 0,0 1 1,6-4-1,227-120 1507,77-46-991,-300 162-529,-9 6-1,0 0 0,0 0 0,0 0 0,0 1 0,1-1 0,-1 1 0,1 0 0,0 0 0,-1 1 0,1 0 0,0-1-1,0 2 1,7-2 0,-11 3-30,0 0-1,0 0 0,0 1 0,-1-1 0,1 0 0,0 0 0,-1 0 0,1 1 0,-1-1 1,1 0-1,-1 1 0,1-1 0,-1 0 0,0 1 0,0-1 0,0 1 0,0-1 0,0 0 0,0 1 1,0-1-1,-1 3 0,-2 33 551,-31 104 425,22-99-863,2 1 1,2 1-1,-5 67 0,12-85-400,0 16-1358,4-15-4512,1-16-4653</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6:51.864"/>
    </inkml:context>
    <inkml:brush xml:id="br0">
      <inkml:brushProperty name="width" value="0.025" units="cm"/>
      <inkml:brushProperty name="height" value="0.025" units="cm"/>
    </inkml:brush>
  </inkml:definitions>
  <inkml:trace contextRef="#ctx0" brushRef="#br0">25 113 7271,'0'0'2957,"1"-11"-939,-1 5-1760,6-42 2379,-6 44-2047,1 1-1,0-1 0,0 0 0,0 1 0,0 0 0,0-1 0,1 1 1,-1 0-1,1-1 0,0 1 0,0 0 0,4-3 0,-7 29 1611,-22 66-881,16-70-1139,2 0-1,0 1 1,0-1-1,2 1 0,1 0 1,0 0-1,3 39 0,-1-58-159,0 0-1,1 0 0,-1 0 1,1 0-1,-1 0 1,1 0-1,-1 0 0,1 0 1,0 0-1,0-1 1,-1 1-1,1 0 0,0 0 1,0-1-1,0 1 1,0 0-1,0-1 0,0 1 1,0-1-1,0 1 1,0-1-1,0 1 0,0-1 1,0 0-1,0 0 1,0 0-1,1 1 0,-1-1 1,0 0-1,0 0 1,0-1-1,0 1 0,0 0 1,0 0-1,1 0 1,-1-1-1,0 1 0,0 0 1,1-2-1,5 0 98,0 0 0,-1 0 1,0-1-1,1 0 0,7-5 0,16-15 48,-1-2-1,45-47 1,16-16-109,-64 71-130,-25 17 73,-1 0-1,1 0 1,-1 0-1,1 0 0,-1 0 1,1 0-1,-1 0 0,1 1 1,-1-1-1,1 0 1,0 0-1,-1 0 0,1 0 1,-1 1-1,1-1 0,-1 0 1,0 1-1,1-1 0,-1 0 1,1 1-1,-1-1 1,0 0-1,1 1 0,-1-1 1,0 1-1,1-1 0,-1 1 1,0-1-1,1 1 1,-1-1-1,0 1 0,0-1 1,0 1-1,0-1 0,1 1 1,-1-1-1,0 1 1,0-1-1,0 1 0,0-1 1,0 1-1,0 0 0,-1-1 1,1 1-1,0-1 1,0 1-1,0-1 0,0 1 1,-1 0-1,0 15 62,-2-1 0,-7 30-1,6-31 1,1 0-1,0 1 0,-1 26 0,3-40-54,1 1 0,0-1 0,0 1 0,0-1 0,1 1-1,-1-1 1,0 1 0,0-1 0,1 1 0,-1-1 0,1 0-1,0 1 1,-1-1 0,1 0 0,0 1 0,0-1 0,-1 0 0,1 0-1,0 0 1,0 0 0,0 1 0,1-2 0,-1 1 0,0 0-1,0 0 1,0 0 0,3 1 0,0-1 6,-1-1 0,1 1 0,0 0 0,-1-1 0,1 0 0,0 0 0,-1 0 0,1 0 0,0-1 0,-1 1 0,5-2 1,7-3 4,0 0 1,0 0 0,-1-1 0,20-12 0,33-32-355,-52 38 285,0 0 0,0 1 0,29-15 0,-43 26 52,-1 0 0,0 0 0,0-1 0,0 1 0,0 0 0,1 0-1,-1 0 1,0 0 0,0 0 0,1 0 0,-1 0 0,0 0 0,0 0 0,0 0 0,1 0 0,-1 0 0,0 0 0,0 0 0,1 0 0,-1 0 0,0 0 0,0 0-1,0 0 1,1 0 0,-1 0 0,0 0 0,0 0 0,0 0 0,1 0 0,-1 0 0,0 1 0,0-1 0,0 0 0,0 0 0,1 0 0,-1 0 0,0 0-1,0 1 1,0-1 0,0 0 0,0 0 0,1 0 0,-1 1 0,0-1 0,0 0 0,0 0 0,0 0 0,0 1 0,0-1 0,-2 17 75,-9 15 172,3-15-225,1-5-99,1 0-1,1 1 0,0-1 0,0 1 1,1 0-1,1 1 0,-3 21 0,6-35-25,0 1-1,0-1 1,0 0-1,0 0 1,-1 1 0,1-1-1,0 0 1,0 1-1,0-1 1,0 0-1,0 1 1,0-1 0,0 0-1,0 0 1,0 1-1,0-1 1,0 0-1,0 1 1,0-1-1,1 0 1,-1 1 0,0-1-1,0 0 1,0 0-1,0 1 1,0-1-1,1 0 1,-1 0-1,0 1 1,0-1 0,0 0-1,1 0 1,-1 0-1,0 1 1,0-1-1,1 0 1,-1 0-1,0 0 1,0 0 0,1 0-1,-1 1 1,0-1-1,1 0 1,-1 0-1,0 0 1,0 0-1,1 0 1,-1 0 0,0 0-1,1 0 1,-1 0-1,0 0 1,1 0-1,-1 0 1,0 0-1,0 0 1,1-1 0,-1 1-1,0 0 1,1 0-1,-1 0 1,14-7-7455</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6:53.046"/>
    </inkml:context>
    <inkml:brush xml:id="br0">
      <inkml:brushProperty name="width" value="0.025" units="cm"/>
      <inkml:brushProperty name="height" value="0.025" units="cm"/>
    </inkml:brush>
  </inkml:definitions>
  <inkml:trace contextRef="#ctx0" brushRef="#br0">145 54 4901,'1'0'465,"1"-1"0,-1 0 1,0 1-1,1-1 1,-1 0-1,0 0 0,0 0 1,0 0-1,1 0 1,-1 0-1,0 0 0,0 0 1,-1 0-1,1 0 1,0 0-1,0-1 1,-1 1-1,1 0 0,0-1 1,-1 1-1,1-1 1,-1 1-1,0 0 0,1-1 1,-1 1-1,0-1 1,0 1-1,0-3 0,-12-9 3432,-13 7-3599,20 7-251,0 0 1,0 1-1,0-1 1,0 1-1,0 0 0,1 0 1,-1 0-1,1 0 1,-1 1-1,1 0 0,0 0 1,0 0-1,0 1 0,0-1 1,0 1-1,1 0 1,0 0-1,0 0 0,0 1 1,0-1-1,1 1 1,-3 4-1,-1 2 181,1 1 1,0 0-1,1 0 0,0 0 0,0 0 1,1 0-1,1 1 0,-1 13 0,3-23-187,-1 0 1,1 0-1,0 0 0,0 0 0,0-1 0,1 1 0,-1 0 0,1 0 0,-1 0 0,1 0 0,0 0 1,0 0-1,0-1 0,1 1 0,-1 0 0,1-1 0,-1 1 0,1-1 0,0 0 0,0 1 0,0-1 1,0 0-1,0 0 0,1 0 0,-1-1 0,0 1 0,1 0 0,0-1 0,-1 0 0,1 0 0,0 1 1,-1-1-1,1-1 0,0 1 0,0 0 0,0-1 0,0 0 0,0 1 0,0-1 0,0 0 0,4-1 1,2 0 36,-1 0 1,0-1-1,0 1 1,0-2-1,0 1 1,0-1-1,-1 0 1,1-1-1,-1 0 1,0 0-1,0-1 1,0 0-1,-1 0 1,8-7-1,-7 4-4,0 0 0,-1 0-1,0-1 1,0 0-1,-1 0 1,0 0-1,-1-1 1,0 0-1,0 0 1,-1 0-1,-1 0 1,1 0 0,-2 0-1,1-1 1,-1 1-1,-1-1 1,-1-16-1,1 26-74,0 0-1,0 0 0,0 0 0,-1 0 0,1 0 0,0 1 1,0-1-1,-1 0 0,1 0 0,0 0 0,-1 1 0,1-1 1,-1 0-1,1 0 0,-1 1 0,1-1 0,-1 0 0,0 1 1,1-1-1,-1 1 0,0-1 0,1 1 0,-1-1 0,0 1 1,0 0-1,0-1 0,1 1 0,-1 0 0,0-1 0,0 1 1,0 0-1,0 0 0,1 0 0,-1 0 0,0 0 0,0 0 1,0 0-1,0 0 0,0 0 0,0 0 0,1 0 0,-1 1 1,0-1-1,0 0 0,-1 1 0,-1 1-16,0-1 0,0 0 0,-1 1 0,2 0 0,-1 0 0,0 0 0,0 0 0,1 0 0,-1 1-1,-2 3 1,3-4 10,0 0 0,0 0 0,1 0-1,-1 1 1,1-1 0,-1 1 0,1-1 0,0 1-1,0 0 1,0-1 0,1 1 0,-1 0-1,1-1 1,-1 1 0,1 0 0,0 0-1,0 0 1,0 3 0,1-4 3,1 0-1,-1-1 1,0 1 0,0-1 0,1 1-1,-1-1 1,0 0 0,1 0-1,-1 1 1,1-1 0,0 0 0,-1 0-1,1-1 1,0 1 0,0 0 0,0 0-1,0-1 1,-1 1 0,1-1-1,0 0 1,0 0 0,0 1 0,0-1-1,0-1 1,0 1 0,4-1-1,17 0-37,0-2-1,1 0 0,-1-2 0,-1-1 0,26-9 0,-24 7-97,1 0 0,1 2 0,46-5 0,-71 11 155,0-1 0,0 1 0,0 0 0,1 0 0,-1 0 0,0 0 0,0 0 0,0 0 0,0 0 0,1 1 0,-1-1 0,0 0 0,0 1 0,0-1 0,0 0 0,0 1 0,0 0 0,0-1 0,0 1 0,0 0 0,0-1 0,0 1 0,0 0 0,0 0 0,-1 0 0,1-1 0,0 1 0,-1 0 0,1 0 0,0 0 0,-1 1 0,1-1 0,-1 1 0,1 3 137,-1 0 1,1-1-1,-1 1 0,0 0 1,-1 0-1,1 0 1,-2 5-1,-7 18 370,1 10-183,8-37-336,0-1-1,1 0 1,-1 1-1,0-1 1,1 1 0,-1-1-1,0 0 1,1 1-1,-1-1 1,0 0-1,1 1 1,-1-1-1,1 0 1,-1 1-1,1-1 1,-1 0-1,1 0 1,-1 0-1,1 0 1,-1 1-1,1-1 1,-1 0-1,1 0 1,-1 0-1,1 0 1,-1 0-1,1 0 1,-1 0-1,1 0 1,-1 0-1,2-1 1,18-2 56,-7-2-60,-1-1 0,0 0 0,0 0 0,0-2-1,16-13 1,-19 14-46,1-1-1,0 1 1,1 1 0,0 0-1,0 0 1,0 1-1,18-5 1,-28 9 44,-1 1-1,0 0 1,1 0 0,-1 0-1,0 0 1,1 0 0,-1 0 0,0 0-1,1 0 1,-1 0 0,0 0 0,1 0-1,-1 1 1,0-1 0,1 0 0,-1 0-1,0 0 1,1 0 0,-1 0 0,0 1-1,1-1 1,-1 0 0,0 0-1,1 1 1,-1-1 0,0 0 0,0 0-1,0 1 1,1-1 0,-1 0 0,0 1-1,0-1 1,0 0 0,0 1 0,1-1-1,-1 0 1,0 1 0,0-1 0,0 0-1,0 1 1,-2 23 100,-12 22 207,4-23-214,5-14-91,1 1-1,0 0 1,1 0-1,-1 0 1,2 0-1,0 0 1,-1 13-1,3-22-77,0-1 0,0 1 0,0 0-1,0-1 1,0 1 0,0-1 0,0 1-1,0 0 1,1-1 0,-1 1 0,0-1-1,0 1 1,1-1 0,-1 1 0,0-1-1,1 1 1,-1-1 0,1 1 0,-1-1-1,0 1 1,1-1 0,-1 0-1,1 1 1,-1-1 0,1 0 0,0 1-1,-1-1 1,1 0 0,-1 0 0,1 1-1,-1-1 1,1 0 0,0 0 0,-1 0-1,1 0 1,0 0 0,-1 0 0,1 0-1,-1 0 1,1 0 0,0 0 0,-1 0-1,2-1 1,1 1-613,-1-1 0,1 0-1,0 0 1,0 0 0,-1 0 0,1 0 0,0 0 0,-1-1-1,4-2 1,17-18-8382</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6:53.809"/>
    </inkml:context>
    <inkml:brush xml:id="br0">
      <inkml:brushProperty name="width" value="0.025" units="cm"/>
      <inkml:brushProperty name="height" value="0.025" units="cm"/>
    </inkml:brush>
  </inkml:definitions>
  <inkml:trace contextRef="#ctx0" brushRef="#br0">1 135 18834,'0'0'7340,"10"5"-6854,-5-2-468,-1-1 1,0 0-1,0 0 0,1-1 1,-1 1-1,1-1 0,-1 0 1,1 0-1,-1-1 1,1 0-1,0 1 0,-1-1 1,1-1-1,0 1 0,-1-1 1,1 1-1,0-1 0,-1-1 1,0 1-1,1-1 1,-1 0-1,0 0 0,1 0 1,5-4-1,1-1 126,-1 0-1,0-1 1,0 0-1,13-13 1,-20 17-36,0 1 0,0-1 0,0 0 0,0 0 0,0 0 0,-1 0 0,0-1 0,0 1 0,0 0 0,0-1 0,-1 0 0,0 1 0,0-1 0,1-8 0,-2 12-94,0 1 0,-1-1 0,1 0 0,0 1 0,0-1 0,-1 1 0,1-1 0,0 0 0,-1 1 0,1-1 0,0 1 0,-1-1 0,1 1 0,-1-1 0,1 1 0,-1-1 0,1 1 0,-1 0-1,1-1 1,-1 1 0,0 0 0,1-1 0,-1 1 0,1 0 0,-1 0 0,0-1 0,1 1 0,-1 0 0,0 0 0,1 0 0,-1 0 0,0 0 0,1 0 0,-1 0 0,0 0 0,1 0 0,-1 0 0,0 1 0,1-1 0,-1 0 0,1 0 0,-1 1 0,0-1 0,1 0 0,-2 1-1,-32 16 34,26-11-32,0 0 0,0 1 0,1 0 1,0 0-1,1 1 0,-1 0 0,1 0 0,1 0 0,0 1 1,0 0-1,0 0 0,1 0 0,1 1 0,0-1 0,0 1 1,1 0-1,0 0 0,-1 19 0,3-28-13,0 1 0,0 0 0,0 0 0,1 0 1,-1 0-1,1 0 0,-1-1 0,1 1 0,0 0 0,0 0 0,0-1 0,0 1 0,0-1 0,0 1 0,0-1 0,0 1 0,1-1 1,-1 0-1,0 1 0,1-1 0,-1 0 0,4 2 0,-2-2 0,1 0 0,0 1 0,0-1 0,-1 0 0,1-1 0,0 1 0,0-1 0,0 0 0,0 0 0,6 0 0,1-1-54,-1-1 1,1 0 0,-1-1-1,0 0 1,0 0-1,0-1 1,14-8-1,12-15-218,-2-3-1,0 0 0,37-46 0,-79 86 398,1 0 0,0 0-1,1 1 1,0 0 0,1 0 0,0 0 0,0 1 0,2 0 0,-1 0 0,2 0 0,-1 0-1,0 13 1,3-23-121,0 0-1,0-1 1,1 1-1,-1 0 1,0 0-1,1-1 1,-1 1-1,1 0 1,-1-1-1,1 1 1,0-1-1,0 1 1,0 0-1,0-1 0,0 0 1,0 1-1,0-1 1,0 0-1,0 1 1,1-1-1,-1 0 1,0 0-1,4 1 1,-1 0 10,0 0 1,0 0-1,0-1 1,1 0-1,-1 0 0,0 0 1,1-1-1,-1 1 1,7-1-1,0 0 6,0-1 0,0 0-1,0-1 1,-1 0 0,1-1 0,-1 0-1,16-7 1,-5-2-175,-1 0 0,27-23-1,-38 29 102,-1-1-1,0-1 0,-1 0 1,0 0-1,0 0 1,-1 0-1,9-16 0,-57 83-86,31-40 179,1 1 0,1 0-1,1 0 1,1 1-1,1 0 1,0 0-1,-2 29 1,2 14 86,2 75 0,1 5-460,2-137 322,-1 0 0,1 1 0,-1-1-1,0 0 1,-1 0 0,0-1 0,0 1-1,0 0 1,-1-1 0,0 0 0,0 0-1,-8 8 1,11-11 52,-2-1-1,1 0 1,0 0-1,0 1 1,-1-1-1,1-1 1,-1 1-1,0 0 1,1-1-1,-1 1 1,0-1-1,0 0 1,0 0-1,0 0 1,0 0-1,0 0 1,0-1-1,0 0 1,0 1-1,-1-1 1,1 0-1,0 0 1,0-1-1,0 1 1,0-1-1,0 0 1,0 1-1,0-1 1,0-1-1,0 1 1,-4-2-1,2-2 4,-1 1-1,1-1 0,1 0 1,-1 0-1,1 0 1,0-1-1,0 1 0,0-1 1,1 0-1,0 0 0,0 0 1,0-1-1,1 1 0,0-1 1,-1-7-1,-3-11-111,2 1 0,-3-46-1,6 55-12,1-1 0,0 1 0,1-1 0,0 1-1,1-1 1,5-15 0,-5 24 68,1 1 1,0-1-1,0 1 0,1-1 0,-1 1 1,2 0-1,-1 0 0,0 1 0,1-1 0,0 1 1,0 0-1,1 0 0,0 1 0,-1 0 1,8-4-1,24-12-1720,0 2 1,62-22-1,-38 17-4927,11-6-8660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36.399"/>
    </inkml:context>
    <inkml:brush xml:id="br0">
      <inkml:brushProperty name="width" value="0.025" units="cm"/>
      <inkml:brushProperty name="height" value="0.025" units="cm"/>
    </inkml:brush>
  </inkml:definitions>
  <inkml:trace contextRef="#ctx0" brushRef="#br0">5 1 11211,'0'0'6673,"1"9"-6316,-4 77 1566,1-45-907,6 83 1,-3-118-918,1 0-1,0 0 1,1 1 0,-1-1-1,8 11 1,8 5-1351,-17-21 828,0 0 0,0 0 0,0 0 0,0 0 0,0-1 0,0 1 0,0 0 0,1-1 0,-1 1 0,0-1 0,0 1 0,1-1 0,-1 0 0,3 1 0</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6:54.648"/>
    </inkml:context>
    <inkml:brush xml:id="br0">
      <inkml:brushProperty name="width" value="0.025" units="cm"/>
      <inkml:brushProperty name="height" value="0.025" units="cm"/>
    </inkml:brush>
  </inkml:definitions>
  <inkml:trace contextRef="#ctx0" brushRef="#br0">11 32 3107,'-7'-20'19518,"6"35"-18563,0-11-867,1 0-1,-1 1 1,1-1 0,0 0 0,0 0 0,0 0 0,0 0 0,1 0 0,0 0 0,0 0 0,0 0 0,0 0 0,1 0 0,-1-1 0,1 1-1,3 5 1,-2-6-21,0-1-1,1 1 0,-1-1 0,1 0 1,0 1-1,0-2 0,-1 1 0,1 0 1,0-1-1,0 0 0,1 0 1,-1 0-1,0 0 0,0 0 0,0-1 1,7 0-1,4 0 111,0 0 1,-1 0 0,1-2 0,0 0-1,-1 0 1,19-6 0,-25 5-45,1 0 1,-1 0-1,0-1 0,0 0 1,-1 0-1,1-1 1,-1 0-1,0 0 1,0-1-1,-1 1 1,0-2-1,7-6 1,-12 11 68,-3 3-202,1-1 0,-1 1 0,1 0 0,-1 0 0,1-1-1,0 1 1,-1 0 0,1 0 0,0 0 0,0 1-1,0-1 1,0 0 0,0 0 0,0 0 0,0 1 0,0-1-1,0 1 1,1-1 0,-1 0 0,0 2 0,-12 32-92,12-34 91,-1 5 40,0 0-1,1 1 0,-1-1 0,1 0 1,0 0-1,1 0 0,0 1 0,0-1 1,0 0-1,0 1 0,3 8 0,-2-12-11,0-1 0,0 1 0,1-1-1,-1 1 1,1-1 0,-1 0-1,1 1 1,0-1 0,0 0-1,0 0 1,0 0 0,0 0-1,0-1 1,1 1 0,-1-1 0,1 1-1,-1-1 1,1 0 0,-1 0-1,1 0 1,0 0 0,-1 0-1,1-1 1,0 1 0,0-1-1,0 0 1,4 0 0,4 1 58,-1-1 1,1 0-1,-1-1 1,1 0-1,-1-1 0,1 0 1,-1-1-1,0 0 1,0 0-1,0-1 0,0 0 1,-1-1-1,0 0 1,11-8-1,-14 8-40,0 1 0,-1-1 0,1 0 1,-1-1-1,-1 1 0,1-1 0,-1 0 0,0 0 0,0-1 0,0 1 1,-1-1-1,0 0 0,-1 0 0,0 0 0,0 0 0,0 0 0,-1 0 0,0-1 1,0 1-1,0 0 0,-2-10 0,1 16-45,0 0 0,0 0 0,-1-1 0,1 1 0,-1 0 0,1 0 0,-1 0 0,1 0 0,-1 0 0,0 0 0,1 0 0,-1 0 0,0 0 0,0 0 0,0 0 0,1 0 0,-1 1 0,0-1 0,0 0 0,0 0 0,-1 1 0,1-1 0,0 1 0,0-1 0,0 1 0,0 0 0,0-1 0,-1 1 0,1 0 0,0 0 0,0 0 0,-1 0 0,1 0 0,0 0 0,0 0 0,0 0 0,-2 1 0,1-1 0,0 0 0,1 0 0,-1 0 0,1 1 0,-1-1 0,1 1 0,-1-1 0,1 1 0,0 0 0,-1-1 0,1 1 0,0 0 0,-1 0 0,1 0 0,0 0 0,0 0 0,0 0 0,0 0 0,0 0 0,0 1 0,0-1 0,0 0 0,0 0 0,1 1 0,-1-1 0,0 1 0,1-1 0,0 1 0,-1-1 0,1 1 0,-1 1 0,2-2-51,0 0 0,0-1-1,0 1 1,0 0 0,0-1 0,0 1 0,0-1 0,0 1-1,0-1 1,0 1 0,0-1 0,1 0 0,-1 0 0,0 1-1,0-1 1,0 0 0,0 0 0,1 0 0,-1 0-1,0 0 1,0-1 0,0 1 0,0 0 0,0 0 0,2-2-1,33-5-3032,6-20-8660,-20 11-348</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6:55.004"/>
    </inkml:context>
    <inkml:brush xml:id="br0">
      <inkml:brushProperty name="width" value="0.025" units="cm"/>
      <inkml:brushProperty name="height" value="0.025" units="cm"/>
    </inkml:brush>
  </inkml:definitions>
  <inkml:trace contextRef="#ctx0" brushRef="#br0">0 0 5477,'0'0'24824,"29"57"-24728,-29-36-32,0 0-32,0-2-288,6-3-577,-6-1-769,5-6-1024,4-7-1410,0-2-2947</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6:55.362"/>
    </inkml:context>
    <inkml:brush xml:id="br0">
      <inkml:brushProperty name="width" value="0.025" units="cm"/>
      <inkml:brushProperty name="height" value="0.025" units="cm"/>
    </inkml:brush>
  </inkml:definitions>
  <inkml:trace contextRef="#ctx0" brushRef="#br0">50 52 16271,'-4'9'1666,"-5"14"-946,0 1 0,2 0 0,1 0 0,0 1 0,2 0 1,1-1-1,1 2 0,2 41 0,0-65-739,0 0 0,0 0 0,0 1 1,1-1-1,-1 0 0,0 0 0,1 0 1,-1 0-1,1 0 0,0 0 0,0 0 1,0 0-1,0 0 0,0 0 0,0 0 0,0 0 1,1-1-1,-1 1 0,1 0 0,-1-1 1,1 1-1,0-1 0,-1 0 0,1 0 0,0 1 1,0-1-1,0 0 0,0 0 0,0-1 1,0 1-1,0 0 0,0-1 0,1 1 1,-1-1-1,0 0 0,0 0 0,0 0 0,0 0 1,1 0-1,-1 0 0,0 0 0,0-1 1,0 1-1,0-1 0,0 0 0,0 1 1,0-1-1,0 0 0,0 0 0,0-1 0,0 1 1,0 0-1,-1 0 0,1-1 0,0 1 1,-1-1-1,1 0 0,-1 1 0,0-1 1,0 0-1,2-2 0,12-17-205,-1-2 0,-1 1 0,0-2 0,-2 1 0,10-32 0,-5 6 613,15-84 0,-40 179 1437,1-6-988,1 1 1,2 0-1,0 45 0,5-76-879,0 0 1,1 0-1,0 0 0,0 0 0,1 0 0,1 0 1,0-1-1,0 1 0,1-1 0,0 1 1,0-1-1,1-1 0,1 1 0,-1-1 0,1 0 1,1 0-1,-1 0 0,9 7 0,18 3-2002,-32-18 1826,0 1 0,0-1 0,0 1 0,0-1 0,0 0 1,-1 1-1,1-1 0,0 0 0,0 0 0,0 0 0,0 0 0,0 0 1,1 0-1,-1 0 0,0 0 0,0 0 0,-1 0 0,1-1 0,0 1 0,0 0 1,0-1-1,0 1 0,0-1 0,0 1 0,0-1 0,0 1 0,-1-1 1,1 1-1,0-1 0,0 0 0,-1 0 0,1 1 0,1-3 0,4-17-6055</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6:55.720"/>
    </inkml:context>
    <inkml:brush xml:id="br0">
      <inkml:brushProperty name="width" value="0.025" units="cm"/>
      <inkml:brushProperty name="height" value="0.025" units="cm"/>
    </inkml:brush>
  </inkml:definitions>
  <inkml:trace contextRef="#ctx0" brushRef="#br0">0 22 15310,'0'0'2755,"52"-12"-2691,-23 10-3235,5-6-10922</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6:56.082"/>
    </inkml:context>
    <inkml:brush xml:id="br0">
      <inkml:brushProperty name="width" value="0.025" units="cm"/>
      <inkml:brushProperty name="height" value="0.025" units="cm"/>
    </inkml:brush>
  </inkml:definitions>
  <inkml:trace contextRef="#ctx0" brushRef="#br0">28 1 5605,'0'0'17532,"-2"15"-17079,-11 84 606,4 0 0,6 135 0,3-224-1013,1-1 0,0 0 0,1 1 0,0-1 0,0 0 0,1 0 0,0 0 0,1 0 0,0 0 0,5 8 0,-7-15-1,0 1 0,0-1 0,0 0 0,0 0 0,1 0 0,-1 0 0,1 0 1,-1 0-1,1 0 0,0-1 0,0 0 0,-1 1 0,1-1 0,0 0 0,0 0 0,0-1 0,1 1 0,-1-1 1,0 1-1,0-1 0,0 0 0,0 0 0,0 0 0,0-1 0,0 1 0,1-1 0,-1 1 0,0-1 0,0 0 1,0 0-1,-1-1 0,1 1 0,5-4 0,9-5 59,0-1 1,0-1-1,-1-1 1,0 0-1,-2-1 1,26-30-1,-18 20 75,40-35 0,-61 58-181,-1 1 1,1-1-1,-1 0 0,1 1 0,-1-1 1,1 1-1,0-1 0,-1 1 1,1-1-1,0 1 0,0 0 0,-1-1 1,1 1-1,0 0 0,0-1 1,0 1-1,-1 0 0,1 0 0,0 0 1,0 0-1,0 0 0,-1 0 1,1 0-1,0 0 0,0 0 0,0 0 1,0 0-1,-1 0 0,1 1 1,1 0-1,-1 0 7,0 0 0,0 1 0,-1-1 0,1 0 0,-1 1 0,1-1 0,-1 1 0,1-1 1,-1 0-1,0 1 0,0-1 0,0 1 0,0-1 0,0 1 0,0 1 0,-11 57 234,10-55-263,-5 12-88,1 0 1,1 0-1,0 1 1,-1 25-1,5-43 22,0 1 1,0-1-1,0 0 0,0 1 1,0-1-1,1 0 0,-1 0 1,0 1-1,0-1 0,0 0 1,0 0-1,0 1 0,0-1 1,1 0-1,-1 0 0,0 0 0,0 1 1,0-1-1,1 0 0,-1 0 1,0 0-1,0 0 0,0 1 1,1-1-1,-1 0 0,0 0 1,0 0-1,1 0 0,-1 0 1,0 0-1,1 0 0,-1 0 1,0 0-1,0 0 0,1 0 1,-1 0-1,0 0 0,0 0 1,1 0-1,-1 0 0,0 0 1,1 0-1,-1 0 0,0 0 1,0 0-1,1 0 0,-1-1 0,0 1 1,0 0-1,1 0 0,13-9-3835,3-11-2614</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6:56.425"/>
    </inkml:context>
    <inkml:brush xml:id="br0">
      <inkml:brushProperty name="width" value="0.025" units="cm"/>
      <inkml:brushProperty name="height" value="0.025" units="cm"/>
    </inkml:brush>
  </inkml:definitions>
  <inkml:trace contextRef="#ctx0" brushRef="#br0">164 0 7944,'0'0'16073,"-9"3"-15432,-1-1-535,-5 2-54,0 0 0,1 1 1,-28 13-1,38-16-60,0 0 0,1 0-1,-1 1 1,0 0 0,1-1 0,0 1 0,0 0 0,0 0 0,0 1 0,0-1-1,0 1 1,1-1 0,0 1 0,0 0 0,0 0 0,0 0 0,0 0 0,1 0-1,0 0 1,-2 8 0,3-9 9,-1-1 0,1 1-1,0-1 1,0 1 0,0-1 0,0 1 0,0 0-1,0-1 1,1 1 0,-1-1 0,1 1-1,0-1 1,-1 1 0,1-1 0,0 0 0,1 1-1,-1-1 1,0 0 0,1 0 0,-1 0-1,1 0 1,0 0 0,2 3 0,1-3 22,-1 0 1,1 0-1,0 0 0,-1-1 1,1 1-1,0-1 0,0 0 1,0-1-1,0 1 0,0-1 1,8 0-1,-2-1 67,0 0 1,0-1-1,-1 0 0,1 0 1,0-1-1,-1-1 0,0 0 1,1 0-1,-1-1 0,-1 0 1,11-7-1,-13 7 48,-1 1 0,1-1-1,-1-1 1,0 1 0,-1-1 0,1 0 0,-1 0 0,0 0 0,-1-1-1,1 0 1,-1 0 0,-1 0 0,1 0 0,-1 0 0,-1-1-1,3-8 1,-6 0-23,-9 19-252,-10 20-81,15-15 136,1 1-1,1-1 1,0 1 0,0 0-1,-3 17 1,5-20-500,1 0-1,0 0 1,0 0 0,0 0 0,0 0 0,2 6-1,-2-10 249,1-1 0,-1 0-1,1 0 1,-1 0-1,1 0 1,-1 0-1,1 0 1,-1 0-1,1 0 1,0 0-1,0 0 1,0 0-1,-1 0 1,1 0-1,0 0 1,0-1-1,0 1 1,0 0 0,0-1-1,0 1 1,1-1-1,-1 1 1,0-1-1,0 1 1,2-1-1,14 2-5526</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6:56.847"/>
    </inkml:context>
    <inkml:brush xml:id="br0">
      <inkml:brushProperty name="width" value="0.025" units="cm"/>
      <inkml:brushProperty name="height" value="0.025" units="cm"/>
    </inkml:brush>
  </inkml:definitions>
  <inkml:trace contextRef="#ctx0" brushRef="#br0">94 23 10826,'0'0'7458,"-4"13"-6348,-9 29-818,-5 8 888,3 0 0,1 1 1,4 1-1,-9 99 0,19 8 133,2-203-1165,3 0 0,1 0 0,2 1 0,2 0 0,2 0 0,2 1 0,2 1 0,1 0 0,2 1 0,28-42 0,-41 74-189,0 0 0,1 1 0,0-1 0,0 1 0,0 1-1,1 0 1,0 0 0,0 0 0,13-6 0,-19 11 27,1-1 0,0 1 1,-1 0-1,1 0 1,0 0-1,0 0 0,0 1 1,0-1-1,0 1 0,0-1 1,0 1-1,0 0 0,0 0 1,0 1-1,0-1 0,0 0 1,0 1-1,0 0 0,0 0 1,0 0-1,-1 0 1,1 0-1,0 1 0,0-1 1,-1 1-1,1-1 0,-1 1 1,0 0-1,1 0 0,-1 0 1,0 1-1,0-1 0,3 5 1,-2-3 12,0 0 1,-1 0 0,1 1-1,-1-1 1,0 1 0,0-1-1,-1 1 1,1 0 0,-1-1-1,0 1 1,0 0 0,-1 0-1,1 0 1,-1 0-1,0 0 1,-1 0 0,1 0-1,-1-1 1,0 1 0,0 0-1,0 0 1,-1 0 0,0-1-1,0 1 1,0-1 0,0 0-1,-1 1 1,1-1 0,-1 0-1,0 0 1,-5 4-1,2-2 31,0-1 0,0-1-1,0 1 1,0-1-1,-1 0 1,1 0-1,-1-1 1,0 0-1,0 0 1,-1-1-1,1 0 1,0 0-1,-1-1 1,1 0-1,-1 0 1,0 0-1,1-1 1,-1 0-1,1-1 1,-9-1-1,14 1-153,-1 1-1,0-1 0,0 0 0,1 0 0,-1 0 1,0-1-1,1 1 0,-1-1 0,1 1 1,0-1-1,0 0 0,-1 0 0,1 0 0,0 0 1,1 0-1,-4-4 0,4 4-394,0 1 0,1-1 0,-1 0 0,0 0 0,1 1 0,-1-1 0,1 0 0,-1 0 0,1 0 0,0 0 0,0 1 1,0-1-1,0 0 0,0 0 0,0 0 0,1-3 0,4-4-5684</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6:57.333"/>
    </inkml:context>
    <inkml:brush xml:id="br0">
      <inkml:brushProperty name="width" value="0.025" units="cm"/>
      <inkml:brushProperty name="height" value="0.025" units="cm"/>
    </inkml:brush>
  </inkml:definitions>
  <inkml:trace contextRef="#ctx0" brushRef="#br0">165 0 16656,'0'0'5514,"-7"11"-3902,-13 27-496,1 0 0,2 1 0,1 0 0,-12 53-1,-26 183 246,51-256-1248,3-25 138,6-31-54,21-71-223,-17 61-403,3 0 0,1 1 0,2 1 0,2 0 0,26-46 0,-40 85 374,1 0-1,-1 0 1,1 0-1,0 1 1,0 0-1,1 0 1,0 0-1,0 1 0,0-1 1,0 1-1,1 1 1,-1-1-1,1 1 1,0 1-1,12-4 1,-16 5 41,0 0 0,0 1 0,0 0 0,1 0 0,-1 0 0,0 0 0,0 0 0,1 0 0,-1 1 0,0 0 0,0-1 0,0 1 0,0 1 0,0-1 0,0 0 0,0 1 0,0-1 0,0 1 0,-1 0 0,1 0 0,-1 0 0,1 0 0,-1 0 0,0 1 0,0-1 0,0 1 0,0-1 0,0 1 0,0 0 0,-1 0 0,1 0 0,-1 0 0,0 0 0,0 0 0,0 0 0,-1 0 0,2 4 0,-1-2 93,0 0 1,-1 0-1,1 1 0,-1-1 1,0 0-1,0 1 0,-1-1 1,1 0-1,-1 0 0,0 0 1,-1 1-1,1-1 0,-1 0 1,0-1-1,0 1 0,-1 0 1,0 0-1,1-1 0,-1 0 1,-1 1-1,1-1 0,-7 6 1,3-4 76,1 0 0,-1-1 0,-1 0 0,1 0 0,-1-1 0,1 0 0,-1 0 0,0-1 0,-1 0 0,1 0 0,0-1 0,-1 0 0,-10 1 0,17-2-215,0-1 0,1 0 1,-1 0-1,0 0 0,1 0 0,-1 0 0,0 0 0,1-1 0,-1 1 0,0-1 0,1 1 0,-1-1 0,1 1 1,-1-1-1,1 0 0,-1 0 0,1 0 0,0 1 0,-1-1 0,1-1 0,0 1 0,0 0 0,-1 0 0,1 0 1,0-1-1,0 1 0,0-1 0,1 1 0,-1 0 0,-1-4 0,0 0-928,1 0-1,0-1 0,0 1 1,1-1-1,-1 1 1,1-1-1,0 1 1,2-8-1,2-13-6021</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6:57.931"/>
    </inkml:context>
    <inkml:brush xml:id="br0">
      <inkml:brushProperty name="width" value="0.025" units="cm"/>
      <inkml:brushProperty name="height" value="0.025" units="cm"/>
    </inkml:brush>
  </inkml:definitions>
  <inkml:trace contextRef="#ctx0" brushRef="#br0">1 141 15887,'0'0'10906,"11"5"-9859,-10-5-1044,4 3 49,0-1 0,0 0 0,0 0 1,1 0-1,-1 0 0,1-1 0,-1 0 0,1 0 0,-1-1 1,1 0-1,0 0 0,-1 0 0,1 0 0,0-1 0,-1 0 0,1 0 1,-1-1-1,1 1 0,7-5 0,-5 3-35,-1-1 1,-1-1-1,1 1 0,-1-1 0,1 0 1,-1-1-1,10-11 0,-14 14-7,0 0 0,0 0 0,0 0 0,0 0 0,-1 0 0,1 0 0,-1 0 0,0-1 0,0 1 0,0 0 0,-1-1 0,1 1-1,-1-1 1,1 1 0,-1-1 0,0 1 0,-1-1 0,1 1 0,-1 0 0,-1-7 0,1 8-12,0 1 0,0-1 0,0 0 0,0 1 0,0-1 1,0 1-1,0 0 0,-1-1 0,1 1 0,0 0 0,-1 0 0,1 0 0,-1-1 0,0 2 0,1-1 0,-1 0 1,0 0-1,0 1 0,1-1 0,-1 0 0,0 1 0,0 0 0,0-1 0,0 1 0,0 0 0,1 0 0,-1 0 1,0 1-1,0-1 0,0 0 0,0 0 0,0 1 0,-2 0 0,-2 1 7,0-1 0,0 1 0,0 0-1,0 0 1,1 1 0,-1 0 0,0 0 0,-7 6 0,4-1 101,0 0 0,1 1 0,0 0 0,-11 18 0,16-23-35,0 1 1,0 0-1,1 0 0,0 0 0,0 0 1,1 0-1,-1 0 0,1 1 1,0-1-1,0 0 0,1 1 1,0 8-1,0-11-62,1-1-1,0 0 1,0 0-1,0 0 0,0 0 1,0 0-1,0 0 1,1 0-1,-1 0 1,1-1-1,-1 1 1,1 0-1,0-1 1,0 1-1,-1-1 1,1 0-1,0 1 1,0-1-1,0 0 1,1 0-1,-1 0 1,0-1-1,0 1 1,0 0-1,1-1 1,-1 0-1,0 1 1,0-1-1,1 0 1,2 0-1,10 0 27,-1 1-1,1-2 0,22-3 0,-19 0-123,-1-1 0,1-2-1,-1 1 1,0-2-1,0 0 1,-1-1-1,0-1 1,16-13 0,32-17 103,-65 45 156,0 0 0,-1 1 1,1-1-1,-1 0 0,0 0 0,-5 8 0,4-8-94,-22 43 683,24-45-724,-1 0 1,1 1-1,0-1 1,0 1 0,0-1-1,0 1 1,1-1-1,-1 1 1,1-1-1,0 1 1,0-1-1,1 5 1,0-7-36,0 0 0,0 0 0,0 0 0,0 0 0,0-1 0,0 1 0,1 0 0,-1-1 0,0 1 0,0-1 0,1 1 0,-1-1 0,0 1 0,0-1 0,1 0 0,-1 0 0,1 1 0,-1-1 0,0 0 0,1 0 0,-1-1 0,0 1 0,1 0 0,1-1 0,38-7 0,-21 0-225,0-2-1,-1 0 1,0-1 0,31-25-1,-29 20-108,1 2-1,34-19 1,-50 34-170,-9 9 431,-9 9 186,-15 21 275,17-16-1673,11 0-4395,5-21-112,12-2-2851</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6:58.277"/>
    </inkml:context>
    <inkml:brush xml:id="br0">
      <inkml:brushProperty name="width" value="0.025" units="cm"/>
      <inkml:brushProperty name="height" value="0.025" units="cm"/>
    </inkml:brush>
  </inkml:definitions>
  <inkml:trace contextRef="#ctx0" brushRef="#br0">308 1 18514,'0'0'9150,"-9"7"-7592,4-4-1465,-68 59 1704,68-58-1934,1 0-1,0 0 1,0 1 0,0 0-1,0 0 1,0 0 0,1 0-1,0 0 1,0 1-1,1 0 1,0-1 0,0 1-1,0 0 1,-2 9-1,5-14 11,-1 0-1,0-1 0,1 1 0,-1-1 1,0 1-1,1-1 0,-1 1 0,1-1 1,-1 1-1,1-1 0,-1 1 0,1-1 0,-1 1 1,1-1-1,-1 0 0,1 1 0,0-1 1,-1 0-1,1 0 0,-1 1 0,1-1 1,0 0-1,-1 0 0,1 0 0,0 0 0,-1 0 1,1 0-1,0 0 0,0 0 0,28 1-226,-22-2 73,4 2 284,-1 0 1,1 1-1,0 0 0,-1 1 0,21 7 1,-29-9 104,1 0 0,-1 1 0,1-1 1,-1 0-1,0 1 0,0-1 1,0 1-1,0 0 0,0 0 1,0 0-1,0 0 0,-1 0 1,3 3-1,-3-3 15,-1 0 0,1-1-1,-1 1 1,0 0 0,0 0 0,1-1 0,-1 1 0,0 0 0,0-1-1,0 1 1,-1 0 0,1 0 0,0-1 0,-1 1 0,1 0 0,-1-1-1,1 1 1,-1-1 0,0 1 0,0 0 0,0-1 0,0 0 0,-1 3 0,-3 0 91,1 1 1,-1-1 0,0 0 0,0 0 0,-1 0-1,1 0 1,-1-1 0,0 0 0,0-1 0,0 1 0,-11 2-1,-74 17 380,91-21-594,-75 11-1507,25-8-3078,10-3-2248</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36.740"/>
    </inkml:context>
    <inkml:brush xml:id="br0">
      <inkml:brushProperty name="width" value="0.025" units="cm"/>
      <inkml:brushProperty name="height" value="0.025" units="cm"/>
    </inkml:brush>
  </inkml:definitions>
  <inkml:trace contextRef="#ctx0" brushRef="#br0">0 9 11018,'0'0'9898,"76"0"-9482,-40 0-320,3 0-32,1-1-1217,-6-7-4388</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6:58.716"/>
    </inkml:context>
    <inkml:brush xml:id="br0">
      <inkml:brushProperty name="width" value="0.025" units="cm"/>
      <inkml:brushProperty name="height" value="0.025" units="cm"/>
    </inkml:brush>
  </inkml:definitions>
  <inkml:trace contextRef="#ctx0" brushRef="#br0">1 222 19603,'7'-1'459,"125"-30"1809,0 6 0,157-9 1,279 10-1054,-445 21-1180,1553-79 1973,-1655 80-1865,321-17 530,-342 19-824,15 1-1916</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7:00.901"/>
    </inkml:context>
    <inkml:brush xml:id="br0">
      <inkml:brushProperty name="width" value="0.025" units="cm"/>
      <inkml:brushProperty name="height" value="0.025" units="cm"/>
    </inkml:brush>
  </inkml:definitions>
  <inkml:trace contextRef="#ctx0" brushRef="#br0">8611 495 5830,'-1023'-144'5147,"281"32"-4614,-1550-98 4458,385 182-5285,1638 39 349,0 11-1,2 12 0,1 12 0,2 12 1,-359 127-1,326-60 557,251-102-393,2 2 1,1 2-1,1 2 1,-47 43-1,76-60-190,1 0 0,0 1 0,1 1 0,0 0 1,1 0-1,1 1 0,0 0 0,1 1 0,1 0 0,-10 28 0,15-35-34,0-1-1,0 1 0,1 0 1,0 0-1,1 1 0,0-1 0,0 0 1,1 0-1,0 0 0,0 0 0,1 0 1,0-1-1,1 1 0,0 0 1,0-1-1,1 0 0,0 1 0,1-2 1,0 1-1,0 0 0,0-1 0,7 7 1,14 11-59,0-2 0,2 0 0,0-2 0,1-1 0,1-1 0,1-2 0,62 25 0,244 67-189,797 129 608,19-79 373,-1046-146-746,213 28 98,663 77 30,6-58-14,-397-70 789,-2-26 1,868-164-1,-977 99-720,-351 67-33,204-84 1,-285 98 8,-1-3-1,-1-2 0,-1-2 1,56-43-1,-87 57-39,1-1 0,-1 0 1,-1-2-1,-1 1 0,22-36 0,-28 39-45,0 0 0,-1-1 0,-1 1 0,-1-1 0,1-1-1,-2 1 1,0-1 0,-1 1 0,2-27 0,-5 27-53,0 1 0,0 0 0,-2-1 0,1 1 0,-2 0 0,0 0 0,0 0 0,-1 1 0,0 0 0,-1 0 0,0 0 0,-1 0 0,0 1 0,-1 0 0,0 1 0,0 0 0,-1 0 0,0 0-1,-11-6 1,-13-10-204,-1 1 0,-2 2 0,0 2 0,-57-23 0,-13 1-602,-1 5 0,-2 5 0,-175-28 0,-348-7-4255,358 52 1285,-17 6-1586</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7:02.065"/>
    </inkml:context>
    <inkml:brush xml:id="br0">
      <inkml:brushProperty name="width" value="0.025" units="cm"/>
      <inkml:brushProperty name="height" value="0.025" units="cm"/>
    </inkml:brush>
  </inkml:definitions>
  <inkml:trace contextRef="#ctx0" brushRef="#br0">3366 712 11627,'6'-11'4095,"3"-6"-3381,0-1 0,-1-1 0,-1 0 1,9-38-1,-15 49-676,1 1 1,-1 0-1,-1-1 1,1 1-1,-1 0 1,0-1-1,-1 1 0,0-1 1,0 1-1,-1 0 1,0 0-1,0 0 1,0 0-1,-1 0 0,0 0 1,-1 0-1,1 1 1,-1 0-1,-6-7 1,-8-6-40,-1 2 1,-1 0 0,-1 1-1,0 1 1,-1 0-1,-1 2 1,0 1 0,-1 1-1,-31-10 1,-31-8 365,-115-21 0,-870-110-2,856 141-333,-291 11 1,404 13 3,0 5 1,1 5-1,1 3 0,0 6 0,-100 36 1,158-44 301,0 2 0,-59 36 0,85-45-300,1 1-1,0 1 1,1 1 0,0 0 0,1 0 0,0 1 0,1 1 0,0 0-1,-10 18 1,18-25-190,0 1-1,1 0 0,0-1 1,0 1-1,0 0 0,1 0 1,-1 14-1,2-20-64,1 0 1,0 1-1,0-1 1,0 0-1,0 0 0,0 1 1,0-1-1,1 0 1,-1 0-1,1 1 1,-1-1-1,1 0 0,0 0 1,0 0-1,0 0 1,0 0-1,0 0 1,0 0-1,1 0 0,-1-1 1,1 1-1,-1 0 1,1-1-1,0 1 0,-1-1 1,1 0-1,0 1 1,0-1-1,0 0 1,0 0-1,3 1 0,36 5-5044</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7:02.765"/>
    </inkml:context>
    <inkml:brush xml:id="br0">
      <inkml:brushProperty name="width" value="0.025" units="cm"/>
      <inkml:brushProperty name="height" value="0.025" units="cm"/>
    </inkml:brush>
  </inkml:definitions>
  <inkml:trace contextRef="#ctx0" brushRef="#br0">338 1 14830,'0'0'6753,"10"-1"-5819,16 2-546,0 1-1,0 0 0,-1 2 0,1 1 1,26 9-1,134 50 211,-159-54-552,-19-7-41,32 11 18,0 2 0,-2 1 0,66 40 0,-102-56-10,1 1 0,-1-1 0,0 0 0,0 1 0,0-1 0,0 1 0,-1 0 0,1 0 0,0 0 0,-1 0 1,1 0-1,-1 0 0,0 0 0,1 0 0,-1 1 0,0-1 0,-1 0 0,1 1 0,0-1 0,-1 0 0,1 1 0,-1-1 1,0 1-1,1-1 0,-2 5 0,0-4 22,0 0 0,-1 0 0,1 0 1,-1 0-1,0 0 0,0-1 0,0 1 0,0 0 1,0-1-1,-1 0 0,1 1 0,-1-1 0,0 0 1,1 0-1,-1-1 0,0 1 0,0 0 0,-5 1 0,-38 17 529,-2-2-1,-81 21 1,-106 8 403,138-29-624,18-4-267,-181 43-1503,253-55 706,0 0-1,1 0 1,-1 0 0,1 1-1,-1 0 1,1 1 0,-8 5-1,14-9 634,0 0-1,0 0 1,0 0 0,-1 0-1,1 0 1,0 0-1,0 0 1,0 0 0,0 0-1,0 1 1,0-1-1,-1 0 1,1 0-1,0 0 1,0 0 0,0 0-1,0 0 1,0 0-1,0 1 1,0-1 0,0 0-1,0 0 1,0 0-1,0 0 1,0 0 0,0 0-1,0 1 1,-1-1-1,1 0 1,0 0 0,0 0-1,0 0 1,0 0-1,1 1 1,-1-1-1,0 0 1,0 0 0,0 0-1,0 0 1,0 0-1,0 1 1,0-1 0,0 0-1,0 0 1,0 0-1,0 0 1,0 0 0,0 0-1,1 0 1,-1 1-1,0-1 1,0 0-1,0 0 1,0 0 0,0 0-1,1 0 1,12 1-7765</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7:03.851"/>
    </inkml:context>
    <inkml:brush xml:id="br0">
      <inkml:brushProperty name="width" value="0.025" units="cm"/>
      <inkml:brushProperty name="height" value="0.025" units="cm"/>
    </inkml:brush>
  </inkml:definitions>
  <inkml:trace contextRef="#ctx0" brushRef="#br0">105 1 7783,'0'0'14409,"-2"10"-13048,-43 159 1581,31-127-2383,2 0 1,2 0-1,2 1 0,-6 78 1,14-119-544,0 1 0,0-1 0,1 1 0,-1 0 0,1-1 0,0 1 0,-1-1 0,1 1 0,0-1 1,0 0-1,1 1 0,-1-1 0,0 0 0,1 0 0,0 0 0,-1 0 0,1 0 0,0 0 0,0 0 0,0-1 0,0 1 1,0-1-1,0 1 0,1-1 0,-1 0 0,0 0 0,1 0 0,-1 0 0,1 0 0,-1 0 0,4 0 0,9 2 0,0-1-1,0-1 1,1 0-1,18-2 1,-12 1-90,-7 0-641,0-1 1,-1 0 0,1-1 0,20-5 0,-26 4-444,-1 0 1,0 0-1,0-1 0,-1 1 1,12-9-1,12-12-6508</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7:04.233"/>
    </inkml:context>
    <inkml:brush xml:id="br0">
      <inkml:brushProperty name="width" value="0.025" units="cm"/>
      <inkml:brushProperty name="height" value="0.025" units="cm"/>
    </inkml:brush>
  </inkml:definitions>
  <inkml:trace contextRef="#ctx0" brushRef="#br0">117 16 7591,'-8'6'9396,"-6"4"-8039,0 0-1,1 1 1,-15 16 0,24-23-1056,0 1 1,0 0-1,1-1 0,-1 2 0,1-1 0,0 0 1,1 0-1,-1 1 0,1 0 0,0-1 0,1 1 1,-1 0-1,1 0 0,-1 11 0,2-15-285,1-1 0,-1 1 1,1-1-1,-1 1 0,1-1 0,0 1 0,-1-1 1,1 1-1,0-1 0,0 0 0,0 1 0,0-1 0,0 0 1,0 0-1,1 0 0,-1 0 0,0 0 0,0 0 1,1 0-1,-1 0 0,1 0 0,-1-1 0,1 1 0,-1-1 1,1 1-1,-1-1 0,1 1 0,-1-1 0,1 0 1,0 0-1,-1 0 0,1 0 0,0 0 0,-1 0 0,3-1 1,4 1 4,0 0 0,1-1 0,-1 0 1,0 0-1,16-6 0,-14 2-7,1-1 0,-1 0 1,-1-1-1,1 0 0,-1 0 0,0-1 0,-1-1 0,1 1 0,-2-1 1,1-1-1,-2 1 0,1-1 0,-1-1 0,0 1 0,-1-1 1,-1 0-1,0 0 0,0 0 0,2-13 0,-16 48-190,4-11 125,0 1 0,1-1 1,-5 20-1,9-24-278,0 0 0,0 0 0,0 0 0,1 1 0,1-1 0,0 0 0,2 11 0,-3-18 52,1 0 0,-1 0 1,1 0-1,0-1 0,-1 1 0,1 0 1,0 0-1,0 0 0,1-1 0,-1 1 0,0-1 1,0 1-1,1-1 0,-1 1 0,1-1 1,-1 0-1,1 1 0,0-1 0,-1 0 1,1 0-1,0 0 0,0-1 0,0 1 1,0 0-1,0-1 0,0 1 0,0-1 0,0 0 1,0 1-1,0-1 0,0 0 0,0 0 1,0 0-1,0-1 0,0 1 0,0 0 1,0-1-1,3-1 0,20-7-4682</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7:04.596"/>
    </inkml:context>
    <inkml:brush xml:id="br0">
      <inkml:brushProperty name="width" value="0.025" units="cm"/>
      <inkml:brushProperty name="height" value="0.025" units="cm"/>
    </inkml:brush>
  </inkml:definitions>
  <inkml:trace contextRef="#ctx0" brushRef="#br0">171 0 7239,'0'0'11307,"-7"13"-9711,-3 6-1130,0 1 0,1 0 0,1 0 0,1 1 0,1 0 0,-4 30-1,6-17 82,2 1-1,2-1 0,1 0 0,7 45 1,-5-64-532,0 0 1,0 0 0,2 0 0,0-1-1,0 0 1,2 0 0,-1 0 0,2-1-1,0 0 1,0 0 0,1-1 0,13 13 0,-21-24-107,-1-8-56,-1-1 0,0 1 0,-1-1 0,0 1-1,0 0 1,0 0 0,-1 0 0,0 0 0,-5-9 0,-40-59-1395,45 70 1453,-51-64-310,49 63 667,0 0 1,0 1-1,-1 0 1,0 0-1,0 1 0,0-1 1,0 1-1,0 0 1,-12-4-1,16 7 602,5 4-829,0-1 0,0 0-1,0-1 1,0 1 0,0-1 0,0 1-1,1-1 1,-1 0 0,0 0-1,4 0 1,3 3 40,15 3-65,0 0 1,0-2-1,1 0 1,31 0-1,51-2-4225,-103-2 3424,0-1 1,-1 0-1,1-1 0,0 1 0,0-1 1,-1 0-1,1 0 0,0 0 0,-1-1 1,6-2-1,8-10-7361</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7:05.015"/>
    </inkml:context>
    <inkml:brush xml:id="br0">
      <inkml:brushProperty name="width" value="0.025" units="cm"/>
      <inkml:brushProperty name="height" value="0.025" units="cm"/>
    </inkml:brush>
  </inkml:definitions>
  <inkml:trace contextRef="#ctx0" brushRef="#br0">71 1 7944,'0'0'9240,"-8"11"-7398,0-2-1236,1 1 1,1 0-1,-1 0 0,2 1 1,0 0-1,0 0 0,1 0 1,0 1-1,1-1 1,0 1-1,-2 20 0,5-25-463,0-1 1,0 1-1,0-1 0,1 1 1,0-1-1,0 1 0,1-1 0,0 0 1,5 12-1,-6-16-128,0 0-1,1 0 1,-1 0 0,1 0-1,0-1 1,-1 1 0,1-1-1,0 1 1,0-1 0,0 0-1,0 1 1,0-1 0,0 0-1,0-1 1,0 1 0,0 0-1,0 0 1,1-1-1,-1 1 1,0-1 0,1 0-1,-1 0 1,0 0 0,1 0-1,-1 0 1,0 0 0,0-1-1,1 1 1,-1-1 0,0 1-1,0-1 1,3-1 0,2-2 8,-1 1 0,1-1 1,-1-1-1,0 1 0,-1-1 0,1 0 1,-1-1-1,1 1 0,-2-1 0,1 0 1,-1 0-1,0 0 0,0-1 1,5-12-1,18-23 44,-27 42-65,0 0 0,0-1 0,0 1-1,0 0 1,0 0 0,0 0 0,1 0 0,-1 0 0,0 0-1,0 0 1,0 0 0,0 0 0,0 0 0,0 0 0,0 0-1,1 0 1,-1 0 0,0 0 0,0 0 0,0 0 0,0 0-1,0 0 1,0 0 0,1 0 0,-1 0 0,0 0 0,0 0-1,0 0 1,0 0 0,0 0 0,0 0 0,1 0 0,-1 0-1,0 1 1,0-1 0,0 0 0,0 0 0,0 0 0,0 0-1,0 0 1,0 0 0,0 0 0,0 0 0,0 1 0,0-1-1,1 0 1,-1 0 0,0 0 0,0 0 0,0 0 0,0 0-1,0 1 1,0-1 0,0 0 0,0 0 0,0 0 0,0 0-1,0 0 1,0 0 0,0 1 0,-1-1 0,1 0-1,0 0 1,0 0 0,3 19 281,-2 23 320,-1-40-578,-1 3 49,1 0-1,0 0 0,0 0 0,1 0 1,-1 0-1,1 0 0,0 0 0,1-1 1,1 7-1,-1-9-60,-1 0 0,1-1-1,-1 1 1,1-1 0,0 0 0,0 1 0,0-1 0,-1 0 0,1 0-1,0 0 1,0 0 0,1 0 0,-1-1 0,0 1 0,0-1 0,0 1-1,0-1 1,0 0 0,1 0 0,-1 0 0,0 0 0,0 0 0,4-1-1,2 0-3,-1-1 1,1 0-1,-1 0 0,0-1 0,0 0 0,0 0 0,0 0 0,0-1 0,-1 0 0,0 0 0,1-1 0,-2 0 0,1 0 0,5-6 1,-2 2-89,1 1 1,0 0 0,20-12 0,-29 20 72,-1 0 1,1 0-1,-1 0 0,1 0 0,-1 0 0,1 0 1,-1 0-1,0 1 0,1-1 0,-1 0 1,1 0-1,-1 0 0,1 1 0,-1-1 0,0 0 1,1 0-1,-1 1 0,0-1 0,1 0 0,-1 1 1,0-1-1,1 0 0,-1 1 0,0-1 0,0 0 1,1 1-1,-1-1 0,0 1 0,0-1 0,0 0 1,0 1-1,0-1 0,1 1 0,-1-1 0,0 1 1,0-1-1,0 1 0,0-1 0,0 0 1,0 1-1,0-1 0,-1 1 0,1-1 0,0 1 1,0 0-1,0 32 120,0-25-63,-2 75 178,2-83-233,0 1 0,0 0 0,0-1 0,1 1 0,-1-1 0,0 1 0,0 0-1,0-1 1,1 1 0,-1-1 0,0 1 0,0-1 0,1 1 0,-1-1 0,1 1 0,-1-1 0,0 0-1,1 1 1,-1-1 0,1 1 0,-1-1 0,1 0 0,-1 1 0,1-1 0,-1 0 0,1 0-1,0 1 1,-1-1 0,1 0 0,-1 0 0,1 0 0,-1 0 0,1 0 0,0 0 0,-1 0-1,1 0 1,-1 0 0,1 0 0,0 0 0,-1 0 0,1 0 0,-1 0 0,1-1 0,0 1 0,-1 0-1,1 0 1,-1-1 0,1 1 0,-1 0 0,1-1 0,-1 1 0,1-1 0,26-21-1231,1-37-4508,-15 16-1683,-2-4-5216</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7:05.343"/>
    </inkml:context>
    <inkml:brush xml:id="br0">
      <inkml:brushProperty name="width" value="0.025" units="cm"/>
      <inkml:brushProperty name="height" value="0.025" units="cm"/>
    </inkml:brush>
  </inkml:definitions>
  <inkml:trace contextRef="#ctx0" brushRef="#br0">1 1 18546,'0'0'6085</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7:05.733"/>
    </inkml:context>
    <inkml:brush xml:id="br0">
      <inkml:brushProperty name="width" value="0.025" units="cm"/>
      <inkml:brushProperty name="height" value="0.025" units="cm"/>
    </inkml:brush>
  </inkml:definitions>
  <inkml:trace contextRef="#ctx0" brushRef="#br0">70 406 7015,'-10'7'6390,"-31"20"-2963,40-26-3225,-1 0 0,1 0 0,-1 0 0,1 0 0,0 0 0,-1 1 0,1-1 0,0 0 0,0 1 0,0-1 0,0 1 0,0-1 0,-1 3 0,2-4-150,0 1 0,0-1 0,0 1 0,0-1 0,0 1 0,0-1 0,0 0 0,0 1 0,0-1 0,1 1 0,-1-1 0,0 0 0,0 1 0,0-1 0,1 0 0,-1 1 0,0-1 0,1 0 0,-1 1 0,0-1 0,0 0 0,1 0 0,-1 1 0,0-1 0,1 0 0,-1 0 1,1 0-1,-1 1 0,0-1 0,1 0 0,-1 0 0,1 0 0,45 5 1664,-41-5-1507,63-1 1158,0-3 0,88-17 0,136-41-80,-196 40-867,207-47 196,418-91-236,5 40-345,-652 112-6,116 1 0,-188 6-49,0 1-1,0 0 0,0 0 0,0 0 1,0 1-1,0-1 0,0 0 1,0 1-1,0-1 0,0 1 1,0 0-1,0 0 0,-1 0 1,1 0-1,0 0 0,-1 0 1,1 0-1,0 0 0,-1 0 1,0 1-1,1-1 0,-1 1 0,0-1 1,1 1-1,-1 0 0,0-1 1,1 4-1,2 21-4268,-15-25-8230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37.100"/>
    </inkml:context>
    <inkml:brush xml:id="br0">
      <inkml:brushProperty name="width" value="0.025" units="cm"/>
      <inkml:brushProperty name="height" value="0.025" units="cm"/>
    </inkml:brush>
  </inkml:definitions>
  <inkml:trace contextRef="#ctx0" brushRef="#br0">9 0 7559,'0'0'10122,"0"63"-8777,-5-35-448,1-1-641,4-1-160,0-1-128,0-4-897,11-8-1025,2-8-2306,-3-5-3523</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3:21.298"/>
    </inkml:context>
    <inkml:brush xml:id="br0">
      <inkml:brushProperty name="width" value="0.025" units="cm"/>
      <inkml:brushProperty name="height" value="0.025" units="cm"/>
    </inkml:brush>
  </inkml:definitions>
  <inkml:trace contextRef="#ctx0" brushRef="#br0">10656 381 5862,'-5'-9'293,"-1"-3"-186,-1 1 0,-1 0-1,1 0 1,-2 1 0,1 0 0,-1 0 0,-1 1-1,-12-9 1,-139-81-521,138 88 473,0 1 0,-1 1 1,0 1-1,-1 1 0,-35-6 0,-394-25 1532,-2 34 326,300 5-1720,-258-37-535,32 1-2,-167 60 175,5 41 229,257-28-96,-218-10-4,0-42 2,263 5 29,-640 2-195,103 3 42,153 3 333,3 58-125,-582 213 168,1074-233-193,1 7 0,3 5 0,1 5 0,-124 76 0,178-87-21,2 4 0,3 3 0,1 3-1,3 2 1,3 3 0,2 3 0,-92 125-1,106-123-11,4 1 0,2 2 0,-29 73 1,56-114-2,2 1 1,0 0 0,1 0 0,2 1 0,1 0 0,1 1 0,1-1 0,2 1 0,0-1 0,2 1 0,8 48 0,-5-62 0,1 1-1,0-1 1,1 0-1,1-1 1,0 1 0,1-2-1,0 1 1,1-1-1,0 0 1,1 0 0,1-1-1,11 9 1,5 3-7,0-2 1,1-1-1,1-2 1,38 19 0,-1-6-14,3-4 0,110 31 0,152 17-38,-228-54 61,603 106 2,10-70-16,383-98 38,-232 2 5,21 34-11,192-3 20,-3-57-15,1392-251 188,-2219 281-193,-233 33-11,470-73 39,-7-38 30,-385 82-22,-1-4-1,164-87 1,-195 85 5,-1-2-1,-2-4 1,-2-1 0,89-91 0,-124 111 10,-1-1-1,-2-1 1,0 0 0,-1-2 0,-2 0 0,16-36 0,-27 52 28,-1-1-1,-1 1 0,0-1 1,0 0-1,-1-1 0,-1 1 1,0 0-1,-1-1 1,-1 1-1,0-1 0,0 1 1,-2-1-1,0 1 1,0 0-1,-1-1 0,0 1 1,-11-23-1,2 13 47,-1 2 0,-2-1 0,0 2 1,-1 0-1,-1 1 0,-1 0 0,0 2 0,-26-20 0,-4 1 65,-2 2 0,-74-37 1,21 22-86,-2 4 1,-2 4 0,-219-50 0,102 48-183,-229-13 0,170 37-751,-1 13 0,0 12 1,1 13-1,-382 74 0,326-25-1122,-8 5-2409</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34:38.084"/>
    </inkml:context>
    <inkml:brush xml:id="br0">
      <inkml:brushProperty name="width" value="0.025" units="cm"/>
      <inkml:brushProperty name="height" value="0.025" units="cm"/>
      <inkml:brushProperty name="color" value="#E71224"/>
    </inkml:brush>
  </inkml:definitions>
  <inkml:trace contextRef="#ctx0" brushRef="#br0">17579 349 6182,'-192'33'4238,"123"-25"-4094,0-3 0,0-3 1,0-2-1,-112-17 0,-66-14-112,-448 2 0,549 29 253,-751-21 1790,-1174-78-1993,1047 59-607,-86 17-823,1 31 460,89 0 1015,-1660-81 1186,-80-7-987,1827 137-459,731-28 140,0 10 0,-304 99 0,404-100-161,1 4 0,-184 108 0,-154 161-398,337-233 495,-146 127 375,240-198-241,1 0 0,0 1 0,1 0 0,-7 9 0,12-15-65,0 0 1,0 0 0,0 1 0,0-1 0,0 0-1,0 0 1,0 0 0,1 1 0,-1-1 0,1 0-1,0 1 1,0-1 0,-1 0 0,2 1 0,-1-1 0,0 0-1,0 1 1,1-1 0,-1 0 0,1 1 0,0-1-1,-1 0 1,1 0 0,2 4 0,11 9-13,0 0 0,1-1 0,0 0 0,1-1 0,0-1 0,33 18 0,-32-19 0,45 25-8,2-3 1,0-2-1,2-3 1,2-3-1,0-3 1,105 19-1,435 34-62,-439-61 65,1929 138 875,-117-127 417,-3-129-1021,-1757 83-238,1502-104-371,-552 118 297,549-27 2,-1162-5 56,814-42 45,451-46 66,-993 44 88,-485 51-102,55-28 18,-343 46-67,0-2 0,-1-2 0,-1-3 0,96-51 0,-150 71-45,0 0 0,0 0 0,0 0 0,-1 0 0,1 0 0,0 0 0,-1 0 0,1 0 0,-1 0 0,1 0 0,-1 0 0,1 0 0,-1 0 0,0 0 0,0-1 0,1 1 0,-1 0 0,0 0 0,0 0 0,0-1 0,0 1 0,0 0 0,-1 0 0,1 0-1,0 0 1,-1-1 0,1 1 0,0 0 0,-1 0 0,0 0 0,1 0 0,-1 0 0,1 0 0,-1 0 0,0 0 0,0 0 0,-1 0 0,-35-46-15,29 38-19,-29-29 194,-1 2-1,-2 1 1,-1 2-1,-2 2 1,-1 2 0,-1 2-1,-1 1 1,-2 3-1,-54-19 1,-44-8 468,-276-56 0,-45 33-361,339 56-644,100 14-493,1-2 0,-1-1 0,2-1-1,-39-16 1,-11-16-4371</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8:54.011"/>
    </inkml:context>
    <inkml:brush xml:id="br0">
      <inkml:brushProperty name="width" value="0.025" units="cm"/>
      <inkml:brushProperty name="height" value="0.025" units="cm"/>
    </inkml:brush>
  </inkml:definitions>
  <inkml:trace contextRef="#ctx0" brushRef="#br0">871 0 3716,'-30'14'4026,"-12"7"-1912,34-17-2168,1 0 0,0 1 0,0 0 0,0 0 0,0 1 0,1-1 0,0 1 0,0 1 0,0-1 0,-8 15 0,-37 66 160,4 3-1,4 2 1,5 2-1,3 1 1,4 1 0,5 2-1,4 1 1,-18 199-1,28-114-44,-45 433 17,-16-49 1251,-1 844 1,-9-144-832,0-1-9,81-961-485,7 383 19,-1-605 50,20 107-1,-16-152-44,1-1-1,2 0 1,1 0-1,35 69 1,-38-90-40,0-1 1,2-1-1,0 1 1,1-2-1,1 1 0,0-2 1,0 0-1,2 0 1,-1-1-1,2-1 1,-1-1-1,1 0 1,1-1-1,0-1 0,0 0 1,1-1-1,0-1 1,0-1-1,0 0 1,1-2-1,0 0 0,-1-1 1,20 0-1,5-3-101,-1-2-1,1-1 0,-1-3 1,0-1-1,-1-2 0,0-2 1,61-26-1,7-12 19,145-90 0,-192 100 112,-3-2 1,-1-3-1,-2-2 0,-2-3 1,-3-2-1,-1-2 1,-4-2-1,-1-3 1,-3-1-1,65-128 1,-15-4 166,73-219 0,33-215-66,29-339-162,-188 711 509,9-480 0,-120-296 101,35 689-385,-94-635 364,65 688-492,-172-459 0,233 733-48,-25-69 28,-81-157 1,98 216 0,-1 2 0,-1 0 0,-1 1 0,-1 0 0,-1 2 0,-1 0 0,0 1 0,-2 0 1,0 2-1,0 1 0,-29-16 0,15 15 133,0 2 0,-2 1 0,1 2 0,-1 1 0,-1 2 0,0 2-1,0 1 1,0 2 0,-74 4 0,57 3-98,0 2 0,1 3 0,0 2 0,0 3 0,1 2-1,-65 28 1,117-43-91,-38 16-210,-39 24 1,70-36-291,1-1 1,-1 1-1,1 0 1,0 1-1,1 0 0,-1 0 1,1 0-1,1 1 1,-1-1-1,1 1 1,0 1-1,-4 8 1,10-12-4844</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9:02.179"/>
    </inkml:context>
    <inkml:brush xml:id="br0">
      <inkml:brushProperty name="width" value="0.025" units="cm"/>
      <inkml:brushProperty name="height" value="0.025" units="cm"/>
    </inkml:brush>
  </inkml:definitions>
  <inkml:trace contextRef="#ctx0" brushRef="#br0">580 172 1954,'-35'-1'1345,"0"3"0,0 0 0,-58 14 0,78-12-1131,0 0 1,1 1 0,-1 1-1,1 1 1,0 0-1,1 1 1,0 0 0,0 1-1,0 0 1,-19 20 0,5-1-57,0 1 1,2 2-1,1 0 1,-22 38-1,37-52-96,0 1 0,1 0 0,1 1 0,0 0 0,2 0 0,0 0-1,1 1 1,1-1 0,1 1 0,0 21 0,1-9-69,2 0 0,1 0 0,1-1-1,2 1 1,14 53 0,-3-36 124,2-1 0,3-1-1,1 0 1,2-2 0,35 49-1,-46-76-112,1-1-1,0 0 0,2-2 0,-1 0 0,2 0 0,0-1 0,1-2 1,0 1-1,1-2 0,0-1 0,1 0 0,0-1 0,0-1 0,39 9 1,-14-9 15,1-2 0,0-1 0,0-3 0,0-2 0,52-6 0,232-46 44,-192 26-38,-56 13-34,0-5-1,94-33 0,-144 39 35,-1-1 1,-1-1-1,0-2 0,-1-2 0,-1 0 0,-1-2 1,0 0-1,32-34 0,-34 27 40,-2-1 0,-1 0 0,-1-2 0,-2 0 0,0-2 0,-3 0 0,0-1 0,-2 0 0,-2-1 0,-1 0 0,-2-1 0,-1-1 0,-1 1 0,-3-1 0,0 0 0,-4-64 0,-1 84-18,0 0 0,-2 0 0,0 0 0,-1 1 0,-1-1 0,0 1 0,-1 0-1,0 0 1,-16-24 0,9 19-10,0 1-1,-2 1 0,-1 0 1,0 1-1,-1 1 0,-21-16 1,1 6-7,0 2 1,-1 1 0,-2 2 0,0 2 0,-1 2 0,-71-21 0,63 26 85,-1 1-1,0 3 1,-1 2 0,1 2 0,-1 3 0,0 2 0,0 1 0,0 3 0,1 3 0,-81 21 0,71-10-230,1 3-1,1 2 1,1 2-1,1 3 1,2 2-1,1 3 1,2 2 0,-60 54-1,-26 38-3718,76-75 22</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9:12.070"/>
    </inkml:context>
    <inkml:brush xml:id="br0">
      <inkml:brushProperty name="width" value="0.025" units="cm"/>
      <inkml:brushProperty name="height" value="0.025" units="cm"/>
    </inkml:brush>
  </inkml:definitions>
  <inkml:trace contextRef="#ctx0" brushRef="#br0">67 126 4036,'0'0'5039,"-8"2"-4548,-42 7 540,49-9-1001,1 0 1,-1 0 0,1 0-1,0 1 1,-1-1 0,1 0-1,-1 0 1,1 0 0,0 1-1,-1-1 1,1 0 0,-1 0-1,1 1 1,0-1 0,0 0-1,-1 1 1,1-1 0,0 1-1,0-1 1,-1 0 0,1 1-1,0-1 1,0 1 0,0-1-1,-1 1 1,1-1 0,0 0-1,0 1 1,0-1 0,0 1-1,0-1 1,0 1 0,0-1-1,0 1 1,0-1 0,0 0-1,1 1 1,-1-1 0,0 1-1,0-1 1,0 1 0,0-1-1,1 0 1,-1 1 0,0-1-1,0 1 1,1-1 0,-1 0-1,0 1 1,1-1 0,-1 0-1,0 1 1,1-1 0,-1 0-1,0 0 1,1 1 0,21 14-34,-6-9 49,0 0 0,0-1 0,1-1 0,-1-1 0,1-1 1,0 0-1,0-1 0,22-1 0,140-20 349,-148 16-286,42-7 375,0 4 1,0 3 0,0 4-1,111 12 1,-92-2-237,0-3-1,1-5 0,-1-4 1,1-4-1,173-33 0,-94 2-149,160-30-2,-231 52-62,135-4 0,-92 19 114,0 6-1,156 27 1,-99-3 339,1-8 1,212-6 0,-408-16-837,0 0 1,0 0 0,0-1 0,0 0-1,0 0 1,-1-1 0,1 1 0,0-1 0,-1-1-1,1 1 1,-1-1 0,8-4 0,18-22-4756</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9:24.142"/>
    </inkml:context>
    <inkml:brush xml:id="br0">
      <inkml:brushProperty name="width" value="0.025" units="cm"/>
      <inkml:brushProperty name="height" value="0.025" units="cm"/>
    </inkml:brush>
  </inkml:definitions>
  <inkml:trace contextRef="#ctx0" brushRef="#br0">0 0 10826,'0'0'2312,"12"9"-2264,-4-2 1,-2-1 16,0-1 0,1 0 0,0 0 0,0 0 0,0-1 0,1 0 0,-1-1-1,1 0 1,0 0 0,13 3 0,70 7 483,0-5 0,113-3 0,-25-2-302,486 59 590,-111-7 725,265-37-361,0-45-721,-32 0-322,970-22-34,-859 45 1292,-895 5-1550,0-2 0,0 1 0,-1 0 0,1-1 0,0 1 0,0-1 0,0 0 0,-1 0 0,1 0 1,0 0-1,-1 0 0,4-2 0,-5 2-193,0 0 0,0 0-1,0 0 1,0 0 0,0 0 0,-1-1 0,1 1 0,0 0 0,-1 0 0,1 0 0,0-1 0,-1 1-1,0 0 1,1-1 0,-1 1 0,0 0 0,0-1 0,1 1 0,-1 0 0,0-1 0,0 1 0,-1-1-1,1 1 1,0 0 0,0-1 0,-1 0 0,-8-22-10669</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9:39.608"/>
    </inkml:context>
    <inkml:brush xml:id="br0">
      <inkml:brushProperty name="width" value="0.025" units="cm"/>
      <inkml:brushProperty name="height" value="0.025" units="cm"/>
    </inkml:brush>
  </inkml:definitions>
  <inkml:trace contextRef="#ctx0" brushRef="#br0">6091 474 2819,'1'-8'5434,"0"2"-5361,1 0 0,-2 0 0,1 0 1,-1 0-1,0 0 0,0-1 0,-1 1 0,1 0 0,-1 0 0,-1 0 0,1 0 0,-1 1 1,0-1-1,-1 0 0,1 1 0,-1-1 0,0 1 0,0 0 0,-1 0 0,0 0 1,1 0-1,-8-6 0,-20-11 115,0 2 1,-1 1 0,-1 1-1,0 2 1,-1 1 0,-1 1-1,-1 3 1,0 0 0,-71-10-1,-22 6 393,-194 3-1,218 10-301,-725-66 1279,691 52-1643,-791-11-345,660 28 545,-484-18 483,604 12-595,1 6-1,0 7 1,-179 32 0,143-3-27,-224 76 0,327-84 57,1 3 0,2 4 0,2 3 0,1 4-1,-73 54 1,125-79-27,1 1 0,0 1 1,2 1-1,1 1 0,0 1 0,-19 30 0,28-35 54,0 0-1,2 1 0,0 1 0,1-1 0,1 1 1,1 1-1,1-1 0,0 1 0,-2 33 0,6-26-10,1 1 0,1-1-1,2 1 1,1-1 0,0 0 0,3-1-1,0 1 1,2-1 0,0 0-1,2-1 1,1 0 0,1-1 0,1 0-1,2-1 1,28 35 0,-5-12-51,2-1 1,2-2 0,2-2 0,2-2 0,2-2-1,1-2 1,1-2 0,2-3 0,86 37 0,-50-32 0,2-5 0,1-4 1,1-3-1,0-5 0,137 11 1,471-8-34,4-49-77,-236 7 112,-177 11 24,1080-58-19,-986 30 21,582-131 0,-344 0-31,-420 101-50,196-94 0,-367 147 24,0-2-1,-1-1 1,-1-2 0,47-37 0,-71 51 79,0-2 0,-1 1 0,1-1 1,-1 0-1,-1 0 0,1-1 0,-1 1 1,-1-1-1,0 0 0,0-1 0,0 1 0,-1-1 1,0 1-1,-1-1 0,0 0 0,0 0 1,-1 0-1,0-1 0,0 1 0,-1 0 0,-1 0 1,1 0-1,-4-15 0,-1 8 46,0 0 1,-1 0-1,0 1 0,-2 0 0,1 0 1,-2 1-1,0 0 0,-1 0 0,-13-14 0,-12-10 142,-69-57 0,40 44-183,-3 2 1,-2 4 0,-2 3 0,-2 3 0,-1 4 0,-2 2-1,-1 4 1,-1 3 0,-103-19 0,66 24-985,-1 5 1,-1 5-1,1 6 1,-1 4-1,-229 29 1,90 12-3230</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10:17.699"/>
    </inkml:context>
    <inkml:brush xml:id="br0">
      <inkml:brushProperty name="width" value="0.025" units="cm"/>
      <inkml:brushProperty name="height" value="0.025" units="cm"/>
    </inkml:brush>
  </inkml:definitions>
  <inkml:trace contextRef="#ctx0" brushRef="#br0">89 146 4484,'0'0'3705,"-10"3"-2429,-4 1-905,7-1 29,0 0 1,0-1 0,0 0 0,0-1 0,-1 1-1,-13-1 1,21-1 10,40-3 406,174 2 1629,-135 3-1512,132-13 0,114-41-494,-123 17-338,304-15 1,-300 45 36,-900-7 85,227 13-106,438-1-119,0 3 0,-41 7 0,63-9-73,1 0 1,0 1 0,0-1-1,0 1 1,0 1-1,0-1 1,1 1 0,-1 0-1,1 0 1,0 0 0,-1 1-1,2 0 1,-1 0-1,0 0 1,1 1 0,0-1-1,-8 11 1,11-12-220,0 0 1,0 0-1,1 0 0,-1-1 1,0 1-1,1 0 0,0 0 1,-1 0-1,1 0 0,1 0 1,-1 0-1,0 0 0,1 0 1,-1 0-1,1 0 0,1 3 1,11 7-4678</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10:24.111"/>
    </inkml:context>
    <inkml:brush xml:id="br0">
      <inkml:brushProperty name="width" value="0.025" units="cm"/>
      <inkml:brushProperty name="height" value="0.025" units="cm"/>
    </inkml:brush>
  </inkml:definitions>
  <inkml:trace contextRef="#ctx0" brushRef="#br0">0 203 9129,'8'0'2546,"34"5"-2120,49 12 0,-50-9-155,84 8-1,-61-16-24,0-3 0,69-12 1,124-34 422,-159 29-406,1 1-112,0 4 0,2 5 0,-1 5 0,1 4 0,-1 4 0,102 16 0,7 9 127,1-9-1,392-17 1,-390-18-216,245-11 13,-328 25-47,200 24-1,81 39 77,61 8 231,3-35 219,238-39 1352,-2335-65-2477,220-10 648,979 63-112,-76 1 13,-813-62 167,977 40 66,246 30-1109,-110 5 0,354-5 572,-1 8 0,1 6 1,213 36-1,99 29 473,524 11 0,806-75 637,-927-12-703,-585 6-160,531-11-2218,-563-8-1862</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10:29.274"/>
    </inkml:context>
    <inkml:brush xml:id="br0">
      <inkml:brushProperty name="width" value="0.025" units="cm"/>
      <inkml:brushProperty name="height" value="0.025" units="cm"/>
    </inkml:brush>
  </inkml:definitions>
  <inkml:trace contextRef="#ctx0" brushRef="#br0">224 134 4068,'-12'4'256,"-20"9"-98,-74 27 316,95-37 478,-1 0 0,0-1 0,0 0 0,-14 0 0,26-2-525,33 16-96,-10-4-264,1-2 0,0 0-1,0-1 1,1-2 0,50 9 0,133 2 921,-35-6 15,-5 12-612,-42-5-194,167 5-1,-164-29-34,133-23-1,-69 6 13,292 8-50,-8 1 195,365-81 52,-327 32-224,-171 22-135,221-23 38,0 33-6,-307 27 158,460 7 402,-572 3-357,69 2 2971,-213-9-3401,0-1-1,0 1 1,1-1-1,-1 0 1,0 1-1,0-1 1,0 0-1,0-1 1,0 1-1,0 0 1,3-3-1,17-8-6358,-15 11-99</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37.442"/>
    </inkml:context>
    <inkml:brush xml:id="br0">
      <inkml:brushProperty name="width" value="0.025" units="cm"/>
      <inkml:brushProperty name="height" value="0.025" units="cm"/>
    </inkml:brush>
  </inkml:definitions>
  <inkml:trace contextRef="#ctx0" brushRef="#br0">10 1 11531,'0'0'1473,"-8"82"1186,7-39-513,1-4-417,0-2-768,0-6-480,0-6-321,0-7-128,0-5-448,0-6-1506</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10:59.155"/>
    </inkml:context>
    <inkml:brush xml:id="br0">
      <inkml:brushProperty name="width" value="0.025" units="cm"/>
      <inkml:brushProperty name="height" value="0.025" units="cm"/>
    </inkml:brush>
  </inkml:definitions>
  <inkml:trace contextRef="#ctx0" brushRef="#br0">166 218 4388,'-9'0'491,"-10"-1"-127,6 0-44,0 1 0,0 0 1,0 1-1,0 0 0,0 1 0,0 0 1,-24 8-1,36-10-309,1 1 1,-1-1 0,0 0 0,1 1-1,-1-1 1,1 0 0,-1 1 0,1-1-1,-1 1 1,1-1 0,0 1-1,-1-1 1,1 1 0,-1 0 0,1-1-1,0 1 1,0-1 0,-1 1-1,1 0 1,0-1 0,0 1 0,0-1-1,0 1 1,0 0 0,0-1 0,-1 1-1,2 0 1,-1-1 0,0 1-1,0 0 1,0-1 0,0 1 0,0 0-1,0-1 1,1 1 0,-1 0 0,0-1-1,1 1 1,-1-1 0,0 1-1,1-1 1,-1 1 0,1-1 0,-1 1-1,0-1 1,1 1 0,-1-1-1,1 1 1,0-1 0,0 1 0,29 20 180,5-5-161,0-2-1,0-1 1,2-2 0,-1-2 0,1-1 0,0-1-1,1-3 1,57 1 0,17-10 493,169-27 1,-198 20 33,378-31 1037,36-6-1343,-196-1-216,327-36 147,-103 69 771,-69 3-616,8-11-62,274-10 338,-1 46 60,114 26 22,-624-30-490,99 16 224,476 94 0,-370-53-1293,-143-53-3773,-126-19 371</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12:01.996"/>
    </inkml:context>
    <inkml:brush xml:id="br0">
      <inkml:brushProperty name="width" value="0.025" units="cm"/>
      <inkml:brushProperty name="height" value="0.025" units="cm"/>
    </inkml:brush>
  </inkml:definitions>
  <inkml:trace contextRef="#ctx0" brushRef="#br0">376 17 3716,'0'0'4553,"-9"0"-4024,-76-14 26,85 14-464,-1-1 0,1 1 0,-1 0 0,0 0-1,1-1 1,-1 1 0,0 0 0,1 0 0,-1 0 0,0 0 0,1 0 0,-1 0 0,0 0 0,1 0 0,-1 0 0,0 0 0,1 0 0,-1 0-1,0 1 1,1-1 0,-1 0 0,0 0 0,1 1 0,-1-1 0,1 0 0,-1 1 0,0-1 0,1 0 0,-1 1 0,1-1 0,-1 1 0,1-1-1,0 1 1,-1 0 0,0 0 0,18 18 949,42 18-773,-42-30-221,0-1 0,0-1 1,1 0-1,0-1 0,0-1 0,32 2 0,115-8 312,-135 2-297,355-38 228,-71 4 47,625 18 820,-631 19-1026,-189-2-89,1234 32 634,-1146-16-668,404 23 137,1-46-162,-929 0-2104,168 0 1874,-937 49 451,95 17 83,-2-37 491,443-11-458,-562-31 285,776 10-284,404 25-1185,48 3 671,127 1 0,120-13 248,-98-4 40,2178 104 66,-877-47-35,-514-25 134,-4 32 756,-934-55-1098,133 9 217,-83-15-3330,-123-8-1539,-17-12-4228</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12:27.302"/>
    </inkml:context>
    <inkml:brush xml:id="br0">
      <inkml:brushProperty name="width" value="0.025" units="cm"/>
      <inkml:brushProperty name="height" value="0.025" units="cm"/>
    </inkml:brush>
  </inkml:definitions>
  <inkml:trace contextRef="#ctx0" brushRef="#br0">1193 253 6983,'-319'-22'2043,"248"19"-1935,57 2-110,1 1 1,-1 0 0,0 1-1,1 0 1,-1 1-1,1 1 1,-1 0-1,1 0 1,0 2-1,1 0 1,-1 0-1,1 1 1,0 0-1,0 1 1,1 1-1,0 0 1,-11 9-1,-13 18 134,1 1-1,1 1 0,2 1 1,-28 47-1,-91 177 159,136-236-254,-18 31 64,3 2 1,2 1 0,3 1-1,2 2 1,4 0 0,-18 104-1,27-95-19,3 0 1,3 0-1,3 1 0,12 96 0,-7-136-85,2 0 0,1 0 0,1 0 0,1-1 0,2-1 0,2 0 0,1-1 0,1 0 0,1-1 0,2-1 0,33 40 0,-17-32 11,3-1 1,0-2-1,2-2 1,1-2-1,2-1 1,0-2-1,2-2 1,1-2-1,1-2 1,0-2-1,1-3 1,1-1-1,1-3 1,-1-1-1,2-3 0,-1-2 1,1-2-1,0-3 1,67-7-1,-74-1 22,0-2 0,0-1-1,-1-3 1,-1-1-1,-1-2 1,0-2 0,-1-2-1,49-33 1,-17 3 12,-3-2 0,-2-4 0,78-85 0,-94 87-17,-2-2-1,-3-2 1,-2-2-1,-3-2 1,-3-2-1,-3-2 1,-2 0-1,-4-3 0,-3 0 1,-2-2-1,-4 0 1,-4-1-1,-2-1 1,5-100-1,-15 107 3,-3 0 0,-4-1-1,-2 1 1,-3 0-1,-32-122 1,32 162 38,-1 1-1,-1 0 1,-2 0 0,0 1 0,-2 0 0,0 2 0,-2-1-1,-1 2 1,-1 0 0,0 1 0,-2 1 0,0 1 0,-1 0-1,-1 2 1,-1 1 0,-44-25 0,30 24 128,1 3-1,-2 0 1,0 3-1,0 1 1,-1 2 0,0 2-1,0 1 1,-45 1-1,3 4 50,0 4-1,-157 29 0,153-16-129,0 4 0,-140 55-1,190-62-381,0 3 0,1 0 0,1 3-1,1 0 1,0 2 0,2 2 0,1 0-1,-45 49 1,30-19-2371,-1-5-1672</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13:02.845"/>
    </inkml:context>
    <inkml:brush xml:id="br0">
      <inkml:brushProperty name="width" value="0.025" units="cm"/>
      <inkml:brushProperty name="height" value="0.025" units="cm"/>
    </inkml:brush>
  </inkml:definitions>
  <inkml:trace contextRef="#ctx0" brushRef="#br0">1 181 4324,'0'0'96,"8"2"-32,1 1-19,-1-2 0,0 1 0,1-1 0,-1 0 0,1-1 0,0 0 0,-1 0 0,1-1 0,-1 0 0,1-1-1,11-3 1,1-2 248,0 1 1,0 1-1,1 1 0,-1 0 0,1 2 0,0 1 0,0 0 0,0 2 0,27 3 0,3 6 260,-17-2-184,57 3 1,295 29-114,-263-22-231,154 2 0,128-18 300,-252-4-59,765-4 332,-253-48-254,-149 5 545,518-69 869,-996 112-1733,89-9 1203,166-1 0,-286 17-1158,1 0 1,-1 1-1,0 0 1,0 0-1,0 0 1,0 1-1,-1 0 1,1 1-1,-1 0 1,1 0-1,-1 1 1,-1-1-1,1 2 1,7 7-1,-5-6-140,0 0 0,1 0-1,0 0 1,0-2 0,0 1 0,13 4 0,28-1-2141,-14-12-1883</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12:10.268"/>
    </inkml:context>
    <inkml:brush xml:id="br0">
      <inkml:brushProperty name="width" value="0.025" units="cm"/>
      <inkml:brushProperty name="height" value="0.025" units="cm"/>
    </inkml:brush>
  </inkml:definitions>
  <inkml:trace contextRef="#ctx0" brushRef="#br0">0 39 9705,'30'-2'2738,"196"-8"-2353,380 35-411,-159-2 36,1232-45 1357,-1159 4 387,220-11-1421,-685 30-351,-41-1-1020,1 1 0,0-2 0,20-3 1,-33 1-2476</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12:09.523"/>
    </inkml:context>
    <inkml:brush xml:id="br0">
      <inkml:brushProperty name="width" value="0.025" units="cm"/>
      <inkml:brushProperty name="height" value="0.025" units="cm"/>
    </inkml:brush>
  </inkml:definitions>
  <inkml:trace contextRef="#ctx0" brushRef="#br0">101 84 4837,'-24'2'42,"17"-1"266,-1 0-1,1-1 0,-1 0 0,0 0 1,1 0-1,-1-1 0,1 0 0,-9-3 1,16 4-275,0 0 1,0 0 0,1 0 0,-1 0-1,0 0 1,0 0 0,1 0 0,-1 0 0,0-1-1,0 1 1,1 0 0,-1 0 0,0 0-1,0 0 1,0 0 0,1 0 0,-1-1-1,0 1 1,0 0 0,0 0 0,0 0 0,1-1-1,-1 1 1,0 0 0,0 0 0,0 0-1,0-1 1,0 1 0,0 0 0,0 0 0,0-1-1,1 1 1,-1 0 0,0 0 0,0-1-1,0 1 1,0 0 0,0 0 0,0-1-1,0 1 1,-1 0 0,1 0 0,0 0 0,0-1-1,0 1 1,0 0 0,0 0 0,0-1-1,0 1 1,0 0 0,-1 0 0,1 0-1,0-1 1,0 1 0,-1 0 0,25 0 157,43 10-36,-27-3-46,69 4 0,692-59 3345,-32 1-3198,-45 68-192,317-13 248,-1002-9-282,1258-3 371,-904 4-412,51-14 177,1-1 122,17 38 304,126-3-3277,-541-27 640,-6-13-869</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12:11.397"/>
    </inkml:context>
    <inkml:brush xml:id="br0">
      <inkml:brushProperty name="width" value="0.025" units="cm"/>
      <inkml:brushProperty name="height" value="0.025" units="cm"/>
    </inkml:brush>
  </inkml:definitions>
  <inkml:trace contextRef="#ctx0" brushRef="#br0">203 111 5509,'-11'-5'742,"-16"-7"26,2 2-185,1-1 0,0-1 0,1-1 0,0-1 0,-23-19 0,129 158-797,-70-109 187,1 0 1,0-1-1,1 0 0,0-1 1,1-1-1,1-1 0,0 0 1,1-1-1,0-1 0,1 0 0,0-2 1,0 0-1,1-1 0,0-1 1,0-1-1,0 0 0,1-2 1,37 2-1,479-7 2193,-207-6-1626,-7 10-434,837-24-911,1090-6 907,-1151 59-15,-1-82 151,-951 37-181,716-40 740,-850 54-822,0 2-1,-1 0 0,19 5 0,25 3-2978,-47-11-471</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13:08.712"/>
    </inkml:context>
    <inkml:brush xml:id="br0">
      <inkml:brushProperty name="width" value="0.025" units="cm"/>
      <inkml:brushProperty name="height" value="0.025" units="cm"/>
    </inkml:brush>
  </inkml:definitions>
  <inkml:trace contextRef="#ctx0" brushRef="#br0">9788 475 1473,'-1298'-26'-234,"417"-18"767,623 26-378,-816 18 288,819 8-53,-1312-37 3939,1404 22-4622,-513-56 718,6-45-87,502 82-189,-1 7-1,0 8 0,-1 7 1,-235 26-1,214-7-72,-135 17 16,268-23-96,0 3 1,1 2 0,-84 32 0,56-10-9,2 4-1,1 3 1,3 3-1,1 4 1,3 4-1,2 2 1,-67 69 0,102-85 13,1 1-1,3 2 1,1 1 0,3 1 0,-38 76 0,50-83-9,2 1 1,2 0-1,1 1 1,3 1-1,1 0 0,2 0 1,-4 82-1,10-88-18,2 1 0,1 0 0,2-1 0,1 0 1,2 0-1,1 0 0,2-1 0,1 0 0,2-1 0,1 0 0,2-1 0,1-1 0,32 46 0,-21-44-23,1-1-1,1-1 1,2-1-1,1-2 1,1-1-1,1-2 1,49 26-1,284 124-44,-297-145 77,-29-11 17,722 294-3,-567-244-44,399 84 1,-183-92 61,556 13 1,421-73 196,-1328-2-199,697-7 121,1071-27-70,713-24 4,-1769 46-78,1070 37 74,260-16 33,-203-147-33,-1571 86-40,-1-14 0,-4-14 0,525-206 0,-746 243 103,143-82 0,-214 105-54,0 0-1,-1-2 0,-1-2 0,-2 0 1,0-2-1,-2-2 0,44-57 1,-61 69-9,0 0 0,-1 0 0,-1-1 0,-1 0 0,0 0 0,-1-1 0,-1 0 0,-1 0 0,0 0 0,-2 0 0,0-1 0,-1 1 0,-1-1 0,-1 1 0,-1-1 0,0 1 1,-2 0-1,0 0 0,-1 0 0,-1 0 0,-1 1 0,0 0 0,-1 0 0,-16-24 0,-11-8 12,-2 2 0,-1 1-1,-3 2 1,-2 2 0,-1 2 0,-84-59-1,24 30-16,-3 4-1,-138-61 0,44 40 4,-4 8 0,-380-90 0,-445-28-29,-1146-35-359,-889 134-208,3063 98 534,-1725-11 11,141 106 37,1198-65-38,292-22-5,-814 82 227,743-64-266,1 8 0,2 7 1,-215 83-1,216-49-1559,150-68 1275,-41 17-2010</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13:21.059"/>
    </inkml:context>
    <inkml:brush xml:id="br0">
      <inkml:brushProperty name="width" value="0.025" units="cm"/>
      <inkml:brushProperty name="height" value="0.025" units="cm"/>
    </inkml:brush>
  </inkml:definitions>
  <inkml:trace contextRef="#ctx0" brushRef="#br0">14 198 6118,'-7'6'5204,"0"-1"-3958,18 7-1002,-4-8-144,0 0 0,1 0 0,0-1-1,-1 0 1,1 0 0,1-1 0,-1 0 0,0-1 0,16 2-1,85-4 794,-51-1-611,401 1 1397,715 5-636,-948 1-716,456-8-72,-50-28-236,-4 0 26,969-31 1042,-371 21-738,-278-15-135,-944 56-252,5 0-409,1 0 0,0-1 0,-1-1 1,1 1-1,-1-2 0,11-2 0,12-13-4251</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13:40.462"/>
    </inkml:context>
    <inkml:brush xml:id="br0">
      <inkml:brushProperty name="width" value="0.025" units="cm"/>
      <inkml:brushProperty name="height" value="0.025" units="cm"/>
    </inkml:brush>
  </inkml:definitions>
  <inkml:trace contextRef="#ctx0" brushRef="#br0">0 80 5669,'0'0'4677,"8"-4"-4645,2-2 84,0 1-1,1 1 1,0 0 0,0 0 0,0 1 0,0 0-1,0 1 1,1 0 0,-1 1 0,1 0 0,-1 1-1,21 2 1,24 10 237,-1-3-1,2-3 0,-1-2 1,73-4-1,736-4 449,-569 13-591,353 21 920,205 20-857,-702-43-66,137 7 174,324 9 322,191 3-282,252-10-334,-689-18-72,244-43 145,-211 8-69,281 7-59,82-4-21,-589 21-81,400-23 474,3 33 52,818-26-195,-1306 27-1019,-76-2-1575,-11-6-2135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6:28:08.394"/>
    </inkml:context>
    <inkml:brush xml:id="br0">
      <inkml:brushProperty name="width" value="0.025" units="cm"/>
      <inkml:brushProperty name="height" value="0.025" units="cm"/>
    </inkml:brush>
  </inkml:definitions>
  <inkml:trace contextRef="#ctx0" brushRef="#br0">22 1 23254,'0'0'-512,"-3"10"20,-3 20 171,1-1 0,1 1 1,2 0-1,1 0 0,1 0 0,6 48 0,0-38-168,2 0-1,1-1 1,2 0 0,28 63 0,-22-64-193,-3-10-1491,18 54-1,-30-73 1695,1-1-1,-2 1 1,1 0-1,-1 0 1,0 0-1,-1 0 1,0 0-1,-1 0 1,1 0-1,-5 17 1,-12 4-1075,-9-5-528</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37.941"/>
    </inkml:context>
    <inkml:brush xml:id="br0">
      <inkml:brushProperty name="width" value="0.025" units="cm"/>
      <inkml:brushProperty name="height" value="0.025" units="cm"/>
    </inkml:brush>
  </inkml:definitions>
  <inkml:trace contextRef="#ctx0" brushRef="#br0">0 73 13581,'0'0'7057,"9"-7"-6261,6-2-510,1 1 1,-1 0 0,1 1-1,1 1 1,-1 0 0,1 2-1,0 0 1,0 0 0,23-1-1,-18 3-200,1 0-1,-1 2 0,0 0 1,1 2-1,22 3 0,-40-4-81,-1 0 0,0 0 0,0 0 0,0 0 0,0 0-1,0 1 1,-1 0 0,1-1 0,0 2 0,-1-1-1,1 0 1,-1 1 0,0-1 0,0 1 0,0 0 0,0 0-1,0 0 1,-1 1 0,1-1 0,-1 1 0,0-1 0,0 1-1,0 0 1,-1 0 0,1-1 0,-1 1 0,0 0-1,0 1 1,0-1 0,-1 0 0,1 0 0,-1 0 0,0 0-1,-1 8 1,0-7 131,1 0-1,-1-1 0,-1 1 0,1 0 1,-1-1-1,0 1 0,0-1 0,0 1 1,0-1-1,-1 0 0,0 0 0,0 0 1,-5 5-1,-52 42 1483,29-28-1094,51-23-5621,17 10 3293,-36-9 1656,7 1-183,0 2 0,0-1 0,0 1 0,0 0 0,-1 1 0,0-1 0,10 10 0,-15-13 389,-1 0 0,0 0 0,0 0 0,1 1 0,-1-1 0,0 0 0,0 1 0,0-1 0,0 0 0,-1 1 0,1 0 0,0-1 0,0 1 0,-1-1 0,1 1 0,-1 0 0,0-1 0,1 1 0,-1 0 0,0-1 0,0 1 0,0 0 0,0 0 0,-1-1 0,1 1 0,0 0 0,-1-1 0,1 1 0,-1 0 0,1-1 0,-1 1 0,0-1 0,0 1 0,1-1 0,-1 1 0,0-1 0,0 0 0,-1 1 0,1-1 0,0 0 0,0 0 0,-1 0 0,1 0 0,-2 1 0,-6 4 574,1-1-1,0 0 1,-1 0-1,0-1 1,0 0-1,0-1 1,-1 0-1,1 0 1,-20 2-1,0-2 566,-59-1 0,87-2-1246,1 0 0,-1 0 1,0 1-1,0-1 0,1 0 0,-1 0 1,0 0-1,0 0 0,0 0 1,1 0-1,-1 0 0,0 0 1,0-1-1,1 1 0,-1 0 1,0 0-1,0-1 0,1 1 1,-1 0-1,0-1 0,1 1 1,-1-1-1,0 1 0,1-1 1,-1 1-1,1-1 0,-1 1 1,1-1-1,-1 1 0,1-1 1,-1 0-1,1 1 0,0-1 1,-1 0-1,1 0 0,0 1 1,0-1-1,-1 0 0,1 0 1,0 1-1,0-1 0,0 0 1,0 0-1,0 1 0,0-1 1,0 0-1,0 0 0,0 0 0,1 0 1,0-2-609,0 1 0,0 0 0,0 0 0,0 0 0,1 0 0,-1 0 0,1 0 0,0 0 0,-1 0 0,1 1 0,0-1 0,0 0 0,0 1 0,3-2 1,16-6-6940</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13:43.016"/>
    </inkml:context>
    <inkml:brush xml:id="br0">
      <inkml:brushProperty name="width" value="0.025" units="cm"/>
      <inkml:brushProperty name="height" value="0.025" units="cm"/>
    </inkml:brush>
  </inkml:definitions>
  <inkml:trace contextRef="#ctx0" brushRef="#br0">0 340 5157,'0'0'1580,"9"-11"-464,8-8-921,0 1 0,2 0 0,0 1 1,1 1-1,1 1 0,42-24 0,-34 28-153,0 2 0,0 1 0,1 1-1,0 2 1,0 1 0,0 1 0,38 2-1,61-8 36,173-40 18,-151 21 704,180-9 0,536 29 998,-538 10-1267,220 0 193,696-7 1490,213-2-2138,-85 63 43,-917-25-93,364 13 72,25-25-84,-323-6-15,-231-8 7,604 24 22,581 8 53,-308-22 609,-330-15-469,-370-4-3286,-420 3 24,-7-5-1224</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13:44.446"/>
    </inkml:context>
    <inkml:brush xml:id="br0">
      <inkml:brushProperty name="width" value="0.025" units="cm"/>
      <inkml:brushProperty name="height" value="0.025" units="cm"/>
    </inkml:brush>
  </inkml:definitions>
  <inkml:trace contextRef="#ctx0" brushRef="#br0">6120 577 5061,'-34'-37'2138,"-45"-36"0,65 62-2027,-1 0 0,0 1 1,-1 1-1,0 0 1,0 1-1,-30-10 0,-298-59 430,169 44 509,-386-56 806,-7 35-1770,51 6 38,434 38-80,-661-60 182,536 61-172,-331 26 1,-479 118 89,897-112 157,0 5 0,-155 58 0,212-61-302,1 3 0,2 2 0,1 3 0,2 3 0,-98 77 0,143-102 0,0 1 0,1 0 0,0 1 1,2 0-1,-1 1 0,1 0 0,1 0 0,1 1 0,-11 26 0,15-32 1,2 0 0,-1 0 0,1 1 0,1-1 0,-1 0 0,2 1 0,-1-1 0,1 1-1,1-1 1,0 1 0,0-1 0,1 1 0,0-1 0,0 0 0,1 0 0,1 0 0,-1 0-1,10 16 1,3-2 8,1-1 0,0 0 0,2-1 0,1 0 0,0-2 0,1-1-1,1 0 1,1-2 0,43 24 0,10 0 17,155 56-1,-68-42 124,3-8 0,231 35 0,350 8-77,-664-81-68,457 39 63,881-37-1,-448-127 235,-709 62 240,416-142 0,-643 183-450,175-70 467,-191 74-498,-1 0-1,-1-2 1,0 0-1,0-1 1,-2-1 0,1-1-1,25-29 1,-37 37-42,0-1 1,-1 1-1,0-1 1,0 0-1,-1 0 1,0-1 0,-1 1-1,1-1 1,-2 0-1,1 0 1,-1 0-1,-1 0 1,0 0-1,0 0 1,0-1-1,-1 1 1,-1 0-1,0 0 1,0-1-1,-1 1 1,0 0 0,0 0-1,-1 1 1,-5-14-1,-2 3-9,0 1 0,-2-1 0,0 2 0,-1 0 0,0 0 0,-2 1 0,1 1 0,-2 0 0,-27-19 0,-13-5-11,-2 3 0,-2 2 1,-1 3-1,-1 3 1,-1 2-1,-1 4 0,-68-15 1,-47-2-1616,-253-22 0,205 38-1478,0 1-1837</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14:11.704"/>
    </inkml:context>
    <inkml:brush xml:id="br0">
      <inkml:brushProperty name="width" value="0.025" units="cm"/>
      <inkml:brushProperty name="height" value="0.025" units="cm"/>
    </inkml:brush>
  </inkml:definitions>
  <inkml:trace contextRef="#ctx0" brushRef="#br0">1289 121 7271,'-52'30'1617,"-182"107"2573,-106 86-3265,294-187-881,2 1 1,1 2-1,2 2 1,1 2-1,-52 76 1,80-101 30,2 1 1,0 1 0,1 0 0,0 0 0,2 1 0,1 0 0,0 0 0,-4 38 0,4 10-15,3 97 0,4-145-55,3 51-11,3-1-1,3 1 1,3-2 0,4 0-1,2 0 1,4-2 0,2 0-1,3-2 1,66 110 0,-74-145 31,2-1 0,2-2 1,0 0-1,2-1 1,1-1-1,1-2 1,1-1-1,1-1 0,1-1 1,0-2-1,2-2 1,0 0-1,1-2 1,1-2-1,0-1 1,1-2-1,0-1 0,0-2 1,1-1-1,49 0 1,-26-4 3,1-4 1,-1-2-1,0-2 0,0-3 1,0-3-1,-2-2 1,0-3-1,0-3 1,78-38-1,-83 31 40,-1-2 0,-1-3-1,-2-1 1,-1-3 0,-2-2 0,-2-2 0,-1-2-1,-2-2 1,36-50 0,-26 22 69,-3-2 0,-3-2 0,-4-3 0,-3 0 0,41-125 0,-54 130 82,-4-1 1,-2-1-1,13-125 0,-29 170-145,-2-1-1,-1 0 0,-1 0 0,-2 0 1,-1 1-1,-2-1 0,-1 1 0,-1 1 1,-2-1-1,-1 1 0,-24-46 1,14 39-31,-2 1 1,-1 2 0,-2 0 0,-1 1-1,-1 2 1,-2 1 0,-1 1 0,-2 1-1,0 2 1,-2 2 0,-1 1 0,0 2-1,-2 1 1,0 2 0,-2 1 0,1 3-1,-2 1 1,0 2 0,0 1 0,-51-4-1,34 10 88,0 1-1,0 4 0,0 2 0,0 2 0,0 3 0,1 3 1,-66 20-1,44-4-62,1 3 1,1 4-1,2 3 0,-98 64 1,76-38-265,4 5 0,2 3 0,4 5 0,3 3 0,-138 168 0,44 2-4552,98-140 353</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6:28.218"/>
    </inkml:context>
    <inkml:brush xml:id="br0">
      <inkml:brushProperty name="width" value="0.025" units="cm"/>
      <inkml:brushProperty name="height" value="0.025" units="cm"/>
    </inkml:brush>
  </inkml:definitions>
  <inkml:trace contextRef="#ctx0" brushRef="#br0">1 247 4933,'0'0'4116,"0"-9"-4042,0 9-73,-1-4 32,1 0 0,1-1 0,-1 1 0,0 0-1,1-1 1,0 1 0,0 0 0,0 0 0,1 0 0,-1 0 0,1 0 0,0 0-1,0 0 1,1 0 0,-1 1 0,1-1 0,5-5 0,9-7 114,1 1 1,0 1-1,0 1 1,1 1 0,1 1-1,0 0 1,1 1-1,0 1 1,43-11-1,-29 11 36,1 2 0,-1 1 0,1 2 0,1 2 0,56 3 0,-72 1-129,0 1 0,0 1 0,-1 1 0,1 1 0,-1 1 0,33 16 0,110 71 148,-129-71-106,0-2 1,1-1-1,2-1 0,-1-2 1,62 18-1,-64-28-26,1-2 0,-1-1 0,1-1 0,-1-2 1,36-4-1,169-30-27,-177 21 60,2 2 1,-1 3 0,1 3 0,65 5 0,-97 4 339,0 1 0,0 2 0,59 22 0,-54-16-92,1-2-1,48 8 1,-48-15-290,1-2 1,0-1 0,0-3-1,-1-1 1,1-1 0,75-18-1,218-87 20,-223 68-215,118-28 1,-201 63 110,0 0-1,1 1 0,27 1 1,-44 3 49,0 0 1,0 1-1,0 0 1,0 1 0,0 0-1,0 0 1,-1 1-1,1 0 1,-1 1-1,0 0 1,9 6-1,19 14 368,-4-2 168,46 22 0,-66-38-476,1 0-1,0-1 0,0-1 0,0 0 0,1-1 0,29 3 0,-5-6-25,1 0-1,0-3 1,-1-1 0,49-12-1,152-52-316,-174 46-116,1 2 0,0 4-1,2 2 1,72-4 0,-133 17 353,1 1 1,0 0 0,0 1 0,0 0 0,-1 0-1,1 1 1,-1 0 0,1 1 0,-1-1 0,0 2-1,11 5 1,-3 2 169,0 0 0,-1 1-1,-1 1 1,14 15 0,-12-13-15,1 0 1,0-1 0,1-1 0,1-1 0,0 0-1,0-2 1,1 0 0,0-1 0,1-1-1,0-1 1,1-1 0,-1 0 0,1-2 0,0-1-1,41 2 1,12-4-113,-1-3-1,89-14 1,144-39-1457,-138 22 3,-117 24 702,103-4 1,-131 13 727,-1 1 0,1 1 0,-1 1 1,0 2-1,1 0 0,39 14 0,-35-8-84,1-1-1,30 6 1,21-6-3929,-6-9-5211</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6:36.638"/>
    </inkml:context>
    <inkml:brush xml:id="br0">
      <inkml:brushProperty name="width" value="0.025" units="cm"/>
      <inkml:brushProperty name="height" value="0.025" units="cm"/>
    </inkml:brush>
  </inkml:definitions>
  <inkml:trace contextRef="#ctx0" brushRef="#br0">6922 425 5189,'-13'-2'219,"-251"-35"5533,-10-32-4671,209 50-979,0 3-1,-91-9 1,-137 1 295,191 17-213,-986-29 605,-122-9-259,-298-68-295,1406 105-190,-245-14 147,242 20-124,-134 15 0,178-4-82,0 3-1,1 2 0,0 3 0,2 3 1,-97 46-1,62-18-87,3 4 0,-130 98-1,193-129 149,0 1 0,1 1 0,2 1-1,-27 34 1,41-45-42,2-1-1,-1 2 1,2-1 0,-1 1-1,2 0 1,0 1-1,1-1 1,0 1 0,1 0-1,1 0 1,-3 26-1,5-25 11,1 0 0,0 0 0,1 0-1,1 0 1,1 0 0,0 0 0,1 0-1,0-1 1,1 1 0,9 16 0,-5-15-9,2 0 0,0 0 0,0-1 0,2-1 0,0 0 0,0-1 1,2 0-1,16 12 0,10 5 7,2-2 1,1-2-1,2-2 1,0-2-1,70 25 1,256 62 59,-362-107-70,699 143-2,12-50 412,859 56 95,-1237-134-481,1-15 1,630-76 0,-282-35 27,-14-53-7,-575 129 322,140-65 0,-205 79-232,-2-2-1,0-1 0,-1-2 0,-1-1 1,-2-1-1,54-55 0,-75 68-65,-1 0 0,0-1 0,-1 0 0,-1 0 0,0-1 0,-1 0 0,-1-1 0,0 1 0,0-1-1,-2-1 1,0 1 0,0 0 0,-2-1 0,0 0 0,-1 0 0,0 0 0,-1 1 0,-1-1 0,-1 0-1,0 0 1,-1 1 0,0-1 0,-2 1 0,0 0 0,0 0 0,-1 0 0,-1 1 0,-1 0 0,0 0-1,0 1 1,-17-20 0,2 8-69,-1 0 0,-1 2 0,-1 1-1,-1 0 1,-1 2 0,-34-18 0,17 15-193,-1 2 1,0 1 0,-76-20-1,-15 9-1411,-3 7-1,-141-7 1,214 24 624,-105-12-3149,8-5-4878</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6:54.075"/>
    </inkml:context>
    <inkml:brush xml:id="br0">
      <inkml:brushProperty name="width" value="0.025" units="cm"/>
      <inkml:brushProperty name="height" value="0.025" units="cm"/>
    </inkml:brush>
  </inkml:definitions>
  <inkml:trace contextRef="#ctx0" brushRef="#br0">52 370 5477,'0'0'2963,"-9"2"-1420,0 0-1986,-23 3 4287,32-5-3794,0 0 0,0 0 0,0 0 1,0 0-1,0 0 0,0 0 1,0-1-1,0 1 0,0 0 1,0 0-1,0 0 0,0 0 0,0 0 1,0 0-1,0 0 0,0 0 1,0 0-1,0 0 0,0 0 1,0 0-1,0 0 0,0 0 1,-1 0-1,1-1 0,0 1 0,0 0 1,0 0-1,0 0 0,0 0 1,0 0-1,0 0 0,0 0 1,0 0-1,0 0 0,0 0 0,0 0 1,0 0-1,0 0 0,-1 0 1,1 0-1,0 0 0,21-8 442,560-164 1721,-19 6-2445,-465 135 403,-165 44 1003,-995 325-1078,1033-328-1678,49-15-2452,12-10-1528</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28.185"/>
    </inkml:context>
    <inkml:brush xml:id="br0">
      <inkml:brushProperty name="width" value="0.025" units="cm"/>
      <inkml:brushProperty name="height" value="0.025" units="cm"/>
    </inkml:brush>
  </inkml:definitions>
  <inkml:trace contextRef="#ctx0" brushRef="#br0">2842 229 7751,'-181'-51'1312,"-219"-32"-1,221 49-837,55 11-403,-1 5 0,0 6 0,-171 5 0,220 11 212,0 3 0,1 4-1,0 2 1,1 4 0,1 4-1,-132 54 1,146-47 13,1 2 0,1 3 0,1 2 0,3 3 0,0 2 0,3 2 0,2 2 0,-53 62 0,76-76-346,1 1 0,1 1 1,2 1-1,2 1 0,1 1 1,1 0-1,2 1 0,2 1 0,1 0 1,2 1-1,2 0 0,1 0 1,2 1-1,2 0 0,1 43 1,3-65 47,1-1 0,0 0 0,1 0 1,1 0-1,1 0 0,0 0 1,1-1-1,0 0 0,1 0 1,13 18-1,-6-13 15,1 0-1,1-1 1,0-1-1,2-1 1,0 0 0,24 16-1,22 10 54,2-4-1,2-3 0,97 38 0,21 0 323,2-8-1,3-9 0,276 47 0,-208-67-326,2-11-1,292-8 0,-448-20-73,0-5 1,-1-4-1,200-49 0,-252 46 216,0-3 1,-2-2-1,0-2 0,-2-2 0,0-2 0,-1-2 0,-2-3 0,-1-1 1,61-57-1,-86 68-55,0 0 0,-2-2-1,-1 0 1,-1 0 0,-1-2 0,0 0 0,-2 0 0,-1-1 0,-1-1 0,-1 1 0,-2-2 0,0 1 0,-2-1 0,-1 0 0,-1 0 0,0-31 0,-4 27-84,0 0 1,-2 1 0,-2-1 0,-1 1-1,-1 1 1,-1-1 0,-2 1-1,-1 0 1,-1 1 0,-1 1 0,-2 0-1,0 0 1,-2 2 0,-25-30 0,21 32 2,-1 1 1,0 0-1,-2 2 1,0 1 0,-2 1-1,0 1 1,-40-20 0,26 19-70,-1 2 1,0 2 0,-1 1-1,-73-12 1,22 15-635,0 3-1,0 4 1,0 5-1,-124 17 1,-169 37-6721,209-37-789</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7:10.241"/>
    </inkml:context>
    <inkml:brush xml:id="br0">
      <inkml:brushProperty name="width" value="0.025" units="cm"/>
      <inkml:brushProperty name="height" value="0.025" units="cm"/>
    </inkml:brush>
  </inkml:definitions>
  <inkml:trace contextRef="#ctx0" brushRef="#br0">8281 7 2114,'0'0'2114,"8"-2"-1473,-6 1-598,-1 1 121,1-1-1,0 0 1,0 1 0,0-1-1,0 1 1,0 0 0,0-1-1,0 1 1,0 0 0,0 0-1,0 0 1,0 1 0,0-1-1,3 1 1,-4 1-41,1-1 0,-1 1 0,0 0 0,0 0 0,0-1 0,0 1 0,0 0 0,0 0 0,0 0 0,-1 0 0,1 0 0,-1 0 0,1 0 0,-1 0 1,0 0-1,0 0 0,0 0 0,0 1 0,0-1 0,-1 2 0,1 8 36,1 0-1,0-1 1,0 1 0,1 0 0,1-1 0,0 0-1,1 1 1,0-1 0,0-1 0,1 1 0,1 0 0,0-1-1,0 0 1,1-1 0,14 17 0,7 6-94,-1 2-1,27 47 1,-46-66-53,-1 0-1,0 0 1,-1 0-1,-1 1 1,0 0-1,-1 0 1,-1 0-1,-1 0 1,1 20-1,-5 107 552,-7 0 0,-32 175-1,26-214-547,-2-7 194,-4-1 0,-5-1 0,-3-1 1,-5-1-1,-3-2 0,-5-2 0,-3-2 0,-63 91 0,33-71-144,-4-4 1,-5-3-1,-4-4 1,-4-3-1,-170 130 1,134-130-115,-4-4 1,-4-7 0,-3-5 0,-3-7 0,-220 76 0,-118 7-680,-6-22 1,-959 130-1,98-109-372,129-73 2728,1010-81-1404,-348 14-63,489-4-93,1 2 1,0 3 0,1 3-1,0 3 1,2 3 0,-118 57-1,171-73-43,1-1 1,0 1-1,0 1 0,0-1 0,1 2 0,0-1 1,0 1-1,1 0 0,-12 17 0,17-22 5,1 0 0,-1 1 0,1-1 1,-1 0-1,1 1 0,0-1 0,0 0 0,0 1 0,1-1 0,-1 1 0,1 0 1,0-1-1,0 1 0,0-1 0,0 1 0,1-1 0,-1 1 0,1-1 0,0 1 0,0-1 1,1 1-1,-1-1 0,0 0 0,1 0 0,0 0 0,0 1 0,0-2 0,0 1 0,0 0 1,1 0-1,-1-1 0,1 1 0,5 2 0,3 4 79,1-1 1,0-1-1,1 0 1,0 0-1,0-2 1,0 1-1,1-2 0,0 0 1,0 0-1,0-1 1,14 1-1,27 0 80,83-2 0,-108-3-209,47-2 259,133-24 0,76-35-2530,-141 28-3161,167-18 1,-273 48 4458,-4-1-998</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7:10.587"/>
    </inkml:context>
    <inkml:brush xml:id="br0">
      <inkml:brushProperty name="width" value="0.025" units="cm"/>
      <inkml:brushProperty name="height" value="0.025" units="cm"/>
    </inkml:brush>
  </inkml:definitions>
  <inkml:trace contextRef="#ctx0" brushRef="#br0">34 68 14830,'0'0'2285,"-6"-8"-1458,-18-28-496,24 36-324,0-1-1,-1 1 0,1-1 1,0 1-1,-1-1 0,1 1 1,0-1-1,0 1 0,-1-1 1,1 1-1,0-1 0,0 1 0,0-1 1,0 0-1,0 1 0,0-1 1,0 1-1,0-1 0,0 0 1,0 1-1,0-1 0,0 1 1,0-1-1,1 1 0,-1-1 1,0 0-1,0 1 0,1-1 1,-1 1-1,0-1 0,1 1 1,-1 0-1,0-1 0,1 1 1,-1-1-1,1 1 0,-1-1 1,1 1-1,-1 0 0,1-1 1,-1 1-1,1 0 0,-1 0 1,1-1-1,-1 1 0,1 0 1,-1 0-1,1 0 0,0 0 0,-1 0 1,1 0-1,0 0 0,34-2 308,-31 2-221,27 3 110,-1 0 0,1 2 0,-1 1-1,32 12 1,3-1-144,-43-12-23,-14-4-35,0 1-1,0 0 1,0 0 0,0 1 0,0 0-1,0 0 1,7 5 0,-13-6 5,0 0 0,0-1 1,-1 1-1,1 0 0,-1 0 1,1 0-1,-1 0 0,0 0 0,1 0 1,-1 0-1,0 0 0,-1 1 0,1-1 1,0 0-1,-1 1 0,1-1 0,-1 1 1,1-1-1,-1 0 0,0 1 1,0-1-1,-1 1 0,1-1 0,0 0 1,-1 1-1,1-1 0,-1 0 0,0 1 1,-2 3-1,-8 22 116,-2-1 0,-1-1 0,-1 0 1,-19 25-1,15-22-123,0 0 0,-19 44 0,36-69-388,1 0 0,-1-1 0,1 1 0,0 0 0,0 0-1,0 0 1,1 0 0,-1 0 0,1 6 0,2-3-5243</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7:11.794"/>
    </inkml:context>
    <inkml:brush xml:id="br0">
      <inkml:brushProperty name="width" value="0.025" units="cm"/>
      <inkml:brushProperty name="height" value="0.025" units="cm"/>
    </inkml:brush>
  </inkml:definitions>
  <inkml:trace contextRef="#ctx0" brushRef="#br0">219 99 1634,'0'0'3096,"9"-9"336,3-2-2344,-7 7-546,1-1-1,-1 0 1,0 0 0,-1 0-1,1-1 1,5-9 0,-9 14-434,0 0 1,-1 0 0,1 0 0,0 0 0,0 0 0,-1 0-1,1 0 1,0-1 0,-1 1 0,1 0 0,-1-1-1,0 1 1,1 0 0,-1-1 0,0 1 0,0 0 0,0-1-1,0 1 1,0 0 0,0-1 0,-1-1 0,1 2 54,-1 1 0,0-1 1,0 1-1,1-1 0,-1 1 1,0 0-1,0-1 0,0 1 1,0 0-1,0 0 1,1 0-1,-1-1 0,0 1 1,0 0-1,0 0 0,0 0 1,0 0-1,0 0 0,0 1 1,0-1-1,1 0 0,-3 1 1,-6 1 668,1 1-1,-1 0 1,1 1 0,-1 0-1,-8 6 1,-2 4-842,1 2 0,0 0 0,1 2 0,0-1 1,2 2-1,0 0 0,1 1 0,1 0 0,1 1 0,1 1 0,1 0 1,-8 24-1,16-38 20,0-1 0,0 1 0,0 0 0,1 0 0,0 0 0,1-1 0,1 17 0,-1-21-6,1-1 0,-1 1-1,1-1 1,-1 1 0,1-1 0,0 0 0,0 1 0,0-1 0,0 0-1,1 1 1,-1-1 0,1 0 0,-1 0 0,1 0 0,0-1 0,-1 1 0,1 0-1,0 0 1,0-1 0,0 1 0,1-1 0,-1 0 0,0 0 0,0 0 0,1 0-1,-1 0 1,1 0 0,2 0 0,4 0 60,1 0 1,-1-1-1,0 0 1,1 0-1,-1-1 1,0 0-1,0-1 1,0 0-1,0-1 0,0 0 1,0 0-1,0 0 1,-1-1-1,0-1 1,0 0-1,0 0 1,0 0-1,-1-1 1,0 0-1,0 0 1,0-1-1,-1 0 0,0 0 1,-1 0-1,1-1 1,5-12-1,-9 18 8,-1 0-1,0 0 0,0 0 1,0 0-1,0 0 1,0 0-1,0 0 0,0 0 1,-1 0-1,1-1 1,-1 1-1,0 0 0,0 0 1,0-1-1,0 1 1,0 0-1,0-1 0,0 1 1,-1 0-1,1 0 1,-1 0-1,-1-4 0,1 5-31,0 0-1,-1-1 0,1 1 1,-1 0-1,1 0 0,-1 0 1,1 0-1,-1 0 0,0 1 1,1-1-1,-1 0 0,0 1 1,1-1-1,-1 1 0,0-1 1,0 1-1,0 0 0,0 0 1,1 0-1,-1 0 0,-3 1 1,1-1-35,-1 0 1,1 1 0,-1 0 0,1 0 0,-1 0 0,1 1 0,0-1 0,0 1 0,0 0 0,-1 0-1,2 1 1,-1-1 0,0 1 0,0 0 0,1 0 0,0 0 0,-1 0 0,1 0 0,1 1 0,-1 0-1,-3 4 1,6-8-8,0 0 0,0 1-1,0-1 1,0 0 0,0 0 0,0 0-1,0 0 1,0 0 0,0 0-1,0 1 1,0-1 0,0 0-1,0 0 1,0 0 0,0 0-1,0 0 1,0 1 0,0-1-1,0 0 1,0 0 0,0 0-1,0 0 1,0 0 0,0 0-1,0 1 1,0-1 0,0 0-1,0 0 1,0 0 0,0 0 0,0 0-1,0 0 1,0 0 0,1 1-1,-1-1 1,0 0 0,0 0-1,0 0 1,0 0 0,0 0-1,0 0 1,1 0 0,-1 0-1,0 0 1,0 0 0,0 0-1,0 0 1,0 0 0,0 0-1,1 0 1,-1 0 0,0 0 0,0 0-1,0 0 1,0 0 0,13-3-44,11-10 45,19-18 41,-30 20-145,1 0 0,0 1 1,0 1-1,1 0 1,0 1-1,1 1 0,0 0 1,21-6-1,-36 13 90,0 0-1,0 0 1,0 0 0,0 0-1,0 0 1,0 0-1,0 0 1,0 0 0,-1 0-1,1 0 1,0 0-1,0 1 1,0-1 0,0 0-1,0 1 1,0-1 0,-1 1-1,1-1 1,0 1-1,0-1 1,-1 1 0,1-1-1,0 1 1,-1 0-1,1-1 1,-1 1 0,1 0-1,-1 0 1,2 1 0,-1 1 0,0 0 1,0 0-1,0 0 1,0 0 0,-1 1-1,1-1 1,-1 0 0,0 6-1,0 4 32,-2 0 0,1 0 0,-6 19 0,3-17-36,1-6-1,1 1 0,-1-1 1,2 0-1,-2 13 0,17-28-2617,-7-2 821,0 0 0,-1-1-1,10-17 1,-13 22 1010,20-35-7960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38.286"/>
    </inkml:context>
    <inkml:brush xml:id="br0">
      <inkml:brushProperty name="width" value="0.025" units="cm"/>
      <inkml:brushProperty name="height" value="0.025" units="cm"/>
    </inkml:brush>
  </inkml:definitions>
  <inkml:trace contextRef="#ctx0" brushRef="#br0">17 1 3107,'0'0'22005,"0"49"-20308,-9-29-736,7-2-416,-2-1-321,2 0-192,2 0 0,0-4-737,0-5-1537,8-5-1954,1-3-2466,0 0-7527</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7:12.126"/>
    </inkml:context>
    <inkml:brush xml:id="br0">
      <inkml:brushProperty name="width" value="0.025" units="cm"/>
      <inkml:brushProperty name="height" value="0.025" units="cm"/>
    </inkml:brush>
  </inkml:definitions>
  <inkml:trace contextRef="#ctx0" brushRef="#br0">68 0 14606,'0'0'7335,"-33"63"-5798,21-34 65,1 2-737,4 2-385,3-5-416,4-2-32,0-3-64,5-4-801,4-3-800,0-6-641,-5-2-577,-2-4-1153</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7:12.487"/>
    </inkml:context>
    <inkml:brush xml:id="br0">
      <inkml:brushProperty name="width" value="0.025" units="cm"/>
      <inkml:brushProperty name="height" value="0.025" units="cm"/>
    </inkml:brush>
  </inkml:definitions>
  <inkml:trace contextRef="#ctx0" brushRef="#br0">32 109 10762,'0'0'2328,"-5"-9"-273,-17-33 310,22 41-2269,-1 0 0,1 0 0,-1 0 0,1 0 0,-1 0 0,1-1 0,0 1 0,-1 0 0,1 0 0,0 0 0,0 0 0,0 0-1,0 0 1,0-1 0,0 1 0,0 0 0,0 0 0,1 0 0,-1 0 0,0 0 0,1 0 0,-1 0 0,1 0 0,-1 0 0,1 0 0,-1 0 0,1 0 0,0 0 0,0 0 0,-1 0 0,1 0 0,0 0 0,0 1 0,0-1 0,0 0 0,0 1 0,1-1 0,38-10 1130,-34 10-1097,21-3 186,1 2 0,-1 0-1,38 4 1,-51-1-286,0 1 0,0 0 1,0 1-1,0 0 0,0 1 0,-1 1 0,0 0 0,17 10 0,-27-14 0,-1 1 0,1 0 0,-1-1 0,1 1 0,-1 0 0,0 0 0,0 0 0,0 1 0,0-1 0,-1 0 0,1 1 0,0-1 0,-1 1 0,0 0 0,1-1 0,-1 1 0,0 0 0,-1 0 0,1 0 1,0 0-1,-1-1 0,0 1 0,1 0 0,-1 0 0,0 0 0,-1 0 0,1 0 0,0 0 0,-1 0 0,0 0 0,0 0 0,0 0 0,0-1 0,0 1 0,0 0 0,-1-1 0,-1 4 0,-5 6 258,0 0 0,0-1 0,-1 0 0,0 0 0,-1-1 1,-14 12-1,5-6 324,-39 26 1,50-38-561,1 0 1,-1 0-1,0 0 1,0-1-1,0 0 1,0-1-1,-1 0 1,-16 2 0,24-4-109,-1 1 1,1-1 0,0 0 0,0 0 0,-1 0 0,1 0 0,0 0 0,-1 0 0,1 0-1,0-1 1,0 1 0,-1 0 0,1-1 0,0 1 0,0-1 0,0 1 0,-1-1-1,1 0 1,0 0 0,0 1 0,0-1 0,0 0 0,0 0 0,0 0 0,1 0 0,-1 0-1,0 0 1,0 0 0,1 0 0,-1 0 0,0-1 0,1 1 0,0 0 0,-1 0-1,1 0 1,-1-1 0,1 1 0,0 0 0,0-1 0,0 1 0,0 0 0,0 0 0,0-1-1,0 1 1,0 0 0,1-2 0,0-1-380,0 0 0,0 0 0,0 0-1,1 0 1,-1 0 0,1 0 0,0 1 0,0-1-1,1 1 1,-1-1 0,1 1 0,-1 0 0,7-6-1,48-21-7949,-23 16 3058</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7:12.836"/>
    </inkml:context>
    <inkml:brush xml:id="br0">
      <inkml:brushProperty name="width" value="0.025" units="cm"/>
      <inkml:brushProperty name="height" value="0.025" units="cm"/>
    </inkml:brush>
  </inkml:definitions>
  <inkml:trace contextRef="#ctx0" brushRef="#br0">45 0 11275,'0'0'15070,"-3"8"-14584,-6 19-433,0 1 0,2 0 1,1 0-1,2 1 1,0-1-1,1 49 0,4-72-318,0 0-1,0 0 1,1-1-1,0 1 0,-1-1 1,1 1-1,3 4 0,11 8-2408,-15-17 2422,-1 0 1,1 1 0,0-1-1,-1 0 1,1 1 0,0-1 0,0 0-1,-1 0 1,1 0 0,0 0-1,0 0 1,-1 0 0,1 0-1,0 0 1,0 0 0,-1 0-1,1 0 1,0 0 0,0-1-1,-1 1 1,1 0 0,0 0 0,0-1-1,0 0 1,3-3-5301</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7:13.214"/>
    </inkml:context>
    <inkml:brush xml:id="br0">
      <inkml:brushProperty name="width" value="0.025" units="cm"/>
      <inkml:brushProperty name="height" value="0.025" units="cm"/>
    </inkml:brush>
  </inkml:definitions>
  <inkml:trace contextRef="#ctx0" brushRef="#br0">80 177 4420,'-9'-8'5291,"5"4"-5074,-5-5 1018,0 1-1,1-2 1,0 1 0,0-1-1,-8-16 1,15 25-1079,0-1 1,0 0-1,0 0 1,0 0-1,0 0 0,0 0 1,1 0-1,-1 0 1,1-1-1,0 1 1,0 0-1,-1 0 0,1 0 1,1 0-1,-1-1 1,0 1-1,0 0 1,1 0-1,-1 0 0,1 0 1,0 0-1,0 0 1,0 0-1,0 0 1,0 0-1,0 0 0,0 0 1,0 1-1,1-1 1,-1 1-1,1-1 1,-1 1-1,1-1 0,0 1 1,-1 0-1,1-1 1,0 1-1,0 0 1,0 0-1,0 1 0,0-1 1,0 0-1,0 1 1,3-1-1,17-5-32,1 2 0,0 1 0,0 1 1,0 1-1,0 0 0,0 2 0,23 4 0,-41-5-66,0 1 0,0 0 0,0 0 0,-1 0 0,1 1 0,-1 0 0,1 0 0,-1 0 0,1 0-1,-1 1 1,0-1 0,0 1 0,0 0 0,-1 1 0,1-1 0,-1 0 0,1 1 0,3 6 0,-6-8-19,0 1-1,0-1 1,0 0-1,0 1 1,0 0-1,0-1 1,-1 1-1,1-1 1,-1 1 0,0 0-1,0-1 1,0 1-1,0 0 1,0-1-1,-1 1 1,1 0-1,-1-1 1,1 1 0,-1-1-1,0 1 1,0-1-1,0 1 1,-1-1-1,1 0 1,0 0-1,-1 1 1,0-1-1,1 0 1,-1 0 0,0 0-1,0-1 1,0 1-1,0 0 1,-3 1-1,-4 3-17,-1 1 0,0-1 0,0 0 0,0-1 0,-1-1 0,1 1 0,-1-1 0,0-1 0,0 0 0,-1-1 0,1 0 0,-22 0 0,33-2-98,0 0 1,0 1-1,0-1 1,-1 0-1,1 0 1,0 0-1,0 0 1,0 0-1,-1 0 1,1 0-1,0 0 1,0 0-1,0 0 1,-1 0-1,1 0 1,0 0-1,0 0 1,-1 0-1,1 0 1,0-1-1,0 1 1,0 0-1,0 0 1,-1 0-1,1 0 1,0 0-1,0 0 1,0 0-1,0-1 1,-1 1-1,1 0 1,0 0-1,0 0 1,0 0-1,0-1 1,0 1-1,0 0 1,0 0-1,-1 0 1,1-1-1,0 1 1,0 0-1,0 0 1,0 0-1,0-1 1,0 1-1,0 0 1,0 0-1,0 0 1,0-1-1,0 1 1,0 0-1,0 0 1,0-1-1,0 1 1,1 0-1,-1 0 1,0 0-1,0 0 1,0-1-1,0 1 1,0 0-1,1 0 1,8-11-4701,-8 10 4632,15-12-8295</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7:13.604"/>
    </inkml:context>
    <inkml:brush xml:id="br0">
      <inkml:brushProperty name="width" value="0.025" units="cm"/>
      <inkml:brushProperty name="height" value="0.025" units="cm"/>
    </inkml:brush>
  </inkml:definitions>
  <inkml:trace contextRef="#ctx0" brushRef="#br0">255 53 7719,'0'0'5536,"4"-9"-2504,13-27-571,-17 36-2398,0 0-1,0 0 0,0 0 0,-1 0 0,1 1 0,0-1 0,0 0 1,0 0-1,-1 0 0,1 0 0,0 0 0,0 0 0,-1 0 0,1 0 1,0 0-1,0-1 0,0 1 0,-1 0 0,1 0 0,0 0 0,0 0 1,0 0-1,0 0 0,-1 0 0,1 0 0,0-1 0,0 1 1,0 0-1,0 0 0,0 0 0,-1 0 0,1 0 0,0-1 0,0 1 1,0 0-1,0 0 0,0 0 0,0-1 0,0 1 0,0 0 0,0 0 1,0 0-1,-1-1 0,1 1 0,0 0 0,0 0 0,0 0 0,0-1 1,1 1-1,-1 0 0,0 0 0,0 0 0,0-1 0,0 1 0,0 0 1,0 0-1,0 0 0,0 0 0,0-1 0,0 1 0,0 0 0,1 0 1,-1 0-1,0 0 0,0-1 0,1 1 0,-14 6 216,-10 11-58,0 1 0,1 1 0,1 1 0,1 1 0,1 1 0,1 0 0,1 2 0,-15 26 0,23-36-157,1 0-1,0 1 0,1 0 0,1 0 0,0 0 0,1 1 1,1 0-1,0 0 0,2 0 0,-1 0 0,2 0 0,0 1 0,2 21 1,0-33-202,0-1 1,1 1-1,-1 0 1,1-1 0,0 0-1,0 1 1,1-1 0,-1 0-1,1 0 1,0 0-1,0 0 1,0-1 0,0 1-1,1-1 1,-1 0-1,1 0 1,0 0 0,0 0-1,0-1 1,0 0 0,1 0-1,-1 0 1,1 0-1,-1-1 1,1 1 0,0-1-1,-1 0 1,7 0 0,4 1-551,-1 0 0,1-2 0,0 1 0,0-2 1,-1 0-1,1-1 0,0 0 0,14-5 0,13-8-4249</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7:13.964"/>
    </inkml:context>
    <inkml:brush xml:id="br0">
      <inkml:brushProperty name="width" value="0.025" units="cm"/>
      <inkml:brushProperty name="height" value="0.025" units="cm"/>
    </inkml:brush>
  </inkml:definitions>
  <inkml:trace contextRef="#ctx0" brushRef="#br0">9 46 1057,'0'0'13773,"0"-46"-11499,-2 46-1889,-1 0-417,-1 3-705,4 4-1057,0-1-864,0-2-225,0 0-865</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7:14.525"/>
    </inkml:context>
    <inkml:brush xml:id="br0">
      <inkml:brushProperty name="width" value="0.025" units="cm"/>
      <inkml:brushProperty name="height" value="0.025" units="cm"/>
    </inkml:brush>
  </inkml:definitions>
  <inkml:trace contextRef="#ctx0" brushRef="#br0">285 86 4676,'-9'-19'9236,"9"10"-3053,0-28-1519,0 36-4620,0 0-1,0 0 0,0 0 0,0 0 1,0 1-1,-1-1 0,1 0 0,0 0 0,-1 0 1,1 0-1,0 1 0,-1-1 0,1 0 1,-1 0-1,1 1 0,-1-1 0,1 0 0,-1 1 1,0-1-1,1 1 0,-1-1 0,0 0 1,0 1-1,1 0 0,-1-1 0,0 1 0,0-1 1,0 1-1,1 0 0,-1 0 0,0-1 1,0 1-1,0 0 0,0 0 0,0 0 0,0 0 1,1 0-1,-1 0 0,0 0 0,0 0 1,0 1-1,0-1 0,0 0 0,1 0 0,-1 1 1,0-1-1,0 0 0,-1 2 0,-4 0-55,0 0 0,-1 1 0,1 0-1,0 0 1,-8 6 0,-6 7 47,1 1 1,0 1-1,2 0 0,0 2 1,-20 29-1,27-35 18,1 0 0,1 1 0,1 0 0,0 0 0,1 0 0,0 1 0,1 0 0,1 0 0,-3 21 0,7-34-50,0 0 0,0 0 1,0 0-1,0 0 0,0 0 0,1 0 0,-1 0 1,1 0-1,0 0 0,0 0 0,0 0 0,0 0 0,0-1 1,1 1-1,-1 0 0,1-1 0,-1 1 0,1-1 1,0 0-1,0 0 0,4 4 0,-1-3 3,0 0-1,0 0 0,0 0 1,0-1-1,1 0 1,-1 0-1,1 0 1,-1-1-1,1 0 0,11 1 1,-5-1 12,0 0-1,0-1 1,0-1 0,0 0 0,0-1 0,0 0-1,-1-1 1,1 0 0,0-1 0,18-9 0,-28 13-7,-1-1 1,1 0-1,0 0 1,-1 0-1,1 0 1,-1 0 0,1 0-1,-1-1 1,0 1-1,1 0 1,-1-1-1,0 1 1,0-1-1,0 1 1,0-1 0,0 0-1,0 1 1,0-1-1,-1 0 1,1 0-1,-1 1 1,1-4 0,-1 3 4,-1 1 1,0 0 0,1-1 0,-1 1-1,0 0 1,0 0 0,0-1 0,0 1 0,0 0-1,0 0 1,0 0 0,0 0 0,-1 1 0,1-1-1,0 0 1,0 0 0,-1 1 0,1-1 0,-1 1-1,1-1 1,0 1 0,-1 0 0,1-1-1,-1 1 1,1 0 0,-1 0 0,1 0 0,-3 0-1,-77-2 59,80 2-112,41-22-81,27-25 37,-46 31-116,-1 1 0,29-14 0,-49 29 190,1 0 0,-1 0 0,1-1 0,-1 1 0,0 0 0,1 0 0,-1 0 0,1 0 0,-1 0 0,1 0 0,-1-1 0,1 1 0,-1 0 0,0 0 0,1 1 0,-1-1 0,1 0 0,-1 0 0,1 0 0,-1 0 0,1 0 0,-1 0 0,0 1 0,1-1 0,-1 0 0,1 0 0,-1 1 0,0-1 0,1 0 0,-1 0 0,0 1 0,1-1 0,-1 0 0,0 1 0,1-1 0,-1 1 0,0-1 0,0 0 0,0 1 0,1-1 0,-1 1 0,0-1 0,0 1 0,4 32 85,-13 35 269,0-35-252,5-21-56,0 0 1,1 0 0,1 0 0,-2 23 0,18-44-1994,-11 5 865,0-1 0,0 0 0,0 1 0,0-1 0,-1 0 0,0 0 0,2-8 0,7-19-7944</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7:15.639"/>
    </inkml:context>
    <inkml:brush xml:id="br0">
      <inkml:brushProperty name="width" value="0.025" units="cm"/>
      <inkml:brushProperty name="height" value="0.025" units="cm"/>
    </inkml:brush>
  </inkml:definitions>
  <inkml:trace contextRef="#ctx0" brushRef="#br0">38 169 6983,'0'0'14339,"10"-5"-13128,13-5-498,-6 3 153,0-1 0,0 0 0,20-14 0,-34 20-805,0 0-1,-1 1 1,1-1 0,-1 0-1,1 0 1,-1-1-1,0 1 1,1 0 0,-1-1-1,-1 1 1,1-1 0,0 0-1,-1 0 1,1 0-1,-1 0 1,0 0 0,0 0-1,0 0 1,0 0-1,0 0 1,-1 0 0,0 0-1,1-1 1,-1 1 0,0 0-1,-1-6 1,0 8-55,1 0 0,-1 0 0,1 1 1,-1-1-1,0 0 0,1 0 0,-1 0 0,0 1 1,0-1-1,1 0 0,-1 1 0,0-1 0,0 1 0,0-1 1,0 1-1,0-1 0,0 1 0,1 0 0,-1 0 1,0-1-1,0 1 0,0 0 0,0 0 0,0 0 1,0 0-1,0 0 0,0 0 0,0 0 0,0 0 0,0 0 1,0 1-1,-1-1 0,-34 12-77,25-4 63,-1 0 0,1 0-1,1 1 1,0 1 0,0 0 0,-10 14-1,14-16 14,0-1-1,1 1 0,0 0 0,1 1 1,-1-1-1,2 1 0,-1 0 1,1-1-1,0 2 0,-1 10 1,4-19-3,0-1-1,0 1 1,0 0 0,0 0 0,0 0 0,0-1 0,0 1 0,0 0 0,0 0 0,0 0 0,0 0 0,1-1 0,-1 1 0,0 0 0,1 0 0,-1-1 0,1 1 0,-1 0 0,1-1-1,-1 1 1,1 0 0,-1-1 0,1 1 0,-1-1 0,1 1 0,0-1 0,-1 1 0,1-1 0,0 1 0,0-1 0,-1 0 0,1 1 0,0-1 0,1 0 0,1 1 7,1-1 0,0 1 0,0-1 0,0 0 0,-1 0 0,1-1 0,0 1 0,5-2 0,6-2 19,-1-1 0,1 0 0,15-8 0,55-41 37,-60 37-65,0 1 0,30-14-1,-54 29-2,-1 1 0,1-1 0,0 1 1,-1-1-1,1 1 0,-1-1 0,1 1 0,0 0 0,0 0 0,-1-1 0,1 1 0,0 0 0,-1 0 0,1 0 0,0-1 0,0 1 1,0 0-1,-1 0 0,1 0 0,0 0 0,0 1 0,-1-1 0,1 0 0,0 0 0,0 0 0,-1 1 0,1-1 0,0 0 0,-1 1 1,1-1-1,0 0 0,-1 1 0,1-1 0,-1 1 0,1-1 0,0 1 0,-1-1 0,1 1 0,-1 0 0,0-1 0,1 1 0,-1-1 1,1 1-1,-1 0 0,0 0 0,0-1 0,1 1 0,-1 0 0,0-1 0,0 2 0,-3 44 12,2-45-2,-7 37 85,4-26 99,1 0-1,1 0 0,-1 25 1,26-53 460,-19 10-550,0-1 1,0 1-1,-1-1 0,0 0 0,0 1 1,-1-2-1,1 1 0,-2 0 0,1 0 1,-1 0-1,0-1 0,0 1 0,-2-14 0,3-6 153,-2 22-258,1 1 0,0-1 0,0 1 0,1-1 0,-1 1 0,1 0-1,0-1 1,0 1 0,0 0 0,1 0 0,0 1 0,-1-1 0,1 0 0,0 1 0,1 0 0,-1 0-1,1 0 1,-1 0 0,1 0 0,7-3 0,-5 3-7,0 0-1,-1 0 1,1 1 0,0 0-1,0 0 1,0 1 0,1-1-1,-1 1 1,0 1 0,1-1-1,-1 1 1,0 0 0,1 1-1,8 1 1,-13-1 5,0-1 1,0 1-1,0 0 0,0 0 1,-1 0-1,1 0 0,0 0 1,-1 1-1,1-1 0,-1 0 1,1 1-1,-1-1 1,0 1-1,1 0 0,-1-1 1,0 1-1,0 0 0,0 0 1,0 0-1,-1-1 0,1 1 1,0 0-1,-1 0 1,1 0-1,-1 0 0,0 0 1,0 0-1,0 0 0,0 0 1,0 1-1,0-1 0,-1 2 1,0 6 45,0-1 0,-1 0 0,0 0-1,-1 0 1,-5 13 0,8-22-36,1 1 0,-1-1 0,0 0 0,0 1-1,0-1 1,1 0 0,-1 0 0,0 1 0,0-1 0,1 0 0,-1 1-1,0-1 1,1 0 0,-1 0 0,0 0 0,1 1 0,-1-1-1,0 0 1,1 0 0,-1 0 0,0 0 0,1 0 0,-1 0-1,0 0 1,1 0 0,-1 0 0,0 0 0,1 0 0,-1 0 0,1 0-1,-1 0 1,0 0 0,1 0 0,-1 0 0,0 0 0,1 0-1,-1-1 1,0 1 0,1 0 0,-1 0 0,0 0 0,1-1-1,-1 1 1,0 0 0,1-1 0,20-6 76,-13 2-103,0 0 1,1 0 0,-1 1-1,1 0 1,0 1 0,0 0-1,0 0 1,1 1 0,-1 0-1,14-1 1,-22 3 18,-1 1 0,1-1 0,-1 0 0,1 1 0,-1-1 0,1 0 0,-1 1 0,1-1 0,-1 1 0,1-1 0,-1 0 0,0 1 0,1-1 0,-1 1 0,0 0 0,1-1 0,-1 1 0,0-1 0,0 1 0,0-1 0,1 1 0,-1 0 0,0-1 0,0 1 0,0-1 1,0 1-1,0 0 0,0 0 8,0 0 0,0 1 0,0-1 0,0 0 0,1 0 0,-1 0 0,0 0 1,1 0-1,-1 0 0,1-1 0,-1 1 0,1 0 0,-1 0 0,1 0 0,-1 0 1,1 0-1,0-1 0,0 1 0,-1 0 0,1-1 0,0 1 0,0 0 0,0-1 1,0 1-1,0-1 0,1 1 0,5-1 27,0 0 1,0-1-1,0 0 1,0 0-1,0 0 1,0-1-1,-1 0 0,1-1 1,-1 1-1,1-1 1,-1 0-1,0-1 1,0 0-1,0 0 0,8-7 1,-6 5-84,0 0 0,0 0 0,1 1 0,0 1 0,0 0 0,16-6 0,-25 10 45,0 0-1,0 0 1,0 0 0,1 0 0,-1 0 0,0 0 0,0 0 0,1 0-1,-1 0 1,0 0 0,0 0 0,1 0 0,-1 0 0,0 0-1,0 0 1,1 0 0,-1 0 0,0 1 0,0-1 0,0 0 0,1 0-1,-1 0 1,0 0 0,0 0 0,0 1 0,1-1 0,-1 0-1,0 0 1,0 0 0,0 1 0,0-1 0,0 0 0,1 0 0,-1 0-1,0 1 1,0-1 0,0 0 0,0 0 0,0 1 0,0-1-1,0 0 1,0 1 0,-2 16-93,-10 18 197,11-33-80,-2 4 16,0 0 64,1 1 0,-1-1-1,1 1 1,1 0 0,-1 0-1,-1 13 1,4-20-114,-1 0 0,1 0 1,-1 0-1,0 1 0,1-1 0,-1 0 0,1 0 0,-1 0 0,1 0 1,-1 0-1,1 0 0,-1 0 0,0 0 0,1 0 0,-1 0 0,1 0 1,-1 0-1,1 0 0,-1 0 0,0 0 0,1-1 0,-1 1 1,1 0-1,-1 0 0,0 0 0,1-1 0,-1 1 0,1 0 0,-1 0 1,0-1-1,1 1 0,-1 0 0,0-1 0,0 1 0,1-1 0,14-10-1041,-1-2-706,15-14-3727,2 0-4134,-8 9 1991</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7:16.613"/>
    </inkml:context>
    <inkml:brush xml:id="br0">
      <inkml:brushProperty name="width" value="0.025" units="cm"/>
      <inkml:brushProperty name="height" value="0.025" units="cm"/>
    </inkml:brush>
  </inkml:definitions>
  <inkml:trace contextRef="#ctx0" brushRef="#br0">103 134 9001,'1'-1'557,"-1"1"0,1 0 0,-1-1 1,1 1-1,-1 0 0,1-1 0,-1 1 1,1-1-1,-1 1 0,0-1 0,1 1 1,-1-1-1,0 1 0,1-1 0,-1 1 1,0-1-1,0 1 0,1-1 0,-1 1 1,0-1-1,0 1 0,0-1 0,0 0 1,0 1-1,0-2 0,-10-8 4400,7 8-4887,0 1 0,0 0 0,0 0 1,0 0-1,0 0 0,-1 1 1,1-1-1,-6 1 0,6 1-78,0-1 1,0 1-1,1 0 0,-1 0 1,0 1-1,1-1 0,-1 1 0,1-1 1,-1 1-1,1 0 0,0 0 1,0 0-1,-1 0 0,1 0 0,1 0 1,-1 0-1,0 1 0,1-1 0,-1 1 1,-1 4-1,0-1 15,0 0 1,1 0-1,0 0 0,0 0 1,0 1-1,1-1 0,0 1 1,0 8-1,1-14-2,0 1 0,1-1 0,-1 0-1,1 0 1,-1 1 0,1-1 0,-1 0 0,1 0-1,0 0 1,-1 0 0,1 0 0,0 0 0,0 0-1,0 0 1,0 0 0,0 0 0,0 0 0,0-1-1,0 1 1,0 0 0,0-1 0,1 1 0,-1-1 0,0 1-1,0-1 1,1 0 0,-1 1 0,0-1 0,1 0-1,-1 0 1,0 0 0,0 0 0,1 0 0,-1 0-1,0 0 1,1-1 0,-1 1 0,2-1 0,3 0 16,0 1 0,-1-1 1,1-1-1,0 1 0,-1-1 0,0 0 1,1 0-1,4-4 0,-1-1-45,0-2 1,-1 1-1,0-1 0,0 0 0,-1-1 0,0 0 1,-1 0-1,0 0 0,0-1 0,4-14 1,-9 23-207,-9 38-284,7-32 469,-1-1 0,1 1 0,0-1 1,1 1-1,-1-1 0,1 1 0,-1 0 1,1 5-1,1-7-58,-1-1-1,1 0 1,-1 0 0,1 0 0,0 0 0,0 0-1,-1 0 1,1 0 0,0 0 0,0 0 0,0 0 0,0-1-1,0 1 1,0 0 0,0 0 0,0-1 0,0 1-1,0-1 1,1 1 0,-1-1 0,0 1 0,0-1 0,0 0-1,1 0 1,-1 0 0,0 1 0,0-1 0,1 0-1,-1-1 1,2 1 0,1 0-457,0 0 0,0 0 0,0-1 0,0 1 0,0-1 0,0 0 0,0 0-1,0 0 1,0-1 0,-1 0 0,1 1 0,0-1 0,-1 0 0,0-1 0,1 1 0,-1 0 0,0-1 0,0 0 0,0 0 0,-1 0-1,4-4 1,-3 2 110,1 0 0,-1-1 0,0 1-1,-1-1 1,4-10 0,2-32 5378,-14 64 1594,-2 9-5362,7-23-1049,1 0 1,0 1-1,0-1 0,0 0 0,0 1 0,0-1 1,1 0-1,-1 0 0,1 1 0,-1-1 0,1 0 1,0 0-1,0 0 0,0 0 0,0 0 0,0 0 1,2 2-1,-2-3-99,1 0-1,-1-1 1,0 1 0,1-1 0,-1 1 0,1-1-1,-1 1 1,1-1 0,-1 0 0,1 0 0,-1 0-1,1 0 1,-1 0 0,1 0 0,-1 0-1,1-1 1,-1 1 0,1 0 0,-1-1 0,1 1-1,-1-1 1,0 0 0,1 1 0,-1-1 0,0 0-1,1 0 1,-1 0 0,1-1 0,11-8-85,0 0 1,-1-1-1,-1 0 1,0-1-1,0 0 1,17-26 0,-22 30 841,-7 12 549,0-3-1268,1-1 0,-1 1 1,1-1-1,0 1 0,-1-1 0,1 1 0,0-1 0,0 1 1,-1 0-1,1-1 0,0 1 0,0-1 0,0 1 0,0 0 1,0-1-1,0 1 0,0 0 0,0-1 0,0 1 0,0 0 1,0-1-1,0 1 0,1-1 0,-1 1 0,0 0 1,0-1-1,1 1 0,-1-1 0,0 1 0,1-1 0,-1 1 1,0-1-1,1 1 0,0 0 0,1-1-40,0 0-1,1-1 0,-1 1 1,0 0-1,0-1 1,0 0-1,0 1 0,0-1 1,0 0-1,0 0 1,0 0-1,0 0 0,0-1 1,0 1-1,-1 0 1,1-1-1,0 1 0,-1-1 1,1 0-1,1-2 1,22-18-32,-24 22 17,0 1-1,-1 0 0,1-1 1,-1 1-1,1 0 1,-1-1-1,1 1 0,-1 0 1,0-1-1,1 1 1,-1 0-1,0 0 0,0-1 1,0 1-1,1 0 0,-1 0 1,0 0-1,0-1 1,0 1-1,0 0 0,0 0 1,0 0-1,0-1 0,-1 1 1,1 0-1,0 0 1,0 0-1,-1 0 0,-4 32 196,1 3 85,0-1 0,3 1 0,0 0 0,3 0 0,8 52 0,-5-46-232,-1 1-1,-2 0 1,-5 46-1,3-87-18,0 0-1,0 0 1,0 0-1,0 0 0,0 0 1,-1-1-1,1 1 1,-1 0-1,0 0 0,1-1 1,-1 1-1,0 0 0,0-1 1,0 1-1,0 0 1,0-1-1,0 0 0,-1 1 1,1-1-1,0 0 1,-1 1-1,1-1 0,-1 0 1,1 0-1,-1 0 1,0 0-1,1-1 0,-1 1 1,0 0-1,0-1 0,0 1 1,1-1-1,-1 1 1,0-1-1,0 0 0,0 0 1,0 0-1,0 0 1,0 0-1,1-1 0,-1 1 1,0 0-1,0-1 1,0 1-1,1-1 0,-1 0 1,0 0-1,0 1 0,1-1 1,-1 0-1,1 0 1,-1-1-1,1 1 0,-1 0 1,1 0-1,0-1 1,0 1-1,-1-1 0,1 1 1,0-1-1,0 0 0,0-2 1,-7-9-23,1-1 1,1 0-1,0 0 1,1-1-1,1 1 0,0-1 1,1 0-1,1-1 1,0 1-1,1 0 0,0 0 1,2-1-1,0 1 1,5-27-1,-4 35-24,1 1 0,-1 0 0,2 0 0,-1 1 0,1-1 0,-1 1 0,1 0 0,1-1 0,-1 2 0,9-8 0,59-42-3323,-29 23-3999,-23 15 779</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7:16.944"/>
    </inkml:context>
    <inkml:brush xml:id="br0">
      <inkml:brushProperty name="width" value="0.025" units="cm"/>
      <inkml:brushProperty name="height" value="0.025" units="cm"/>
    </inkml:brush>
  </inkml:definitions>
  <inkml:trace contextRef="#ctx0" brushRef="#br0">6 3 1473,'4'-2'17508,"5"6"-14013,6 7-3053,-4 2 45,-1 1-1,-1 0 1,0 0 0,-1 1 0,0 0 0,-1 1 0,-1 0 0,-1 0-1,0 0 1,-1 0 0,-1 1 0,0 0 0,-1-1 0,-1 1 0,-2 30 0,0-24-714,-2 0 1,0-1 0,-2 0 0,0 1 0,-1-2 0,-2 1 0,0-1 0,-1 0 0,-1-1 0,-1 0 0,-16 22 0,10-22-6143,6-11-6481</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38.631"/>
    </inkml:context>
    <inkml:brush xml:id="br0">
      <inkml:brushProperty name="width" value="0.025" units="cm"/>
      <inkml:brushProperty name="height" value="0.025" units="cm"/>
    </inkml:brush>
  </inkml:definitions>
  <inkml:trace contextRef="#ctx0" brushRef="#br0">232 1 18321,'0'0'8488,"-8"6"-7997,-24 17 5,-68 55 1725,87-67-2010,0 2 0,0 0 0,1 0 0,1 1 0,-11 16 0,21-28-205,0 0 1,0-1 0,0 1-1,1 0 1,-1 0-1,0 0 1,1 0-1,-1 0 1,1-1-1,0 1 1,-1 0-1,1 0 1,0 0-1,0 0 1,0 0 0,1 0-1,-1 0 1,0 0-1,1 0 1,-1 0-1,1 0 1,1 3-1,0-2-1,0 0-1,1 0 1,-1 1 0,1-2-1,0 1 1,0 0-1,0 0 1,0-1 0,0 0-1,7 4 1,-1-1-35,1 0 0,0-1 0,1 0 1,-1-1-1,1 0 0,-1-1 0,19 3 1,-21-5-86,1 0 0,-1 0 0,0-1 0,0 1 1,0-2-1,1 1 0,-1-1 0,-1-1 1,1 1-1,0-1 0,-1-1 0,1 1 0,-1-1 1,0-1-1,0 1 0,-1-1 0,9-8 1,-12 9-666</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7:28.735"/>
    </inkml:context>
    <inkml:brush xml:id="br0">
      <inkml:brushProperty name="width" value="0.025" units="cm"/>
      <inkml:brushProperty name="height" value="0.025" units="cm"/>
    </inkml:brush>
  </inkml:definitions>
  <inkml:trace contextRef="#ctx0" brushRef="#br0">26 194 64,'0'1'391,"-1"0"1,1 0-1,-1-1 1,1 1-1,-1 0 0,0-1 1,1 1-1,-1-1 1,0 1-1,1-1 0,-1 1 1,0-1-1,0 1 1,1-1-1,-1 0 0,0 1 1,0-1-1,0 0 0,0 0 1,1 0-1,-1 0 1,0 0-1,0 1 0,0-1 1,-1-1-1,1 1-200,1-1 0,-1 0 0,1 1-1,-1-1 1,1 0 0,-1 0 0,1 1-1,0-1 1,-1 0 0,1 0 0,0 0 0,0 0-1,0 0 1,-1 1 0,1-1 0,0 0 0,0 0-1,0 0 1,1-1 0,-1-5 85,0 1 0,1 0-1,0-1 1,1 1 0,3-12 0,10-16 815,-13 25-728,2 1 0,-1-1 1,1 1-1,0-1 0,1 1 1,0 1-1,0-1 1,1 1-1,7-8 0,-13 15-350,0 0 0,1-1 0,-1 1-1,1 0 1,-1 0 0,1 0 0,-1 0-1,1 0 1,-1 0 0,0 0 0,1 0-1,-1 0 1,1 0 0,-1 0-1,1 0 1,-1 0 0,1 0 0,-1 0-1,1 0 1,-1 0 0,1 1 0,-1-1-1,0 0 1,1 0 0,-1 0 0,1 1-1,-1-1 1,0 0 0,1 1 0,-1-1-1,0 0 1,1 1 0,-1-1 0,0 1-1,0-1 1,1 0 0,-1 1 0,0-1-1,0 1 1,0-1 0,0 1 0,1-1-1,-1 0 1,0 1 0,0-1 0,0 1-1,0-1 1,0 1 0,0-1 0,0 1-1,5 32 93,-5-28-43,2 11 38,-1 0-109,2 1-1,0-1 0,9 31 1,-11-45 17,0 0 0,0 1 0,0-1 1,0 0-1,0 0 0,1 0 0,-1 0 0,1 0 0,0 0 1,-1 0-1,1 0 0,0-1 0,0 1 0,2 1 0,-2-2 15,0-1-1,-1 1 1,1-1-1,0 0 0,-1 1 1,1-1-1,0 0 0,-1 0 1,1 0-1,0 0 0,0-1 1,-1 1-1,1 0 0,0-1 1,-1 1-1,1-1 0,-1 0 1,1 1-1,-1-1 0,1 0 1,-1 0-1,1 0 0,1-1 1,4-5 103,1 1 1,-1-1-1,0-1 0,-1 1 1,0-1-1,0 0 0,7-14 1,-7 12-25,0 0 0,0 1 0,2 0 0,-1 0 0,12-10 0,5 13-84,-1 3-826,-19 0 214,0 0 0,-1 0 0,1 0 0,0 0 0,-1-1 0,1 1 0,2-5 0,10-14-5417</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7:31.341"/>
    </inkml:context>
    <inkml:brush xml:id="br0">
      <inkml:brushProperty name="width" value="0.025" units="cm"/>
      <inkml:brushProperty name="height" value="0.025" units="cm"/>
    </inkml:brush>
  </inkml:definitions>
  <inkml:trace contextRef="#ctx0" brushRef="#br0">0 32 4484,'6'-29'11173,"-3"27"-7458,-1 18-2572,1 357 1831,-3-372-2903,0 1-1,0 0 1,0 0 0,0 0 0,1 0 0,-1-1-1,0 1 1,1 0 0,-1 0 0,1-1 0,0 1-1,-1 0 1,1-1 0,0 1 0,0 0 0,0-1-1,0 0 1,0 1 0,1-1 0,-1 1 0,0-1-1,1 0 1,1 2 0,0-2 12,0 0 0,0 0 0,0 0 0,0 0 0,0-1 0,0 1 0,0-1 0,0 0 0,0 0 0,0 0 0,0 0 1,6-2-1,3 0 17,0-2 0,0 1 0,0-2 0,-1 1 0,20-12 0,-19 10-175,25-18-1125,-35 22 779,-1 1 1,1 0-1,-1-1 1,1 0 0,-1 1-1,0-1 1,0 1 0,0-1-1,0 0 1,0 0 0,0 0-1,0 0 1,0 0 0,-1 0-1,1 0 1,-1 0 0,1 0-1,-1-2 1,0-13-6296</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7:31.730"/>
    </inkml:context>
    <inkml:brush xml:id="br0">
      <inkml:brushProperty name="width" value="0.025" units="cm"/>
      <inkml:brushProperty name="height" value="0.025" units="cm"/>
    </inkml:brush>
  </inkml:definitions>
  <inkml:trace contextRef="#ctx0" brushRef="#br0">19 1 7944,'0'0'10505,"-18"68"-9031,18-37 223,0 6-736,5 6-640,8 1-257,3 0-32,2-5-32,7-8-481,0-10-1761,2-13-3011,-3-8-3811</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7:35.363"/>
    </inkml:context>
    <inkml:brush xml:id="br0">
      <inkml:brushProperty name="width" value="0.025" units="cm"/>
      <inkml:brushProperty name="height" value="0.025" units="cm"/>
    </inkml:brush>
  </inkml:definitions>
  <inkml:trace contextRef="#ctx0" brushRef="#br0">1 1 15663,'0'0'155,"1"0"0,0 0 0,-1 0 1,1 0-1,0 0 0,-1 0 0,1 0 0,0 1 0,-1-1 1,1 0-1,-1 0 0,1 1 0,0-1 0,-1 1 1,1-1-1,-1 0 0,1 1 0,-1-1 0,1 1 0,-1-1 1,0 1-1,1-1 0,-1 1 0,1 0 0,-1-1 1,0 1-1,0-1 0,1 1 0,-1 0 0,0-1 0,0 1 1,0 0-1,0-1 0,1 2 0,15 33-541,-14-30 722,11 27-82,13 56 1,-4-10 5,-18-68-828,-10-31-8153,-12-2 4931,-2-3-876</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7:35.706"/>
    </inkml:context>
    <inkml:brush xml:id="br0">
      <inkml:brushProperty name="width" value="0.025" units="cm"/>
      <inkml:brushProperty name="height" value="0.025" units="cm"/>
    </inkml:brush>
  </inkml:definitions>
  <inkml:trace contextRef="#ctx0" brushRef="#br0">66 209 7687,'0'0'1810,"-9"-2"315,-1 2-1269,7 0-502,-1-1 0,1 1 0,-1 0 0,1-1 0,0 0-1,-1 0 1,1 0 0,0 0 0,0 0 0,0-1 0,-4-2 0,6 4-275,1 0-1,0 0 1,0-1-1,0 1 1,-1 0-1,1 0 1,0-1-1,0 1 1,0 0-1,-1-1 1,1 1 0,0 0-1,0-1 1,0 1-1,0 0 1,0-1-1,0 1 1,0 0-1,0-1 1,0 1-1,0 0 1,0 0-1,0-1 1,0 1-1,0 0 1,0-1-1,0 1 1,0 0-1,0-1 1,1 1 0,-1 0-1,0-1 1,0 1-1,0 0 1,1 0-1,-1-1 1,0 1-1,0 0 1,0 0-1,1-1 1,-1 1-1,0 0 1,0 0-1,1 0 1,-1 0-1,0-1 1,1 1 0,-1 0-1,0 0 1,1 0-1,19-11 341,-17 10-38,175-89 4049,-49 25-7109,-128 64 2266,11-5-2520,-6 0-4083</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7:36.204"/>
    </inkml:context>
    <inkml:brush xml:id="br0">
      <inkml:brushProperty name="width" value="0.025" units="cm"/>
      <inkml:brushProperty name="height" value="0.025" units="cm"/>
    </inkml:brush>
  </inkml:definitions>
  <inkml:trace contextRef="#ctx0" brushRef="#br0">0 72 16528,'0'0'8221,"1"9"-7025,0 14-1081,2-1 0,0 0 1,1 0-1,2 0 1,0-1-1,1 1 1,15 28-1,-22-49-107,0-1-1,0 0 0,0 0 1,0 1-1,0-1 1,0 0-1,0 1 1,0-1-1,0 0 0,0 0 1,0 1-1,0-1 1,0 0-1,1 1 1,-1-1-1,0 0 0,0 0 1,0 0-1,0 1 1,1-1-1,-1 0 1,0 0-1,0 1 0,0-1 1,1 0-1,-1 0 1,0 0-1,0 0 1,1 0-1,-1 1 0,0-1 1,1 0-1,-1 0 1,0 0-1,0 0 1,1 0-1,-1 0 0,0 0 1,1 0-1,-1 0 1,0 0-1,0 0 1,1 0-1,-1 0 1,0 0-1,1 0 0,-1 0 1,0-1-1,0 1 1,1 0-1,1-20 365,-10-30 57,1 21-298,3 12-78,-1-1 0,-1 1-1,0 0 1,-10-16 0,16 34-48,-1-1 1,1 1-1,0 0 0,-1 0 1,1 0-1,0 0 0,-1 0 1,1 0-1,0-1 0,0 1 1,0 0-1,0 0 0,0 0 1,0 0-1,0 0 0,0 0 1,1 0-1,-1 0 0,0 0 1,0-1-1,1 1 0,-1 0 1,0 0-1,1 0 0,-1 0 1,1-1-1,-1 1 0,1 0 1,1 1-1,0 0-3,0-1 0,0 1-1,0 0 1,1-1 0,-1 0 0,1 1-1,-1-1 1,1 0 0,-1 0 0,1-1-1,-1 1 1,1 0 0,0-1 0,-1 0-1,1 1 1,0-1 0,0 0 0,-1-1-1,6 0 1,-3 0 5,-1 0 0,1-1 0,-1 0 0,1 0 0,-1 0 0,0-1 0,0 0 0,0 1 0,0-1 0,5-6 0,-2 3 3,-1-1-1,0 1 0,-1-2 1,0 1-1,0 0 0,0-1 1,-1 0-1,0 0 0,0-1 1,-1 1-1,3-13 0,-8 39 61,0 1-1,1-1 0,2 0 1,0 0-1,0 1 1,2-1-1,0 0 0,9 27 1,-11-43-57,-1 0 0,1 0 0,0 0-1,-1 0 1,1 0 0,0-1 0,0 1 0,0 0 0,1 0 0,-1-1 0,0 1 0,1-1 0,-1 1-1,0-1 1,1 1 0,0-1 0,-1 0 0,1 0 0,0 0 0,0 0 0,0 0 0,-1 0-1,1-1 1,0 1 0,0-1 0,0 1 0,0-1 0,0 1 0,0-1 0,1 0 0,-1 0 0,0 0-1,0 0 1,0-1 0,3 0 0,-2 0-191,0-1 0,-1 1 1,0-1-1,1 0 0,-1 0 0,0 0 0,0 0 0,0 0 0,0 0 0,0-1 1,0 1-1,-1-1 0,1 1 0,-1-1 0,0 0 0,1 1 0,-1-1 1,0 0-1,-1 0 0,1 0 0,-1 0 0,1 1 0,-1-1 0,0-4 0,1-22-4199,-1-4-2718</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7:36.552"/>
    </inkml:context>
    <inkml:brush xml:id="br0">
      <inkml:brushProperty name="width" value="0.025" units="cm"/>
      <inkml:brushProperty name="height" value="0.025" units="cm"/>
    </inkml:brush>
  </inkml:definitions>
  <inkml:trace contextRef="#ctx0" brushRef="#br0">13 82 12043,'0'0'6214,"-9"-58"-3331,5 45-961,4 4-545,0 7-928,0 11-2307,9 0-705,-7 1-2305</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7:38.802"/>
    </inkml:context>
    <inkml:brush xml:id="br0">
      <inkml:brushProperty name="width" value="0.025" units="cm"/>
      <inkml:brushProperty name="height" value="0.025" units="cm"/>
    </inkml:brush>
  </inkml:definitions>
  <inkml:trace contextRef="#ctx0" brushRef="#br0">141 73 5990,'5'-11'3000,"-2"5"-1632,0 0 0,-1 1-1,0-1 1,0 0 0,-1 0 0,1 0 0,-1 0-1,0-8 1,-27 16 527,20 2-1852,1 0 0,0 0 0,0 1-1,0 0 1,1 0 0,-1 0 0,1 0 0,-6 11-1,-26 51 235,27-51-193,2 0-1,0 1 1,0 0-1,2 0 1,0 0-1,1 1 1,1-1-1,1 1 0,0 0 1,1 22-1,2-36-70,-1-1-1,1 0 1,0 0-1,0 0 1,1 0-1,-1 0 1,1 0-1,-1 0 1,1-1-1,0 1 1,0-1-1,0 1 1,0-1-1,1 1 1,-1-1-1,1 0 1,-1 0 0,1 0-1,0-1 1,-1 1-1,1-1 1,0 1-1,0-1 1,0 0-1,0 0 1,1 0-1,-1 0 1,0-1-1,0 0 1,0 1-1,1-1 1,-1 0-1,5-1 1,2 1 34,0 0 0,0-1 0,1-1 0,-1 0 0,0 0 1,0-1-1,0 0 0,-1 0 0,15-8 0,-20 9-162,0-1 0,0 1 0,0-1-1,0 0 1,0-1 0,0 1 0,-1 0-1,0-1 1,1 0 0,-1 0 0,-1 0-1,1 0 1,2-5 0,-3 4-882,-1 1 0,0-1 0,0 0 0,0 1 0,0-1 0,-1 0 0,1 0 0,-2-7 0,0-3-5056</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7:39.145"/>
    </inkml:context>
    <inkml:brush xml:id="br0">
      <inkml:brushProperty name="width" value="0.025" units="cm"/>
      <inkml:brushProperty name="height" value="0.025" units="cm"/>
    </inkml:brush>
  </inkml:definitions>
  <inkml:trace contextRef="#ctx0" brushRef="#br0">0 179 10634,'0'0'5451,"15"-6"-3514,133-61 1269,83-35-1917,-213 98-2671,-25 12-2522,-29 13-2901,-1-4 1664</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7:39.474"/>
    </inkml:context>
    <inkml:brush xml:id="br0">
      <inkml:brushProperty name="width" value="0.025" units="cm"/>
      <inkml:brushProperty name="height" value="0.025" units="cm"/>
    </inkml:brush>
  </inkml:definitions>
  <inkml:trace contextRef="#ctx0" brushRef="#br0">0 253 4420,'0'0'17168,"72"-23"-16527,-36 5 0,9-6-129,2 0-288,9-4-128,-4-2-160,2-2-1153,-7-3-2915,0-4-8488</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42.982"/>
    </inkml:context>
    <inkml:brush xml:id="br0">
      <inkml:brushProperty name="width" value="0.025" units="cm"/>
      <inkml:brushProperty name="height" value="0.025" units="cm"/>
    </inkml:brush>
  </inkml:definitions>
  <inkml:trace contextRef="#ctx0" brushRef="#br0">62 0 11179,'1'2'7783,"-3"14"-3922,-15 128-3222,14-132-555,-37 256 1354,41-284 627,1-12-1756,1 1-1,1 0 1,1 0 0,9-28-1,-2 22-369,2 1 1,25-44-1,-34 67 37,1 1 1,-1-1 0,2 1 0,-1 0 0,1 1 0,0-1-1,0 1 1,1 1 0,0 0 0,1 0 0,-1 0 0,1 1-1,11-5 1,-15 9-13,0-1-1,-1 1 1,1 0-1,0 1 1,0-1-1,1 1 1,-1 0-1,0 0 1,0 1-1,0-1 1,7 3-1,-11-3 13,0 0-1,1 1 0,-1-1 1,1 1-1,-1 0 0,0-1 1,1 1-1,-1 0 0,0 0 0,0 0 1,0-1-1,1 1 0,-1 0 1,0 1-1,0-1 0,0 0 0,-1 0 1,1 0-1,0 1 0,0-1 1,-1 0-1,1 1 0,-1-1 1,1 0-1,-1 1 0,1-1 0,-1 1 1,0-1-1,0 1 0,0-1 1,0 1-1,0-1 0,0 1 1,0-1-1,0 1 0,-1-1 0,1 1 1,0-1-1,-1 0 0,1 1 1,-1-1-1,-1 2 0,0 2 23,-1-1 0,0 0 0,0 0 1,0 0-1,-1 0 0,1-1 0,-1 1 0,0-1 0,0 0 0,0 0 0,-1 0 0,1-1 0,-5 3 0,-64 25 183,67-28-159,-9 4 50,-1-1 0,-1 0-1,1-1 1,-1-1 0,1-1-1,-20 0 1,36-2-80,-1 0 1,1 1-1,0-1 0,-1 0 0,1 0 0,0 0 0,0 0 1,-1 0-1,1 0 0,0 0 0,0 0 0,-1 0 1,1 0-1,0 0 0,-1 0 0,1 0 0,0 0 1,0-1-1,-1 1 0,1 0 0,0 0 0,0 0 0,-1 0 1,1 0-1,0-1 0,0 1 0,0 0 0,-1 0 1,1 0-1,0 0 0,0-1 0,0 1 0,0 0 1,-1 0-1,1-1 0,0 1 0,0 0 0,0 0 1,0-1-1,0 1 0,0 0 0,0 0 0,0-1 0,0 1 1,0 0-1,0-1 0,10-13-1113,19-10-1790,43-20-6516,-31 22 2108</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8:58.363"/>
    </inkml:context>
    <inkml:brush xml:id="br0">
      <inkml:brushProperty name="width" value="0.025" units="cm"/>
      <inkml:brushProperty name="height" value="0.025" units="cm"/>
    </inkml:brush>
  </inkml:definitions>
  <inkml:trace contextRef="#ctx0" brushRef="#br0">193 40 833,'0'0'2760,"-8"6"-1655,-53 29 4273,49-29-3812,0 0 0,0-1-1,-1-1 1,1 0 0,-1 0 0,0-1 0,-23 2 592,62-11-1501,-15 4-610,-1 0-1,0 1 1,1-1-1,-1 2 1,0 0 0,1 0-1,-1 1 1,1 0 0,-1 1-1,0 0 1,0 0-1,0 1 1,13 6 0,44 9 1227,-61-17-1158,1 0-1,0 0 1,-1 0-1,1-1 1,0 0-1,0-1 1,-1 0-1,1 0 1,0 0 0,-1-1-1,1 1 1,-1-2-1,0 1 1,0-1-1,0 0 1,0 0-1,7-5 1,-2-1 129,-1-1 0,0 1 0,0-1 1,-1-1-1,0 0 0,-1 0 0,8-16 0,-15 25 38,-1 23-5,-2 50-262,3-71-19,-1 0 0,0 0 0,1 0 0,-1 1 0,0-1 1,0 0-1,1 0 0,-1 0 0,0 0 0,1 0 0,-1 0 0,0 0 0,1 0 1,-1 0-1,0 0 0,1 0 0,-1 0 0,0 0 0,1 0 0,-1 0 1,1 0-1,-1 0 0,0 0 0,0 0 0,1 0 0,-1 0 0,0 0 0,1-1 1,-1 1-1,0 0 0,1 0 0,-1 0 0,0-1 0,0 1 0,1 0 1,-1 0-1,0-1 0,0 1 0,0 0 0,1-1 0,-1 1 0,0 0 0,0-1 1,0 1-1,0 0 0,0-1 0,14-12-700,27-53-8495,-28 40 2610</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8:59.453"/>
    </inkml:context>
    <inkml:brush xml:id="br0">
      <inkml:brushProperty name="width" value="0.025" units="cm"/>
      <inkml:brushProperty name="height" value="0.025" units="cm"/>
    </inkml:brush>
  </inkml:definitions>
  <inkml:trace contextRef="#ctx0" brushRef="#br0">166 80 7303,'0'0'4009,"2"-9"-1334,2-1-1728,5-19 819,-6 5 2311,-4 24-4002,1-1-1,0 1 1,0-1-1,-1 1 1,1-1-1,0 1 1,-1-1-1,1 1 1,-1 0-1,1-1 1,0 1 0,-1 0-1,1-1 1,-1 1-1,1 0 1,-1-1-1,1 1 1,-1 0-1,1 0 1,-1 0 0,0 0-1,1-1 1,-1 1-1,1 0 1,-1 0-1,1 0 1,-1 0-1,1 0 1,-1 0 0,0 0-1,1 1 1,-1-1-1,1 0 1,-1 0-1,1 0 1,-1 1-1,1-1 1,-1 0-1,0 1 1,-24 9 253,14-1-260,0 1 0,1 0-1,0 0 1,1 1 0,0 0 0,1 0 0,0 1 0,1 0 0,0 1 0,1 0-1,0 0 1,-6 22 0,5-10 141,1 1 0,2-1 0,0 1 0,1 0-1,2 51 1,2-73-201,-1-1-1,0 0 1,1 1-1,0-1 0,-1 1 1,1-1-1,1 0 1,-1 1-1,0-1 1,1 0-1,-1 0 1,1 0-1,0 0 1,0-1-1,1 1 1,-1 0-1,0-1 1,1 1-1,-1-1 0,1 0 1,0 0-1,5 3 1,-3-3 31,0 1-1,1-1 1,0-1 0,-1 1-1,1-1 1,0 0 0,0 0-1,-1-1 1,1 1 0,0-1-1,0-1 1,10-1 0,-10 1 53,1 0 1,-1 0 0,0-1-1,0 0 1,0-1 0,0 1-1,-1-1 1,1 0 0,-1-1-1,1 1 1,7-8 0,-10 8-3,-1 1 1,1-1 0,-1 0 0,0 1 0,0-1 0,0 0-1,-1 0 1,1 0 0,-1-1 0,1 1 0,-1 0 0,0 0-1,-1-1 1,1 1 0,0-1 0,-1 1 0,0 0 0,0-1 0,0 1-1,0-1 1,-1-6 0,0 8-71,0 1-1,0 0 1,0 0 0,0-1-1,0 1 1,0 0 0,0 0-1,0 0 1,0 0 0,0 0-1,-1 0 1,1 0 0,0 0-1,-1 1 1,1-1 0,-1 0-1,1 1 1,0-1-1,-1 1 1,1-1 0,-1 1-1,0 0 1,1 0 0,-1 0-1,1 0 1,-1 0 0,1 0-1,-1 0 1,1 0 0,-1 1-1,-2 0 1,0-1-37,-1 1 0,1 0 0,-1 0 0,1 0 0,-1 0 0,1 1 0,0 0 0,0 0 0,-8 5 0,11-6 12,0-1 0,0 1-1,0 0 1,0 0 0,0 0-1,0 1 1,0-1 0,1 0-1,-1 0 1,0 0 0,1 1 0,-1-1-1,0 0 1,1 1 0,-1 1-1,1-2 3,0 0 0,0-1 1,0 1-1,1-1 0,-1 1 0,0-1 0,0 1 0,0-1 0,1 1 0,-1-1 0,0 1 0,1-1 0,-1 1 0,0-1 0,1 1 0,-1-1 0,1 0 0,-1 1 0,0-1 0,1 0 0,-1 1 0,1-1 1,-1 0-1,1 0 0,-1 1 0,2-1 0,0 1 2,1 0 1,0-1-1,0 1 1,0-1-1,0 0 1,0 0 0,0 0-1,0 0 1,0 0-1,-1-1 1,1 1-1,0-1 1,4-1-1,6-4 16,-1-1 0,0-1 0,0 1 1,18-17-1,-21 16-12,1 1 1,-1 0 0,1 0 0,1 1-1,-1 0 1,23-8 0,-32 14-10,-1 0 0,1 0 0,0 0 1,0 0-1,0 0 0,0 0 0,0 1 1,-1-1-1,1 0 0,0 0 0,0 1 1,0-1-1,-1 1 0,1-1 0,0 1 1,-1-1-1,1 1 0,0-1 0,-1 1 0,1 0 1,0-1-1,-1 1 0,1 0 0,-1-1 1,0 1-1,1 0 0,-1 0 0,1 0 1,-1-1-1,0 1 0,0 0 0,1 0 1,-1 0-1,0 0 0,0-1 0,0 1 0,0 0 1,0 0-1,0 0 0,0 0 0,-1 1 1,1 50-6,0-39 8,-18 135-1487,33-165-3304,-9 9 2987,0-1-1,-1-1 1,0 1-1,7-18 0,7-15-5612</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00.128"/>
    </inkml:context>
    <inkml:brush xml:id="br0">
      <inkml:brushProperty name="width" value="0.025" units="cm"/>
      <inkml:brushProperty name="height" value="0.025" units="cm"/>
    </inkml:brush>
  </inkml:definitions>
  <inkml:trace contextRef="#ctx0" brushRef="#br0">23 0 12043,'0'0'6823,"-2"13"-4805,-2 14-1185,-2 5 238,1 1-1,2-1 1,1 1 0,3 46 0,4-68-955,-1-16 325,2-19 59,-5 7-455,1-6-16,-1-1 1,-2 1-1,0 0 1,-8-41-1,7 63-331,2 8 169,0-6 129,0 0 1,1 0-1,-1 0 0,0 0 0,1 0 0,-1 0 0,1 0 1,-1 0-1,1 0 0,0 0 0,-1 0 0,1 0 0,0 0 1,0-1-1,-1 1 0,1 0 0,0-1 0,0 1 0,0 0 1,0-1-1,0 1 0,2 0 0,4 1-26,0 0 0,0 0 0,0 0 0,0-1 1,0 0-1,0-1 0,1 0 0,-1 0 0,0 0 0,1-1 0,-1 0 0,0 0 0,7-3 1,-1 0 43,0-1 1,-1-1 0,0 0 0,0 0-1,-1-1 1,12-10 0,-22 18-18,0 1 1,0-1-1,-1 1 0,1-1 1,0 1-1,-1 0 0,0-1 1,1 1-1,-1-1 0,0 1 1,0 0-1,0-1 0,0 1 1,0 0-1,0 2 0,0-4 9,-1 22 166,1-14-101,-1 0-1,1 0 1,1-1-1,-1 1 1,1 0 0,1-1-1,2 12 1,-3-17-56,0-1-1,0 1 1,1 0 0,-1 0-1,1-1 1,-1 1 0,1 0-1,-1-1 1,1 0 0,0 1-1,-1-1 1,1 0 0,0 0-1,0 0 1,0 0 0,0 0-1,0-1 1,0 1 0,0 0-1,1-1 1,-1 0-1,0 1 1,0-1 0,0 0-1,0 0 1,1 0 0,-1 0-1,0-1 1,0 1 0,0-1-1,4-1 1,5-1 13,0-1 1,0 0-1,-1 0 0,1-1 1,-1-1-1,0 0 0,-1 0 0,1-1 1,-1 0-1,11-12 0,-12 11-42,1 0 0,0 0 0,0 1 0,1 1 0,0 0 0,0 0 0,1 1 0,0 0 0,15-5 0,-25 10 9,0-1 0,0 1 0,0 0 0,0 0 0,0 0 0,0 0 0,-1 0 0,1 0 0,0 0 0,0 0 0,0 0 0,0 0 0,0 0 0,0 1 0,-1-1 0,1 0 0,0 0 0,0 1 0,0-1 0,-1 1 0,1-1 0,0 1 0,-1-1 0,1 1 0,0 0 0,-1-1 0,1 1 0,0-1 0,-1 1 0,1 0 0,-1 0 0,0-1 0,1 2 0,6 34 270,-1 1 135,-6-36-390,1 0 1,-1 1-1,0-1 1,1 0-1,-1 0 1,1 0-1,0-1 1,-1 1-1,1 0 1,0 0 0,0 0-1,0 0 1,-1-1-1,1 1 1,0 0-1,0-1 1,0 1-1,0-1 1,0 1 0,0-1-1,0 1 1,0-1-1,0 0 1,1 1-1,-1-1 1,1 0-1,5 0-17,0-1 1,0 0-1,0 0 0,0 0 0,0-1 0,0 0 0,-1 0 0,1-1 0,-1 0 0,0 0 1,1-1-1,-2 1 0,7-6 0,-6 5-341,0 0-1,0 0 1,0 0 0,1 1 0,-1 0 0,1 0-1,0 1 1,0 0 0,0 0 0,0 1 0,0-1 0,11 1-1,-17 1 267,0 0 0,-1 0 0,1 1 0,-1-1-1,1 0 1,-1 0 0,1 1 0,-1-1 0,1 0-1,-1 1 1,1-1 0,-1 1 0,1-1 0,-1 0 0,1 1-1,-1-1 1,0 1 0,1-1 0,-1 1 0,0-1-1,0 1 1,1 0 0,-1-1 0,0 1 0,0-1 0,1 2-1,3 8-2609,6-6-3767,-1-3 1019</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00.862"/>
    </inkml:context>
    <inkml:brush xml:id="br0">
      <inkml:brushProperty name="width" value="0.025" units="cm"/>
      <inkml:brushProperty name="height" value="0.025" units="cm"/>
    </inkml:brush>
  </inkml:definitions>
  <inkml:trace contextRef="#ctx0" brushRef="#br0">116 50 12332,'0'0'7132,"-8"2"-5056,2 0-1911,0-1 0,0 1-1,1 0 1,-1 1 0,1-1 0,0 1-1,0 0 1,0 0 0,0 1-1,0 0 1,1 0 0,-1 0-1,1 0 1,0 0 0,1 1 0,-1 0-1,1 0 1,0 0 0,0 0-1,0 1 1,1-1 0,-1 1-1,1-1 1,1 1 0,-1 0 0,0 6-1,2-10-162,0-1 0,0 1-1,-1-1 1,2 1 0,-1 0-1,0-1 1,0 1 0,0-1-1,1 1 1,-1-1 0,1 1-1,-1-1 1,1 1 0,-1-1-1,1 0 1,0 1 0,0-1-1,0 0 1,0 1 0,0-1-1,0 0 1,0 0 0,0 0-1,2 1 1,0-1-2,-1 0-1,0 0 1,1 0 0,-1-1 0,1 1 0,-1-1-1,1 0 1,-1 1 0,1-1 0,0 0-1,-1-1 1,1 1 0,4-1 0,1-1-113,0-1 0,0 0 0,0 0 1,0 0-1,0-1 0,-1 0 0,1 0 0,10-10 0,1-5-214,0-1-1,-2 0 0,0-2 0,15-26 0,-41 88 2133,7-36-1679,0 0 0,1 0 0,-1 1 0,1-1 0,0 1 0,1-1 0,-1 1 0,1 0 0,0-1 0,0 1 0,0-1 0,1 1 0,1 4 0,-1-7-116,0 0 0,0 0 0,0-1 0,1 1 0,-1-1 0,0 1 0,1-1 0,0 1 0,-1-1 0,1 0 0,0 0 0,0 0 1,-1 0-1,1 0 0,0 0 0,0 0 0,0 0 0,0-1 0,0 1 0,0-1 0,1 0 0,-1 0 0,0 1 0,0-1 0,0 0 0,0-1 0,0 1 0,4-1 0,2 0-40,0-1-1,0 1 1,0-1-1,0-1 1,-1 1-1,1-1 1,-1-1-1,0 1 1,0-1-1,0 0 1,11-10-1,6-7-1070,38-41 0,-21 19-30,-58 84 3186,15-37-1929,0-1 1,1 1-1,-1-1 0,1 1 1,-1 0-1,1 0 0,1 0 1,-1-1-1,0 1 0,1 0 1,0 0-1,0 0 0,0 0 1,1 8-1,0-11-120,0 1 0,0 0 0,1 0 0,-1 0-1,1-1 1,-1 1 0,1-1 0,-1 1 0,1-1 0,0 0 0,0 0 0,-1 0 0,1 1 0,0-2 0,0 1 0,0 0-1,0 0 1,0-1 0,0 1 0,1-1 0,-1 1 0,0-1 0,0 0 0,0 0 0,0 0 0,1 0 0,2-1-1,8 0-291,0-1 0,1 0-1,-1-1 1,-1 0 0,22-9 0,-22 8-119,-1 0 1,0 0 0,1 2-1,0-1 1,0 1 0,23-1-1,-34 4 398,0-1 0,1 0 0,-1 1-1,0-1 1,0 1 0,1-1 0,-1 1 0,0 0 0,0-1-1,0 1 1,1 0 0,-1 0 0,0 0 0,0 0-1,-1 0 1,1 0 0,0 0 0,0 0 0,0 0 0,-1 1-1,1-1 1,0 0 0,-1 0 0,1 1 0,-1-1-1,0 0 1,1 1 0,-1-1 0,0 2 0,3 48 499,-3-43-347,-11 341 4238,11-348-4361,0 1 0,0-1 0,0 1 0,0-1 1,0 1-1,0-1 0,0 0 0,-1 1 0,1-1 0,0 1 1,-1-1-1,1 0 0,-1 1 0,0-1 0,1 0 0,-1 1 1,0-1-1,0 0 0,0 0 0,0 0 0,0 0 0,0 0 1,0 0-1,0 0 0,0 0 0,-1 0 0,1 0 0,0-1 1,0 1-1,-1 0 0,1-1 0,-1 0 0,1 1 0,0-1 1,-1 0-1,1 1 0,-1-1 0,1 0 0,-4 0 0,2-1 58,-1 0-1,1 0 1,0 0-1,-1-1 0,1 1 1,0-1-1,0 0 1,0 0-1,0 0 1,0 0-1,1-1 0,-1 1 1,0-1-1,1 1 1,0-1-1,-2-3 1,-7-9-70,1 0 1,1 0 0,0-1-1,2-1 1,-1 1 0,2-1-1,0 0 1,1-1 0,1 1-1,1-1 1,0 0 0,2 0-1,0 0 1,2-30 0,0 43-40,0 0 1,0 0-1,1 0 1,0 0-1,0 1 1,0-1-1,1 0 1,0 1-1,0 0 1,0 0-1,0 0 1,0 0-1,1 0 1,0 0-1,0 1 1,5-4-1,9-5-956,0 2-1,35-16 1,-2 0-4004,-11 1-2885</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01.282"/>
    </inkml:context>
    <inkml:brush xml:id="br0">
      <inkml:brushProperty name="width" value="0.025" units="cm"/>
      <inkml:brushProperty name="height" value="0.025" units="cm"/>
    </inkml:brush>
  </inkml:definitions>
  <inkml:trace contextRef="#ctx0" brushRef="#br0">1 1 10282,'0'0'14862,"3"67"-14029,-3-31-577,0-2-224,6-3-32,-1-6-801,2-5-768,1-10-866,-5-7-992</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01.608"/>
    </inkml:context>
    <inkml:brush xml:id="br0">
      <inkml:brushProperty name="width" value="0.025" units="cm"/>
      <inkml:brushProperty name="height" value="0.025" units="cm"/>
    </inkml:brush>
  </inkml:definitions>
  <inkml:trace contextRef="#ctx0" brushRef="#br0">6 0 14286,'0'0'3811,"-5"54"-3587,16-43-192,3-5-1089,11-2-1729,-5-3-770,2-1-3074</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01.980"/>
    </inkml:context>
    <inkml:brush xml:id="br0">
      <inkml:brushProperty name="width" value="0.025" units="cm"/>
      <inkml:brushProperty name="height" value="0.025" units="cm"/>
    </inkml:brush>
  </inkml:definitions>
  <inkml:trace contextRef="#ctx0" brushRef="#br0">0 1 9513,'0'0'13597,"4"8"-13010,1 0-503,-3-6-73,-1 1 0,0-1 0,1 0 0,-1 1 0,0-1 0,-1 1 0,1 0 1,0-1-1,-1 1 0,1-1 0,-1 1 0,0 0 0,0-1 0,0 1 0,0 0 0,0 0 0,-1 2 0,1-4-100,0 0-1,1 0 0,-1 0 1,0-1-1,1 1 1,-1 0-1,1 0 1,-1 0-1,1 0 1,0-1-1,-1 1 1,1 0-1,0 0 1,0-1-1,-1 1 1,1-1-1,0 1 1,0-1-1,0 1 1,0-1-1,0 1 0,0-1 1,0 0-1,0 0 1,0 1-1,0-1 1,1 0-1,43 9-298,-25-6 256,-3 1 63,-1 1-1,0 0 1,-1 1-1,24 13 1,-35-17 105,-1 1 0,1-1 1,-1 1-1,0-1 0,0 1 1,0 0-1,0 0 0,0 1 0,-1-1 1,5 7-1,-6-8 72,0 0 0,-1 1 0,1-1 0,-1 0 1,1 0-1,-1 1 0,1-1 0,-1 0 0,0 1 0,0-1 0,-1 0 0,1 1 0,0-1 1,-1 0-1,1 1 0,-1-1 0,0 0 0,1 0 0,-1 1 0,-3 3 0,1-2 240,-1 1 1,1-1-1,-1 1 0,0-1 0,-1 0 0,1-1 0,-1 1 0,1-1 0,-1 1 1,0-2-1,0 1 0,-1 0 0,-10 3 0,5-3-30,-1 1-1,0-1 1,0-1 0,-1 0-1,-19 0 1,31-2-370,-1 0 0,1 0 0,0 0-1,0 0 1,0 0 0,0 0 0,0-1 0,0 1 0,-1 0 0,1-1-1,0 1 1,0-1 0,0 1 0,0-1 0,0 1 0,0-1-1,0 0 1,1 0 0,-1 1 0,0-1 0,0 0 0,0 0 0,1 0-1,-1 0 1,1 0 0,-1 0 0,0 0 0,1 0 0,0 0-1,-1 0 1,1 0 0,0-1 0,-1 1 0,1 0 0,0 0 0,0-2-1,0-1-789,0 1 0,0-1-1,1 1 1,-1-1 0,1 1-1,0-1 1,0 1 0,0 0-1,1-1 1,-1 1-1,4-6 1,14-15-11025</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02.323"/>
    </inkml:context>
    <inkml:brush xml:id="br0">
      <inkml:brushProperty name="width" value="0.025" units="cm"/>
      <inkml:brushProperty name="height" value="0.025" units="cm"/>
    </inkml:brush>
  </inkml:definitions>
  <inkml:trace contextRef="#ctx0" brushRef="#br0">5 104 10314,'0'0'12598,"-2"8"-12037,1-5-508,1 0-1,-1 0 1,1 0-1,-1 0 1,1 0 0,0 0-1,0 0 1,0 0 0,1 0-1,-1 0 1,1-1 0,-1 1-1,1 0 1,0 0 0,0 0-1,2 2 1,-1-2-15,0-1-1,0 1 1,0-1 0,1 0 0,-1 0-1,1 0 1,-1-1 0,1 1-1,0 0 1,-1-1 0,1 0 0,0 1-1,0-1 1,0-1 0,0 1 0,0 0-1,0-1 1,0 1 0,6-1-1,-1 0 153,-1 0 0,1-1 0,0 0 0,0 0-1,0-1 1,-1 0 0,1-1 0,-1 1-1,1-1 1,-1-1 0,0 1 0,0-1 0,-1-1-1,1 1 1,9-10 0,-11 11-92,-1-1 0,0 0 0,0 0 0,-1 0 0,1 0-1,-1-1 1,0 1 0,0-1 0,0 0 0,-1 0 0,0 0 0,0 0 0,0 0 0,0 0 0,-1-1 0,0 1-1,0 0 1,0-1 0,-1 1 0,0-1 0,0 1 0,0-1 0,-2-8 0,1 13-97,1 0 0,-1 0 0,1 0 1,-1 0-1,1 0 0,-1 0 0,1 0 0,-1 0 1,0 0-1,0 0 0,1 0 0,-1 1 1,0-1-1,0 0 0,0 1 0,0-1 0,0 0 1,0 1-1,0-1 0,0 1 0,0-1 0,0 1 1,-1 0-1,1 0 0,0-1 0,0 1 0,0 0 1,0 0-1,-1 0 0,1 0 0,0 0 0,0 0 1,-2 1-1,1-1-15,0 0 0,1 1 0,-1-1 0,0 1 0,0-1 0,1 1 0,-1 0 1,1 0-1,-1 0 0,0 0 0,1 0 0,-1 0 0,1 0 0,0 0 0,-1 0 0,1 1 1,0-1-1,0 1 0,0-1 0,-2 4 0,3-4-31,-1 0 0,0 1 0,1-1 0,-1 0 0,1 1 0,0-1 0,-1 1 0,1-1 0,0 1 0,0-1-1,0 1 1,0-1 0,0 1 0,0-1 0,0 1 0,1-1 0,-1 1 0,1 1 0,0-2-93,-1-1 1,1 1-1,0-1 1,-1 1-1,1-1 0,0 1 1,-1-1-1,1 0 0,0 1 1,0-1-1,-1 0 0,1 0 1,0 0-1,0 1 0,-1-1 1,1 0-1,0 0 0,0 0 1,-1 0-1,1 0 0,0 0 1,0-1-1,0 1 0,0 0 1,5-2-757,0 0 1,-1 0 0,0 0 0,1-1-1,-1 0 1,0 0 0,0 0-1,5-4 1,18-17-5305</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02.697"/>
    </inkml:context>
    <inkml:brush xml:id="br0">
      <inkml:brushProperty name="width" value="0.025" units="cm"/>
      <inkml:brushProperty name="height" value="0.025" units="cm"/>
    </inkml:brush>
  </inkml:definitions>
  <inkml:trace contextRef="#ctx0" brushRef="#br0">1 76 13613,'0'0'9107,"9"-8"-7164,-1 1-1696,1 0 1,0 0-1,-1 1 0,2 0 0,-1 1 0,1 0 0,0 0 0,0 1 0,0 0 0,0 1 0,1 0 0,0 1 1,18-2-1,-28 4-241,1 1 0,-1-1 0,0 0 0,1 1 0,-1-1 1,0 1-1,0-1 0,1 1 0,-1 0 0,0 0 0,0-1 1,0 1-1,0 0 0,0 0 0,0 0 0,0 0 0,0 0 1,0 0-1,0 1 0,-1-1 0,1 0 0,0 0 0,-1 1 0,1-1 1,-1 0-1,1 1 0,-1-1 0,0 0 0,0 1 0,1-1 1,-1 0-1,0 1 0,0-1 0,0 1 0,-1-1 0,1 0 1,0 1-1,0-1 0,-2 3 0,1 4 83,-1 1 0,0-1 0,0 0-1,-1 0 1,-5 12 0,-43 58 574,36-57-167,-24 43 0,38-62-484,0-1-1,0 0 1,1 1-1,-1-1 1,0 0 0,1 1-1,-1-1 1,1 1 0,0-1-1,-1 1 1,1-1-1,0 1 1,0-1 0,0 1-1,0-1 1,0 1 0,1-1-1,-1 1 1,0-1-1,1 1 1,0 2 0,0-4-23,0 1 0,0 0 0,0 0 1,0 0-1,0 0 0,0-1 0,0 1 0,0-1 1,1 1-1,-1 0 0,0-1 0,0 0 1,1 1-1,-1-1 0,0 0 0,1 0 1,-1 0-1,0 0 0,2 0 0,7 0-373,-1-1 0,0-1 0,0 0 0,0 0 0,15-6 0,-11 3-1527,-1-1 0,1 0 0,22-16 0,2-6-5317</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03.027"/>
    </inkml:context>
    <inkml:brush xml:id="br0">
      <inkml:brushProperty name="width" value="0.025" units="cm"/>
      <inkml:brushProperty name="height" value="0.025" units="cm"/>
    </inkml:brush>
  </inkml:definitions>
  <inkml:trace contextRef="#ctx0" brushRef="#br0">60 1 18033,'0'0'8301,"-9"9"-7004,-27 29-122,34-36-1148,1-1 0,0 1 0,-1 0 0,1 0 0,0-1 0,0 1 0,0 0 0,0 0 0,1 0 0,-1 0 1,0 0-1,1 0 0,-1 0 0,1 0 0,0 0 0,0 1 0,0-1 0,0 0 0,0 0 0,0 0 0,1 0 0,-1 0 0,1 0 0,-1 0 0,1 0 0,0 0 0,0 0 0,0 0 1,0 0-1,0 0 0,0-1 0,0 1 0,1 0 0,-1-1 0,0 1 0,1-1 0,0 1 0,-1-1 0,1 0 0,0 0 0,0 0 0,-1 0 0,5 2 0,25 1-78,1-1-1,-1-2 0,49-3 0,-9 0-467,-69 1 522,-1 1-1,0 0 1,0 1-1,1-1 0,-1 0 1,0 0-1,0 0 0,1 1 1,-1-1-1,0 1 1,0-1-1,0 1 0,0-1 1,1 1-1,-1 0 0,0 0 1,0-1-1,0 1 1,-1 0-1,1 0 0,0 0 1,0 0-1,0 0 0,-1 0 1,1 0-1,0 0 1,-1 0-1,1 1 0,-1-1 1,1 0-1,-1 0 0,0 0 1,1 1-1,-1-1 1,0 0-1,0 1 0,0-1 1,0 0-1,0 0 1,0 1-1,0-1 0,-1 0 1,1 0-1,0 1 0,-1 1 1,-1 3 70,0 0 0,0 1 0,0-1 0,-1 0 0,1 0 0,-1 0 0,-7 9 0,-5 3 420,0 0 0,-28 24 0,36-36-458,1-1-1,-1 0 1,0 0-1,0-1 1,-1 0-1,1 0 0,-1 0 1,0-1-1,0-1 1,-14 4-1,21-6-167,-1 0-1,0 0 1,0 0-1,1 0 1,-1 0-1,0 0 1,0-1 0,1 1-1,-1 0 1,0-1-1,0 0 1,1 1-1,-1-1 1,1 0-1,-1 0 1,1 0 0,-1 0-1,1 0 1,0 0-1,-1 0 1,1 0-1,0-1 1,0 1-1,0-1 1,0 1 0,0-1-1,0 1 1,0-1-1,0 1 1,1-1-1,-1 0 1,0-1 0,-2-9-1727,0 1 1,0-1 0,-1-22-1,2 11-1561,-7-32-6797</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43.316"/>
    </inkml:context>
    <inkml:brush xml:id="br0">
      <inkml:brushProperty name="width" value="0.025" units="cm"/>
      <inkml:brushProperty name="height" value="0.025" units="cm"/>
    </inkml:brush>
  </inkml:definitions>
  <inkml:trace contextRef="#ctx0" brushRef="#br0">47 0 15086,'0'0'7714,"-1"12"-6368,-17 71 258,10-51-1294,1 0 1,-5 62-1,11-93-302,1-1 0,0 1-1,0-1 1,0 1 0,0-1-1,0 1 1,0-1 0,0 0 0,0 1-1,0-1 1,0 1 0,1-1-1,-1 1 1,0-1 0,0 1-1,0-1 1,0 0 0,1 1-1,-1-1 1,0 1 0,0-1 0,1 0-1,-1 1 1,0-1 0,1 0-1,-1 1 1,0-1 0,1 0-1,-1 0 1,1 1 0,-1-1-1,0 0 1,1 0 0,-1 0 0,1 0-1,-1 1 1,1-1 0,-1 0-1,1 0 1,-1 0 0,0 0-1,1 0 1,-1 0 0,1 0 0,-1 0-1,1 0 1,-1 0 0,1 0-1,-1-1 1,1 1 0,-1 0-1,0 0 1,1 0 0,-1-1-1,1 1 1,-1 0 0,0 0 0,1-1-1,0 0 1,22-20 347,-17 7-335,-1-1 1,0 0-1,-1-1 0,0 1 0,-2-1 1,1 0-1,-2 1 0,0-1 0,-3-29 1,2 21-64,1 26-334,-1 0 0,1 0 0,0 0 0,0 0 0,0 0 0,0 0 0,1 0 0,-1-1 0,1 1 0,-1 0 0,1-1 0,-1 1 0,1-1 0,0 1 1,0-1-1,-1 0 0,1 0 0,0 0 0,3 1 0,4 3-1481,1-1 1,-1 0-1,1-1 1,14 4 0,5-3-5227</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03.401"/>
    </inkml:context>
    <inkml:brush xml:id="br0">
      <inkml:brushProperty name="width" value="0.025" units="cm"/>
      <inkml:brushProperty name="height" value="0.025" units="cm"/>
    </inkml:brush>
  </inkml:definitions>
  <inkml:trace contextRef="#ctx0" brushRef="#br0">1 57 13229,'0'0'12043,"46"-6"-11499,-17 7-287,9 3-161,-2 1-192,7-3-1666,-3-1-1729,0-1-2499,-3 0-5349</inkml:trace>
  <inkml:trace contextRef="#ctx0" brushRef="#br0" timeOffset="1">588 0 14382,'0'0'11210,"-24"59"-10153,12-28-736,-8 3-193,6 2-96,-3 3 0,3 2 0,0-1-160,-1-3-609,4-7-576,4-7-513,5-9-929</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03.744"/>
    </inkml:context>
    <inkml:brush xml:id="br0">
      <inkml:brushProperty name="width" value="0.025" units="cm"/>
      <inkml:brushProperty name="height" value="0.025" units="cm"/>
    </inkml:brush>
  </inkml:definitions>
  <inkml:trace contextRef="#ctx0" brushRef="#br0">218 21 9161,'0'0'2717,"-11"-4"-347,1 0-1716,-1 1 0,0 0-1,1 1 1,-1 0 0,-19 0-1,25 2-488,0 0 0,0 0-1,0 1 1,0 0 0,0 0-1,1 0 1,-1 1 0,0-1-1,0 1 1,1 0 0,-1 1 0,1-1-1,0 1 1,0 0 0,0 0-1,0 0 1,-5 6 0,5-4 11,0-1 0,0 1 0,1 0 1,0 0-1,0 0 0,0 1 0,1-1 1,0 1-1,0-1 0,0 1 0,1 0 1,-2 6-1,3-9-126,0-1-1,0 1 1,0-1 0,0 0-1,0 1 1,0-1-1,1 0 1,-1 1 0,1-1-1,-1 0 1,1 0 0,0 1-1,0-1 1,0 0-1,0 0 1,1 0 0,-1 0-1,0 0 1,1 0 0,0-1-1,-1 1 1,1 0-1,0-1 1,0 1 0,-1-1-1,1 0 1,1 0 0,-1 1-1,0-1 1,0-1-1,0 1 1,3 1 0,9 1-10,-1 0 1,1-1 0,0 0-1,-1-1 1,1 0 0,0-1-1,14-2 1,-23 1-108,0 1 0,0-1 0,1 0 0,-1 0 0,0 0 0,0-1 0,0 1 0,0-1 0,0-1 0,-1 1 0,1-1 1,-1 0-1,1 0 0,-1 0 0,0 0 0,0-1 0,0 1 0,-1-1 0,1 0 0,-1-1 0,3-4 0,-5 8 43,0 0 0,-1-1-1,1 1 1,-1 0 0,1 0 0,-1-1 0,0 1-1,1 0 1,-1-1 0,0 1 0,0 0 0,0-1-1,0 1 1,0-1 0,0 1 0,0 0 0,-1-1-1,1 1 1,0 0 0,-1 0 0,1-1 0,-1 1-1,1 0 1,-1 0 0,0-1 0,0 1-1,-1-2 1,0 1-78,-1 1 1,1-1-1,-1 0 0,1 1 0,-1 0 0,0-1 0,0 1 0,1 0 1,-1 0-1,0 1 0,0-1 0,-4 0 0,0 0-42,1 1 0,-1-1 0,1 1 0,0 1-1,-1-1 1,1 1 0,0 0 0,-1 1 0,1-1 0,0 1 0,0 0-1,-8 5 1,10-4-100,0 0 0,0 1-1,0 0 1,0 0 0,1 0-1,0 0 1,0 1 0,0-1-1,0 1 1,1-1 0,0 1-1,0 0 1,0 0 0,0 0-1,1 0 1,0 1 0,0-1-1,0 0 1,1 0 0,0 1-1,0-1 1,0 0 0,1 1-1,-1-1 1,2 5 0,13 12-7358</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04.130"/>
    </inkml:context>
    <inkml:brush xml:id="br0">
      <inkml:brushProperty name="width" value="0.025" units="cm"/>
      <inkml:brushProperty name="height" value="0.025" units="cm"/>
    </inkml:brush>
  </inkml:definitions>
  <inkml:trace contextRef="#ctx0" brushRef="#br0">89 34 19506,'0'0'7197,"-9"2"-6087,7-1-1070,-5 0 89,1 2 0,-1-1 1,1 0-1,0 1 0,-1 0 0,-5 5 1,10-6-127,-1 0 1,1 0-1,0 0 1,0 0 0,0 0-1,1 1 1,-1-1-1,0 1 1,1-1-1,0 1 1,-1-1 0,1 1-1,0 0 1,1 0-1,-1-1 1,0 1-1,1 0 1,-1 0-1,1 0 1,0 4 0,0-6 0,0-1 0,0 0 0,0 1 0,0-1 0,0 0 1,0 0-1,0 1 0,1-1 0,-1 0 0,0 1 1,0-1-1,0 0 0,0 0 0,0 1 0,0-1 0,1 0 1,-1 0-1,0 1 0,0-1 0,0 0 0,1 0 0,-1 0 1,0 1-1,0-1 0,1 0 0,-1 0 0,0 0 1,0 0-1,1 0 0,-1 1 0,0-1 0,0 0 0,1 0 1,-1 0-1,0 0 0,1 0 0,-1 0 0,1 0 0,16-4 291,12-14 118,-25 13-361,0 1-1,-1-1 1,0 0 0,0-1 0,-1 1 0,1 0-1,-1-1 1,0 1 0,-1-1 0,3-10 0,-4 15-94,0 0 1,0-1 0,0 1 0,0-1 0,0 1 0,0 0-1,0-1 1,0 1 0,0 0 0,-1-1 0,1 1-1,-1 0 1,1 0 0,-1-1 0,1 1 0,-1 0-1,0 0 1,0 0 0,1 0 0,-2-2 0,0 2-170,1 1 1,-1-1-1,0 0 1,1 1 0,-1-1-1,0 1 1,0-1-1,1 1 1,-1 0 0,0 0-1,0 0 1,0 0-1,1 0 1,-1 0-1,0 0 1,0 0 0,1 1-1,-1-1 1,0 1-1,-2 0 1,-8 6-3997,4 1-2962</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04.912"/>
    </inkml:context>
    <inkml:brush xml:id="br0">
      <inkml:brushProperty name="width" value="0.025" units="cm"/>
      <inkml:brushProperty name="height" value="0.025" units="cm"/>
    </inkml:brush>
  </inkml:definitions>
  <inkml:trace contextRef="#ctx0" brushRef="#br0">250 53 9385,'0'0'16181,"-1"-8"-15797,-3-25 16,3 32-360,1 0 0,-1 0 0,1 1 0,-1-1 0,0 0 0,1 1 0,-1-1 0,0 0 0,0 1-1,1-1 1,-1 1 0,0-1 0,0 1 0,0 0 0,0-1 0,1 1 0,-1 0 0,0-1 0,0 1 0,0 0 0,0 0 0,0 0-1,0 0 1,0 0 0,0 0 0,0 0 0,0 0 0,0 0 0,0 0 0,1 1 0,-3 0 0,-26 7 236,19-4-231,1 1 0,0 1 0,0 0 0,0 0 0,0 1 0,1 0 0,0 1 0,1 0 0,0 0 0,0 0 0,0 1 0,1 0 0,1 0 0,-1 1 0,1-1 0,1 1 0,0 0 0,1 1 0,-1-1 0,2 0 0,0 1 0,-1 11 0,3-21-44,-1 0 0,1 1 1,0-1-1,1 1 0,-1-1 0,0 0 0,0 1 0,0-1 0,1 0 0,-1 1 0,1-1 0,-1 0 0,1 1 0,0-1 0,-1 0 0,1 0 0,0 0 0,0 0 0,0 0 0,0 0 0,0 0 0,0 0 0,0 0 1,0 0-1,0 0 0,0-1 0,0 1 0,2 0 0,1 0 7,-1 0 1,0-1-1,1 1 1,-1-1-1,0 0 1,1 0-1,-1 0 1,0-1-1,1 1 1,-1-1-1,5-1 1,3-1 16,-1-1 1,0 0-1,0-1 0,-1 0 0,0 0 1,16-12-1,-14 3 90,-24 17-49,-25 16-60,11 1 42,-36 34 1,56-48 28,1 1 0,-1 0 0,1 0 0,1 0 0,-1 1 0,1 0 0,1 0 1,-1 0-1,2 1 0,-5 12 0,7-20-76,1-1-1,0 0 1,0 1 0,0-1 0,0 1 0,0-1 0,0 0 0,0 1 0,0-1-1,0 1 1,0-1 0,0 1 0,1-1 0,-1 0 0,0 1 0,0-1 0,0 1-1,0-1 1,1 0 0,-1 1 0,0-1 0,0 0 0,1 1 0,-1-1-1,0 0 1,0 1 0,1-1 0,-1 0 0,0 0 0,1 1 0,-1-1 0,1 0-1,-1 0 1,0 0 0,1 0 0,-1 1 0,1-1 0,-1 0 0,1 0 0,19 1-2,-14-1 15,37 0-424,81-2-1485,-43-5-8196,-58 3 834</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05.396"/>
    </inkml:context>
    <inkml:brush xml:id="br0">
      <inkml:brushProperty name="width" value="0.025" units="cm"/>
      <inkml:brushProperty name="height" value="0.025" units="cm"/>
    </inkml:brush>
  </inkml:definitions>
  <inkml:trace contextRef="#ctx0" brushRef="#br0">26 108 15599,'0'0'8680,"-2"9"-8023,-2 8-458,-2 12 352,0 1 0,-1 43 0,7-72-541,0-1-1,0 1 1,1-1-1,-1 0 1,0 1-1,1-1 1,-1 0-1,1 1 1,-1-1-1,0 0 1,1 1-1,-1-1 1,1 0-1,-1 0 1,1 0-1,-1 1 1,1-1-1,-1 0 1,1 0-1,-1 0 1,1 0-1,-1 0 1,1 0-1,-1 0 1,1 0-1,-1 0 1,1 0-1,-1 0 1,1 0-1,-1-1 1,1 1-1,-1 0 1,1 0-1,-1 0 1,1-1-1,21-6 354,-7-4-274,0 1 0,-1-2 1,0 0-1,23-27 1,5-4-14,-41 42-77,-1 0 0,1 1 1,-1-1-1,1 1 0,-1-1 1,1 1-1,-1-1 0,1 1 0,0-1 1,-1 1-1,1-1 0,0 1 0,-1 0 1,1-1-1,0 1 0,-1 0 1,1 0-1,0-1 0,0 1 0,-1 0 1,1 0-1,0 0 0,0 0 1,-1 0-1,1 0 0,0 0 0,0 0 1,1 1-1,-2 0-2,1 0 1,0 0-1,-1-1 0,1 1 1,-1 0-1,1 0 1,-1 0-1,1 0 0,-1 0 1,0 1-1,1-1 0,-1 0 1,0 0-1,0 0 1,0 0-1,0 2 0,-5 48-49,5-50 52,-12 79 267,30-106 2349,-11 3-2567,-1 0-1,-1-1 1,-1 0 0,-1 1-1,0-32 1,-2-22-3369,-1 74 3044,1 4-262,-1 0 0,1-1 0,0 1 0,0 0 0,-1 0 0,1-1 0,0 1 0,0 0 0,0-1 0,0 1 0,0-1 0,0 0 0,0 1 0,0-1 0,0 0 0,1 1 0,-1-1 0,0 0 0,0 0 0,0 0 0,1 0 0,14 1-6070</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05.763"/>
    </inkml:context>
    <inkml:brush xml:id="br0">
      <inkml:brushProperty name="width" value="0.025" units="cm"/>
      <inkml:brushProperty name="height" value="0.025" units="cm"/>
    </inkml:brush>
  </inkml:definitions>
  <inkml:trace contextRef="#ctx0" brushRef="#br0">198 1 18001,'0'0'1949,"-11"0"661,3 0-2405,0 0-1,0 0 1,0 1 0,0 0-1,0 0 1,1 1-1,-1 0 1,0 0 0,1 1-1,-1 0 1,1 0 0,0 0-1,0 1 1,0 1 0,1-1-1,-1 1 1,1 0-1,0 0 1,1 1 0,-1 0-1,1 0 1,0 0 0,-5 10-1,7-11-184,1 0 0,-1 1 0,1-1 0,1 0-1,-1 1 1,1-1 0,0 1 0,0 0 0,1-1-1,0 1 1,0 0 0,0-1 0,1 8 0,0-12-4,-1 1 1,1 0 0,-1-1 0,1 1 0,0 0 0,0-1 0,0 1 0,0-1-1,0 0 1,0 1 0,0-1 0,0 1 0,0-1 0,1 0 0,-1 0 0,0 0 0,4 2-1,-2-2 10,-1 0 0,1 0 0,0-1 0,0 1 0,0 0 0,0-1 0,0 0 0,0 0 0,0 0 0,0 0 0,0 0 0,0-1 0,5 0 0,-2-1-33,0 0 0,0-1 0,0 0 0,0 1-1,-1-2 1,1 1 0,-1-1 0,0 0 0,0 0 0,0 0-1,-1 0 1,1-1 0,-1 0 0,4-6 0,-4 5-280,-1 1 0,0-1 1,0 1-1,0-1 1,-1 0-1,3-9 0,-4 11-174,0 0 0,0 0-1,-1 0 1,0 0 0,0 0-1,0 1 1,0-1 0,0 0-1,-1 0 1,0 0 0,-1-4-1,-15-16-7422,12 13 2017</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06.113"/>
    </inkml:context>
    <inkml:brush xml:id="br0">
      <inkml:brushProperty name="width" value="0.025" units="cm"/>
      <inkml:brushProperty name="height" value="0.025" units="cm"/>
    </inkml:brush>
  </inkml:definitions>
  <inkml:trace contextRef="#ctx0" brushRef="#br0">0 86 9865,'4'-8'219,"-1"2"160,-1 0-1,1 0 1,1 1-1,-1-1 1,1 1-1,-1 0 1,2 0-1,4-5 1,-5 7 157,-1 1 0,1 0 0,-1 0-1,1 0 1,0 0 0,0 1 0,0-1 0,0 1 0,7-1 0,71-3 6524,-74 5-6598,-8 0-419,1 0-1,0 0 1,-1 0 0,1 0 0,-1 0 0,1 0 0,-1 0 0,1 1 0,-1-1 0,1 0 0,-1 0 0,1 0-1,-1 1 1,1-1 0,-1 0 0,0 0 0,1 1 0,-1-1 0,1 0 0,-1 1 0,0-1 0,1 1-1,-1-1 1,0 0 0,1 1 0,-1-1 0,0 1 0,0-1 0,1 1 0,-1-1 0,0 1 0,0 0 0,-2 22 555,-18 19 14,-32 17 594,41-49-1086,1 0-1,0 1 1,0 0-1,1 1 1,1 0-1,0 1 1,-7 15-1,14-28-120,1 1 0,0 0 0,0-1 1,-1 1-1,1-1 0,0 1 0,0 0 0,0-1 0,0 1 0,0 0 0,0-1 0,0 1 0,0-1 1,0 1-1,0 0 0,0-1 0,0 1 0,1 0 0,-1-1 0,0 1 0,0-1 0,1 1 1,-1 0-1,0-1 0,1 1 0,-1-1 0,1 1 0,-1-1 0,0 1 0,1-1 0,-1 0 0,2 1 1,24 5 18,32-13 41,-44 3-89,1-1-1,-1-1 1,0 0-1,0-1 1,20-13-1,-27 15-535,0 0 1,0-1-1,-1 1 0,12-14 0,-16 16-113,0 0-1,0 0 0,0-1 1,0 1-1,0 0 0,-1-1 1,1 1-1,-1-1 0,0 0 1,0 1-1,1-8 0,-4-4-4300,-7 1-855</inkml:trace>
  <inkml:trace contextRef="#ctx0" brushRef="#br0" timeOffset="1">132 49 9545,'0'0'11339,"41"-4"-12556,-12-1-1602,2 0-3139</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06.771"/>
    </inkml:context>
    <inkml:brush xml:id="br0">
      <inkml:brushProperty name="width" value="0.025" units="cm"/>
      <inkml:brushProperty name="height" value="0.025" units="cm"/>
    </inkml:brush>
  </inkml:definitions>
  <inkml:trace contextRef="#ctx0" brushRef="#br0">126 191 7143,'0'0'17077,"-9"-5"-15998,5 3-1017,3 1-12,-1-1 0,0 1-1,0 0 1,0-1-1,-1 1 1,1 0-1,0 0 1,0 1-1,-1-1 1,1 0 0,0 1-1,-1 0 1,1-1-1,0 1 1,-1 0-1,1 0 1,-1 0 0,1 1-1,0-1 1,-1 0-1,1 1 1,0 0-1,-1-1 1,1 1-1,0 0 1,0 0 0,0 0-1,0 1 1,0-1-1,0 0 1,0 1-1,0 0 1,0-1 0,1 1-1,-3 2 1,-21 29 622,24-32-664,0 1-1,0 0 1,0 0 0,0-1-1,0 1 1,1 0-1,-1 0 1,1 0 0,-1 0-1,1 0 1,0 0-1,-1 0 1,1 0 0,0 0-1,1 0 1,-1 0-1,0 0 1,2 3-1,-2-4-4,1 0-1,0 0 1,0-1-1,0 1 0,0-1 1,0 1-1,0-1 1,0 1-1,0-1 0,0 0 1,0 1-1,0-1 1,0 0-1,0 0 0,1 0 1,-1 1-1,0-1 1,0-1-1,0 1 0,0 0 1,0 0-1,2-1 1,27-5 96,32-30-3,-55 31-116,0-1-1,1 2 1,0-1 0,0 1-1,0 0 1,0 0 0,1 1-1,-1 0 1,1 1 0,17-3-1,-26 5 21,0 1 0,1-1-1,-1 1 1,1-1 0,-1 1 0,0-1-1,1 1 1,-1-1 0,0 1 0,0 0-1,0-1 1,1 1 0,-1 0 0,0-1-1,0 1 1,0-1 0,0 1 0,0 0-1,0-1 1,0 1 0,0 0 0,0-1-1,0 1 1,-1 0 0,1-1 0,0 1-1,-1 0 1,-4 20 146,0-2 97,10-13-24,25-21-174,9-15-636,-27 19-189,0 1 1,1 1-1,1 0 0,-1 1 1,23-10-1,-37 19 799,1-1 0,0 0 0,0 0-1,0 1 1,0-1 0,0 0 0,0 1 0,0-1-1,0 0 1,0 0 0,0 1 0,0-1 0,0 0 0,0 0-1,0 1 1,0-1 0,0 0 0,0 1 0,0-1-1,0 0 1,0 0 0,0 1 0,0-1 0,1 0 0,-1 0-1,0 0 1,0 1 0,0-1 0,0 0 0,1 0-1,-1 1 1,0-1 0,0 0 0,0 0 0,1 0-1,-1 0 1,0 0 0,0 1 0,1-1 0,-1 0 0,0 0-1,0 0 1,1 0 0,-1 0 0,14 8 293,-9-8-141,-1-1 1,1 0 0,0 0 0,-1 0 0,1 0 0,-1-1 0,1 1 0,-1-1 0,1-1 0,-1 1 0,0 0 0,0-1 0,0 0-1,-1 0 1,6-5 0,50-59 1251,-50 56-1171,-9 11-240,3-3 64,0 0 1,-1 0-1,1 0 1,-1 0 0,0-1-1,0 1 1,-1-1-1,1 1 1,-1-1 0,2-6-1,-24 14 250,11 4-244,0 0 0,1 0-1,-1 1 1,2 1 0,-1-1 0,2 2 0,-1-1 0,1 1 0,1 0-1,0 0 1,-8 20 0,13-29-69,0 0 0,0 1 0,0-1 0,0 0-1,1 0 1,-1 1 0,1-1 0,-1 1 0,1-1 0,0 0-1,0 1 1,0-1 0,0 1 0,0-1 0,0 1 0,1-1 0,-1 0-1,1 1 1,0-1 0,0 0 0,0 0 0,0 1 0,0-1 0,0 0-1,1 0 1,-1 0 0,1 0 0,-1 0 0,1-1 0,0 1 0,-1 0-1,1-1 1,0 1 0,0-1 0,4 2 0,0 0-318,1-1 1,-1-1-1,0 1 1,1-1-1,-1-1 0,1 1 1,-1-1-1,0 0 1,1 0-1,-1-1 1,1 0-1,11-3 0,12-10-4157,-2-6-4245</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10.066"/>
    </inkml:context>
    <inkml:brush xml:id="br0">
      <inkml:brushProperty name="width" value="0.025" units="cm"/>
      <inkml:brushProperty name="height" value="0.025" units="cm"/>
    </inkml:brush>
  </inkml:definitions>
  <inkml:trace contextRef="#ctx0" brushRef="#br0">0 186 11243,'0'0'704,"2"-11"166,1-3-483,1 0-1,1 0 0,0 0 0,1 1 0,0 0 0,1 0 0,1 0 1,0 1-1,1 0 0,0 0 0,12-11 0,-20 22-359,-1 1-1,0-1 1,1 0-1,0 1 1,-1-1-1,1 1 1,-1-1-1,1 1 1,0 0-1,-1-1 1,1 1-1,0 0 1,-1-1-1,1 1 1,0 0-1,0 0 0,-1 0 1,1-1-1,0 1 1,0 0-1,-1 0 1,1 0-1,0 0 1,0 0-1,-1 0 1,1 1-1,0-1 1,-1 0-1,1 0 1,0 1-1,0-1 1,-1 0-1,1 1 1,0-1-1,-1 0 1,1 1-1,-1-1 1,1 1-1,0-1 1,-1 1-1,1-1 1,-1 1-1,1 0 1,-1-1-1,0 1 1,1-1-1,-1 1 1,0 0-1,1 0 1,-1-1-1,0 1 1,0 0-1,0-1 1,1 2-1,8 53 817,-6-36-543,1 3-138,-2-6-112,1 0-1,0-1 1,2 1-1,0-1 1,7 15 0,-10-26-6,0 0 0,1 0 0,0 0 0,-1 0 0,1-1 0,1 1 0,-1-1 0,0 0 0,1 0 0,0 0 0,-1-1 1,1 1-1,0-1 0,1 0 0,-1 0 0,0 0 0,0 0 0,1-1 0,-1 0 0,1 0 0,-1 0 0,7 0 0,-1-1 183,1 1 1,0-2-1,-1 1 0,1-2 0,0 1 0,-1-1 0,0-1 0,1 0 0,11-5 0,8-6 224,46-29 0,-54 29-467,0 1-1,1 2 1,42-17-1,-37 24-1355,-18 8-1074,-7 6-3676</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10.395"/>
    </inkml:context>
    <inkml:brush xml:id="br0">
      <inkml:brushProperty name="width" value="0.025" units="cm"/>
      <inkml:brushProperty name="height" value="0.025" units="cm"/>
    </inkml:brush>
  </inkml:definitions>
  <inkml:trace contextRef="#ctx0" brushRef="#br0">1 1 9033,'0'0'8370,"9"1"-7158,3 1-775,1 0 1,-1 1 0,0 0-1,0 1 1,0 1-1,0 0 1,15 9-1,-21-11-377,0 1 0,0 0 1,0 0-1,-1 0 0,0 1 0,0 0 0,0 0 0,0 0 0,-1 0 0,0 1 0,0 0 0,0 0 0,-1 0 0,0 0 0,0 0 0,3 12 1,-2-1-32,-2 1 1,0 0-1,-1 0 1,-1 0-1,0 0 1,-4 23 0,-28 106 868,7-42-2508,21-82-227,1 2-1,-1 32 1,4-33-5290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43.703"/>
    </inkml:context>
    <inkml:brush xml:id="br0">
      <inkml:brushProperty name="width" value="0.025" units="cm"/>
      <inkml:brushProperty name="height" value="0.025" units="cm"/>
    </inkml:brush>
  </inkml:definitions>
  <inkml:trace contextRef="#ctx0" brushRef="#br0">141 45 4036,'0'0'13474,"1"-8"-12903,-1 6-554,0 1 1,0-1-1,0 1 0,0-1 1,0 1-1,0 0 0,0-1 1,0 1-1,0-1 0,-1 1 1,1-1-1,-1 1 0,1 0 1,-1-1-1,1 1 0,-1 0 1,0 0-1,0-1 0,0 1 1,0 0-1,0 0 0,0 0 1,0 0-1,0 0 0,0 0 1,0 0-1,-2-1 0,0 2 18,1 0 0,-1 0 0,1 0 0,0 1 0,-1-1 0,1 1 0,0-1 0,-1 1 0,1 0 0,0 0 0,0 0 0,-1 0 0,1 0 0,0 0 0,0 0 0,0 1 0,0-1 0,1 1 0,-1 0 0,0-1 0,-2 5 0,-3 0 210,0 1 0,1 0 0,-1 0 1,2 1-1,-1 0 0,1 0 0,0 0 1,1 0-1,0 1 0,0 0 0,1 0 1,0 0-1,1 0 0,0 0 0,0 1 1,0 9-1,2-17-209,0-1 0,0 1 1,0-1-1,1 1 0,-1 0 0,0-1 0,1 1 1,0-1-1,-1 0 0,1 1 0,0-1 1,-1 1-1,1-1 0,0 0 0,0 0 1,0 1-1,0-1 0,0 0 0,0 0 0,1 0 1,-1 0-1,0 0 0,3 1 0,0 0 40,0 0 0,1-1 0,-1 0 0,1 1 0,-1-1 0,1-1 0,-1 1 0,8 0 0,-5-1-25,0 0-1,0 0 0,0-1 0,0 0 1,-1 0-1,1-1 0,0 0 0,0 0 1,-1 0-1,1-1 0,9-5 1,-12 5 16,-1-1 0,1 0 0,-1 0 1,0 0-1,0 0 0,0 0 0,0 0 0,-1-1 1,0 1-1,1-1 0,-2 0 0,1 0 1,-1 0-1,1 1 0,-1-2 0,-1 1 1,1 0-1,-1 0 0,0-8 0,0 10-121,-1 1 0,1-1-1,-1 0 1,1 0 0,-1 1 0,0-1-1,0 0 1,0 1 0,0-1-1,-1 1 1,1-1 0,-1 1 0,1 0-1,-1-1 1,0 1 0,0 0-1,0 0 1,0 0 0,0 1 0,-1-1-1,1 0 1,-1 1 0,1 0-1,-1-1 1,1 1 0,-1 0 0,1 0-1,-1 0 1,0 1 0,0-1 0,0 1-1,1-1 1,-1 1 0,-6 0-1,9 0-95,-1 0-1,0 1 0,1-1 0,-1 0 1,1 0-1,-1 0 0,0 0 0,1 0 0,-1 1 1,1-1-1,-1 0 0,0 0 0,1 1 1,-1-1-1,1 0 0,-1 1 0,1-1 1,-1 1-1,1-1 0,0 1 0,-1-1 1,1 1-1,-1-1 0,1 1 0,0-1 0,-1 1 1,1-1-1,0 1 0,0 0 0,0-1 1,-1 1-1,1 0 0,0 0 0,1 14-6387,4-7-210</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11.860"/>
    </inkml:context>
    <inkml:brush xml:id="br0">
      <inkml:brushProperty name="width" value="0.025" units="cm"/>
      <inkml:brushProperty name="height" value="0.025" units="cm"/>
    </inkml:brush>
  </inkml:definitions>
  <inkml:trace contextRef="#ctx0" brushRef="#br0">1 463 8936,'0'0'11595,"11"-7"-10004,-1 2-1349,-1-1 0,0 0 0,0-1 0,0 0 0,-1 0 0,0-1 0,0 0 0,11-16 0,9-17 138,-2-1 0,-2-2 0,-2 0 0,-2-2 0,23-72 0,-39 81-87,-3 31-3,-1 11 264,-4 65-633,-5 180-456,9-247 400,0 0 1,0 0-1,1-1 1,-1 1-1,1 0 1,-1-1-1,1 1 0,0-1 1,0 1-1,0-1 1,2 4-1,-2-5 21,-1 0 0,1-1 0,0 1 0,-1-1 1,1 1-1,0-1 0,0 0 0,-1 1 0,1-1 0,0 0 0,0 1 0,0-1 0,0 0 0,-1 0 1,1 0-1,0 0 0,0 0 0,0 0 0,0 0 0,0 0 0,-1 0 0,1 0 0,0 0 0,0-1 0,0 1 1,-1 0-1,1-1 0,0 1 0,0 0 0,-1-1 0,1 1 0,0-1 0,0 1 0,-1-1 0,1 0 0,-1 1 1,1-1-1,-1 1 0,1-1 0,-1 0 0,1 0 0,0-1 0,21-29-5198,2-10-2247</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12.190"/>
    </inkml:context>
    <inkml:brush xml:id="br0">
      <inkml:brushProperty name="width" value="0.025" units="cm"/>
      <inkml:brushProperty name="height" value="0.025" units="cm"/>
    </inkml:brush>
  </inkml:definitions>
  <inkml:trace contextRef="#ctx0" brushRef="#br0">129 0 14798,'-7'15'2162,"1"-3"-1980,-19 39 1615,3 1 0,-30 98 0,51-145-1715,-4 17 102,1 0 0,1 0 0,1 0 0,0 35 0,2-54-175,0 1 1,1 0 0,-1 0-1,1 0 1,0 0-1,0 0 1,0 0 0,0-1-1,0 1 1,1-1 0,0 1-1,0-1 1,0 1-1,0-1 1,0 0 0,1 0-1,0 0 1,-1 0-1,1 0 1,0-1 0,0 1-1,0-1 1,1 0-1,-1 0 1,0 0 0,1 0-1,0-1 1,-1 1-1,1-1 1,0 0 0,0 0-1,7 0 1,-1 0 103,0-1 0,0-1 0,1 1 0,-1-2 0,0 1 0,0-2 0,-1 1 0,1-1 0,16-8 0,-21 9-32,0 0 0,-1 0 0,1-1 0,0 1 1,-1-1-1,0 0 0,1-1 0,-1 1 0,-1-1 1,1 0-1,0 0 0,-1 0 0,0 0 0,0-1 0,0 1 1,0-1-1,-1 0 0,0 0 0,0 1 0,2-8 1,-4 10-15,0 1 1,0 0-1,0-1 1,0 1-1,0-1 1,0 1-1,0 0 1,0-1 0,0 1-1,-1 0 1,1-1-1,-1 1 1,1 0-1,-1-1 1,1 1-1,-1 0 1,0 0-1,1 0 1,-1 0 0,0 0-1,0-1 1,0 1-1,0 1 1,0-1-1,0 0 1,-1-1-1,-2 0 13,1 1 0,-1-1 0,0 1 0,1-1-1,-1 1 1,0 0 0,0 0 0,0 1-1,-5-1 1,-2 1-40,0 0-1,1 0 1,-1 1 0,0 1-1,1 0 1,-16 4-1,-15 17-88,40-21 17,-1-1 0,0 0 1,0 1-1,1 0 0,-1-1 1,1 1-1,-1 0 1,1 0-1,0-1 0,0 1 1,0 0-1,0 0 0,0 1 1,0-1-1,1 0 0,-1 0 1,0 5-1,1-7-98,0 1 1,1-1-1,-1 1 0,0 0 0,1-1 0,-1 1 1,1-1-1,-1 1 0,1 0 0,-1-1 1,1 0-1,-1 1 0,1-1 0,0 1 0,-1-1 1,1 0-1,0 1 0,-1-1 0,1 0 1,0 0-1,-1 1 0,1-1 0,0 0 0,-1 0 1,1 0-1,0 0 0,0 0 0,-1 0 1,1 0-1,0 0 0,-1 0 0,2-1 0,27-2-4272,5-7-2234</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14.099"/>
    </inkml:context>
    <inkml:brush xml:id="br0">
      <inkml:brushProperty name="width" value="0.025" units="cm"/>
      <inkml:brushProperty name="height" value="0.025" units="cm"/>
    </inkml:brush>
  </inkml:definitions>
  <inkml:trace contextRef="#ctx0" brushRef="#br0">13 0 13933,'4'19'2338,"-2"10"-1665,1 2 544,3 7 96,-1-1-416,1 1-544,1-2-193,0-4-128,-2-4 0,1-4 32,-6-7-64,0-5-160,0-6-289,-6-6-1921,-10-10-1185,-2-11-577,-5-6-1281</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14.480"/>
    </inkml:context>
    <inkml:brush xml:id="br0">
      <inkml:brushProperty name="width" value="0.025" units="cm"/>
      <inkml:brushProperty name="height" value="0.025" units="cm"/>
    </inkml:brush>
  </inkml:definitions>
  <inkml:trace contextRef="#ctx0" brushRef="#br0">36 139 8296,'0'0'5739,"-7"-8"-3540,-19-24-384,25 32-1759,1 0 0,0-1 0,0 1 0,0-1 0,-1 1-1,1-1 1,0 1 0,0 0 0,0-1 0,0 1 0,0-1 0,0 1 0,0-1 0,0 1 0,0-1-1,0 1 1,0-1 0,0 1 0,0 0 0,0-1 0,0 1 0,1-1 0,-1 1 0,0-1 0,0 1-1,0 0 1,1-1 0,-1 1 0,0 0 0,1-1 0,-1 1 0,0 0 0,1-1 0,-1 1 0,0 0-1,1-1 1,-1 1 0,0 0 0,1 0 0,-1 0 0,1-1 0,-1 1 0,1 0 0,-1 0 0,0 0-1,1 0 1,0 0 0,26-7 623,-22 6-272,82-28 2163,29-7-1629,-101 33-2434,1 0 0,0 1 0,16 1 0,-17 1-4411</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14.824"/>
    </inkml:context>
    <inkml:brush xml:id="br0">
      <inkml:brushProperty name="width" value="0.025" units="cm"/>
      <inkml:brushProperty name="height" value="0.025" units="cm"/>
    </inkml:brush>
  </inkml:definitions>
  <inkml:trace contextRef="#ctx0" brushRef="#br0">1 11 17777,'0'0'1153,"4"9"-272,20 43 33,-3 1 1,24 92 0,-45-161 1897,-10-107-2181,5 90-596,4 20-18,-2 0-1,1 0 1,-2 0-1,-4-15 0,4 68 331,5-35-324,0-1-1,0 0 1,0 0-1,1 0 1,0 0-1,-1 0 1,1-1-1,0 1 1,1-1-1,-1 1 1,1-1-1,0 0 1,-1 1-1,1-1 1,1-1-1,-1 1 1,0 0-1,1-1 1,-1 0-1,1 0 1,0 0-1,0 0 1,0 0-1,0-1 1,0 0-1,0 0 1,0 0-1,0 0 1,0-1-1,0 1 1,1-1-1,-1 0 1,0 0-1,0-1 1,1 1-1,-1-1 1,0 0-1,0 0 1,0 0-1,0-1 1,0 0-1,0 1 1,-1-1-1,1-1 0,0 1 1,-1 0-1,0-1 1,1 0-1,-1 0 1,0 0-1,-1 0 1,1 0-1,0 0 1,-1-1-1,0 1 1,0-1-1,0 0 1,0 0-1,0 0 1,0-4-1,6-40 81,-5 27-158,-3 48-83,-3 10 127,1-18 44,1 0 0,1 32 1,0-47-17,0-1 1,1 1-1,-1 0 1,1-1-1,0 1 0,0 0 1,1-1-1,-1 1 1,0-1-1,1 0 1,0 1-1,0-1 0,0 0 1,0 0-1,1 0 1,-1 0-1,1-1 0,0 1 1,3 2-1,-5-4-23,0 0-1,0-1 0,0 1 0,0-1 0,0 1 1,0 0-1,0-1 0,0 0 0,0 1 1,0-1-1,0 0 0,0 0 0,0 1 1,0-1-1,0 0 0,0 0 0,0 0 0,0 0 1,0 0-1,0-1 0,1 1 0,-1 0 1,0 0-1,0-1 0,0 1 0,0 0 0,0-1 1,0 1-1,0-1 0,1-1 0,3-7-3216,-3-4-4362,-2 1-3716</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15.171"/>
    </inkml:context>
    <inkml:brush xml:id="br0">
      <inkml:brushProperty name="width" value="0.025" units="cm"/>
      <inkml:brushProperty name="height" value="0.025" units="cm"/>
    </inkml:brush>
  </inkml:definitions>
  <inkml:trace contextRef="#ctx0" brushRef="#br0">0 1 16367,'0'0'8873</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15.670"/>
    </inkml:context>
    <inkml:brush xml:id="br0">
      <inkml:brushProperty name="width" value="0.025" units="cm"/>
      <inkml:brushProperty name="height" value="0.025" units="cm"/>
    </inkml:brush>
  </inkml:definitions>
  <inkml:trace contextRef="#ctx0" brushRef="#br0">0 0 13741,'0'0'8323,"8"12"-7331,15 34-243,-3 2 0,-1 0 0,15 64-1,21 75-35,-24-83-3241,-24-90-686,-7-14 3011,0 0 0,0 0 0,0 0 0,1 0 0,-1 1 0,0-1 0,0 0 0,1 0 0,-1 0 0,0 0 0,0 0 0,0 1 0,1-1 0,-1 0 0,0 0 0,0 0 0,1 0 0,-1 0 0,0 0 0,0 0 0,1 0 0,-1 0 0,0 0 0,0 0 0,1 0 0,-1 0 0,0 0 0,0 0 0,1-1 0,-1 1 0,0 0 0,0 0 0,1 0 0,-1 0 1,0 0-1,0 0 0,1-1 0,4-6-7020</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16.009"/>
    </inkml:context>
    <inkml:brush xml:id="br0">
      <inkml:brushProperty name="width" value="0.025" units="cm"/>
      <inkml:brushProperty name="height" value="0.025" units="cm"/>
    </inkml:brush>
  </inkml:definitions>
  <inkml:trace contextRef="#ctx0" brushRef="#br0">1 1 11339,'0'0'7879,"0"55"-6405,0-46-353,0-3-833,0-5-256,2-1-1762,1-5-3523</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16.617"/>
    </inkml:context>
    <inkml:brush xml:id="br0">
      <inkml:brushProperty name="width" value="0.025" units="cm"/>
      <inkml:brushProperty name="height" value="0.025" units="cm"/>
    </inkml:brush>
  </inkml:definitions>
  <inkml:trace contextRef="#ctx0" brushRef="#br0">73 41 11275,'0'0'5407,"2"-8"-3063,5-24-438,-9 31 87,-6 8-1614,-6 11-488,6-6 251,0 1 0,1 1-1,1 0 1,0 0 0,1 0-1,1 0 1,0 1 0,0 0-1,2 0 1,0 0 0,1 0-1,0 22 1,2-35-131,-1 0 0,0 0 1,1 0-1,-1 0 0,1-1 0,-1 1 0,1 0 1,0 0-1,0 0 0,0-1 0,0 1 0,0-1 1,0 1-1,0-1 0,0 1 0,1-1 0,-1 1 1,1-1-1,-1 0 0,1 0 0,3 2 0,-1-1 4,0-1 0,0 0 0,0 0 1,0 0-1,0 0 0,0 0 0,0-1 0,0 0 0,9 0 0,-3-1 0,1-1 0,0 0 0,-1 0 0,0-1 0,1-1 1,-1 1-1,13-8 0,-20 9-264,31-22-294,-23 7-1990,-11 16 2151,0 0 1,1 0-1,-1-1 1,0 1-1,0 0 1,0 0 0,0 0-1,0 0 1,0 0-1,-1 0 1,1 0-1,0 0 1,-1 0 0,1 0-1,0 0 1,-1 0-1,0-1 1,-11-10-8801</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16.955"/>
    </inkml:context>
    <inkml:brush xml:id="br0">
      <inkml:brushProperty name="width" value="0.025" units="cm"/>
      <inkml:brushProperty name="height" value="0.025" units="cm"/>
    </inkml:brush>
  </inkml:definitions>
  <inkml:trace contextRef="#ctx0" brushRef="#br0">0 131 13068,'0'0'9289,"65"-35"-8360,-26 15 96,5 2-480,1 1-129,0 2-384,-9 3-448,-7 4-1186,-6 4-1153,-12 4-2369,-8-1-930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44.442"/>
    </inkml:context>
    <inkml:brush xml:id="br0">
      <inkml:brushProperty name="width" value="0.025" units="cm"/>
      <inkml:brushProperty name="height" value="0.025" units="cm"/>
    </inkml:brush>
  </inkml:definitions>
  <inkml:trace contextRef="#ctx0" brushRef="#br0">104 142 15791,'0'0'6577,"-9"0"-6241,6-1-300,0 1-1,-1 0 1,1 0 0,-1 0-1,1 1 1,0-1-1,-1 1 1,1 0-1,0 0 1,-1 0 0,1 0-1,0 1 1,0-1-1,0 1 1,0 0 0,0 0-1,1 0 1,-1 0-1,0 0 1,1 1 0,0-1-1,-1 1 1,1 0-1,0 0 1,0-1-1,1 1 1,-1 0 0,1 0-1,-1 1 1,1-1-1,0 0 1,-1 4 0,1-4 41,-1 0 0,1 0-1,0 0 1,0 0 0,0 0 0,1 1 0,-1-1 0,1 0 0,-1 0 0,1 1 0,0-1 0,0 0 0,1 0 0,-1 1 0,2 4 0,-1-6-50,1 0 1,-1-1-1,1 1 1,-1-1-1,1 1 1,0-1-1,-1 0 0,1 0 1,0 0-1,0 0 1,0 0-1,0 0 1,0 0-1,0 0 0,0-1 1,0 1-1,0-1 1,1 0-1,-1 1 1,0-1-1,0 0 0,0 0 1,4-1-1,2 1 5,0-1 0,-1 0 0,1 0 0,0-1 0,-1 0 0,1-1 0,-1 1 0,1-1 1,-1-1-1,0 1 0,-1-1 0,1-1 0,0 1 0,-1-1 0,0 0 0,0 0 0,-1-1 0,0 0 0,0 0 0,0 0 0,7-13 0,-4 6 83,-1 0 1,0-1-1,-1 1 1,-1-2-1,0 1 1,-1-1-1,0 1 1,-1-1 0,-1 0-1,1-24 1,-3 39-112,0-1 0,0 1 1,0 0-1,0 0 1,0-1-1,0 1 0,0 0 1,-1-1-1,1 1 1,0 0-1,0 0 0,0-1 1,0 1-1,0 0 1,-1 0-1,1-1 0,0 1 1,0 0-1,0 0 1,-1 0-1,1 0 0,0-1 1,0 1-1,-1 0 1,1 0-1,0 0 0,0 0 1,-1 0-1,1 0 1,0 0-1,-1 0 0,1-1 1,0 1-1,0 0 1,-1 0-1,1 0 0,0 0 1,-1 1-1,1-1 1,0 0-1,0 0 0,-1 0 1,1 0-1,0 0 1,-1 0-1,1 0 0,0 0 1,0 1-1,-1-1 0,1 0 1,0 0-1,0 1 1,-15 8-105,7 2 97,2-1 0,-1 1 1,2 0-1,-1 0 0,2 1 0,-1 0 0,2-1 0,-1 2 0,2-1 1,-1 0-1,2 0 0,0 1 0,0-1 0,2 21 0,0-31 13,-1 1 0,1-1 0,-1 0 0,1 1 0,0-1-1,0 0 1,0 0 0,0 0 0,0 0 0,1 0 0,-1 0 0,1 0-1,-1 0 1,1-1 0,-1 1 0,1-1 0,0 1 0,0-1 0,0 1-1,0-1 1,0 0 0,0 0 0,0 0 0,1 0 0,-1 0 0,0-1-1,0 1 1,1-1 0,-1 1 0,0-1 0,5 0 0,-1 1-21,-1-1 1,0 0 0,0 0-1,1 0 1,-1-1 0,0 0-1,0 0 1,0 0 0,0 0-1,0-1 1,0 0 0,0 0-1,0 0 1,4-4-1,-3 2 0,-1 0 0,0-1 0,0 0-1,-1 0 1,1 0 0,-1-1 0,0 0-1,-1 1 1,1-1 0,-1-1 0,0 1-1,-1 0 1,1-1 0,-1 1-1,-1-1 1,1 0 0,0-7 0,-9 17-292,0 7 184,5-6 82,-3 6 37,1-1 1,0 1-1,1 0 0,-3 14 1,5-23 13,1 1 0,-1-1-1,1 0 1,0 1 0,0-1 0,0 0 0,0 1 0,0-1-1,0 1 1,0-1 0,0 0 0,0 1 0,1-1 0,-1 0 0,1 1-1,-1-1 1,1 0 0,-1 0 0,1 1 0,0-1 0,-1 0 0,1 0-1,0 0 1,0 0 0,0 0 0,0 0 0,0 0 0,0 0-1,0 0 1,0-1 0,0 1 0,1 0 0,-1-1 0,0 1 0,0-1-1,1 1 1,-1-1 0,0 1 0,1-1 0,-1 0 0,0 0 0,3 0-1,2 1 1,-1-1 0,0 0 0,1 0 0,-1 0 0,1-1-1,-1 0 1,0 0 0,1-1 0,-1 1 0,0-1-1,0 0 1,0 0 0,0-1 0,-1 1 0,1-1 0,7-7-1,-6 5-1,-1-1-1,0 0 1,0 0 0,0-1-1,-1 1 1,0-1-1,-1 0 1,1 0-1,-1 0 1,0-1 0,1-9-1,-2-8-43,-6 24 19,-3 15 26,4-7 58,1 0 0,0 0-1,0 0 1,0 0 0,1 0 0,1 0 0,-1 0-1,1 1 1,0-1 0,0 0 0,3 14 0,-1-18-226,-1 0 0,0 0 1,0 0-1,1 0 0,0 0 1,-1-1-1,1 1 0,0 0 1,1-1-1,-1 1 0,0-1 1,1 0-1,-1 0 1,1 0-1,0 0 0,-1 0 1,1 0-1,0-1 0,0 0 1,0 1-1,0-1 0,1 0 1,-1-1-1,0 1 0,0 0 1,1-1-1,5 0 0,16 1-4169,3-1-4356</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17.314"/>
    </inkml:context>
    <inkml:brush xml:id="br0">
      <inkml:brushProperty name="width" value="0.025" units="cm"/>
      <inkml:brushProperty name="height" value="0.025" units="cm"/>
    </inkml:brush>
  </inkml:definitions>
  <inkml:trace contextRef="#ctx0" brushRef="#br0">1 96 9065,'0'0'12235,"68"-8"-11786,-25-12-321,4 0-64,2 3-673,-6 2-2530,-5 0-3683</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18.321"/>
    </inkml:context>
    <inkml:brush xml:id="br0">
      <inkml:brushProperty name="width" value="0.025" units="cm"/>
      <inkml:brushProperty name="height" value="0.025" units="cm"/>
    </inkml:brush>
  </inkml:definitions>
  <inkml:trace contextRef="#ctx0" brushRef="#br0">10 220 9897,'0'0'13384,"-2"-12"-12455,0 4-757,1 5-132,0 0 1,0 0 0,0 0-1,0 0 1,1 0 0,-1 0 0,1-1-1,0 1 1,0 0 0,1 0-1,-1-1 1,0 1 0,1 0 0,0 0-1,0 0 1,0 0 0,0 0-1,0 0 1,1 0 0,-1 0 0,3-3-1,5-5 21,28-31 154,-35 40-209,0 0 0,0 0-1,1 1 1,-1-1 0,0 1 0,1-1-1,-1 1 1,1 0 0,-1 0-1,1 0 1,0 0 0,-1 1 0,1-1-1,0 1 1,0-1 0,-1 1 0,4 0-1,-4 1 2,-1-1 0,1 1 0,-1-1 0,0 1 0,1 0 0,-1 0 0,0-1 0,0 1 0,0 0 0,1 0 0,-1 0 0,0 0 0,0 0 0,0 1 0,0-1 0,-1 0 0,1 0 0,0 1 0,0 1 0,14 33 253,-7-16-131,-6-17-109,-1 0 0,0 0 1,1-1-1,0 1 0,0 0 1,0-1-1,0 1 0,0-1 0,0 1 1,0-1-1,1 0 0,0 0 1,-1 0-1,1 0 0,0-1 0,0 1 1,0-1-1,0 0 0,0 0 1,0 0-1,0 0 0,0 0 0,5 0 1,-4-1 64,0-1 1,1 1 0,-1-1-1,0 0 1,0-1 0,0 1-1,0-1 1,0 1 0,0-1-1,0 0 1,0-1 0,-1 1-1,1-1 1,-1 1 0,1-1-1,4-6 1,-2 3 12,-1 1 1,-1 0-1,1-1 1,-1 0-1,0 0 1,0-1-1,-1 1 1,0-1-1,0 1 1,0-1-1,-1 0 1,0 0-1,0 0 0,-1 0 1,0-1-1,0 1 1,-1-14-1,0 21-100,0-1 1,0 0-1,0 1 0,0-1 0,-1 0 0,1 1 0,0-1 1,0 1-1,0-1 0,-1 0 0,1 1 0,0-1 1,-1 1-1,1-1 0,-1 1 0,1-1 0,0 1 0,-1-1 1,1 1-1,-1-1 0,0 1 0,1-1 0,-1 1 0,1 0 1,-1 0-1,1-1 0,-1 1 0,0 0 0,1 0 0,-1-1 1,0 1-1,1 0 0,-1 0 0,0 0 0,1 0 0,-1 0 1,0 0-1,1 0 0,-1 0 0,0 0 0,1 1 0,-1-1 1,0 0-1,1 0 0,-1 1 0,1-1 0,-1 0 0,0 0 1,1 1-1,-1-1 0,1 1 0,-1-1 0,1 1 0,-1-1 1,1 1-1,0-1 0,-1 1 0,1-1 0,-1 1 0,1-1 1,0 1-1,0 0 0,-1-1 0,1 2 0,-1-2-101,1 1-1,-1-1 0,1 1 0,-1-1 0,1 1 1,-1-1-1,1 1 0,-1-1 0,1 1 0,0 0 1,-1-1-1,1 1 0,0 0 0,0-1 0,0 1 1,-1 0-1,1-1 0,0 1 0,0 0 1,0 0-1,0-1 0,0 1 0,0 0 0,0-1 1,0 1-1,0 0 0,1 0 0,-1-1 0,0 1 1,0 0-1,1-1 0,-1 1 0,0 0 1,1-1-1,-1 1 0,1-1 0,-1 1 0,1-1 1,-1 1-1,1-1 0,-1 1 0,1-1 0,-1 1 1,1-1-1,0 0 0,-1 1 0,1-1 0,-1 0 1,1 1-1,0-1 0,0 0 0,-1 0 1,1 0-1,0 0 0,-1 1 0,1-1 0,0 0 1,0 0-1,-1-1 0,1 1 0,0 0 0,-1 0 1,1 0-1,1-1 0,0 1-315,1 0 0,-1 0 0,1-1 1,-1 1-1,0-1 0,1 0 0,-1 0 0,0 0 0,0 0 0,0 0 0,0 0 0,1-1 0,-2 1 0,1-1 1,0 1-1,2-3 0,13-17-4541</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18.896"/>
    </inkml:context>
    <inkml:brush xml:id="br0">
      <inkml:brushProperty name="width" value="0.025" units="cm"/>
      <inkml:brushProperty name="height" value="0.025" units="cm"/>
    </inkml:brush>
  </inkml:definitions>
  <inkml:trace contextRef="#ctx0" brushRef="#br0">1 0 13100,'0'0'11691,"2"10"-11413,11 58-124,-4-16-60,22 72 0,-31-123-110,0 1 1,0-1 0,1 1 0,-1-1 0,1 1-1,-1-1 1,1 0 0,-1 1 0,1-1-1,0 0 1,-1 1 0,1-1 0,0 0 0,0 0-1,0 0 1,0 1 0,0-1 0,0 0-1,1-1 1,-1 1 0,0 0 0,0 0 0,1 0-1,-1-1 1,1 1 0,-1-1 0,0 1-1,1-1 1,-1 1 0,1-1 0,2 0 0,-3-1-40,1 0 0,0 0 1,-1 0-1,1 0 0,-1 0 1,1-1-1,-1 1 0,0 0 1,1-1-1,-1 0 0,0 1 1,0-1-1,0 1 0,0-1 1,0 0-1,-1 0 0,1 0 1,0 1-1,-1-1 0,0 0 1,1 0-1,-1 0 0,0-2 1,2-11-1712,0 0-1,-2 0 1,1 0 0,-2 0 0,-3-19 0,-8-8-4747</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19.238"/>
    </inkml:context>
    <inkml:brush xml:id="br0">
      <inkml:brushProperty name="width" value="0.025" units="cm"/>
      <inkml:brushProperty name="height" value="0.025" units="cm"/>
    </inkml:brush>
  </inkml:definitions>
  <inkml:trace contextRef="#ctx0" brushRef="#br0">6 163 10378,'-6'-43'9577,"24"40"-7495,11-3-288,3-5-129,4-4-480,9-4-384,-5 1-353,-2 2-319,-7 2-97,-10 2-545,-8 6-640,-10 6-961,-12 6-6919,-10 9-2946</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19.630"/>
    </inkml:context>
    <inkml:brush xml:id="br0">
      <inkml:brushProperty name="width" value="0.025" units="cm"/>
      <inkml:brushProperty name="height" value="0.025" units="cm"/>
    </inkml:brush>
  </inkml:definitions>
  <inkml:trace contextRef="#ctx0" brushRef="#br0">0 173 17328,'0'0'7495,"87"-40"-5381,-37 9-576,1 1-769,-1 1-577,-12 8-160,-7 6-288,-13 8-769,-11 7-801,-14 12-6021,-15 5-1346</inkml:trace>
  <inkml:trace contextRef="#ctx0" brushRef="#br0" timeOffset="1">8 316 14958,'0'0'5670,"48"3"-3300,-17-9-673,8-7-1184,-1-2-481,-3 0-673,-5-1-1537,-1-6-1473,-6 2-2211,-6-4-2658</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19.986"/>
    </inkml:context>
    <inkml:brush xml:id="br0">
      <inkml:brushProperty name="width" value="0.025" units="cm"/>
      <inkml:brushProperty name="height" value="0.025" units="cm"/>
    </inkml:brush>
  </inkml:definitions>
  <inkml:trace contextRef="#ctx0" brushRef="#br0">14 107 6374,'0'0'10741,"-1"11"-9166,-3 12-782,1-9-428,1 0-1,0 0 1,1 0-1,0 0 1,1 0 0,1 0-1,3 21 1,-4-33-359,0-1 0,1 0 0,-1 1 0,1-1 0,-1 0 0,1 0 0,0 0 0,-1 0 0,1 1 0,0-1 1,0 0-1,0 0 0,-1 0 0,1 0 0,0-1 0,0 1 0,1 0 0,-1 0 0,0-1 0,0 1 0,0 0 0,0-1 0,1 1 0,-1-1 0,0 0 0,1 1 0,-1-1 1,0 0-1,0 0 0,1 0 0,-1 0 0,0 0 0,1 0 0,-1 0 0,0 0 0,1 0 0,-1-1 0,0 1 0,1 0 0,-1-1 0,1 0 0,2-1 69,0 0 0,-1 0 0,1 0 0,-1-1 0,0 1 0,0-1 0,0 0-1,0 0 1,0 0 0,0 0 0,3-7 0,-1 0 27,-1-1 1,0 0-1,0 0 1,-1 0-1,-1 0 0,0-1 1,-1 1-1,0-1 1,0 1-1,-2-16 0,-4 56 540,0 13-31,5-41-592,0 0 0,0 0-1,0 0 1,1 0 0,-1 0 0,1 0-1,-1 0 1,1 0 0,-1 0 0,1 0-1,-1 0 1,1 0 0,0 0-1,-1 0 1,1-1 0,0 1 0,0 0-1,0 0 1,-1-1 0,1 1 0,0-1-1,0 1 1,0-1 0,0 1 0,0-1-1,0 0 1,0 1 0,0-1-1,0 0 1,1 0 0,-1 1 0,0-1-1,1 0 1,7-1-8,-1 0 1,0 0-1,0 0 0,0-1 0,0 0 0,0 0 1,0-1-1,0 0 0,-1-1 0,1 0 0,-1 0 1,0 0-1,0-1 0,6-6 0,23-12-158,-40 21 449,1 0 0,0 0 0,-1 0 0,1-1 0,0 1 0,0-1 0,1 0 0,-1 0 0,0 0 0,1 0 0,-3-5 0,-38-51 399,38 53-712,4 4-16,-1 0 0,1-1 0,-1 1 0,1 0 0,0-1 0,0 1 0,0-1-1,0 1 1,0-1 0,0 1 0,1-1 0,-1 0 0,1-4 0,51 4-3566,-17 7-200,-12 0-1482,-8-1-295,-4-1-1087</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20.485"/>
    </inkml:context>
    <inkml:brush xml:id="br0">
      <inkml:brushProperty name="width" value="0.025" units="cm"/>
      <inkml:brushProperty name="height" value="0.025" units="cm"/>
    </inkml:brush>
  </inkml:definitions>
  <inkml:trace contextRef="#ctx0" brushRef="#br0">123 3 10570,'0'0'12892,"-8"-1"-12374,3 0-480,1 1 1,0 0-1,-1 0 1,1 0-1,-1 1 1,1 0-1,-1 0 1,1 0-1,0 0 0,0 1 1,-1-1-1,1 1 1,0 0-1,0 0 1,1 1-1,-1-1 0,0 1 1,1 0-1,0 0 1,-1 0-1,1 0 1,0 1-1,1-1 0,-1 1 1,1-1-1,-1 1 1,1 0-1,0 0 1,-1 5-1,2-5-5,0 0-1,0 0 0,0 0 1,0 0-1,1 0 0,0 1 1,0-1-1,0 0 1,1 0-1,-1 0 0,1 1 1,0-1-1,0 0 1,0 0-1,1 0 0,-1-1 1,1 1-1,0 0 1,0 0-1,0-1 0,1 1 1,-1-1-1,1 0 1,0 0-1,0 0 0,0 0 1,0 0-1,0-1 1,1 1-1,-1-1 0,1 0 1,0 0-1,0 0 0,-1-1 1,1 1-1,0-1 1,0 0-1,1 0 0,-1 0 1,0-1-1,0 1 1,0-1-1,5-1 0,-7 1-11,0 0 0,0-1 0,0 1 0,0-1 0,0 0 0,0 0 0,-1 0 0,1 0 0,0 0 0,-1 0 0,1 0 0,-1 0 0,1-1 0,-1 1 0,1-1 0,-1 1 0,0-1 0,0 1 0,0-1 0,0 0 0,0 0 0,0 1 0,0-1 0,-1 0 0,1 0 0,0 0 0,-1 0 0,0 0 0,1 0 0,-1-2 0,2-10 535,-1-1 0,0-28-1,-1 31-139,-1 9-340,0-1 1,0 0-1,0 1 1,0-1-1,0 0 0,-1 1 1,1 0-1,-5-6 1,6 8-156,0 0 0,-1 0 1,1 1-1,0-1 0,-1 0 0,1 0 1,-1 1-1,1-1 0,-1 0 1,1 1-1,-1-1 0,0 1 0,1-1 1,-1 1-1,0-1 0,1 1 0,-1-1 1,0 1-1,0-1 0,1 1 1,-1 0-1,0-1 0,0 1 0,0 0 1,1 0-1,-1 0 0,0 0 0,0 0 1,0 0-1,0 0 0,0 0 1,1 0-1,-1 0 0,0 0 0,0 0 1,0 1-1,0-1 0,1 0 0,-1 1 1,0-1-1,0 0 0,1 1 0,-2 0 1,2 16-11426,3-11 3923</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21.046"/>
    </inkml:context>
    <inkml:brush xml:id="br0">
      <inkml:brushProperty name="width" value="0.025" units="cm"/>
      <inkml:brushProperty name="height" value="0.025" units="cm"/>
    </inkml:brush>
  </inkml:definitions>
  <inkml:trace contextRef="#ctx0" brushRef="#br0">23 42 13837,'0'0'9903,"8"-7"-8675,26-22-705,-34 29-517,1-1 1,-1 1-1,1-1 1,-1 1-1,1 0 1,-1-1-1,0 1 1,1 0-1,-1-1 1,1 1-1,0 0 1,-1 0-1,1 0 1,-1-1-1,1 1 1,-1 0-1,1 0 1,0 0-1,-1 0 1,1 0-1,-1 0 1,1 0-1,-1 0 1,1 0-1,0 0 1,-1 0-1,1 1 1,-1-1-1,1 0 1,-1 0-1,1 1 1,-1-1-1,1 0 1,-1 0-1,1 1 1,-1-1-1,1 1 1,-1-1-1,0 0 1,1 1-1,-1-1 1,1 1-1,-1-1 1,0 1-1,0-1 1,1 1-1,-1-1 1,0 1-1,0-1 1,0 1-1,1 0 1,-1-1-1,0 1 1,0-1-1,0 2 1,2 33 72,-2-33-63,-1 7-1,0 0 1,-1-1-1,0 1 1,0-1-1,-1 1 0,0-1 1,-1 0-1,0 0 1,0 0-1,-1 0 1,-10 12-1,9-12 234,0 1 0,0 0 0,1 0 0,0 1 1,1-1-1,0 1 0,-5 19 0,9-28-228,0-1 0,0 1 1,0-1-1,0 0 0,0 1 1,0-1-1,0 1 0,0-1 0,0 0 1,0 1-1,1-1 0,-1 1 0,0-1 1,0 0-1,0 1 0,0-1 0,1 0 1,-1 1-1,0-1 0,0 0 1,1 1-1,-1-1 0,0 0 0,1 0 1,-1 1-1,0-1 0,1 0 0,-1 0 1,0 0-1,1 1 0,-1-1 0,0 0 1,1 0-1,-1 0 0,1 0 0,0 0 1,23 0 472,21-11 77,-23 2-850,1-1 1,-2-1-1,34-22 0,-49 23-2199,-8 2-3287,-7 2-1052</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21.375"/>
    </inkml:context>
    <inkml:brush xml:id="br0">
      <inkml:brushProperty name="width" value="0.025" units="cm"/>
      <inkml:brushProperty name="height" value="0.025" units="cm"/>
    </inkml:brush>
  </inkml:definitions>
  <inkml:trace contextRef="#ctx0" brushRef="#br0">1 90 14798,'0'0'7111,"63"-7"-5574,-25-4-448,-2 1-929,2 1-128,-2-2-704,2 1-1282,-4-1 64,-4 0-3299,-6 2 1314</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21.827"/>
    </inkml:context>
    <inkml:brush xml:id="br0">
      <inkml:brushProperty name="width" value="0.025" units="cm"/>
      <inkml:brushProperty name="height" value="0.025" units="cm"/>
    </inkml:brush>
  </inkml:definitions>
  <inkml:trace contextRef="#ctx0" brushRef="#br0">89 164 11979,'0'0'6695,"-8"0"-5099,-39 6 548,45-5-2034,0-1-1,1 1 1,-1-1-1,0 1 1,1 0 0,-1 0-1,0 0 1,1 0-1,-1 0 1,1 0 0,0 0-1,-1 0 1,1 1-1,0-1 1,0 0-1,-1 1 1,1-1 0,0 1-1,0 0 1,1-1-1,-1 1 1,0 0 0,1-1-1,-1 1 1,1 0-1,-1 0 1,1 0 0,0 2-1,2-3-87,1-1 0,0 0 0,0 0 0,0 0-1,0 0 1,-1-1 0,1 1 0,0-1 0,0 1 0,2-2-1,32-21-715,-32 19 624,-1 1-1,1 0 1,-1-1 0,1 2 0,0-1-1,0 0 1,1 1 0,-1 0 0,0 1-1,1-1 1,7-1 0,-13 4 91,1 0 1,-1 0-1,1-1 1,-1 1-1,1 0 1,-1 0-1,1 0 1,-1-1-1,0 1 1,1 0-1,-1 0 1,0 0-1,0 0 1,0 0-1,0 0 1,0 0-1,0-1 1,0 1-1,0 0 1,0 0-1,0 0 1,0 0-1,-1 1 1,-3 25 700,1-17-549,2-6-23,0-1 0,0 1 0,1-1 1,-1 1-1,0 0 0,1-1 0,0 8 1,0-10-133,1-1 1,-1 1-1,0-1 1,0 1 0,0-1-1,0 0 1,1 1-1,-1-1 1,0 0-1,0 1 1,1-1-1,-1 0 1,0 1 0,1-1-1,-1 0 1,0 1-1,1-1 1,-1 0-1,1 0 1,-1 1 0,0-1-1,1 0 1,-1 0-1,1 0 1,-1 0-1,0 0 1,1 0-1,23-5 154,-9-3-287,0-1 0,-1 0 0,0-1 0,0-1 0,-1 0 0,11-14 0,-7 9-581,0 0 0,27-17 0,-43 49 2317,-2-14-1510,1-1-1,-1 1 0,1 0 0,-1-1 1,1 1-1,0 0 0,0 0 0,0 0 0,0-1 1,0 1-1,0 0 0,1 0 0,-1-1 1,1 1-1,-1 0 0,1 0 0,-1-1 1,1 1-1,0-1 0,0 1 0,2 2 1,3-4-91,1 0 1,-1 0 0,1-1-1,0 0 1,-1 0 0,0-1-1,1 0 1,-1 0 0,0-1-1,0 1 1,0-1 0,0 0-1,-1-1 1,1 0 0,5-5-1,-1 2-52,-2 0 0,1-1 0,-1 0 0,0-1 0,-1 0 0,0 0 0,0 0 0,5-11 0,-11 19 26,0 0 0,-1 0 0,1 0 0,0 0 0,-1 0 0,1 0 0,-1-1 0,1 1 0,-1 0 0,0 0 0,0 0 0,1-1 0,-1 1 0,0 0 0,0 0 0,0 0 0,0-1 0,0 1 0,-1 0 0,1 0 0,0 0 0,0-1-1,-1 1 1,0-2 0,0 3-5,0-1 0,0 1 0,0-1 0,0 1-1,0 0 1,-1-1 0,1 1 0,0 0 0,0 0-1,0 0 1,0 0 0,0 0 0,-1 0 0,1 0-1,0 0 1,0 0 0,0 0 0,0 1 0,0-1-1,-2 1 1,-4 1-12,0 1 0,0 0 0,1 0 0,-1 1 0,1 0-1,-1 0 1,-5 5 0,8-5 56,-1 1-1,1 0 1,1 0 0,-1 0-1,1 0 1,0 0 0,0 1-1,0-1 1,1 1 0,-2 7-1,3-11-28,1 0-1,-1-1 0,1 1 1,0 0-1,0 0 0,0 0 1,0 0-1,0 0 1,0 0-1,1 0 0,-1 0 1,1 0-1,-1 0 0,1 0 1,0-1-1,0 1 0,-1 0 1,1 0-1,1-1 1,-1 1-1,0-1 0,0 1 1,0-1-1,1 1 0,-1-1 1,1 0-1,-1 0 1,1 0-1,0 1 0,-1-2 1,1 1-1,0 0 0,0 0 1,-1 0-1,5 0 0,36 8-1469,2-9-3351,-11-3-1237</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44.835"/>
    </inkml:context>
    <inkml:brush xml:id="br0">
      <inkml:brushProperty name="width" value="0.025" units="cm"/>
      <inkml:brushProperty name="height" value="0.025" units="cm"/>
    </inkml:brush>
  </inkml:definitions>
  <inkml:trace contextRef="#ctx0" brushRef="#br0">165 12 9097,'0'0'18631,"-11"-4"-18599,10 4-32,-2-1-2,-1-1 1,0 1 0,0 0 0,-1 0 0,1 0 0,0 1 0,0 0 0,0-1 0,0 1-1,0 1 1,-1-1 0,1 1 0,0 0 0,0-1 0,0 2 0,0-1 0,0 0 0,0 1-1,1 0 1,-1 0 0,0 0 0,1 0 0,-7 6 0,4-3 14,0 1 1,0-1-1,1 1 0,0 1 1,0-1-1,-7 14 1,11-19-6,0 0-1,0 0 1,1 1 0,-1-1 0,0 1 0,1-1 0,-1 0 0,1 1 0,0-1-1,-1 1 1,1-1 0,0 1 0,0-1 0,0 1 0,0-1 0,0 1 0,0 0-1,1-1 1,-1 1 0,0-1 0,1 0 0,-1 1 0,1-1 0,0 1 0,-1-1-1,1 0 1,0 1 0,0-1 0,0 0 0,0 0 0,0 0 0,0 0 0,0 1-1,0-2 1,0 1 0,0 0 0,1 0 0,-1 0 0,0 0 0,1-1 0,-1 1-1,2 0 1,9 3-240,-1-1-1,0-1 1,1 0-1,-1 0 1,1-1-1,14 0 1,37-4-7707,-34-2-378</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0:56.406"/>
    </inkml:context>
    <inkml:brush xml:id="br0">
      <inkml:brushProperty name="width" value="0.025" units="cm"/>
      <inkml:brushProperty name="height" value="0.025" units="cm"/>
    </inkml:brush>
  </inkml:definitions>
  <inkml:trace contextRef="#ctx0" brushRef="#br0">109 0 3812,'-9'7'6288,"1"1"-5809,-1-1 0,1 1 1,0 1-1,1 0 0,0 0 0,0 0 0,1 1 0,0 0 0,0 0 0,2 0 1,-8 23-1,8-14-15,1 0 1,0 1 0,2-1-1,0 1 1,2-1 0,3 29-1,-4-43-351,1-1 0,0 1-1,0 0 1,0 0 0,0-1 0,1 1-1,0 0 1,0-1 0,0 0 0,0 1-1,1-1 1,0 0 0,0 0 0,0 0-1,0-1 1,0 1 0,1-1 0,0 0-1,0 0 1,0 0 0,0 0 0,0-1-1,0 1 1,1-1 0,-1 0 0,1-1-1,-1 1 1,1-1 0,0 0 0,8 1-1,-5-1 194,-1-1-1,1-1 0,0 0 0,0 0 1,-1 0-1,1-1 0,0 0 0,-1 0 1,0-1-1,12-5 0,-17 7-189,0 0 0,1-1 0,-1 1-1,0-1 1,0 1 0,0-1 0,0 0 0,0 0-1,0 0 1,-1 0 0,1 0 0,0 0 0,-1 0 0,0-1-1,1 1 1,-1 0 0,0-1 0,0 1 0,-1-1-1,1 0 1,0 1 0,-1-1 0,0 1 0,1-1 0,-1 0-1,0 1 1,0-1 0,-1 0 0,1 1 0,-1-1-1,1 0 1,-1 1 0,0-1 0,0 1 0,-1-3 0,1 3-87,1 1 1,-1-1 0,0 1 0,0-1 0,1 1 0,-1 0 0,0 0 0,-1-1 0,1 1 0,0 0 0,0 0 0,0 0 0,-1 0 0,1 0 0,0 0 0,-1 1 0,1-1 0,-1 0 0,1 1 0,-1-1 0,1 1 0,-1-1 0,0 1 0,1 0 0,-1 0 0,1-1 0,-1 1 0,0 1 0,1-1 0,-1 0 0,1 0 0,-1 0 0,-2 2 0,1-2-32,0 1 0,1 0 0,-1 0 0,1 1 0,-1-1 0,1 0 0,-1 1 0,1 0 0,0-1 0,0 1 0,0 0 0,0 0 1,0 0-1,0 0 0,1 1 0,-1-1 0,0 0 0,-1 5 0,1-3 3,1 0-1,-1 0 1,1 0 0,0 1-1,0-1 1,0 0 0,1 1 0,-1-1-1,1 0 1,1 9 0,-1-12-4,1 1 1,0-1-1,0 0 1,0 1-1,0-1 0,0 0 1,0 0-1,0 0 1,0 0-1,0 0 0,0 0 1,1 0-1,-1 0 1,0 0-1,1-1 0,-1 1 1,0 0-1,1-1 1,-1 1-1,1-1 1,-1 0-1,1 1 0,-1-1 1,1 0-1,-1 0 1,1 0-1,0 0 0,-1 0 1,1 0-1,-1-1 1,3 0-1,46-9-448,-43 8-382,0 0 0,0 0 0,0 0 0,0 1 1,15 0-1,-19 1-138,0 0 1,0 1-1,0 0 1,-1-1-1,1 1 1,0 0 0,0 0-1,-1 1 1,1-1-1,0 0 1,3 4 0,0-2-5154</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0:56.761"/>
    </inkml:context>
    <inkml:brush xml:id="br0">
      <inkml:brushProperty name="width" value="0.025" units="cm"/>
      <inkml:brushProperty name="height" value="0.025" units="cm"/>
    </inkml:brush>
  </inkml:definitions>
  <inkml:trace contextRef="#ctx0" brushRef="#br0">0 1 11691,'0'0'11851,"40"74"-11498,-31-43-257,-4 0-96,4-2-64,-3-3-609,-1-4-320,-1-5-64,-2-7-320,1-2-193,-12-10-10793</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0:57.133"/>
    </inkml:context>
    <inkml:brush xml:id="br0">
      <inkml:brushProperty name="width" value="0.025" units="cm"/>
      <inkml:brushProperty name="height" value="0.025" units="cm"/>
    </inkml:brush>
  </inkml:definitions>
  <inkml:trace contextRef="#ctx0" brushRef="#br0">48 231 10090,'0'0'2322,"-8"-11"667,-23-34-149,30 42-2651,-1 1 0,1-1-1,0 0 1,0 0 0,0 1 0,1-1-1,-1 0 1,1 0 0,-1 0-1,1 0 1,0 0 0,0 0 0,1 0-1,-1 0 1,0 0 0,1 0-1,0 1 1,0-1 0,0 0 0,0 0-1,0 1 1,0-1 0,1 0-1,-1 1 1,1-1 0,0 1 0,0 0-1,0 0 1,0-1 0,0 1-1,0 1 1,4-4 0,5-3 200,0 0 0,1 0 0,0 2 1,0-1-1,14-4 0,-3 3-252,-1 1 1,1 1-1,1 1 1,-1 1-1,1 1 1,0 1-1,35 2 1,-56-1-132,-1 1 1,1 0-1,0 0 1,0 0-1,-1 0 1,1 1-1,0-1 0,-1 1 1,1-1-1,-1 1 1,1 0-1,0 0 1,-1 0-1,0 0 1,1 1-1,-1-1 1,0 1-1,1-1 1,-1 1-1,0 0 0,0 0 1,-1 0-1,1 0 1,0 0-1,-1 0 1,1 0-1,-1 1 1,1-1-1,-1 0 1,0 1-1,0-1 1,0 1-1,-1 0 0,1-1 1,-1 1-1,1 0 1,-1-1-1,0 1 1,0 0-1,0-1 1,0 1-1,0 0 1,-1 0-1,0 3 1,-2 5 158,0 0 0,0 0 0,-1-1 0,0 1 1,-1-1-1,0 0 0,-1 0 0,0 0 1,-11 12-1,13-16-118,-1 1 0,0-1 0,-1-1 1,0 1-1,1-1 0,-2 0 0,1 0 0,0 0 0,-1-1 0,0 0 1,0-1-1,0 1 0,-1-1 0,1-1 0,-1 1 0,1-1 1,-13 1-1,19-3-150,1 0 0,0 0 1,0 0-1,-1 0 0,1 0 0,0 0 1,0 0-1,-1 0 0,1 0 1,0 0-1,-1 0 0,1-1 1,0 1-1,0 0 0,0 0 0,-1 0 1,1 0-1,0-1 0,0 1 1,0 0-1,-1 0 0,1 0 0,0-1 1,0 1-1,0 0 0,0 0 1,0-1-1,-1 1 0,1 0 0,0 0 1,0-1-1,0 1 0,0 0 1,0 0-1,0-1 0,0 1 1,0 0-1,0-1 0,0 1 0,0 0 1,0 0-1,0-1 0,0 1 1,0 0-1,1 0 0,-1-1 0,0 1 1,0 0-1,0 0 0,0-1 1,0 1-1,1 0 0,-1 0 0,0 0 1,0-1-1,0 1 0,1 0 1,-1 0-1,0 0 0,0 0 1,0-1-1,1 1 0,12-14-4712,5 1-1783</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0:58.057"/>
    </inkml:context>
    <inkml:brush xml:id="br0">
      <inkml:brushProperty name="width" value="0.025" units="cm"/>
      <inkml:brushProperty name="height" value="0.025" units="cm"/>
    </inkml:brush>
  </inkml:definitions>
  <inkml:trace contextRef="#ctx0" brushRef="#br0">55 46 10794,'0'0'11392,"5"12"-10255,102 269 49,-118-303-2979,-1 0 1,-1 1-1,-19-23 1,-16-27 895,41 61 1211,1 0 0,0 0 0,1-1 1,0 1-1,1-1 0,0 0 0,0 0 0,1-1 0,1 1 0,0-1 0,0-12 0,2 23-260,1 0 0,0 0 0,-1 0 0,1 0 0,0 0 0,0 0 0,0 0 0,0 0 0,0 0 0,0 1 0,0-1 0,0 0 0,0 1 0,0-1 0,1 0 0,-1 1 0,0 0 0,0-1 0,1 1 0,-1 0 0,0-1 0,0 1 0,1 0 0,-1 0 0,0 0 0,1 0 0,-1 0 0,2 1 0,48 0 471,-46 0-347,1-1-92,1 1-1,-1 0 1,0 0 0,1 0-1,-1 1 1,0 0 0,0 1-1,0-1 1,-1 1 0,1 0-1,-1 0 1,1 1 0,-1 0-1,0 0 1,0 0 0,-1 0-1,1 1 1,-1 0 0,0 0-1,0 0 1,-1 0 0,1 1-1,-1-1 1,0 1 0,-1 0-1,1 0 1,1 7 0,-2-5 109,0 0-1,-1 0 1,0 0 0,-1 0 0,1 0-1,-1 0 1,-1 0 0,0 1 0,0-1-1,0 0 1,-1 0 0,0-1 0,-1 1 0,0 0-1,0-1 1,0 1 0,-1-1 0,0 0-1,-1 0 1,0-1 0,-6 8 0,7-9-136,0-1 0,-1 0 0,1-1 0,-1 1 0,0-1 0,1 0 0,-1 0 0,-1-1 0,1 1 0,0-1 0,-1 0 0,1 0 0,-1-1 0,0 0 0,1 0 0,-1 0 0,0-1 0,-6 0 0,13 0-110,-1 0 1,0 0-1,0 0 1,0 0 0,1 0-1,-1 0 1,0-1-1,0 1 1,0 0-1,0 0 1,1 0 0,-1 0-1,0 0 1,0-1-1,0 1 1,0 0-1,0 0 1,0 0 0,0-1-1,1 1 1,-1 0-1,0 0 1,0 0-1,0-1 1,0 1 0,0 0-1,0 0 1,0 0-1,0-1 1,0 1-1,0 0 1,0 0 0,0-1-1,0 1 1,0 0-1,-1 0 1,1 0 0,0-1-1,0 1 1,0 0-1,0 0 1,0 0-1,0 0 1,0-1 0,-1 1-1,1 0 1,0 0-1,0 0 1,0 0-1,0 0 1,-1-1 0,1 1-1,0 0 1,0 0-1,0 0 1,-1 0-1,1 0 1,0 0 0,0 0-1,0 0 1,-1 0-1,1 0 1,16-11-2293,69-21-9717,-52 20 5120</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0:58.430"/>
    </inkml:context>
    <inkml:brush xml:id="br0">
      <inkml:brushProperty name="width" value="0.025" units="cm"/>
      <inkml:brushProperty name="height" value="0.025" units="cm"/>
    </inkml:brush>
  </inkml:definitions>
  <inkml:trace contextRef="#ctx0" brushRef="#br0">198 1 4837,'0'0'18374,"-8"1"-16644,3 0-1633,0 1 1,1 0-1,-1 0 1,0 0-1,1 0 0,-1 1 1,1 0-1,0 0 1,0 0-1,0 0 1,0 1-1,0 0 0,1 0 1,-1 0-1,1 0 1,0 0-1,1 0 1,-1 1-1,-2 6 0,-10 11 3,1 2 0,1 0-1,2 0 1,0 1 0,1 1-1,2 0 1,0 0 0,2 1-1,1-1 1,1 1 0,0 43-1,3-68-139,1 0 0,0 0 1,0 1-1,0-1 0,1 0 0,-1 0 0,1 0 0,-1 1 0,1-1 0,-1 0 1,1 0-1,0 0 0,0 0 0,0 0 0,0 0 0,1-1 0,-1 1 0,0 0 0,1-1 1,-1 1-1,1 0 0,0-1 0,-1 0 0,1 1 0,0-1 0,0 0 0,0 0 1,0 0-1,0 0 0,0 0 0,0-1 0,0 1 0,0-1 0,1 1 0,-1-1 0,0 0 1,0 0-1,0 0 0,1 0 0,-1 0 0,0 0 0,0 0 0,0-1 0,0 1 0,4-3 1,4 1-933,0-1 0,0-1 0,-1 0 0,1 0 1,-1-1-1,0 0 0,0 0 0,13-12 1,12-16-6060</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0:59.348"/>
    </inkml:context>
    <inkml:brush xml:id="br0">
      <inkml:brushProperty name="width" value="0.025" units="cm"/>
      <inkml:brushProperty name="height" value="0.025" units="cm"/>
    </inkml:brush>
  </inkml:definitions>
  <inkml:trace contextRef="#ctx0" brushRef="#br0">147 13 11435,'0'0'10863,"-8"-13"-4355,2 14-6422,0-1 1,-1 1-1,1 0 1,0 0-1,0 1 0,0-1 1,1 2-1,-1-1 1,0 0-1,1 1 0,-1 0 1,1 0-1,0 1 1,0 0-1,0 0 0,1 0 1,-1 0-1,1 0 1,0 1-1,0 0 0,1 0 1,-1 0-1,1 1 1,0-1-1,1 1 0,-5 11 1,7-16-87,-1 0 1,0 1-1,1-1 0,-1 1 1,1-1-1,0 0 0,-1 1 1,1-1-1,0 1 0,0-1 1,0 1-1,0-1 1,0 1-1,0-1 0,0 1 1,1-1-1,-1 1 0,0-1 1,1 1-1,-1-1 1,1 0-1,0 1 0,0-1 1,-1 0-1,1 0 0,0 1 1,0-1-1,0 0 1,0 0-1,0 0 0,0 0 1,0 0-1,1 0 0,-1 0 1,0-1-1,0 1 0,1 0 1,-1-1-1,1 1 1,-1-1-1,0 1 0,3 0 1,4 0-4,0 0 0,0-1 0,0 0 0,0 0 0,1 0-1,13-4 1,32-15-183,-53 19 250,-6 1-22,0 0 1,0 0-1,1 0 0,-1 1 1,0-1-1,1 1 1,-1 0-1,1 1 0,0-1 1,0 1-1,0 0 1,-6 5-1,-42 43 223,47-46-240,1 0 1,0 1-1,0-1 0,1 1 0,0-1 0,0 1 0,-3 9 0,5-14-27,1 0 1,0 0-1,-1 0 1,1 0 0,0 0-1,-1 1 1,1-1-1,0 0 1,0 0-1,0 0 1,0 0-1,0 1 1,0-1-1,1 0 1,-1 0 0,0 0-1,1 0 1,-1 1-1,1-1 1,-1 0-1,1 0 1,-1 0-1,1 0 1,0 0-1,-1 0 1,1 0 0,0-1-1,0 1 1,0 0-1,-1 0 1,1 0-1,0-1 1,0 1-1,0-1 1,0 1-1,1-1 1,-1 1 0,0-1-1,0 1 1,0-1-1,0 0 1,0 0-1,1 1 1,-1-1-1,2 0 1,6 1-185,1 0 1,0-1 0,0 0-1,-1 0 1,1-1-1,0-1 1,-1 1 0,1-1-1,9-4 1,-15 4 131,1 1 0,-1-1 0,-1 0 0,1 0 0,0-1 0,0 1-1,-1-1 1,1 0 0,-1 0 0,0 0 0,0 0 0,0-1 0,-1 1 0,1-1 0,-1 1 0,1-1 0,-1 0 0,0 0 0,-1 0 0,1 0 0,1-9 0,-3 11 310,-1 5-76,-3 14 15,-4 28-20,8-45-173,0 0 0,0 0-1,0 1 1,0-1 0,0 0 0,0 0-1,0 1 1,0-1 0,0 0 0,1 0-1,-1 0 1,0 1 0,0-1 0,0 0-1,0 0 1,0 0 0,1 1 0,-1-1 0,0 0-1,0 0 1,0 0 0,1 0 0,-1 0-1,0 1 1,0-1 0,1 0 0,-1 0-1,0 0 1,0 0 0,1 0 0,-1 0-1,0 0 1,0 0 0,1 0 0,-1 0-1,0 0 1,0 0 0,1 0 0,-1 0-1,0 0 1,0 0 0,1 0 0,17-6 87,11-9 2,-22 9-93,0 2-1,1-1 0,-1 1 1,1 0-1,0 1 0,0 0 1,0 0-1,0 1 0,0 0 1,1 0-1,15-1 0,-23 4 19,0-1-1,0 1 0,0-1 0,0 1 1,0-1-1,-1 1 0,1 0 0,0-1 1,0 1-1,0 0 0,-1 0 1,1 0-1,0 0 0,-1 0 0,1 0 1,-1 0-1,1 0 0,-1 0 0,1 0 1,-1 0-1,0 0 0,1 0 0,-1 0 1,0 0-1,0 0 0,0 0 0,0 1 1,0 1-1,2 8 482,-2-11-480,0 0-1,0 0 1,0 1 0,0-1-1,0 0 1,0 0 0,0 0-1,0 0 1,0 0 0,1 1-1,-1-1 1,0 0 0,0 0 0,0 0-1,0 0 1,0 0 0,0 1-1,0-1 1,0 0 0,0 0-1,1 0 1,-1 0 0,0 0-1,0 0 1,0 0 0,0 0-1,0 0 1,0 0 0,1 1 0,-1-1-1,0 0 1,0 0 0,0 0-1,0 0 1,1 0 0,-1 0-1,0 0 1,0 0 0,0 0-1,0 0 1,0 0 0,1 0 0,-1 0-1,0 0 1,0-1 0,0 1-1,0 0 1,0 0 0,1 0-1,-1 0 1,0 0 0,8-10 287,1-11-216,-3-40-846,-6 61 309,34 9-6848,50-7-7640,-61-2 10074</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0:59.693"/>
    </inkml:context>
    <inkml:brush xml:id="br0">
      <inkml:brushProperty name="width" value="0.025" units="cm"/>
      <inkml:brushProperty name="height" value="0.025" units="cm"/>
    </inkml:brush>
  </inkml:definitions>
  <inkml:trace contextRef="#ctx0" brushRef="#br0">99 0 2210,'0'0'22747,"-8"4"-22042,3-3-582,-1 2 0,1-1 0,0 1 0,0-1 0,0 1 0,0 1 0,1-1 0,-1 1 0,1 0 0,0 0 0,0 0 0,0 0 0,0 1 0,1 0 0,0 0 0,0 0 0,0 0 0,1 0 0,-1 0 0,1 1 0,0-1 0,1 1 0,0-1 0,-2 12 0,4-16-118,-1 0 0,0 0 0,1 0 0,-1 0 0,1 0 0,0 0 0,-1 0 0,1 0 0,0 0 0,0 0 0,0 0 0,-1 0 0,1 0 0,0-1 0,0 1 0,0 0 0,0 0 0,1-1 0,-1 1 0,0-1 0,0 1 0,0-1 0,0 0 0,0 1 0,1-1 0,-1 0 0,0 0 0,0 0 0,1 0 0,-1 0 0,0 0 0,0 0 0,0 0 0,2-1 0,3 1-126,-1 0 1,1-1 0,-1 0-1,1 0 1,-1 0 0,10-4-1,-10 3-476,0-1 0,-1 0 0,1 0 0,-1-1 0,0 1 0,0-1 0,0 0 0,4-5 0,12-24-9874,-13 18 3819</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00.099"/>
    </inkml:context>
    <inkml:brush xml:id="br0">
      <inkml:brushProperty name="width" value="0.025" units="cm"/>
      <inkml:brushProperty name="height" value="0.025" units="cm"/>
    </inkml:brush>
  </inkml:definitions>
  <inkml:trace contextRef="#ctx0" brushRef="#br0">0 29 7559,'0'0'8082,"10"-3"-4921,-4 1-2810,1-1 169,0 0 1,0 0-1,0 1 0,0 1 1,1-1-1,-1 1 0,0 0 1,1 1-1,-1-1 1,16 3-1,-21-1-452,-1 0 1,1 1 0,0-1-1,-1 0 1,1 1 0,-1-1-1,0 1 1,1-1-1,-1 1 1,0 0 0,0 0-1,0 0 1,0-1-1,0 1 1,-1 0 0,1 0-1,0 0 1,-1 0-1,0 0 1,1 0 0,-1 1-1,0-1 1,0 0-1,0 0 1,0 0 0,-1 0-1,1 0 1,-1 3-1,0 4 230,0 0-1,-1 1 0,0-1 0,-7 16 0,-9 6 519,14-26-663,1 0 1,0 0-1,0 0 0,0 1 0,0-1 1,1 1-1,0-1 0,0 1 1,-2 10-1,46-20 109,-36 2-344,89-28 200,-86 27-878,1-1 0,-1-1 0,0 0 0,0 0 0,0 0 0,-1-1 1,11-10-1,-5-3-5684,-15 4-2535,-6 8 347</inkml:trace>
  <inkml:trace contextRef="#ctx0" brushRef="#br0" timeOffset="1">216 89 6694,'0'0'3331,"-68"0"257,37 3-449,8 0-865,7-1-224,8 1 1441,23-3-3106,6-6-193,12-4-128,1-3-705,4-1-1281,0-2-800,-2 1-1186,2 1-672,-8 2-961</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00.556"/>
    </inkml:context>
    <inkml:brush xml:id="br0">
      <inkml:brushProperty name="width" value="0.025" units="cm"/>
      <inkml:brushProperty name="height" value="0.025" units="cm"/>
    </inkml:brush>
  </inkml:definitions>
  <inkml:trace contextRef="#ctx0" brushRef="#br0">26 117 6758,'0'0'14462,"-2"8"-12081,-4 13-1240,2-9-143,0 0-1,1 0 0,1 1 1,-2 13-1,5-26-962,1 1 1,-1-1-1,1 0 0,0 0 0,-1 0 0,1 0 0,-1 0 0,1 0 0,-1 0 0,1 0 0,-1-1 0,1 1 0,-1-1 0,1 1 0,1-1 0,11-7 18,1 0 1,23-18-1,-30 20-133,-1 0 0,1 1 0,0-1 0,0 2 0,0-1 0,1 1 0,0 0-1,0 1 1,0 0 0,0 0 0,0 1 0,14-1 0,-22 3 81,0 0-1,0 0 0,-1 0 1,1 0-1,0 0 1,0 0-1,0 1 1,0-1-1,-1 0 1,1 0-1,0 1 1,0-1-1,0 1 0,-1-1 1,1 1-1,0-1 1,-1 1-1,1-1 1,0 1-1,-1 0 1,1-1-1,-1 1 0,1 0 1,-1-1-1,1 1 1,-1 0-1,1 0 1,-1 0-1,0-1 1,1 1-1,-1 1 0,2 34 286,0 0 233,-1-35-489,-1 0 0,0 0 1,0 0-1,1 0 1,-1 0-1,1 0 1,-1 0-1,1 0 1,-1 0-1,1 0 1,-1 0-1,1 0 1,0 0-1,-1 0 1,1-1-1,0 1 1,0 0-1,0-1 0,0 1 1,0 0-1,0-1 1,0 1-1,0-1 1,1 1-1,2 0-2,1-1 0,0 1 0,-1-1 0,1 0 0,0 0 0,-1 0 0,1-1 0,0 0 0,-1 0 0,1 0 0,-1 0 0,1-1 0,-1 0 0,6-2 0,62-40-850,-34 19-238,-29 20 889,2 0 1,-1 1 0,0 0 0,17-4-1,12-4 1386,-29 8-1108,-1-1 1,1 0-1,-1 0 1,0-1 0,13-12-1,-17 14-97,-1 1-1,0-1 0,0-1 1,0 1-1,0-1 0,0 1 1,-1-1-1,0 0 1,0 0-1,0-1 0,3-9 1,-6 15-9,-1 1 0,1-1 1,0 0-1,0 0 1,0 0-1,-1 0 0,1 0 1,0 1-1,0-1 0,0 0 1,-1 0-1,1 0 0,0 0 1,0 0-1,0 0 1,-1 0-1,1 0 0,0 0 1,0 0-1,-1 0 0,1 0 1,0 0-1,0 0 1,-1 0-1,1 0 0,0 0 1,0 0-1,-1 0 0,1 0 1,0 0-1,0 0 0,0-1 1,-1 1-1,1 0 1,0 0-1,0 0 0,0 0 1,-1 0-1,1-1 0,0 1 1,0 0-1,0 0 1,0 0-1,0-1 0,0 1 1,-1 0-1,1 0 0,0 0 1,0-1-1,0 1 0,0 0 1,0 0-1,0-1 1,0 1-1,0 0 0,0 0 1,0-1-1,0 1 0,0 0 1,0 0-1,0 0 1,0-1-1,0 1 0,0 0 1,-14 14 26,10-7 78,0 0 0,1 0 0,0 1 0,0-1 0,1 1 0,0 0 0,0 0 0,0 10 0,2-16-99,0 0 0,0 0-1,0 0 1,1-1 0,-1 1-1,0 0 1,1 0 0,0 0 0,-1-1-1,1 1 1,0 0 0,0-1-1,0 1 1,0-1 0,0 1 0,0-1-1,0 1 1,1-1 0,-1 0-1,0 1 1,1-1 0,-1 0 0,1 0-1,0 0 1,-1 0 0,1-1-1,0 1 1,-1 0 0,1-1-1,0 1 1,0-1 0,0 1 0,-1-1-1,1 0 1,0 0 0,0 0-1,0 0 1,0 0 0,3-1 0,2 1-464,-1 0 1,1-1-1,0 0 0,-1-1 1,1 1-1,10-5 1,35-23-9182,-25 8-259</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01.344"/>
    </inkml:context>
    <inkml:brush xml:id="br0">
      <inkml:brushProperty name="width" value="0.025" units="cm"/>
      <inkml:brushProperty name="height" value="0.025" units="cm"/>
    </inkml:brush>
  </inkml:definitions>
  <inkml:trace contextRef="#ctx0" brushRef="#br0">1 1 9961,'24'6'7946,"-3"11"-3921,15 29-1654,-24-29-1285,1 2-824,-1 0-1,-1 0 1,-1 1 0,0 1-1,-2-1 1,0 2-1,-1-1 1,-2 1-1,0 0 1,2 26 0,-5-33-370,-1 0 0,-1 0 0,0-1 1,-1 1-1,-1 0 0,0 0 1,-1-1-1,0 1 0,-1-1 1,-1 0-1,0 0 0,-1-1 0,-1 1 1,0-1-1,-1-1 0,-11 16 1,18-27-89,-6 7-1192,7-8 1268,0 0 0,0-1-1,0 1 1,0 0 0,0 0-1,0 0 1,0 0 0,0 0 0,0 0-1,0 0 1,0-1 0,0 1-1,0 0 1,0 0 0,0 0 0,0 0-1,0 0 1,0 0 0,0-1-1,0 1 1,0 0 0,0 0 0,0 0-1,0 0 1,0 0 0,0 0-1,0 0 1,0-1 0,0 1 0,0 0-1,0 0 1,0 0 0,0 0 0,0 0-1,0 0 1,0 0 0,-1 0-1,1-1 1,0 1 0,0 0 0,0 0-1,0 0 1,0 0 0,0 0-1,0 0 1,-1 0 0,1 0 0,0 0-1,0 0 1,0 0 0,0 0-1,0 0 1,0 0 0,-1 0 0,1 0-1,0 0 1,0 0 0,0 0-1,4-18-5719</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45.621"/>
    </inkml:context>
    <inkml:brush xml:id="br0">
      <inkml:brushProperty name="width" value="0.025" units="cm"/>
      <inkml:brushProperty name="height" value="0.025" units="cm"/>
    </inkml:brush>
  </inkml:definitions>
  <inkml:trace contextRef="#ctx0" brushRef="#br0">37 1 13773,'0'0'4997,"-3"9"-3898,1-1-895,-5 10 529,1 1 0,1 0 1,0 0-1,2 0 0,0 0 1,1 1-1,1 27 0,2-46-701,0 0 0,-1 0-1,1 1 1,0-1 0,0 0-1,0 0 1,0 0 0,1 0-1,-1 0 1,0 0 0,0-1-1,0 1 1,1 0 0,-1-1-1,0 1 1,1 0 0,-1-1-1,1 0 1,-1 1 0,1-1-1,-1 0 1,1 0 0,-1 0-1,0 0 1,1 0 0,-1 0-1,1 0 1,-1 0 0,1-1-1,2 0 1,2 1 10,-1-1 0,1 0 0,0-1 0,-1 1 0,1-1 0,10-5 0,-5-2-125,0 0 1,0-1-1,-1-1 1,0 1-1,-1-2 1,13-20-1,-1 2-1,-21 30 90,1 0-1,-1 0 1,0 0-1,0 0 1,0 0-1,1 0 1,-1 0-1,0 0 1,0 0-1,0 0 1,1 0-1,-1 0 1,0 0-1,0 0 1,0 0-1,1 0 1,-1 0-1,0 0 1,0 0-1,0 0 1,1 0-1,-1 0 1,0 0-1,0 0 1,0 0-1,1 0 1,-1 1-1,0-1 1,0 0-1,0 0 1,0 0-1,0 0 1,1 0-1,-1 1 1,0-1-1,0 0 1,0 0-1,0 0 1,0 0-1,0 1 1,0-1-1,0 0 1,0 0-1,0 0 1,0 1-1,1-1 1,-1 0-1,0 0 1,0 1 0,0 0 19,1 0 0,0 1 0,-1-1 0,1 0 0,0 0 0,0 0 1,0 0-1,0 0 0,0 0 0,0 0 0,0 0 0,1-1 1,-1 1-1,0 0 0,0-1 0,1 1 0,-1-1 0,0 1 1,1-1-1,-1 1 0,0-1 0,3 0 0,17 0 81,-17-1-195,0 0-1,1 1 1,-1 0 0,0 0 0,0 0 0,1 0 0,-1 1-1,0-1 1,0 1 0,0 0 0,0 0 0,0 1 0,0-1-1,0 1 1,0 0 0,0 0 0,-1 0 0,1 1 0,-1-1-1,4 4 1,14 9-1483,-21-15 1257,1 0 0,0 0 1,-1 0-1,1 0 0,-1 0 1,1 0-1,-1 0 0,1 0 1,0 0-1,-1 0 0,1 0 1,-1-1-1,1 1 0,-1 0 1,1 0-1,-1 0 0,1-1 1,-1 1-1,1 0 0,-1-1 1,1 1-1,-1 0 0,1-1 1,-1 1-1,1-1 0,-1 1 1,1-1-1,4-11-8504</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03.490"/>
    </inkml:context>
    <inkml:brush xml:id="br0">
      <inkml:brushProperty name="width" value="0.025" units="cm"/>
      <inkml:brushProperty name="height" value="0.025" units="cm"/>
    </inkml:brush>
  </inkml:definitions>
  <inkml:trace contextRef="#ctx0" brushRef="#br0">6 63 6566,'-1'-3'1114,"0"0"-1,0-1 0,0 1 1,1-1-1,-1 1 0,1-1 1,0 0-1,0 1 1,0-1-1,0 1 0,2-6 1,-1 7-907,0 1-1,0 0 1,0 0 0,1-1 0,-1 1 0,0 0-1,1 0 1,-1 1 0,1-1 0,-1 0 0,1 0 0,-1 1-1,1-1 1,-1 1 0,1-1 0,0 1 0,-1 0-1,1-1 1,0 1 0,-1 0 0,1 0 0,0 0 0,0 1-1,-1-1 1,3 1 0,-2-1-175,-1 1 0,1 0-1,-1-1 1,1 1 0,-1 0 0,0 0-1,1 0 1,-1 0 0,0 0 0,0 1 0,0-1-1,1 0 1,-1 0 0,-1 1 0,1-1-1,0 1 1,0-1 0,0 1 0,-1-1 0,1 1-1,-1-1 1,1 1 0,-1 0 0,0-1-1,0 1 1,1 0 0,-1-1 0,0 1 0,0-1-1,-1 1 1,1 3 0,0 4-4,-1 1 0,0 0 1,0-1-1,-4 14 0,-19 31 204,19-48-87,1 2 1,0-1-1,1 0 1,0 1 0,0 0-1,1-1 1,0 1-1,0 0 1,-1 10-1,4-16-143,0-1-1,0 1 1,0-1-1,0 0 1,0 1-1,0-1 1,0 0-1,0 0 1,0 0 0,0 0-1,1 0 1,-1 0-1,0 0 1,1 0-1,-1 0 1,1-1-1,-1 1 1,1-1-1,-1 1 1,1-1-1,0 1 1,-1-1-1,1 0 1,-1 0-1,1 0 1,0 0-1,-1 0 1,1 0 0,2-1-1,52-1-2705,-51 1 1706,-1 0-1,0 0 1,1-1 0,-1 0-1,0 0 1,0 0 0,0 0 0,6-5-1,10-8-7724</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03.916"/>
    </inkml:context>
    <inkml:brush xml:id="br0">
      <inkml:brushProperty name="width" value="0.025" units="cm"/>
      <inkml:brushProperty name="height" value="0.025" units="cm"/>
    </inkml:brush>
  </inkml:definitions>
  <inkml:trace contextRef="#ctx0" brushRef="#br0">78 66 5862,'0'0'17024,"-8"2"-15647,5-1-1260,0 0 0,0 0 0,0 0 0,0 0 0,1 0 0,-1 1 0,0-1 0,0 1 0,1 0 0,-1 0 0,1 0 0,0 0 0,0 0 0,-4 6 0,2-3 67,1 1 0,0 0-1,0 0 1,1 0-1,0 0 1,0 0 0,-2 13-1,3-16-144,0 1-1,1-1 0,-1 1 0,1 0 1,0-1-1,0 1 0,0 0 1,0-1-1,1 1 0,0-1 0,-1 1 1,1-1-1,0 1 0,1-1 0,-1 1 1,2 2-1,-1-4-30,-1-1 0,1 0 0,0 0 0,-1 0 0,1 0 0,0 0 0,0 0 0,-1 0 0,1 0 0,0 0 0,0-1 0,0 1 0,0-1 0,0 0 0,0 0 0,0 1 0,0-1 0,0 0 1,0 0-1,0-1 0,0 1 0,0 0 0,0-1 0,0 1 0,0-1 0,0 0 0,-1 0 0,1 1 0,0-1 0,0 0 0,2-3 0,4 0 27,-1-1-1,1 0 1,-1 0 0,0-1-1,-1 0 1,1 0 0,-1-1-1,0 0 1,-1 0 0,7-11-1,-8 13 39,-1 0 0,-1 0 1,1 0-1,-1-1 0,0 1 0,0-1 0,0 0 0,-1 1 0,0-1 0,0 0 1,0 0-1,-1 0 0,0 0 0,0 1 0,0-1 0,-1 0 0,-1-7 0,1 11-87,0 0-1,0-1 1,-1 1-1,1 0 0,-1-1 1,1 1-1,-1 0 0,0 0 1,0 0-1,0 1 1,0-1-1,0 0 0,0 1 1,0-1-1,0 1 0,-1 0 1,1 0-1,-1 0 1,1 0-1,-1 0 0,1 0 1,-1 1-1,0-1 0,1 1 1,-1 0-1,1 0 1,-1 0-1,0 0 0,1 0 1,-1 0-1,0 1 0,1-1 1,-1 1-1,1 0 1,-1 0-1,1 0 0,-1 0 1,1 0-1,0 0 0,-1 1 1,1-1-1,0 1 1,0 0-1,0-1 0,0 1 1,0 0-1,1 0 0,-1 0 1,-1 3-1,1-1-242,1 1 0,-1-1 0,1 0 0,0 1 0,0-1-1,0 1 1,1 0 0,-1-1 0,2 7 0,8 9-4214,-8-19 3901,1 0 0,-1 0 0,0 0 0,1-1 1,-1 1-1,1 0 0,-1-1 0,1 1 0,-1-1 1,1 1-1,-1-1 0,1 0 0,-1 0 0,1 0 1,2 0-1,11 0-6450</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04.368"/>
    </inkml:context>
    <inkml:brush xml:id="br0">
      <inkml:brushProperty name="width" value="0.025" units="cm"/>
      <inkml:brushProperty name="height" value="0.025" units="cm"/>
    </inkml:brush>
  </inkml:definitions>
  <inkml:trace contextRef="#ctx0" brushRef="#br0">28 55 12780,'0'0'8328,"1"-8"-6209,8-21-483,2 13-383,-10 16-1209,-1-1 0,1 1 0,-1 0 1,1 0-1,-1 0 0,1 0 0,-1 0 1,1 0-1,-1 0 0,1 0 0,-1 0 0,1 0 1,-1 0-1,1 0 0,-1 0 0,1 0 1,-1 0-1,1 0 0,-1 0 0,1 1 0,-1-1 1,1 0-1,-1 0 0,0 1 0,1-1 0,-1 0 1,1 0-1,-1 1 0,0-1 0,1 1 1,-1-1-1,0 0 0,1 1 0,-1 0 1,1 1 22,1 1 0,-1 0 1,0 0-1,0-1 0,0 1 1,-1 0-1,1 0 1,-1 0-1,0 0 0,0 0 1,0 0-1,0 0 1,0 0-1,0 0 0,-1 0 1,0 0-1,-1 5 0,-20 49 632,9-33-445,9-17-177,-1 0 0,1 0-1,0 1 1,1 0 0,0 0-1,0 0 1,1 0 0,-3 16 0,6-23-73,-1 0 1,1 0 0,0 0 0,-1 0 0,1 0 0,0 0 0,0-1-1,0 1 1,0 0 0,0-1 0,0 1 0,0 0 0,0-1 0,0 1 0,0-1-1,0 0 1,1 1 0,-1-1 0,0 0 0,0 0 0,0 0 0,0 0-1,1 0 1,-1 0 0,0 0 0,0 0 0,0 0 0,0 0 0,2-1-1,41-5-32,-24 0-1330,0-1 1,-1-1-1,25-14 0,16-19-12264,-42 22 7387</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04.708"/>
    </inkml:context>
    <inkml:brush xml:id="br0">
      <inkml:brushProperty name="width" value="0.025" units="cm"/>
      <inkml:brushProperty name="height" value="0.025" units="cm"/>
    </inkml:brush>
  </inkml:definitions>
  <inkml:trace contextRef="#ctx0" brushRef="#br0">102 50 12139,'0'0'5558,"-8"2"-2200,3 0-3100,0 0 1,-1 0 0,1 0 0,1 1 0,-1-1-1,0 1 1,1 1 0,-1-1 0,1 0 0,0 1-1,0 0 1,0 0 0,1 0 0,-1 1 0,1-1-1,0 1 1,0-1 0,1 1 0,0 0 0,-1 0-1,2 1 1,-1-1 0,0 0 0,0 10 0,1-11-194,0 1 0,0-1-1,1 1 1,0-1 0,0 1 0,0-1 0,0 1 0,1-1 0,-1 0 0,1 1 0,1-1 0,-1 0 0,3 7 0,-3-9-52,1 0 1,-1-1 0,0 1 0,1-1 0,-1 0 0,1 1 0,-1-1 0,1 0 0,0 0 0,0 0 0,-1 0 0,1 0 0,0-1 0,0 1 0,0 0 0,0-1-1,0 1 1,0-1 0,0 0 0,0 0 0,0 0 0,0 0 0,0 0 0,0 0 0,0 0 0,0-1 0,0 1 0,0-1 0,0 1 0,-1-1 0,1 0-1,0 0 1,2-1 0,1-1 52,-1 1 1,1-1-1,-1 0 0,0-1 0,0 1 0,0-1 0,0 0 0,-1 1 0,0-2 0,1 1 0,-1 0 0,-1-1 0,1 1 1,-1-1-1,0 0 0,0 0 0,0 0 0,2-9 0,-2 3 21,1 0 1,-1 0-1,-1 0 0,0 0 0,0 0 1,-1-1-1,-3-20 0,2 29-168,0 0-1,0 0 0,0 0 1,0 1-1,0-1 1,-1 0-1,0 0 0,1 1 1,-1-1-1,0 1 0,0 0 1,0-1-1,-5-3 1,7 6 3,-1 0 0,1-1 0,-1 1 0,1 0 0,0 0 0,-1-1 0,1 1 0,-1 0 0,1 0 1,-1 0-1,1-1 0,-1 1 0,1 0 0,-1 0 0,1 0 0,-1 0 0,1 0 0,-1 0 0,1 0 0,-1 0 1,1 0-1,-1 0 0,1 1 0,-1-1 0,1 0 0,-1 0 0,1 0 0,-1 1 0,0-1 0,0 1-124,1 1-1,-1-1 1,0 0-1,0 0 0,1 1 1,-1-1-1,1 0 1,-1 1-1,1-1 0,0 1 1,0-1-1,-1 1 1,1-1-1,0 1 0,0-1 1,1 2-1,0 30-7890,3-19 865</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05.172"/>
    </inkml:context>
    <inkml:brush xml:id="br0">
      <inkml:brushProperty name="width" value="0.025" units="cm"/>
      <inkml:brushProperty name="height" value="0.025" units="cm"/>
    </inkml:brush>
  </inkml:definitions>
  <inkml:trace contextRef="#ctx0" brushRef="#br0">4 179 13549,'0'0'8573,"-2"-8"-7089,2 5-1404,-1 0-1,1 0 1,0 0 0,0 0-1,0 0 1,0 0-1,1 0 1,-1 0-1,1 0 1,0 0 0,-1 0-1,1 0 1,1 0-1,-1 1 1,0-1-1,1 0 1,2-3 0,0 1 58,0 1 1,1-1-1,-1 1 1,1 0 0,0 0-1,0 1 1,0 0 0,1 0-1,9-4 1,-10 4-32,1 1-1,0 0 1,-1 0-1,1 0 1,0 1 0,0 0-1,0 0 1,0 1-1,7-1 1,-11 1-99,0 1 0,-1-1-1,1 0 1,0 1 0,0-1 0,0 1 0,-1-1-1,1 1 1,0 0 0,-1 0 0,1 0 0,0 0 0,-1 0-1,1 0 1,-1 0 0,0 1 0,1-1 0,-1 0-1,0 1 1,0-1 0,0 1 0,0-1 0,0 1 0,0 0-1,0-1 1,0 1 0,-1 0 0,1 0 0,-1-1-1,1 1 1,-1 0 0,0 4 0,1 8 122,1 27-93,-2-40-6,0 0-1,0 0 1,0 0-1,0-1 1,0 1 0,0 0-1,0 0 1,0 0 0,1 0-1,-1 0 1,0 0 0,1 0-1,-1 0 1,1 0 0,-1-1-1,1 1 1,-1 0-1,1 0 1,-1-1 0,1 1-1,0 0 1,-1-1 0,1 1-1,0 0 1,0-1 0,0 1-1,1 0 1,1-3 137,1 0 0,-1 0-1,0-1 1,0 1 0,0-1 0,-1 1 0,1-1-1,-1 0 1,1 0 0,-1 0 0,0-1 0,0 1 0,0 0-1,1-6 1,4-2 32,8-13-133,16-24-1037,-6 19-6754,-17 19 1996,-1 1-2504</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05.938"/>
    </inkml:context>
    <inkml:brush xml:id="br0">
      <inkml:brushProperty name="width" value="0.025" units="cm"/>
      <inkml:brushProperty name="height" value="0.025" units="cm"/>
    </inkml:brush>
  </inkml:definitions>
  <inkml:trace contextRef="#ctx0" brushRef="#br0">1 503 9353,'0'0'11024,"6"-12"-9215,72-155 2901,-45 80-3838,25-109 0,-53 165-744,-4 22-5,0 25-176,-2 38 112,0-11-23,1-1 0,2 1 1,2-1-1,11 46 0,-15-86-119,1 0-1,-1-1 1,1 1 0,0 0-1,0-1 1,0 1 0,0 0-1,0-1 1,0 1-1,0-1 1,0 0 0,0 1-1,1-1 1,-1 0 0,1 0-1,-1 0 1,1 0-1,2 2 1,-3-3-158,0 0 0,0 1 1,0-1-1,0 0 0,0 0 0,0 0 1,1 0-1,-1 0 0,0 0 0,0 0 0,0 0 1,0 0-1,0 0 0,0-1 0,0 1 1,1 0-1,-1-1 0,0 1 0,0-1 1,0 1-1,1-2 0,14-15-5364</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06.543"/>
    </inkml:context>
    <inkml:brush xml:id="br0">
      <inkml:brushProperty name="width" value="0.025" units="cm"/>
      <inkml:brushProperty name="height" value="0.025" units="cm"/>
    </inkml:brush>
  </inkml:definitions>
  <inkml:trace contextRef="#ctx0" brushRef="#br0">5 118 13485,'0'0'2434,"-2"-8"177,1 5-2378,1-1 0,-1 1 0,1 0 0,0 0 0,0-1 0,0 1 0,0 0 0,1-1 0,-1 1 0,1 0 0,0-1 0,0 1 0,0 0 0,0 0 0,0 0 0,1 0 0,0 0 0,-1 0 0,1 1 0,0-1 0,0 0 0,1 1 0,-1 0 0,0-1 0,1 1 0,0 0 0,-1 0 0,1 0 0,0 1 0,0-1 0,0 1 0,0-1 0,5 0 0,-2-1-62,1 0 0,-1 1 0,1-1 1,0 1-1,-1 1 0,1 0 0,0 0 0,0 0 1,0 0-1,0 1 0,0 1 0,0-1 0,7 2 1,-13-1-164,0 0 0,0-1 1,1 1-1,-1 0 1,0 0-1,0 0 0,0 0 1,0 1-1,0-1 1,0 0-1,0 0 0,0 1 1,0-1-1,-1 0 1,1 1-1,-1-1 0,1 1 1,-1-1-1,1 1 0,-1-1 1,0 1-1,0-1 1,1 1-1,-1-1 0,0 1 1,-1-1-1,1 1 1,0-1-1,-1 3 0,0 3 25,0-1 0,0 1 0,-1-1-1,0 0 1,-5 11 0,-6 5 36,-1-1 1,-1-1-1,0 0 1,-32 30-1,126-81 75,-63 26-199,1 0-1,0 2 1,0-1-1,34 0 1,-46 3 36,0 1 1,-1 0-1,1 0 1,0 0-1,0 1 1,0-1-1,0 1 1,-1 1 0,1-1-1,0 0 1,-1 1-1,1 0 1,-1 0-1,0 1 1,0-1 0,0 1-1,0 0 1,0 0-1,0 0 1,-1 0-1,7 8 1,-9-8 7,1-1 0,-1 1 0,1 0 0,-1 0 1,0 0-1,0 0 0,0 0 0,-1 0 0,1 0 0,0 0 1,-1 0-1,0 0 0,0 0 0,0 0 0,0 1 0,-1-1 1,1 0-1,-1 0 0,0 0 0,-1 4 0,0-3 80,-1 1 1,0-1-1,0 1 0,0-1 1,0 0-1,-1 0 0,1 0 0,-1-1 1,0 1-1,0-1 0,-5 3 0,-5 3 278,-1-1-1,1-1 0,-1 0 0,-1-1 0,1-1 1,-27 6-1,39-11-381,-55 6 411,33-12-793,24 5 354,0 1 0,1-1 0,-1 1-1,1-1 1,-1 1 0,1-1 0,-1 1 0,1-1 0,-1 0 0,1 1 0,0-1 0,-1 0 0,1 1-1,0-1 1,0 0 0,-1 1 0,1-1 0,0 0 0,0 0 0,0 1 0,0-1 0,0 0 0,0 0-1,0 1 1,0-1 0,0 0 0,0 0 0,1 0 0,1-3-455,0 1-1,1 0 1,-1 0 0,1 0-1,0 0 1,0 0 0,0 1-1,0-1 1,0 1 0,0 0-1,1 0 1,-1 0 0,1 0-1,6-2 1,13-8-3921,5-5-2491</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06.964"/>
    </inkml:context>
    <inkml:brush xml:id="br0">
      <inkml:brushProperty name="width" value="0.025" units="cm"/>
      <inkml:brushProperty name="height" value="0.025" units="cm"/>
    </inkml:brush>
  </inkml:definitions>
  <inkml:trace contextRef="#ctx0" brushRef="#br0">0 128 16496,'0'0'11883,"53"-53"-11819,-26 38 32,-2-1-801,2 2-1345,-4-2-2434,-3 2-3523</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07.306"/>
    </inkml:context>
    <inkml:brush xml:id="br0">
      <inkml:brushProperty name="width" value="0.025" units="cm"/>
      <inkml:brushProperty name="height" value="0.025" units="cm"/>
    </inkml:brush>
  </inkml:definitions>
  <inkml:trace contextRef="#ctx0" brushRef="#br0">1 355 8360,'0'0'19133,"9"-11"-17772,4-4-1118,-2 0 1,0-1-1,0 0 0,-2-1 0,0-1 1,9-25-1,-4 5-258,-2 0 1,-2 0-1,7-51 0,-17 373-1,0-282 4,0 0 0,0 0-1,0 0 1,1 0 0,-1 1 0,0-1-1,1 0 1,0 0 0,0 0 0,-1 0-1,1 0 1,0 0 0,2 2 0,6-3-675,2-17-644,-3-1-1841,-2-1 0,0 0-1,6-36 1,-5 3-4488</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07.695"/>
    </inkml:context>
    <inkml:brush xml:id="br0">
      <inkml:brushProperty name="width" value="0.025" units="cm"/>
      <inkml:brushProperty name="height" value="0.025" units="cm"/>
    </inkml:brush>
  </inkml:definitions>
  <inkml:trace contextRef="#ctx0" brushRef="#br0">53 1 13741,'0'0'4356,"-3"11"-1393,-9 28-1335,3-13-536,1 0 0,2 0 1,0 1-1,-2 37 0,8-64-1092,-1 1-1,1 0 0,0-1 0,0 1 1,0 0-1,0 0 0,0-1 0,0 1 1,1 0-1,-1 0 0,0-1 0,0 1 1,0 0-1,1-1 0,-1 1 0,0 0 1,1-1-1,-1 1 0,0 0 0,1-1 1,-1 1-1,1-1 0,-1 1 0,1-1 1,-1 1-1,1-1 0,0 1 0,-1-1 1,1 0-1,0 1 0,0 0 0,1-1-12,-1 0 0,1-1-1,-1 1 1,1 0 0,0 0 0,-1-1-1,1 1 1,-1-1 0,1 1-1,-1-1 1,0 1 0,1-1-1,1-1 1,4-3-214,0 0 0,-1 0 0,0 0 0,10-11 0,-3-6-856,-11 18 767,-1 0 0,1 1-1,0-1 1,1 1-1,-1 0 1,0 0 0,1-1-1,0 2 1,0-1 0,-1 0-1,7-4 1,-8 7 316,-1 0 1,1 0 0,-1 1-1,1-1 1,-1 0 0,1 0-1,-1 0 1,1 0 0,-1 1-1,0-1 1,1 0-1,-1 0 1,1 1 0,-1-1-1,0 0 1,1 1 0,-1-1-1,0 0 1,1 1 0,-1-1-1,0 1 1,0-1-1,1 0 1,-1 1 0,0-1-1,0 1 1,0-1 0,1 1-1,-1-1 1,0 1 0,0-1-1,0 1 1,0-1 0,0 1-1,0-1 1,0 1-1,0-1 1,0 1 0,-1 0-1,2 27 804,-1-25-640,-1 33 1097,0-25-903,0 1 0,1 0 0,0-1 0,1 1 0,0-1 1,1 1-1,0-1 0,5 14 0,-7-24-411,1 0 0,-1 0-1,1 0 1,0-1 0,-1 1 0,1 0-1,0 0 1,-1-1 0,1 1 0,0 0 0,0-1-1,0 1 1,0 0 0,0-1 0,-1 1 0,1-1-1,0 0 1,0 1 0,0-1 0,0 0 0,0 0-1,0 1 1,0-1 0,1 0 0,-1 0 0,0 0-1,0 0 1,0 0 0,1-1 0,-1 1-339,1 0 0,-1-1 0,0 1 0,0-1 0,1 1 0,-1-1 0,0 0-1,0 1 1,0-1 0,0 0 0,0 0 0,0 1 0,0-1 0,0 0 0,1-2 0,9-14-8571</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45.951"/>
    </inkml:context>
    <inkml:brush xml:id="br0">
      <inkml:brushProperty name="width" value="0.025" units="cm"/>
      <inkml:brushProperty name="height" value="0.025" units="cm"/>
    </inkml:brush>
  </inkml:definitions>
  <inkml:trace contextRef="#ctx0" brushRef="#br0">0 0 14125,'0'0'5638,"20"54"-7752,-9-34-3844</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08.567"/>
    </inkml:context>
    <inkml:brush xml:id="br0">
      <inkml:brushProperty name="width" value="0.025" units="cm"/>
      <inkml:brushProperty name="height" value="0.025" units="cm"/>
    </inkml:brush>
  </inkml:definitions>
  <inkml:trace contextRef="#ctx0" brushRef="#br0">69 16 11883,'1'22'8864,"5"10"-4312,3 18-4037,33 94 0,-21-110-323,-12-24-956,-12-25-2438,-6-6 183,-1 0 0,-1 1 1,-1 1-1,-1 0 0,-17-20 0,-15-13 3814,32 40 914,3 0 9525,15 6-5780,6 1-4660,53-23 2560,-7 2-4899,-18 13-9355</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08.925"/>
    </inkml:context>
    <inkml:brush xml:id="br0">
      <inkml:brushProperty name="width" value="0.025" units="cm"/>
      <inkml:brushProperty name="height" value="0.025" units="cm"/>
    </inkml:brush>
  </inkml:definitions>
  <inkml:trace contextRef="#ctx0" brushRef="#br0">1 71 14606,'0'0'11435,"43"-53"-11243,-22 44-160,5 3-32,-3 4-352,2 2-1250,-5 0-1537,-2 0-2562,-7 0-4901</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09.566"/>
    </inkml:context>
    <inkml:brush xml:id="br0">
      <inkml:brushProperty name="width" value="0.025" units="cm"/>
      <inkml:brushProperty name="height" value="0.025" units="cm"/>
    </inkml:brush>
  </inkml:definitions>
  <inkml:trace contextRef="#ctx0" brushRef="#br0">42 4 6694,'0'0'19549,"0"0"-19521,0 0 0,0 0-1,0-1 1,0 1-1,0 0 1,0 0-1,-1 0 1,1 0-1,0-1 1,0 1-1,0 0 1,0 0-1,0 0 1,-1 0-1,1-1 1,0 1-1,0 0 1,0 0-1,0 0 1,-1 0-1,1 0 1,0 0-1,0 0 1,0 0-1,-1 0 1,1 0-1,0 0 1,0 0-1,-1 0 1,1 0-1,0 0 1,0 0-1,0 0 1,-1 0-1,1 0 1,0 0-1,0 0 1,-1 0 0,2 7 56,-1-1 0,1 1 0,0 0 0,1-1 0,-1 1 0,1-1 0,1 0 0,-1 0 0,5 8 0,7 21 20,13 107 759,-17-78-621,-19-101 90,-15-43-1,17 60-1148,-1 1 0,-17-31 0,17 44-2401,-3 2-3637,8 3 3913,-7-2-5727</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10.096"/>
    </inkml:context>
    <inkml:brush xml:id="br0">
      <inkml:brushProperty name="width" value="0.025" units="cm"/>
      <inkml:brushProperty name="height" value="0.025" units="cm"/>
    </inkml:brush>
  </inkml:definitions>
  <inkml:trace contextRef="#ctx0" brushRef="#br0">57 194 11627,'0'0'11296,"-4"-8"-10196,3 6-1019,0 0 1,0 0-1,0 0 1,0 0-1,0 0 1,1-1-1,-1 1 1,1 0-1,-1 0 1,1-1-1,0 1 1,0 0-1,0-1 1,0 1 0,0 0-1,1-1 1,-1 1-1,1 0 1,-1-1-1,1 1 1,0 0-1,0 0 1,0 0-1,0 0 1,0 0-1,1 0 1,-1 0-1,1 0 1,-1 0-1,1 1 1,-1-1-1,1 1 1,0-1-1,0 1 1,0-1-1,3-1 1,17-14 718,0 1-1,46-25 1,-57 36-976,1-1-1,0 2 1,0-1-1,0 2 1,0-1 0,0 2-1,1 0 1,19-1-1,-57 25 1,-252 163 176,264-174-106,22-11-105,24-12-91,35-21 449,118-77 0,-183 108-136,-1 1-5,-1 0 0,0 1-1,1-1 1,-1 0 0,0 0 0,0 0-1,0 0 1,0 0 0,0 0 0,0 0 0,0 0-1,0-1 1,0 1 0,0 0 0,-1-1-1,1 1 1,0 0 0,-1-1 0,1 1-1,-1-1 1,0 1 0,1-2 0,-5 2 18,1 0 0,-1 0 0,1 1 0,-1-1 0,1 1 0,-1 0 0,0 0 0,1 0 0,-6 1 0,-2 1-11,0 0 0,0 1 1,0 0-1,0 1 0,1 0 0,-13 7 1,16-8-208,1 0 1,0 1 0,0-1 0,1 1-1,-1 1 1,1-1 0,0 1 0,0 0-1,0 0 1,1 1 0,-6 7 0,7-2-1902</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10.796"/>
    </inkml:context>
    <inkml:brush xml:id="br0">
      <inkml:brushProperty name="width" value="0.025" units="cm"/>
      <inkml:brushProperty name="height" value="0.025" units="cm"/>
    </inkml:brush>
  </inkml:definitions>
  <inkml:trace contextRef="#ctx0" brushRef="#br0">1 265 12460,'0'0'13084,"1"9"-12683,32 207 944,-30-213-499,1-11-423,3-14-128,-2-4-223,-2-1-1,-1 1 1,-1-1-1,-4-49 1,0 61-137,1 20-79,7 27-64,-5-30 228,1 0 0,0 0 0,-1 0 0,1 0 0,0-1 0,0 1 0,1 0 0,-1-1 0,0 1 0,0-1 0,1 1 0,-1-1 0,1 0 1,-1 1-1,1-1 0,-1 0 0,1 0 0,0 0 0,0 0 0,-1-1 0,1 1 0,0 0 0,0-1 0,0 1 0,0-1 0,0 0 0,0 0 0,0 1 0,0-1 0,0 0 0,3-1 0,-1 0 27,-1-1 0,0 1 0,1-1 0,-1 0 0,0 0 0,0 0 1,0 0-1,0 0 0,-1-1 0,1 1 0,0-1 0,-1 0 0,0 1 0,0-1 0,0 0 1,3-5-1,3-9 29,0-1 1,0 0-1,-2 0 1,0-1 0,3-23-1,-6 29-55,-1 0 0,-1 0-1,0-1 1,-1 1 0,0 0-1,-1 0 1,-1 0 0,-4-20 0,5 32-23,1 0 0,0 0 0,0 0 1,0 0-1,0 0 0,-1 0 0,1 0 1,0 0-1,-1 0 0,1 0 1,-1 0-1,1 0 0,-1 0 0,1 1 1,-1-1-1,0 0 0,0 0 0,1 1 1,-1-1-1,0 0 0,0 1 1,0-1-1,1 1 0,-1-1 0,0 1 1,-1-1-1,1 1-8,0 1 0,0-1-1,0 1 1,0 0 0,0-1 0,0 1 0,0 0 0,0-1 0,0 1-1,0 0 1,1 0 0,-1 0 0,0 0 0,1 0 0,-1 0 0,0 0-1,1 0 1,-1 1 0,-20 55-119,14-30 157,1 1 1,1-1-1,1 1 0,2 1 0,0-1 1,5 41-1,-2-63-43,0 0 1,0 0 0,1-1-1,0 1 1,0-1-1,1 1 1,0-1 0,-1 0-1,2 1 1,-1-2-1,1 1 1,-1 0 0,1-1-1,1 1 1,-1-1-1,1 0 1,-1-1 0,1 1-1,0-1 1,0 0-1,10 4 1,-11-5-308,1-1 0,0 1 0,0-1 0,-1 0 0,1 0-1,0 0 1,0-1 0,0 0 0,0 0 0,6-1 0,-11 1 133,1 0 0,0 0-1,0 0 1,-1 0 0,1-1-1,0 1 1,0 0 0,-1-1 0,1 1-1,0 0 1,-1-1 0,1 1 0,-1-1-1,1 1 1,0-1 0,-1 1 0,1-1-1,-1 0 1,1 1 0,-1-1-1,0 1 1,1-1 0,-1 0 0,0 0-1,1 1 1,-1-1 0,0 0 0,0 0-1,1 1 1,-1-1 0,0 0-1,0-1 1,1-18-5619</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11.126"/>
    </inkml:context>
    <inkml:brush xml:id="br0">
      <inkml:brushProperty name="width" value="0.025" units="cm"/>
      <inkml:brushProperty name="height" value="0.025" units="cm"/>
    </inkml:brush>
  </inkml:definitions>
  <inkml:trace contextRef="#ctx0" brushRef="#br0">0 0 16784,'0'0'6854,"47"21"-8904,-32-18-1505,-8-1-2755</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11.485"/>
    </inkml:context>
    <inkml:brush xml:id="br0">
      <inkml:brushProperty name="width" value="0.025" units="cm"/>
      <inkml:brushProperty name="height" value="0.025" units="cm"/>
    </inkml:brush>
  </inkml:definitions>
  <inkml:trace contextRef="#ctx0" brushRef="#br0">13 36 18001,'0'0'10442,"-13"-17"-12396,19 17-1249,-6-7-2306,0-4-6983</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12.091"/>
    </inkml:context>
    <inkml:brush xml:id="br0">
      <inkml:brushProperty name="width" value="0.025" units="cm"/>
      <inkml:brushProperty name="height" value="0.025" units="cm"/>
    </inkml:brush>
  </inkml:definitions>
  <inkml:trace contextRef="#ctx0" brushRef="#br0">112 148 9449,'4'-9'3998,"1"-2"-3285,22-48 4156,-25 55-4492,0-1 1,-1 1-1,0-1 1,0 1-1,0-1 0,0 0 1,-1 1-1,1-1 1,-1 0-1,0 1 1,-2-8-1,2 11-330,-1 1 0,1-1 0,0 1 0,-1-1-1,1 1 1,-1-1 0,0 1 0,1 0 0,-1-1 0,1 1-1,-1 0 1,1-1 0,-1 1 0,0 0 0,1 0 0,-1 0-1,0 0 1,1-1 0,-1 1 0,0 0 0,1 0 0,-1 0-1,0 0 1,1 1 0,-1-1 0,0 0 0,1 0-1,-1 0 1,1 0 0,-1 1 0,0-1 0,1 0 0,-1 1-1,1-1 1,-1 0 0,0 1 0,-22 13 185,10-1-66,1 0-1,0 1 1,1 1 0,-16 28 0,22-34-94,0 1 1,0 0-1,1 1 0,0-1 1,1 1-1,0-1 1,1 1-1,0 0 1,-1 13-1,3-23-80,0 0 0,0 0 0,0 0 0,0 1 0,0-1 0,1 0 0,-1 0 0,0 0 0,1 1 0,-1-1 0,1 0 0,-1 0 0,1 0 0,-1 0 0,1 0 0,0 0 0,0 0 0,-1 0 0,1 0 0,0 0 0,0-1 0,0 1 0,0 0 0,0 0 0,0-1 0,1 1 0,1 0-42,0 0 0,0 0 0,0 0 0,0-1 0,1 1 0,-1-1 0,0 0 0,0 0 0,0 0 0,4-1 0,6-1-329,0-1-1,0-1 0,24-9 0,32-19-5364,-41 16-267</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12.482"/>
    </inkml:context>
    <inkml:brush xml:id="br0">
      <inkml:brushProperty name="width" value="0.025" units="cm"/>
      <inkml:brushProperty name="height" value="0.025" units="cm"/>
    </inkml:brush>
  </inkml:definitions>
  <inkml:trace contextRef="#ctx0" brushRef="#br0">42 155 10794,'0'0'2392,"-7"1"352,-4-1-2129,-12 2 3232,22-2-2158,16-1-1103,9-4-110,1 0 0,-1-1 0,0-2 0,0-1 0,-1 0-1,33-19 1,5-1-230,36-10-1677,-49 20-7191</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12.828"/>
    </inkml:context>
    <inkml:brush xml:id="br0">
      <inkml:brushProperty name="width" value="0.025" units="cm"/>
      <inkml:brushProperty name="height" value="0.025" units="cm"/>
    </inkml:brush>
  </inkml:definitions>
  <inkml:trace contextRef="#ctx0" brushRef="#br0">0 303 14798,'0'0'6374,"76"-52"-4484,-24 17-545,11-3-640,6-1-449,3 2-416,-2 1-2050,-7 4-3844,-7-2-8968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6:28:08.740"/>
    </inkml:context>
    <inkml:brush xml:id="br0">
      <inkml:brushProperty name="width" value="0.025" units="cm"/>
      <inkml:brushProperty name="height" value="0.025" units="cm"/>
    </inkml:brush>
  </inkml:definitions>
  <inkml:trace contextRef="#ctx0" brushRef="#br0">1 537 16944,'0'0'-96,"11"-70"1281,26 29-1121,24-9-32,17-5 192,10-4 65,18 1 31,3 3-192,4 5-128,-8 1-1569,-5-1-4069</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46.315"/>
    </inkml:context>
    <inkml:brush xml:id="br0">
      <inkml:brushProperty name="width" value="0.025" units="cm"/>
      <inkml:brushProperty name="height" value="0.025" units="cm"/>
    </inkml:brush>
  </inkml:definitions>
  <inkml:trace contextRef="#ctx0" brushRef="#br0">117 3 15951,'0'0'5237,"-8"-1"-3780,2 0-1179,0 1-1,0 0 0,0 0 1,0 1-1,1-1 0,-1 1 0,0 1 1,0-1-1,-8 4 0,12-4-180,-1 0-1,1 1 1,-1-1-1,1 1 0,-1-1 1,1 1-1,0 0 1,0-1-1,0 1 0,0 0 1,0 1-1,0-1 1,1 0-1,-1 0 0,1 1 1,-1-1-1,1 1 1,0-1-1,0 1 0,0 0 1,0-1-1,0 1 1,1 0-1,0 0 0,-1 0 1,1 3-1,0-5-81,0 0 0,0-1 0,0 1 0,0 0 1,1 0-1,-1-1 0,0 1 0,0 0 0,1-1 0,-1 1 0,0 0 0,1-1 0,-1 1 0,1 0 0,-1-1 0,1 1 0,-1-1 0,1 1 1,-1 0-1,1-1 0,-1 0 0,1 1 0,0-1 0,-1 1 0,1-1 0,0 0 0,-1 1 0,3-1 0,28 2-224,-25-2-139,1-1 0,-1 0 0,0-1 0,1 0 0,-1 0-1,0 0 1,7-4 0,47-55-2919,-59 67 3478,0 1-1,0-1 1,-1 0-1,0 1 1,0-1-1,0 0 1,-1 1 0,-1 6-1,-8 47 656,2 2 0,4-1 0,3 77 0,0-16-1565,1-116 727,-1 0 0,0 1 0,0-1 0,-1 0 0,0 0-1,0 0 1,0-1 0,0 1 0,-1 0 0,-4 5-1,6-10 60,1 0 0,-1 1 0,0-1 0,0 0-1,0 0 1,0 0 0,0 1 0,0-1 0,-1 0-1,1 0 1,0-1 0,-1 1 0,1 0 0,0 0-1,-1-1 1,1 1 0,-1-1 0,1 1 0,-1-1-1,1 1 1,-1-1 0,1 0 0,-1 0 0,1 0-1,-1 0 1,1 0 0,-1 0 0,0 0 0,1-1-1,-1 1 1,1 0 0,-1-1 0,1 0 0,0 1-1,-1-1 1,1 0 0,-1 1 0,1-1 0,0 0-1,0 0 1,-1 0 0,1 0 0,0 0 0,-2-3-1,-1-1-7,0 0 0,0-1 0,0 0 0,0 0 0,1 0 0,0 0 0,1 0 0,-1-1-1,1 1 1,0-1 0,1 1 0,-2-9 0,0-11-183,0-46-1,3 65 10,0 1 0,1-1-1,0 1 1,0-1 0,0 1-1,1 0 1,0-1 0,0 1-1,0 0 1,1 0 0,0 0-1,0 1 1,1-1 0,0 1-1,0 0 1,0 0 0,0 0 0,1 0-1,10-7 1,46-25-3099,9 7-5061,-68 29 7907,42-16-11493</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14.937"/>
    </inkml:context>
    <inkml:brush xml:id="br0">
      <inkml:brushProperty name="width" value="0.025" units="cm"/>
      <inkml:brushProperty name="height" value="0.025" units="cm"/>
    </inkml:brush>
  </inkml:definitions>
  <inkml:trace contextRef="#ctx0" brushRef="#br0">5876 134 4452,'0'0'8397,"-6"-9"-8082,4 6-303,-1-3 6,-1 1 0,0-1-1,0 1 1,-1-1 0,1 1 0,-1 0 0,0 1 0,-1-1 0,1 1 0,-1 0-1,0 1 1,0-1 0,-7-2 0,-30-8 305,1 3-1,-1 1 1,-1 2 0,-67-2-1,-181 9-179,93 17-67,-262 54-1,377-55-44,-373 77 295,-831 283-1,-100 194-15,1213-481-289,5 8 1,-165 123-1,239-147-32,3 4 1,3 4-1,4 4 0,-116 146 0,186-209-6,1 0 0,-19 38-1,29-49-12,1 0 0,0 0-1,1 1 1,0 0-1,0-1 1,1 1 0,1 0-1,-1 17 1,2-23 26,1 0 0,-1 0 1,1 1-1,1-1 0,-1 0 1,1-1-1,-1 1 0,2 0 1,-1 0-1,0-1 0,1 1 1,0-1-1,0 0 0,0 0 1,1 0-1,-1 0 0,1 0 1,0-1-1,0 0 0,0 0 0,0 0 1,1 0-1,-1-1 0,8 4 1,10 4 37,2-1-1,0-1 1,42 8 0,-65-16-34,75 15 17,1-4 0,84 1 1,160-10-77,-281-3 60,238-11 38,394-68 1,263-112-12,81-75 512,-812 199-382,-4-8 0,358-192 0,-464 212-179,-3-4 0,-2-3 0,145-136 0,-183 147 336,-2-1 0,-3-2-1,-2-3 1,-3-1 0,-2-2 0,54-116 0,-68 121 449,1-1-921,-2 0 1,-2-1 0,20-92-1,-39 135-1003,-1 1-1,-1-1 1,-1 1-1,-1-20 1,-6-12-3912</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16.485"/>
    </inkml:context>
    <inkml:brush xml:id="br0">
      <inkml:brushProperty name="width" value="0.025" units="cm"/>
      <inkml:brushProperty name="height" value="0.025" units="cm"/>
    </inkml:brush>
  </inkml:definitions>
  <inkml:trace contextRef="#ctx0" brushRef="#br0">6685 627 8296,'0'0'1879,"-6"-10"-1404,-3-3-315,-1 1 0,0-1 1,-1 1-1,0 1 0,-1 0 0,-14-10 0,-23-10-156,-2 2 0,-1 2 0,-2 3 0,0 2-1,-1 2 1,-85-18 0,-354-40-145,463 75 127,-1452-169 884,142 93 297,1096 84-990,1 11-1,0 11 1,-353 85 0,466-76-181,1 6 1,2 5-1,-169 88 0,219-93-10,3 4 0,1 2 0,3 4 1,2 3-1,2 2 0,-75 86 0,115-111-4,1 1 0,2 0 0,-30 55 0,44-67-81,0 0 0,1 0-1,2 1 1,0 0 0,1 0 0,1 1 0,-3 39 0,7-53 65,2 0-1,-1-1 1,1 1 0,0 0 0,1-1-1,0 1 1,1-1 0,-1 0 0,1 0-1,1 0 1,0 0 0,0 0-1,0-1 1,1 0 0,0 0 0,1 0-1,0 0 1,0-1 0,0 0 0,0 0-1,1-1 1,0 0 0,0 0-1,13 6 1,7 3 186,0-2 0,1-1-1,0-1 1,1-1 0,56 9-1,93 5 903,236 0 0,-277-19-882,1315 73 538,-318-13-628,1-33-799,-274-36 319,4-38 1131,-8-71 1079,-602 61-393,323-111 1,-575 163-1415,336-130 488,-299 113-464,-1-2 0,-1-1-1,-1-3 1,-1 0 0,-1-3-1,37-36 1,-63 54-17,-1 0-1,0-1 1,0 0 0,-1-1-1,0 0 1,-1 0 0,0 0-1,-1-1 1,6-18 0,-9 22-30,0 1 1,-1 0-1,0-1 1,0 1-1,-1 0 1,0-1 0,0 1-1,-1-1 1,0 1-1,0 0 1,-1-1-1,0 1 1,0 0-1,-1 0 1,0 0-1,0 1 1,-6-11-1,1 6-141,0 0-1,-1 1 0,-1 0 0,1 0 1,-1 1-1,-1 0 0,-21-14 0,2 6-490,0 0-1,-40-14 1,5 7-1171,-74-18 1,-112-13-2205</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6:39.915"/>
    </inkml:context>
    <inkml:brush xml:id="br0">
      <inkml:brushProperty name="width" value="0.025" units="cm"/>
      <inkml:brushProperty name="height" value="0.025" units="cm"/>
    </inkml:brush>
  </inkml:definitions>
  <inkml:trace contextRef="#ctx0" brushRef="#br0">0 414 4228,'0'0'19416,"2"-9"-18162,3-4-1076,0 0 1,1 0-1,0 0 0,0 1 0,2 0 0,0 0 1,13-15-1,79-83-96,-64 73-106,22-19-1267,-21 23-1318,-4-2-3698,-18 16-227</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6:40.366"/>
    </inkml:context>
    <inkml:brush xml:id="br0">
      <inkml:brushProperty name="width" value="0.025" units="cm"/>
      <inkml:brushProperty name="height" value="0.025" units="cm"/>
    </inkml:brush>
  </inkml:definitions>
  <inkml:trace contextRef="#ctx0" brushRef="#br0">404 50 7015,'0'0'12193,"-4"-8"-10955,3 5-1139,0 0 0,-1 1 0,1-1 0,-1 1 0,0-1 0,0 1 0,1 0 1,-1 0-1,-1-1 0,1 1 0,0 1 0,0-1 0,-1 0 0,1 1 0,-4-2 0,1 1-2,1 1 1,0 0-1,-1 0 1,1 1-1,-1-1 0,1 1 1,-1 0-1,1 0 0,-1 1 1,1-1-1,-1 1 0,-7 2 1,-5 3 61,1 0-1,-1 0 1,1 2 0,0 0 0,1 0 0,0 2-1,-26 21 1,22-15 52,1 1 0,1 0 0,1 1 0,0 1 0,-14 24-1,25-37-197,1 1-1,1 0 1,0 0-1,0 0 1,0 0-1,0 0 1,1 1-1,1-1 1,-1 1-1,0 14 1,2-20-22,0 1 0,1 0 0,-1-1 1,1 1-1,-1-1 0,1 1 0,0 0 1,0-1-1,0 1 0,0-1 0,0 0 1,1 1-1,-1-1 0,1 0 0,0 0 1,-1 0-1,1 0 0,0 0 0,0 0 1,0-1-1,0 1 0,1 0 0,-1-1 1,0 0-1,1 0 0,-1 1 0,1-1 1,-1-1-1,1 1 0,-1 0 0,1-1 1,0 1-1,3-1 0,11 2-546,0 0 0,-1-2 0,1 0 0,32-5-1,25-13-4601,-26 0-1564</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6:40.888"/>
    </inkml:context>
    <inkml:brush xml:id="br0">
      <inkml:brushProperty name="width" value="0.025" units="cm"/>
      <inkml:brushProperty name="height" value="0.025" units="cm"/>
    </inkml:brush>
  </inkml:definitions>
  <inkml:trace contextRef="#ctx0" brushRef="#br0">158 12 5189,'0'0'15583,"-7"-3"-15316,4 1-255,1 1 1,0 0 0,-1 0 0,1 0-1,-1 1 1,1-1 0,-1 1 0,1-1-1,-1 1 1,1 0 0,-1 0 0,0 0 0,1 0-1,-1 0 1,1 1 0,-1-1 0,-2 2-1,0 0 79,1 1-1,-1 0 0,1 0 0,0 0 1,0 0-1,0 1 0,0-1 0,1 1 1,-1 0-1,-2 5 0,-2 0 158,1 1 0,1-1 0,0 1 0,0 1 0,1-1 0,0 1 0,1 0 0,-4 16 0,8-27-247,0 1 1,-1-1 0,1 1-1,0-1 1,0 1 0,0-1-1,0 1 1,0-1 0,0 1-1,0-1 1,0 1 0,0 0 0,0-1-1,1 1 1,-1-1 0,0 1-1,0-1 1,0 1 0,1-1-1,-1 1 1,0-1 0,1 0 0,-1 1-1,0-1 1,1 1 0,-1-1-1,0 0 1,1 1 0,-1-1-1,1 0 1,-1 1 0,1-1 0,-1 0-1,1 1 1,23-1 122,24-17 200,11-20-117,-45 28-194,0-1 0,1 2 0,0 0 0,0 0 0,1 2 0,16-6 1,-31 12-17,-1 0 1,1 0-1,-1-1 0,1 1 1,-1 0-1,1 0 1,0 0-1,-1 0 1,1 0-1,0 0 1,-1 0-1,1 0 1,-1 0-1,1 0 1,0 0-1,-1 0 1,1 1-1,-1-1 0,1 0 1,-1 0-1,1 0 1,0 1-1,-1-1 1,1 0-1,-1 1 1,1-1-1,-1 1 1,0-1-1,1 1 1,-1-1-1,1 0 0,-1 1 1,0 0-1,1-1 1,-1 1-1,0-1 1,1 2-1,-1 26 310,0-1 6,0-26-299,1-1 0,-1 1 0,1-1 0,0 0 0,-1 1 0,1-1 0,0 0 0,-1 1 0,1-1 0,0 0 0,-1 0 0,1 1 0,0-1 1,-1 0-1,1 0 0,0 0 0,-1 0 0,1 0 0,0 0 0,0 0 0,-1 0 0,1-1 0,0 1 0,-1 0 0,1 0 0,0 0 0,-1-1 0,1 1 0,1-1 0,20-10 451,-18 8-445,7-5-16,0-1-1,1 2 0,23-12 1,-33 18-8,0 0 0,0 0 0,0 1 0,0-1 0,0 1 0,0-1 0,0 1 0,0 0 0,0 0 0,0 0 0,0 0 0,0 0 0,0 0 0,4 2 0,-5-2 2,1 1 1,-1 0 0,0 0-1,0 0 1,0 0 0,0 0-1,0 0 1,0 0 0,0 0 0,0 0-1,-1 0 1,1 1 0,0-1-1,-1 0 1,1 0 0,-1 1 0,1-1-1,-1 1 1,1-1 0,-1 0-1,0 1 1,0-1 0,0 1-1,0 1 1,0-1-35,0-1 0,0 1 0,0-1 0,0 1 0,0-1 0,0 1 0,1-1 0,-1 1 0,1-1 0,-1 0 0,1 1 0,-1-1 0,1 1 0,0-1 0,0 0 1,0 0-1,0 1 0,0-1 0,0 0 0,0 0 0,0 0 0,2 1 0,-2-1-81,1-1 0,0 0 0,-1 1 0,1-1 0,-1 0 0,1 0 0,-1 0 0,1 0 0,-1-1 0,1 1 0,0 0 0,-1-1 0,1 1 0,-1-1 0,0 1 0,1-1 0,2-1 0,8-6-1328,-1 0 0,1 0-1,17-19 1,-20 19 347,15-12-5938</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6:41.374"/>
    </inkml:context>
    <inkml:brush xml:id="br0">
      <inkml:brushProperty name="width" value="0.025" units="cm"/>
      <inkml:brushProperty name="height" value="0.025" units="cm"/>
    </inkml:brush>
  </inkml:definitions>
  <inkml:trace contextRef="#ctx0" brushRef="#br0">118 1 5189,'0'0'12332,"-1"11"-12076,-62 267 3399,14-85 809,45-163-3976,4-30-479,0 0 1,0 0-1,0 0 0,0 0 1,0-1-1,0 1 0,0 0 1,0 0-1,0 0 0,1 0 0,-1 0 1,0 0-1,0 0 0,0 0 1,0 0-1,0 0 0,0 0 1,0-1-1,0 1 0,0 0 1,0 0-1,1 0 0,-1 0 1,0 0-1,0 0 0,0 0 1,0 0-1,0 0 0,0 0 1,0 0-1,1 0 0,-1 0 0,0 0 1,0 0-1,0 0 0,0 0 1,0 0-1,0 0 0,0 0 1,0 1-1,1-1 0,-1 0 1,0 0-1,0 0 0,0 0 1,0 0-1,0 0 0,0 0 1,0 0-1,0 0 0,0 0 1,0 0-1,0 1 0,21-49 661,15-78-431,7-21-873,-35 126 405,1 0 1,0 0-1,2 1 1,19-30-1,-26 47 209,-1-1-1,1 1 0,-1 0 0,1-1 0,0 2 1,1-1-1,-1 0 0,0 1 0,1 0 0,-1 0 1,10-3-1,-13 5 17,0-1 0,1 1 1,-1-1-1,0 1 0,1 0 0,-1 0 1,0-1-1,1 1 0,-1 0 0,1 0 1,-1 0-1,0 0 0,1 1 0,-1-1 1,0 0-1,1 1 0,-1-1 0,0 1 1,0-1-1,1 1 0,-1-1 0,0 1 1,0 0-1,0 0 0,0 0 0,0-1 1,0 1-1,0 0 0,0 0 0,0 0 1,0 1-1,0-1 0,-1 0 1,1 0-1,0 0 0,-1 1 0,1-1 1,-1 0-1,1 0 0,-1 1 0,0-1 1,0 0-1,1 1 0,-1-1 0,0 3 1,0 0 73,0-1 1,-1 1 0,1 0 0,-1 0 0,1-1 0,-1 1 0,0 0 0,-1-1 0,1 1 0,0-1 0,-1 1 0,0-1 0,0 0-1,0 0 1,0 0 0,-1 0 0,1 0 0,-1 0 0,0-1 0,1 1 0,-1-1 0,0 0 0,-7 4 0,3-2 87,-1 0 0,0-1 0,0 1 0,0-2 0,0 1 0,0-1 0,0-1 0,-1 0 1,-16 1-1,16-5-1965,17-2-2395,19-5-5207,-6 7 783</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6:42.014"/>
    </inkml:context>
    <inkml:brush xml:id="br0">
      <inkml:brushProperty name="width" value="0.025" units="cm"/>
      <inkml:brushProperty name="height" value="0.025" units="cm"/>
    </inkml:brush>
  </inkml:definitions>
  <inkml:trace contextRef="#ctx0" brushRef="#br0">199 101 16143,'0'0'3812,"-13"0"-1255,-1 1-1873,0 0 0,0 1 1,0 1-1,1 1 0,-25 8 0,34-10-589,-1-1 0,1 1-1,0 0 1,-1 0 0,1 0-1,0 0 1,1 1 0,-1 0-1,0-1 1,1 1-1,-1 1 1,1-1 0,0 0-1,0 1 1,0 0 0,1 0-1,-1-1 1,1 2 0,0-1-1,0 0 1,0 0 0,1 1-1,0-1 1,0 0-1,-1 7 1,2-10-89,1 0 0,0 0 0,-1 0 0,1 0 0,0 0 0,0-1 0,0 1 0,0 0 0,0-1 0,0 1 0,0 0 0,0-1 0,0 1 0,0-1-1,0 0 1,0 1 0,0-1 0,0 0 0,0 0 0,0 1 0,1-1 0,-1 0 0,0 0 0,0 0 0,0 0 0,0-1 0,0 1 0,0 0 0,1 0 0,0-1 0,40-6 183,3-8-141,-29 9-190,1 0 1,0 2-1,0-1 1,0 2 0,29-2-1,-44 5 138,-1 1-1,0 0 0,0-1 1,0 1-1,0 0 1,0-1-1,0 1 1,0 0-1,0 0 0,-1 0 1,1 0-1,0 0 1,0 0-1,-1 0 1,1 0-1,-1 0 0,1 0 1,-1 0-1,1 0 1,-1 1-1,0-1 1,1 0-1,-1 0 1,0 0-1,0 3 0,11 20 604,-10-24-580,0 1 1,-1-1 0,1 0-1,0 1 1,0-1-1,0 0 1,0 0 0,-1 1-1,1-1 1,0 0-1,0 0 1,0 0 0,0 0-1,0 0 1,-1 0-1,1-1 1,0 1 0,0 0-1,0 0 1,0-1-1,-1 1 1,1 0 0,0-1-1,0 1 1,-1-1-1,1 1 1,0-1 0,0 1-1,-1-1 1,1 0-1,-1 1 1,2-2 0,2-2-50,0 0 0,1 0 0,-1-1 1,-1 0-1,1 0 0,-1 0 1,0 0-1,0 0 0,0-1 1,-1 1-1,0-1 0,0 0 0,0 1 1,-1-1-1,2-8 0,-3 13-98,67 16-149,-51-14 328,-1-2 0,1 0 0,-1-1 1,0 0-1,0-1 0,20-7 0,-29 8-30,1-1-1,-1 0 0,1 0 1,-1 0-1,0-1 0,0 0 1,-1 0-1,1-1 0,-1 0 1,0 0-1,0 0 1,0 0-1,-1-1 0,0 0 1,0 1-1,4-9 0,-7 12-5,0 1 0,-1 0-1,1-1 1,0 1-1,0 0 1,-1-1 0,1 1-1,-1-1 1,0 0-1,1 1 1,-1-1 0,0 1-1,0-1 1,0 1 0,0-1-1,0 0 1,0 1-1,0-1 1,-1 1 0,1-1-1,-1-2 1,0 3-5,0 0 0,0 1 1,0-1-1,0 1 0,0-1 1,0 1-1,-1-1 0,1 1 1,0 0-1,0-1 0,0 1 1,0 0-1,0 0 0,-1 0 1,1 0-1,0 0 0,0 0 1,0 0-1,0 0 0,0 1 1,-3 0-1,-4 1 23,0 1 0,-1 0 0,1 0 0,0 1 0,1 0 0,-11 8 0,10-6 107,0 1-1,0 0 1,1 1 0,0 0 0,1 0-1,-9 14 1,14-20-131,-1-1 0,1 1 0,0 0 0,0 0 0,0 0 0,0 0 0,1 0 0,-1 0 0,1 0 0,-1 0 0,1 0 0,-1 0 0,1 0 0,0 0 0,0 0 0,0 0 0,0 0 0,1 1 0,-1-1 0,0 0 0,1 0 0,0 0 0,-1 0 0,1 0 0,0 0 0,0-1 0,0 1 0,0 0 0,0 0 0,1-1 0,-1 1 0,0 0 0,1-1 0,-1 1 0,1-1 0,0 0 0,-1 0 0,4 2 0,5 2-168,0-1 1,1 0-1,0 0 1,-1-1-1,1-1 1,0 1-1,1-2 1,18 1-1,50-6-5183,-32-7-989</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6:43.495"/>
    </inkml:context>
    <inkml:brush xml:id="br0">
      <inkml:brushProperty name="width" value="0.025" units="cm"/>
      <inkml:brushProperty name="height" value="0.025" units="cm"/>
    </inkml:brush>
  </inkml:definitions>
  <inkml:trace contextRef="#ctx0" brushRef="#br0">41 69 18385,'0'0'7789,"-6"8"-7778,2-3-1,0 0 0,0 1 1,1-1-1,0 1 0,0 0 1,1 0-1,0 0 0,0 0 1,0 0-1,0 1 0,1-1 1,0 0-1,1 1 0,0 8 1,-1-12 10,1-1 1,0 1 0,0 0 0,0 0 0,0-1 0,1 1 0,-1 0 0,1-1 0,0 1 0,0 0 0,0-1 0,0 1-1,0-1 1,0 1 0,2 2 0,-1-4 43,0 0-1,0 0 0,1 0 1,-1 0-1,0 0 1,0 0-1,0 0 1,1-1-1,-1 1 0,0-1 1,1 1-1,-1-1 1,0 0-1,1 0 1,-1 0-1,0-1 1,1 1-1,2-1 0,1 0 31,0-1-1,0 0 1,0 0 0,0 0-1,-1-1 1,1 1-1,-1-1 1,0-1-1,0 1 1,0-1-1,0 0 1,0 0-1,-1 0 1,0-1 0,7-8-1,4-7 16,-1-1-1,16-32 1,-34 69-114,1 0 0,0 0-1,1 1 1,1 31 0,1-48 18,0 1 0,0-1 0,0 1 0,0 0 1,1-1-1,-1 1 0,0-1 0,0 1 0,0 0 0,0-1 0,1 1 1,-1-1-1,0 1 0,1-1 0,-1 1 0,0-1 0,1 1 1,-1-1-1,1 0 0,-1 1 0,1-1 0,-1 1 0,1-1 0,-1 0 1,1 1-1,-1-1 0,1 0 0,-1 0 0,1 0 0,-1 1 1,1-1-1,-1 0 0,1 0 0,0 0 0,-1 0 0,1 0 0,-1 0 1,1 0-1,0 0 0,-1 0 0,1 0 0,-1 0 0,1 0 0,0-1 1,-1 1-1,1 0 0,-1 0 0,1-1 0,-1 1 0,1 0 1,-1-1-1,1 1 0,-1 0 0,1-1 0,0 0 0,29-21 737,-23 13-721,-1 1 0,0-2 0,-1 1 0,0-1 0,0 1 0,-1-1 0,0-1 1,-1 1-1,0 0 0,-1-1 0,0 0 0,0 1 0,-1-22 0,-8 63-468,6-28 446,0-1-1,0 1 1,0 0 0,0 1 0,1-1 0,-1 0 0,1 0 0,-1 0 0,1 0 0,0 0-1,1 0 1,-1 0 0,0 1 0,2 2 0,-1-5 0,0 0-1,0 0 1,0-1 0,0 1-1,0 0 1,0 0 0,0-1-1,0 1 1,0-1-1,0 1 1,1-1 0,-1 1-1,0-1 1,0 0 0,1 1-1,-1-1 1,0 0 0,1 0-1,-1 0 1,0 0 0,0 0-1,1 0 1,-1-1-1,2 1 1,34-8 223,-25 2-201,0-1 1,0 0-1,-1 0 1,1-1 0,-2-1-1,18-17 1,0 1-85,-28 25 41,0 0 0,0 0 0,0 0 1,1 0-1,-1-1 0,0 1 0,0 0 0,0 0 1,1 0-1,-1 0 0,0 0 0,0 0 0,0 0 1,1 0-1,-1 0 0,0 0 0,0 0 0,0 0 1,1 0-1,-1 0 0,0 0 0,0 0 0,1 0 1,-1 0-1,0 0 0,0 0 0,0 0 0,1 0 1,-1 0-1,0 0 0,0 0 0,0 1 0,0-1 1,1 0-1,-1 0 0,0 0 0,0 0 0,0 0 1,0 1-1,1-1 0,-1 0 0,0 0 0,0 0 1,0 0-1,0 1 0,0-1 0,0 0 0,0 0 0,0 0 1,0 1-1,0-1 0,0 0 0,0 0 0,0 1 1,0-1-1,0 0 0,0 0 0,0 1 0,2 24-170,-8 30 273,3-40-45,0 0 1,1 1-1,1 16 1,1-32-89,0 1 1,0-1 0,0 1 0,0-1 0,0 1 0,0-1 0,0 0 0,1 1 0,-1-1-1,0 1 1,0-1 0,1 0 0,-1 1 0,0-1 0,0 0 0,1 1 0,-1-1-1,0 0 1,1 0 0,-1 1 0,0-1 0,1 0 0,-1 0 0,1 1 0,-1-1-1,0 0 1,1 0 0,-1 0 0,1 0 0,-1 0 0,0 0 0,1 0 0,-1 1 0,1-1-1,-1-1 1,1 1 0,-1 0 0,1 0 0,-1 0 0,0 0 0,1 0 0,-1 0-1,1 0 1,-1 0 0,0-1 0,1 1 0,-1 0 0,1 0 0,-1-1 0,21-13-3874,-13-3-915,2-3-3054</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6:44.148"/>
    </inkml:context>
    <inkml:brush xml:id="br0">
      <inkml:brushProperty name="width" value="0.025" units="cm"/>
      <inkml:brushProperty name="height" value="0.025" units="cm"/>
    </inkml:brush>
  </inkml:definitions>
  <inkml:trace contextRef="#ctx0" brushRef="#br0">16 62 14061,'0'0'2472,"2"-7"133,10-35-174,-3 30 1437,-9 35-2554,-17 82-596,9-68-260,2-1-1,1 1 0,2 1 1,4 69-1,-1-106-455,0-1-1,-1 0 1,1 1-1,0-1 1,0 1 0,0-1-1,0 0 1,0 1-1,0-1 1,0 1-1,1-1 1,-1 1-1,0-1 1,0 0 0,0 1-1,0-1 1,0 1-1,1-1 1,-1 0-1,0 1 1,0-1-1,1 0 1,-1 1 0,0-1-1,0 0 1,1 1-1,-1-1 1,0 0-1,1 0 1,-1 1 0,1-1-1,-1 0 1,0 0-1,1 0 1,-1 0-1,1 1 1,-1-1-1,0 0 1,1 0 0,-1 0-1,1 0 1,-1 0-1,0 0 1,1 0-1,-1 0 1,1 0 0,-1 0-1,1 0 1,-1-1-1,0 1 1,1 0-1,-1 0 1,1 0-1,-1 0 1,0-1 0,1 1-1,-1 0 1,1-1-1,16-20 115,-8-9-395,-1-1 0,-2 0 0,-1 0 0,2-47 0,-7 71 116,0 6 148,0 0 0,0 0 0,0 1 0,0-1 0,0 0 0,0 0 0,0 0 0,0 0 0,0 0 0,1 0 0,-1 1 0,0-1 0,0 0 0,1 0 0,-1 0 0,1 1 0,-1-1 0,1 0 0,-1 0 0,1 1 0,-1-1 0,1 0 0,-1 1 0,1-1 0,0 1 0,0-1 0,-1 1 0,1-1 0,0 1 0,0-1 0,-1 1 0,2-1 0,25 9-20,0 1 314,-21-8-201,-1-1 0,1 0 0,0 0 0,-1-1 0,1 0 0,0 0 0,-1 0 0,1-1 0,-1 1 0,0-1 0,1-1 0,-1 1 0,0-1 0,0 0 0,0 0 0,6-6 1,-8 6-55,0 0 1,0 0 0,0 0 0,-1-1 0,0 1 0,0 0 0,0-1-1,0 0 1,0 1 0,-1-1 0,1 0 0,-1 0 0,0 0 0,0 0-1,-1 0 1,1 0 0,-1 0 0,0 0 0,0 0 0,0-1 0,-1 1 0,1 0-1,-1 0 1,-1-4 0,1 7-28,1 0-1,-1 0 1,0-1-1,1 1 1,-1 0-1,0 0 1,0 0-1,0 0 1,0 0 0,0 0-1,0 0 1,0 0-1,0 1 1,0-1-1,-1 0 1,1 1-1,0-1 1,0 1-1,-1-1 1,1 1 0,0-1-1,-1 1 1,1 0-1,0 0 1,-1 0-1,1 0 1,-1 0-1,1 0 1,0 0-1,-1 0 1,1 0-1,0 1 1,-1-1 0,1 1-1,-2 0 1,-2 0-11,0 0 0,0 1 0,0 0 0,0 0 1,0 0-1,1 1 0,-9 5 0,7-3 78,0 0-1,0 1 1,1 0-1,0 0 0,0 0 1,0 0-1,1 1 1,0-1-1,0 1 1,1 1-1,-1-1 0,2 0 1,-1 1-1,1-1 1,0 1-1,-1 12 1,3-18-61,1 0 0,-1 0-1,1 0 1,-1 0 0,1 0 0,0 0 0,0 0 0,0-1 0,0 1 0,0 0 0,0-1 0,0 1 0,1-1 0,-1 1 0,0-1 0,1 1 0,-1-1 0,1 0 0,0 0 0,-1 0 0,1 0 0,0 0 0,0 0-1,0 0 1,0-1 0,0 1 0,0-1 0,-1 1 0,1-1 0,0 0 0,2 0 0,13 3-60,-1-2 0,30 0 0,-30-1-149,-7 0 101,2 0-99,0 0 0,0 1-1,0 0 1,13 4-1,-22-5 179,-1 0 0,1 1 0,-1-1-1,1 0 1,-1 1 0,1 0-1,-1-1 1,0 1 0,1 0 0,-1 0-1,0 0 1,1 0 0,-1 0 0,0 0-1,0 0 1,0 0 0,0 0 0,0 1-1,0-1 1,0 0 0,0 1 0,-1-1-1,1 0 1,0 1 0,-1-1 0,1 1-1,-1-1 1,0 1 0,1 0 0,-1-1-1,0 1 1,0-1 0,0 1-1,0-1 1,0 1 0,-1 3 0,0-4-114,0 0 0,0 0 1,0 0-1,0 0 0,0 0 1,0 0-1,0 0 0,0 0 1,0 0-1,0-1 0,-1 1 1,1 0-1,0-1 0,-1 1 1,1-1-1,0 1 0,-1-1 1,1 0-1,-1 0 0,1 1 1,0-1-1,-1 0 0,1 0 1,-1-1-1,1 1 0,-2 0 1,-42-6-7061,12-6-466</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6:44.494"/>
    </inkml:context>
    <inkml:brush xml:id="br0">
      <inkml:brushProperty name="width" value="0.025" units="cm"/>
      <inkml:brushProperty name="height" value="0.025" units="cm"/>
    </inkml:brush>
  </inkml:definitions>
  <inkml:trace contextRef="#ctx0" brushRef="#br0">0 1 15214,'0'0'7784</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47.431"/>
    </inkml:context>
    <inkml:brush xml:id="br0">
      <inkml:brushProperty name="width" value="0.025" units="cm"/>
      <inkml:brushProperty name="height" value="0.025" units="cm"/>
    </inkml:brush>
  </inkml:definitions>
  <inkml:trace contextRef="#ctx0" brushRef="#br0">108 77 15599,'1'-22'5082,"-1"20"-4590,1 0 1,-1 0-1,0 0 0,0 0 1,0-1-1,0 1 1,0 0-1,-1 0 1,1 0-1,0 0 1,-2-3-1,1 4-451,0 0 0,0 0 0,0 0-1,0 0 1,-1 0 0,1 0 0,0 1-1,-1-1 1,1 0 0,0 1 0,-1-1 0,1 1-1,0 0 1,-1-1 0,1 1 0,-1 0-1,1 0 1,-1 0 0,1 0 0,-1 0 0,-1 0-1,-40 5-21,42-5-26,0 0 0,-1 1-1,1-1 1,0 0-1,0 1 1,0-1 0,0 1-1,-1 0 1,1-1-1,0 1 1,0 0 0,0 0-1,0 0 1,1 0-1,-1-1 1,0 1 0,0 0-1,0 0 1,1 1-1,-1-1 1,0 0 0,1 0-1,-1 0 1,1 0-1,0 1 1,-1-1 0,1 0-1,0 0 1,0 3-1,28-4 99,-22-2-105,-1 0-1,1-1 1,-1 1 0,0-1-1,0 0 1,8-7-1,27-14-87,-39 27 21,1 0 1,-1 0-1,-1 0 0,1 0 0,0 1 0,-1-1 0,1 0 0,-1 0 0,0 0 0,0 1 1,-1-1-1,1 4 0,-1-2 65,11 155 169,-4-107 171,-3-1 1,-6 90-1,2-136-246,-1 0-1,0 1 1,0-2-1,0 1 0,0 0 1,-1 0-1,0-1 1,0 1-1,-1-1 1,0 0-1,-6 7 1,9-10-17,0-1 0,0 0 0,-1 0 0,1 1 0,0-1 0,0 0 0,-1 0 0,1 0 0,-1 0 0,1 0 0,-1-1 0,1 1 0,-1 0 0,0-1 0,1 1 0,-1-1 0,0 0 0,1 1 0,-1-1 0,0 0 0,1 0 0,-1 0 0,0 0 0,1 0 0,-1-1 0,0 1 0,1 0 0,-1-1 1,0 1-1,1-1 0,-1 0 0,1 1 0,-1-1 0,1 0 0,-1 0 0,1 0 0,0 0 0,-1 0 0,1 0 0,0-1 0,0 1 0,0 0 0,0-1 0,0 1 0,-1-3 0,-3-4-13,0-1 0,0 0 0,1-1 0,1 1 0,0-1 0,0 1 0,1-1-1,0 0 1,-1-15 0,1-2-81,2-1-1,3-34 1,-2 58-105,-1-1 1,1 1-1,0 0 1,0 0-1,1 0 0,-1 0 1,1 0-1,0 0 0,0 0 1,0 1-1,1-1 1,-1 1-1,1 0 0,0-1 1,0 1-1,0 0 0,6-4 1,28-15-4889,3 7-5798,-17 7-1555</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6:45.391"/>
    </inkml:context>
    <inkml:brush xml:id="br0">
      <inkml:brushProperty name="width" value="0.025" units="cm"/>
      <inkml:brushProperty name="height" value="0.025" units="cm"/>
    </inkml:brush>
  </inkml:definitions>
  <inkml:trace contextRef="#ctx0" brushRef="#br0">1 118 2851,'0'0'1329,"1"-8"3219,15-46 166,-15 49-3584,1 0-1,0 0 1,0 0 0,0 0 0,1 1 0,-1-1 0,1 1-1,0 0 1,1 0 0,4-6 0,-7 41 381,-12 141-1021,0 3-399,12-175-134,-1 1 0,0 0 0,0-1 0,1 1 0,-1 0 0,0-1 0,1 1 0,-1 0 0,1-1 0,-1 1 0,1-1 0,-1 1 0,1-1 0,-1 1 0,1-1 0,-1 1 0,1-1 0,0 1 0,-1-1 0,1 0 0,0 1 0,-1-1 0,1 0 0,0 0 0,-1 0 0,1 1 0,0-1 0,0 0 0,-1 0 0,1 0 1,0 0-1,0 0 0,-1 0 0,1 0 0,0-1 0,0 1 0,-1 0 0,1 0 0,0-1 0,-1 1 0,1 0 0,0-1 0,-1 1 0,1 0 0,0-1 0,-1 1 0,1-1 0,-1 1 0,1-1 0,-1 1 0,1-1 0,-1 0 0,0 1 0,2-2 0,-1-3-808,1 1 1,-1-1 0,0 1 0,0-1 0,-1 0 0,1 1 0,-1-7-1,0-18-5677</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6:45.765"/>
    </inkml:context>
    <inkml:brush xml:id="br0">
      <inkml:brushProperty name="width" value="0.025" units="cm"/>
      <inkml:brushProperty name="height" value="0.025" units="cm"/>
    </inkml:brush>
  </inkml:definitions>
  <inkml:trace contextRef="#ctx0" brushRef="#br0">1 90 5701,'0'0'17099,"4"-8"-15305,-2 4-1670,-1 1-1,1 0 1,0 0 0,0 0-1,1 0 1,-1 0 0,0 0-1,1 0 1,0 1 0,0-1-1,0 1 1,0 0 0,0 0-1,0 0 1,0 0 0,1 1-1,-1-1 1,0 1 0,1 0-1,0 0 1,-1 0 0,1 0-1,5 0 1,70-7 525,11-3-1229,-32 0-8239</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6:46.110"/>
    </inkml:context>
    <inkml:brush xml:id="br0">
      <inkml:brushProperty name="width" value="0.025" units="cm"/>
      <inkml:brushProperty name="height" value="0.025" units="cm"/>
    </inkml:brush>
  </inkml:definitions>
  <inkml:trace contextRef="#ctx0" brushRef="#br0">10 60 14221,'0'0'12684,"81"-17"-11755,-42 3-608,3 2-257,3 4-64,-7 2-192,-8 4-705,-3 2-801,-9 0-1345,-11 8-736,-7 1-1667,-3 1-2913</inkml:trace>
  <inkml:trace contextRef="#ctx0" brushRef="#br0" timeOffset="1">1 263 12556,'0'0'12075,"54"12"-10377,-31-12-993,8-3-577,-2-2-96,5 4-96,-2-2-929,-3-1-1506,-6 0-1184,1-2-2819</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6:46.958"/>
    </inkml:context>
    <inkml:brush xml:id="br0">
      <inkml:brushProperty name="width" value="0.025" units="cm"/>
      <inkml:brushProperty name="height" value="0.025" units="cm"/>
    </inkml:brush>
  </inkml:definitions>
  <inkml:trace contextRef="#ctx0" brushRef="#br0">0 97 5637,'0'0'8499,"0"-9"-5237,0-25 332,0 27-164,0 29-2473,0-12-896,1 1 0,-1-1 0,2 1 0,-1-1 0,5 13 0,-6-22-24,1 1 0,-1-1 0,0 0 0,1 1 0,-1-1 0,1 0 0,0 0 0,-1 1 0,1-1 0,0 0 0,0 0 0,0 0 0,0 0 0,0 0 0,0 0 0,0 0 0,0 0 0,0 0 0,0-1 0,0 1 0,1 0 0,-1-1 0,0 1 0,1-1 0,-1 1 0,0-1 0,1 0 0,-1 1 0,0-1 0,1 0 0,-1 0 0,1 0 0,-1 0 0,0 0 0,1 0 0,-1-1 0,1 1 0,-1 0 0,0-1 0,1 1 0,-1-1 0,0 1 0,0-1 0,1 0 0,-1 0 0,0 1 0,0-1 0,0 0 0,0 0-1,2-2 1,4-3 67,-1-1 0,1 0 0,-1 0-1,0 0 1,-1-1 0,0 0-1,7-14 1,14-21 91,-25 42-237,-1 23-407,-5 46 759,5-67-301,0-1 0,1 1 0,-1-1 0,0 1 1,1-1-1,-1 1 0,1-1 0,-1 0 0,1 1 0,-1-1 0,1 0 1,-1 1-1,1-1 0,-1 0 0,1 0 0,-1 1 0,1-1 0,-1 0 0,1 0 1,0 0-1,-1 0 0,1 0 0,-1 0 0,1 0 0,0 0 0,-1 0 1,1 0-1,-1 0 0,1 0 0,0 0 0,-1-1 0,1 1 0,-1 0 0,1 0 1,-1-1-1,1 1 0,-1 0 0,1-1 0,0 0 0,25-10 251,-21 7-230,1 0-3,0 0 0,0 0 0,0-1-1,-1 0 1,0 0 0,6-7 0,-11 12 112,0-38 2450,0 37-2633,-1-1-1,1 0 0,0 0 0,0 1 1,0-1-1,0 0 0,1 0 1,-1 1-1,0-1 0,1 0 0,-1 1 1,1-1-1,0 0 0,-1 1 1,1-1-1,0 1 0,0-1 0,0 1 1,0 0-1,0-1 0,0 1 1,2-2-1,16-2-3583,7 4-3492,-10 1 1365,0 0-1425</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6:47.304"/>
    </inkml:context>
    <inkml:brush xml:id="br0">
      <inkml:brushProperty name="width" value="0.025" units="cm"/>
      <inkml:brushProperty name="height" value="0.025" units="cm"/>
    </inkml:brush>
  </inkml:definitions>
  <inkml:trace contextRef="#ctx0" brushRef="#br0">110 12 12684,'0'0'12188,"-10"-4"-11735,7 3-428,1 0 0,-1 0-1,1 0 1,-1 0-1,1 0 1,-1 1 0,0-1-1,1 1 1,-1 0 0,0 0-1,1-1 1,-1 2 0,0-1-1,0 0 1,1 1-1,-1-1 1,0 1 0,1 0-1,-1-1 1,1 1 0,-1 1-1,1-1 1,-1 0 0,1 1-1,0-1 1,0 1 0,0-1-1,0 1 1,0 0-1,0 0 1,0 0 0,0 0-1,1 1 1,-1-1 0,1 0-1,0 1 1,-1-1 0,0 5-1,0-3 35,1-1 0,-1 0 0,1 1 0,0-1-1,0 0 1,1 1 0,-1-1 0,1 1 0,0 0 0,0-1-1,0 1 1,0-1 0,0 1 0,1-1 0,0 1 0,1 3-1,-2-6-54,1 1-1,0-1 0,0 0 0,0 0 0,0 1 1,0-1-1,0 0 0,1 0 0,-1 0 0,0 0 0,1 0 1,-1 0-1,0-1 0,1 1 0,-1 0 0,1-1 0,-1 1 1,1-1-1,-1 1 0,1-1 0,-1 0 0,1 0 1,0 0-1,-1 0 0,1 0 0,0 0 0,-1 0 0,1 0 1,-1 0-1,1-1 0,-1 1 0,1-1 0,-1 1 1,1-1-1,-1 0 0,1 0 0,1-1 0,0 1-203,0-1 0,0 0 0,0 0-1,-1-1 1,1 1 0,-1 0 0,1-1 0,-1 0-1,0 1 1,0-1 0,0 0 0,2-4 0,11-23-5538,-11 22 2980,5-8-4326</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6:47.678"/>
    </inkml:context>
    <inkml:brush xml:id="br0">
      <inkml:brushProperty name="width" value="0.025" units="cm"/>
      <inkml:brushProperty name="height" value="0.025" units="cm"/>
    </inkml:brush>
  </inkml:definitions>
  <inkml:trace contextRef="#ctx0" brushRef="#br0">1 88 13068,'71'-73'5526,"-70"72"-5221,1-1 1,-1 1-1,1 0 1,0-1 0,0 1-1,0 0 1,0 0 0,0 0-1,0 0 1,0 1-1,0-1 1,0 1 0,1-1-1,-1 1 1,0-1 0,0 1-1,0 0 1,1 0-1,-1 0 1,0 1 0,3 0-1,-3-1-234,0 1-1,0 0 0,0 0 1,0 0-1,0 1 0,0-1 1,0 0-1,0 1 0,-1-1 1,1 1-1,-1 0 0,1-1 1,-1 1-1,0 0 1,1 0-1,-1 0 0,0 0 1,0 0-1,0 0 0,-1 0 1,1 0-1,0 1 0,-1-1 1,1 0-1,-1 0 0,0 1 1,0-1-1,0 0 0,0 1 1,-1 2-1,0 2 112,-1 1 1,0-1-1,-1 0 1,0 0-1,0 0 1,-1 0-1,1-1 1,-1 1-1,-1-1 1,1 0-1,-1 0 1,-6 5-1,-19 29 750,30-40-928,0 0 0,-1 0 0,1 0 0,0 0 0,0 1 0,0-1 0,0 0 0,0 0-1,0 0 1,0 1 0,0-1 0,0 0 0,0 0 0,0 0 0,0 0 0,0 1 0,0-1-1,0 0 1,0 0 0,0 0 0,0 1 0,0-1 0,1 0 0,-1 0 0,0 0 0,0 0-1,0 1 1,0-1 0,0 0 0,0 0 0,1 0 0,-1 0 0,0 0 0,0 0 0,0 1-1,0-1 1,0 0 0,1 0 0,-1 0 0,0 0 0,0 0 0,0 0 0,0 0-1,1 0 1,-1 0 0,16 3 123,22-2-10,-33-2-112,6 1-157,0-1 0,-1-1 0,1 1 1,13-5-1,8-9-3072,-31 14 2637,1 0-1,-1 0 1,0 0-1,0 0 0,1-1 1,-1 1-1,0 0 1,0 0-1,0-1 1,0 1-1,-1-1 0,1 1 1,0-1-1,0 1 1,0-3-1,-1-4-6688</inkml:trace>
  <inkml:trace contextRef="#ctx0" brushRef="#br0" timeOffset="1">53 120 11115,'0'0'14349,"74"-13"-14285,-42 8-32,-3 2-416,-3 1-2018,1-1-1218,-9 1-2273,0 0-1699</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6:48.304"/>
    </inkml:context>
    <inkml:brush xml:id="br0">
      <inkml:brushProperty name="width" value="0.025" units="cm"/>
      <inkml:brushProperty name="height" value="0.025" units="cm"/>
    </inkml:brush>
  </inkml:definitions>
  <inkml:trace contextRef="#ctx0" brushRef="#br0">41 103 4773,'0'0'18785,"-6"5"-18438,-21 20-181,27-25-161,-1 1-1,1-1 1,-1 1 0,1-1 0,-1 0 0,1 1 0,-1-1-1,1 1 1,-1-1 0,1 1 0,0 0 0,-1-1 0,1 1-1,0-1 1,-1 1 0,1 0 0,0-1 0,0 1 0,0 0-1,-1-1 1,1 1 0,0 0 0,0-1 0,0 1 0,0 0-1,0-1 1,0 1 0,0 0 0,1-1 0,-1 2 0,19 3 165,23-12 134,-32 4-431,0 0 0,0 1 0,0 0-1,0 0 1,18 1 0,-27 1 163,0 1-1,0 0 1,-1 0 0,1 0 0,0-1-1,0 1 1,-1 0 0,1 0-1,-1 0 1,1 0 0,-1 0 0,1 1-1,-1-1 1,1 0 0,-1 0-1,0 0 1,0 0 0,1 0 0,-1 1-1,0-1 1,0 0 0,0 0-1,-1 0 1,1 0 0,0 1 0,0-1-1,0 0 1,-2 2 0,4 19 1576,-1-22-1583,-1 0 0,1 1 0,0-1 0,0 0 1,0 0-1,0 0 0,0 1 0,-1-1 0,1 0 0,0 0 1,0-1-1,0 1 0,0 0 0,0 0 0,0 0 0,-1 0 0,1-1 1,0 1-1,0 0 0,0-1 0,-1 1 0,1-1 0,0 1 1,0-1-1,-1 1 0,2-2 0,24-16 51,-23 16-104,14-12-567,26-16-3957,-14 21-4673,-28 9 8837,41 0 2567,-33-3-2093,91-33 835,-89 31-50,-1 0 0,1-1 1,16-12-1,-26 17-678,0 1 0,0-1 1,0 0-1,0 1 0,0-1 0,0 0 0,0 0 0,0 0 0,-1 0 0,1 0 0,0 0 0,0 0 0,-1 0 0,1 0 0,-1 0 0,1 0 0,-1 0 0,1-1 0,-1 1 0,0 0 1,1 0-1,-1-3 0,-1 3-94,1 0 0,-1 1 1,1-1-1,-1 0 0,0 0 1,1 1-1,-1-1 1,0 0-1,1 1 0,-1-1 1,0 1-1,0-1 0,0 1 1,0-1-1,0 1 0,0-1 1,0 1-1,0 0 1,0 0-1,1-1 0,-3 1 1,-4-1 58,1 0 0,-1 1 0,0 0 0,1 0 0,-1 0 1,0 1-1,-9 2 0,12-1-32,-1 0 1,1 0-1,0 1 0,0-1 0,0 1 1,0 0-1,0 0 0,1 0 1,-1 1-1,1-1 0,0 1 1,0 0-1,0 0 0,1 0 0,-1 0 1,1 0-1,-2 6 0,3-8-104,0 0-1,1 0 1,-1 0-1,0 0 1,1 0-1,-1 0 0,1 0 1,0 0-1,0 0 1,0 0-1,0 1 1,0-1-1,0 0 1,1 0-1,-1 0 0,1 0 1,-1 0-1,1 0 1,0 0-1,0 0 1,-1 0-1,2 0 1,-1-1-1,0 1 0,0 0 1,0 0-1,1-1 1,-1 1-1,1-1 1,0 0-1,-1 1 1,1-1-1,0 0 0,-1 0 1,1 0-1,0 0 1,0 0-1,0 0 1,4 0-1,8 3-204,-1-1-1,1 0 1,0-1-1,0-1 1,0 0-1,-1-1 1,24-2-1,8-8-3641,-6-7-3937,-3-8-9175</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6:49.401"/>
    </inkml:context>
    <inkml:brush xml:id="br0">
      <inkml:brushProperty name="width" value="0.025" units="cm"/>
      <inkml:brushProperty name="height" value="0.025" units="cm"/>
    </inkml:brush>
  </inkml:definitions>
  <inkml:trace contextRef="#ctx0" brushRef="#br0">196 49 6790,'0'0'12994,"7"-8"-11019,21-23-133,-27 31-1819,-1 0 0,0-1-1,0 1 1,0 0 0,0 0 0,0 0 0,1-1 0,-1 1-1,0 0 1,0 0 0,0 0 0,0-1 0,0 1-1,0 0 1,0 0 0,0-1 0,0 1 0,0 0 0,0 0-1,0 0 1,0-1 0,0 1 0,0 0 0,0 0-1,0-1 1,0 1 0,0 0 0,0 0 0,0 0 0,-1-1-1,1 1 1,0 0 0,0 0 0,0 0 0,0 0-1,0-1 1,0 1 0,-1 0 0,1 0 0,0 0 0,0 0-1,0 0 1,-1-1 0,1 1 0,0 0 0,0 0-1,0 0 1,-1 0 0,1 0 0,0 0 0,0 0 0,-1 0-1,1 0 1,0 0 0,0 0 0,0 0 0,-1 0-1,1 0 1,0 0 0,0 0 0,-1 0 0,1 0 0,0 0-1,0 0 1,0 0 0,-1 1 0,1-1 0,-17 3 384,8 0-364,0 1 1,0 1-1,1 0 0,-1 0 1,1 1-1,0 0 0,1 0 1,-9 9-1,-1 3 135,1 1 0,-17 24 0,23-29 55,0 2 0,2 0 0,-9 20 1,14-31-196,1 1 0,0-1 0,1 1 1,-1 0-1,1 0 0,0-1 0,0 1 0,1 0 1,0 0-1,0 0 0,0 0 0,1 0 1,2 11-1,-1-15-25,0 0 0,-1 0 0,1 0 0,0 0-1,0 0 1,0 0 0,0 0 0,0-1 0,0 1 0,1-1 0,-1 0 0,1 1 0,-1-1 0,1 0 0,-1 0 0,1-1 0,-1 1 0,1 0 0,0-1 0,-1 0-1,1 0 1,0 0 0,0 0 0,-1 0 0,4-1 0,6 1 137,-1-1-1,1 0 1,0-1-1,16-4 0,28-21 230,-53 26-321,-1 0 0,0-1 0,0 1 1,0-1-1,0 0 0,0 1 0,0-1 1,0 0-1,0 0 0,-1 0 0,1-1 1,-1 1-1,1 0 0,-1-1 0,0 1 1,0-1-1,0 1 0,0-1 0,0 1 1,0-4-1,-2 5-49,0 1 0,1-1 0,-1 0 0,1 1 0,-1-1 0,0 0 0,0 1 0,1-1 0,-1 1-1,0-1 1,0 1 0,0-1 0,0 1 0,0 0 0,1-1 0,-1 1 0,0 0 0,0 0 0,0 0 0,0-1 0,0 1 0,0 0 0,0 0 0,0 0 0,0 1 0,0-1 0,0 0 0,0 0 0,0 0-1,-1 1 1,-1 0-33,1-1 0,-1 0 0,0 1-1,1 0 1,-1-1 0,0 1 0,1 0-1,-1 0 1,1 0 0,-4 3 0,5-3 18,1-1 1,-1 1 0,1-1-1,-1 1 1,1-1 0,-1 1-1,1-1 1,0 1-1,0-1 1,-1 1 0,1-1-1,0 1 1,0 0 0,-1-1-1,1 1 1,0 0 0,0-1-1,0 1 1,0-1-1,0 1 1,0 0 0,0-1-1,0 1 1,0 0 0,0-1-1,0 1 1,1-1 0,-1 1-1,0 0 1,0-1 0,1 1-1,-1 0 1,22 4-14,29-14 151,12-19-37,-47 20-72,1 1 1,28-10-1,-45 18-30,1 0 1,-1 0-1,1-1 0,0 1 0,-1 0 0,0 0 1,1 0-1,-1-1 0,1 1 0,-1 0 1,0 0-1,0 0 0,0 0 0,1 0 0,-1 0 1,0 0-1,0 0 0,0 0 0,0-1 1,-1 1-1,1 0 0,0 0 0,0 0 0,0 0 1,-1 1-1,-5 30-169,-2-7 106,4-15-112,1-1 1,0 1-1,0 0 1,1 0 0,-1 12-1,3-22 4,0 0-1,1 1 0,-1-1 0,0 0 0,0 0 1,1 0-1,-1 0 0,0 1 0,0-1 0,1 0 1,-1 0-1,0 0 0,0 0 0,1 0 1,-1 0-1,0 0 0,1 0 0,-1 0 0,0 0 1,0 0-1,1 0 0,-1 0 0,0 0 0,1 0 1,-1 0-1,0 0 0,0 0 0,1 0 1,-1 0-1,0 0 0,0-1 0,1 1 0,-1 0 1,0 0-1,0 0 0,1 0 0,-1-1 0,0 1 1,0 0-1,0 0 0,1 0 0,-1-1 1,0 1-1,0 0 0,0 0 0,0-1 0,0 1 1,0 0-1,1-1 0,-1 1 0,0 0 0,0-1 1,11-15-7702</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6:49.763"/>
    </inkml:context>
    <inkml:brush xml:id="br0">
      <inkml:brushProperty name="width" value="0.025" units="cm"/>
      <inkml:brushProperty name="height" value="0.025" units="cm"/>
    </inkml:brush>
  </inkml:definitions>
  <inkml:trace contextRef="#ctx0" brushRef="#br0">1 1 18193,'0'0'8766,"4"11"-8457,12 82 63,-12-58-838,2-1 1,11 38-1,-17-70-48,10 20-776,-5-16-1897,1-4-3897</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6:50.092"/>
    </inkml:context>
    <inkml:brush xml:id="br0">
      <inkml:brushProperty name="width" value="0.025" units="cm"/>
      <inkml:brushProperty name="height" value="0.025" units="cm"/>
    </inkml:brush>
  </inkml:definitions>
  <inkml:trace contextRef="#ctx0" brushRef="#br0">33 172 10698,'0'0'4052,"-6"-9"-1345,-17-33-471,23 40-2130,-1 0 0,0 1 0,1-1 0,-1 0 0,1 1 0,0-1-1,0 0 1,-1 0 0,1 0 0,0 1 0,0-1 0,1 0 0,-1 0 0,0 1 0,1-1-1,-1 0 1,1 0 0,-1 1 0,1-1 0,0 0 0,0 1 0,0-1 0,0 1-1,0-1 1,0 1 0,0 0 0,0-1 0,0 1 0,3-2 0,3-2 112,-1 0 0,1 1 0,0 0-1,15-6 1,-14 7-15,12-5-42,0 1 1,1 1 0,0 1 0,0 0-1,0 2 1,0 1 0,1 0 0,-1 2-1,38 3 1,-54-3-157,0 1 1,0 0-1,0 0 0,0 0 1,-1 0-1,1 1 0,0-1 1,-1 1-1,1 1 0,-1-1 1,0 1-1,0-1 0,0 1 1,0 0-1,0 1 0,-1-1 1,1 1-1,-1-1 0,0 1 1,0 0-1,0 0 0,-1 0 1,0 1-1,1-1 0,-1 1 1,-1-1-1,1 1 0,-1 0 1,1-1-1,-2 1 0,1 0 0,0 8 1,0-4 171,-1 1 1,-1 0-1,0 0 1,0 0-1,-1-1 1,0 1-1,0-1 1,-1 1 0,-1-1-1,1 0 1,-2 0-1,1-1 1,-1 1-1,0-1 1,-11 13-1,5-9 233,-1-1-1,0 0 1,-1-1-1,0 0 1,0-1-1,-19 9 1,24-14-340,0 0 0,0 0-1,-1-1 1,0 0 0,0-1 0,1 0 0,-1 0-1,-1-1 1,1 0 0,0 0 0,0-1 0,-13-2-1,19 1-172,0 1 0,0-2 0,0 1-1,1 0 1,-1 0 0,0-1 0,1 0-1,-1 1 1,1-1 0,-1 0 0,1 0-1,0 0 1,0-1 0,0 1 0,0 0-1,0-1 1,1 1 0,-1-1 0,1 0-1,0 0 1,-1 1 0,1-1 0,0 0-1,1 0 1,-1 0 0,0 0 0,1-6-1,-1 7-478,1-1 0,0 0 0,0 0-1,0 0 1,1 0 0,-1 0-1,1 0 1,-1 1 0,1-1 0,0 0-1,0 0 1,0 1 0,1-1-1,-1 1 1,0-1 0,1 1 0,0 0-1,2-4 1,12-9-6918</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47.856"/>
    </inkml:context>
    <inkml:brush xml:id="br0">
      <inkml:brushProperty name="width" value="0.025" units="cm"/>
      <inkml:brushProperty name="height" value="0.025" units="cm"/>
    </inkml:brush>
  </inkml:definitions>
  <inkml:trace contextRef="#ctx0" brushRef="#br0">125 31 11435,'0'0'14483,"-8"-7"-14307,3 3-163,2 1-7,1 1 1,-1 0-1,0 0 1,0 0-1,0 0 1,0 1-1,0-1 1,0 1-1,-4-2 1,5 3-2,1 0 0,-1 0 0,0 0 0,0 0 0,1 1 0,-1-1 0,0 0 0,1 1 0,-1-1 0,0 1 0,1-1 0,-1 1 0,1 0 0,-1 0 0,1 0 0,-1-1 0,1 2 0,0-1 0,-1 0 0,1 0 0,0 0 0,0 1 0,0-1 0,0 0 0,0 1 0,-1 2 1,-3 2 3,1 0 1,0 0-1,0 0 1,0 1 0,1-1-1,0 1 1,1 0-1,-1 0 1,1 0 0,1 0-1,-1 1 1,1-1-1,1 0 1,-1 14 0,2-19 2,0-1 0,-1 1 0,1-1 0,0 1 0,0-1 0,0 0 0,0 1 0,0-1 0,0 0 0,0 0 0,0 0 0,1 0 0,-1 0 0,0 0 0,1 0 0,-1 0 0,1-1 1,-1 1-1,1 0 0,-1-1 0,1 1 0,0-1 0,-1 0 0,1 1 0,-1-1 0,1 0 0,0 0 0,-1 0 0,1 0 0,2-1 0,3 1 72,0-1-1,0 1 1,1-1 0,-1-1 0,13-3-1,-12 1-48,1-1 0,-1 0 0,0 0 0,-1 0 0,1-1 0,12-12 0,-18 16-17,0 1 0,0-1 0,0 0 1,0 0-1,-1 0 0,1 0 0,0-1 1,-1 1-1,0 0 0,1-1 0,-1 1 1,0-1-1,0 1 0,-1-1 1,1 1-1,0-1 0,-1 0 0,0 1 1,1-1-1,-1 0 0,0 1 0,0-1 1,-1 0-1,1 1 0,0-1 0,-1 0 1,0 1-1,-1-5 0,1 6-46,0-1 0,0 1 0,0 0 0,0 0 1,0 0-1,0 0 0,0 0 0,0 0 0,0 0 0,0 0 0,-1 1 0,1-1 0,0 0 0,-1 1 0,1-1 0,0 1 0,-1-1 0,1 1 0,-1 0 0,1-1 0,-1 1 0,1 0 0,-1 0 0,1 0 0,-1 0 1,1 1-1,0-1 0,-1 0 0,1 0 0,-1 1 0,1-1 0,0 1 0,-2 0 0,-18 15-3043,20-14 2496,0-1 0,0 1 0,1-1-1,-1 1 1,0-1 0,0 1 0,1 0-1,-1-1 1,1 1 0,0 0 0,-1-1 0,1 4-1,2-1-4826,7-1-1634</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6:50.422"/>
    </inkml:context>
    <inkml:brush xml:id="br0">
      <inkml:brushProperty name="width" value="0.025" units="cm"/>
      <inkml:brushProperty name="height" value="0.025" units="cm"/>
    </inkml:brush>
  </inkml:definitions>
  <inkml:trace contextRef="#ctx0" brushRef="#br0">4 1 17713,'0'0'7975,"2"47"-7815,-4-9 1,-1 4-65,3 1 0,0-2 128,0-2-32,0-5-128,9-4-64,-2-6-256,-2-4-1442,1-6-1024,-4-10-1186</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6:50.779"/>
    </inkml:context>
    <inkml:brush xml:id="br0">
      <inkml:brushProperty name="width" value="0.025" units="cm"/>
      <inkml:brushProperty name="height" value="0.025" units="cm"/>
    </inkml:brush>
  </inkml:definitions>
  <inkml:trace contextRef="#ctx0" brushRef="#br0">6 124 12204,'0'0'2236,"-2"-7"332,1 4-2394,0 1 0,1-1-1,-1 0 1,1 1 0,0-1 0,-1 1-1,1-1 1,0 1 0,0-1 0,1 0-1,-1 1 1,2-6 0,-1 6-31,1-1 0,-1 1 0,1 0 1,0 0-1,0-1 0,0 1 0,0 1 0,0-1 0,0 0 0,0 0 1,1 1-1,-1-1 0,1 1 0,-1 0 0,1 0 0,4-2 1,28-8 349,1 1 1,-1 2 0,2 2 0,-1 1 0,1 1-1,0 2 1,72 6 0,-107-4-465,0 0 0,0 0 0,0 0-1,0 0 1,0 0 0,0 0 0,0 1 0,0-1 0,0 1 0,0-1 0,0 1-1,0 0 1,-1 0 0,1 0 0,0 0 0,0 0 0,-1 0 0,1 0 0,-1 1-1,1-1 1,-1 0 0,1 1 0,-1-1 0,0 1 0,0 0 0,0-1 0,0 1 0,0 0-1,0 0 1,0 0 0,0 0 0,-1 0 0,1 0 0,-1 0 0,1 3 0,-1-1 92,-1 0 1,0 0 0,0-1-1,0 1 1,0 0 0,0-1-1,-1 1 1,0-1 0,0 1-1,0-1 1,0 0 0,0 0-1,-1 0 1,1 0 0,-1 0-1,0-1 1,-4 4 0,2-1-126,-1-1 0,0 0 1,0-1-1,0 1 0,0-1 1,-1 0-1,1-1 0,-1 0 1,0 0-1,1 0 0,-1-1 1,0 0-1,0 0 0,0-1 1,-10 0-1,16 0-279,0 0 0,1 0 0,-1 0-1,0-1 1,0 1 0,0 0 0,0 0 0,0-1 0,1 1 0,-1-1 0,0 1 0,0-1-1,0 1 1,1-1 0,-1 1 0,0-1 0,1 0 0,-1 1 0,1-1 0,-1 0 0,1 0-1,-1 1 1,1-1 0,-1 0 0,1 0 0,0 0 0,-1 0 0,1 1 0,-1-3 0,-3-14-11174</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48.350"/>
    </inkml:context>
    <inkml:brush xml:id="br0">
      <inkml:brushProperty name="width" value="0.025" units="cm"/>
      <inkml:brushProperty name="height" value="0.025" units="cm"/>
    </inkml:brush>
  </inkml:definitions>
  <inkml:trace contextRef="#ctx0" brushRef="#br0">1263 427 10890,'0'0'-128,"-102"-83"288,41 41-224,-2 3 64,-11 4-96,-7 6 224,-9 4-96,-6 7 0,2 3-64,-3-2-256,-2 0-641,2-5-736,-2-4-33,-2-3 161,-7-1-1218</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49.010"/>
    </inkml:context>
    <inkml:brush xml:id="br0">
      <inkml:brushProperty name="width" value="0.025" units="cm"/>
      <inkml:brushProperty name="height" value="0.025" units="cm"/>
    </inkml:brush>
  </inkml:definitions>
  <inkml:trace contextRef="#ctx0" brushRef="#br0">4338 19 3459,'-944'-19'7452,"-1"67"-7106,234-9-270,530-30-211,-247 45-1,338-36 639,0 5-1,2 3 1,1 4 0,-133 66 0,148-58-157,1 3 1,-68 54 0,107-71-368,1 2 1,2 2-1,0 0 1,2 2-1,1 1 1,-25 40-1,44-60-11,1 1-1,0 0 1,1 0-1,0 0 0,1 0 1,1 1-1,-1 0 0,2-1 1,0 1-1,0 14 1,2-18 11,0 0 0,0 0 0,1 1 0,1-1 0,-1 0 0,2 0 0,-1 0 0,1 0 0,0-1 0,1 1 0,0-1 1,1 0-1,-1 0 0,12 14 0,4-1-38,1 0 0,1-2 1,1 0-1,1-2 0,0-1 0,1 0 1,1-2-1,32 13 0,230 74-147,-284-100 209,274 73 95,2-13-1,523 46 0,584-55 66,-1294-51-148,416 9 68,845-2 640,-1117-20-698,452-81 1,-507 53 68,-3-8 0,-2-8 0,170-78 0,-268 98 9,81-51 0,-134 71-47,0-2 0,-1-1 0,0 0 0,-2-2 0,0-1 0,27-34 0,-43 46 52,0 0 1,-1-1-1,1 0 0,-2 0 1,0 0-1,0-1 0,-1 0 0,-1 0 1,0 0-1,0 0 0,-1 0 1,-1 0-1,0-1 0,0 1 0,-3-22 1,-1 19 12,0 0-1,0 0 1,-2 0 0,0 0 0,0 1 0,-2 0 0,1 0 0,-2 0 0,0 1 0,-1 0 0,0 1 0,-12-13 0,-8-4 28,-1 1-1,-1 2 1,-1 2 0,-1 0 0,-1 2 0,-1 2 0,-74-31 0,25 19-142,-1 3 0,-136-25-1,65 27-547,-238-10-1,-162 29-4390,432 8 3041,-134 0-4098</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6:15.129"/>
    </inkml:context>
    <inkml:brush xml:id="br0">
      <inkml:brushProperty name="width" value="0.025" units="cm"/>
      <inkml:brushProperty name="height" value="0.025" units="cm"/>
    </inkml:brush>
  </inkml:definitions>
  <inkml:trace contextRef="#ctx0" brushRef="#br0">5572 0 6342,'-14'0'454,"-587"41"2984,386-2-2877,-289 91 1,175-40-468,27-14 330,-912 264 513,588-86 12,530-205-780,1 4 0,3 4 0,3 4 0,-102 90 0,85-52-152,4 5 0,5 3 0,-163 236 0,195-240-19,5 2 1,4 4-1,5 1 1,5 3-1,-36 131 1,-9 127 70,-67 567 0,142-804 3,6 0 1,6 0-1,27 267 0,-12-336 28,2 0 0,3-1-1,3-1 1,28 61 0,-26-78 16,2 0 0,3-2 0,1 0 0,2-2 0,64 72 0,-50-71-68,2-2-1,1-2 0,2-2 0,1-3 0,2-1 0,2-3 1,0-2-1,2-2 0,1-3 0,63 17 0,-13-12-12,2-4 0,1-5 0,1-5 0,177 0 0,-167-14-13,-1-5-1,-1-5 0,0-5 1,0-5-1,-2-5 1,119-43-1,-78 7 294,-2-7 0,-4-7 0,243-160 0,368-357 694,-564 414-1031,-9-9 0,193-245 0,-259 272-147,-7-5 0,-7-5 0,128-271 0,-187 331 277,-5-2 0,-5-2 1,-5-2-1,-6-1 1,-4-1-1,-6-1 0,-4-1 1,-6 0-1,-13-233 0,-5 279 101,-3 1 0,-3 0 0,-3 1 0,-3 1 0,-4 1 0,-2 1 0,-4 1 0,-2 2 0,-3 1 0,-3 2 0,-3 1 0,-3 3 0,-91-96-1,84 104-533,-3 2-1,-1 3 1,-3 2-1,-1 3 0,-3 2 1,0 3-1,-3 3 1,-115-41-1,-175-25-6806,155 57-2045</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6:42.664"/>
    </inkml:context>
    <inkml:brush xml:id="br0">
      <inkml:brushProperty name="width" value="0.025" units="cm"/>
      <inkml:brushProperty name="height" value="0.025" units="cm"/>
    </inkml:brush>
  </inkml:definitions>
  <inkml:trace contextRef="#ctx0" brushRef="#br0">899 82 5926,'-11'-5'85,"-9"-5"-143,-75-34 714,83 39-306,0 1 0,0 1 0,0 0 0,0 0 0,0 1 0,-23-1 0,32 4-307,-1 0 0,0 0 0,1 0 0,-1 0 0,1 0 0,0 1 0,-1-1 0,1 1 0,0 0 0,0 0 0,0 0 0,0 0 0,0 1 0,1-1 0,-1 1 0,1 0 0,-1 0 0,-2 5 0,-6 8-58,1 1 0,-10 24 0,10-19 55,-41 89-34,5 2 0,-55 212 0,-21 249 102,93-421 22,-145 1164 180,166-1224-301,-14 233 13,21-258 35,3-1 0,19 119 0,-15-156-26,1-1 0,1 0-1,1 0 1,2-1-1,1 0 1,27 45-1,-32-62-17,0-2-1,0 1 0,1-1 0,1 0 1,0-1-1,0 1 0,0-2 0,16 10 1,-18-13 2,1 0 0,0 0 1,0-1-1,0 0 0,0-1 1,1 0-1,-1 0 0,1-1 1,-1 0-1,1 0 1,-1-1-1,1 0 0,9-2 1,-5-1 12,1 0 1,-1-1 0,0-1 0,0 0 0,0-1 0,-1 0 0,0-1 0,0 0-1,0-1 1,-1 0 0,-1-1 0,1 0 0,13-17 0,15-18 74,59-88 0,-90 121-100,286-492 240,-44-26-80,-161 322-196,-10-3-1,61-253 1,-103 299-45,-6-2 1,-8 0-1,3-258 0,-26 390 78,-1 1 0,-2-1 0,-1 1 0,-2 0 0,-1 0 0,-19-54 0,20 72 40,-1 0 0,0 0 0,-1 1 1,-1 1-1,0-1 0,-1 1 0,0 1 0,-1 0 1,0 0-1,-1 1 0,-1 1 0,1 0 1,-2 0-1,1 1 0,-1 1 0,-16-7 0,0 4-23,0 1-1,-1 1 0,-1 1 0,1 2 1,-1 1-1,0 1 0,0 2 0,-34 3 1,14 1-162,1 3 0,0 2 1,0 2-1,-65 21 1,-66 40-817,49-18-1495,65-31-1985</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2:30.715"/>
    </inkml:context>
    <inkml:brush xml:id="br0">
      <inkml:brushProperty name="width" value="0.025" units="cm"/>
      <inkml:brushProperty name="height" value="0.025" units="cm"/>
    </inkml:brush>
  </inkml:definitions>
  <inkml:trace contextRef="#ctx0" brushRef="#br0">1 35 10314,'0'0'3491,"8"-4"-2770,13-3-29,0 1-1,0 1 1,0 0 0,40-2 0,380 9 1740,-413-2-2286,206 3 308,285 18-69,37 39-193,-361-50 11,285-22 0,-225 0-107,293-20-43,-154 7 155,125 38 22,-269-7-291,-203-6-962,-46-7-8981</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2:38.121"/>
    </inkml:context>
    <inkml:brush xml:id="br0">
      <inkml:brushProperty name="width" value="0.025" units="cm"/>
      <inkml:brushProperty name="height" value="0.025" units="cm"/>
    </inkml:brush>
  </inkml:definitions>
  <inkml:trace contextRef="#ctx0" brushRef="#br0">36 65 1185,'0'0'3262,"-8"4"-2424,1-1-1152,-13 8 5467,53-9-84,-23-2-4837,1 1-1,-1 0 1,0 1-1,0 0 1,1 0-1,-2 1 1,11 4-1,46 11-1,18-11 503,0-4 1,0-4-1,125-16 0,69-3-516,178 17 588,437-9-9,-759 8-698,1081-1 194,-968 16-171,1-10 0,309-40 0,-535 34 366,-25-5-1359,-5-4-4242,4 2-1820</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2:54.615"/>
    </inkml:context>
    <inkml:brush xml:id="br0">
      <inkml:brushProperty name="width" value="0.025" units="cm"/>
      <inkml:brushProperty name="height" value="0.025" units="cm"/>
    </inkml:brush>
  </inkml:definitions>
  <inkml:trace contextRef="#ctx0" brushRef="#br0">0 151 6118,'0'0'3085,"9"-9"-2503,0-1-416,1 1 0,1 0 0,-1 1 0,1 0 0,1 1 0,-1 0 0,1 1 0,1 0 0,-1 1 0,1 0 0,22-5-1,11 6 282,-1 2 0,1 2-1,-1 3 1,0 1 0,52 11-1,48 4 168,365-2 640,-126-8-1152,972 13 263,-1179-22-361,307 2 652,1215-28-287,-1229-9-265,297-10 106,-264 30-164,315 1 31,-626 34-57,-129-10 627,87 1 0,-140-12-634,0-1 0,0 1 1,0-2-1,0 1 0,-1-2 1,1 1-1,-1-1 0,0-1 1,17-10-1,-52 15 1588,21-1-1741,1 1 0,-1-1 0,0 1 0,1 0 0,-1 0 1,0 0-1,0 1 0,-4 1 0,-2 5-1609,-5 0-5135,10-6 1044</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3:14.693"/>
    </inkml:context>
    <inkml:brush xml:id="br0">
      <inkml:brushProperty name="width" value="0.025" units="cm"/>
      <inkml:brushProperty name="height" value="0.025" units="cm"/>
    </inkml:brush>
  </inkml:definitions>
  <inkml:trace contextRef="#ctx0" brushRef="#br0">1 15 6278,'0'0'5232,"9"-2"-5131,32-4 89,1 2-1,-1 2 1,53 4 0,140 20 912,-107-9 139,1848 65 728,-1908-78-1967,1071 32-52,-354 5 150,3-36 65,-355-3-120,1150-40 1396,-1330 21-1409,332-14 193,-582 35 132,-20 0 1821,-29 4-2796,-9 0-4097,17-4-1007</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48.200"/>
    </inkml:context>
    <inkml:brush xml:id="br0">
      <inkml:brushProperty name="width" value="0.025" units="cm"/>
      <inkml:brushProperty name="height" value="0.025" units="cm"/>
    </inkml:brush>
  </inkml:definitions>
  <inkml:trace contextRef="#ctx0" brushRef="#br0">133 40 5477,'0'0'19507,"-8"-8"-18968,-26-20-416,34 28-124,-1-1 0,0 1 0,0-1 1,0 1-1,-1 0 0,1-1 1,0 1-1,0 0 0,0 0 0,0-1 1,0 1-1,0 0 0,0 0 1,0 1-1,0-1 0,0 0 0,-1 0 1,1 0-1,0 1 0,0-1 1,0 0-1,0 1 0,0-1 0,0 1 1,0-1-1,0 1 0,1 0 1,-3 1-1,-18 23-7,16-18 37,2-3 40,-1 0 1,1 0 0,0 0-1,0 1 1,0 0 0,1 0-1,-1-1 1,1 1 0,1 1-1,-1-1 1,1 0 0,-1 0-1,1 1 1,1-1 0,-1 0-1,1 1 1,0-1 0,1 6 0,0-10-22,-1 0 0,1 0 0,0 0 0,0 0 0,0 0 0,0 0 0,0 0 1,0 0-1,0 0 0,0-1 0,0 1 0,1 0 0,-1-1 0,0 1 1,0-1-1,0 0 0,1 1 0,-1-1 0,0 0 0,1 1 0,-1-1 1,0 0-1,1 0 0,-1 0 0,0-1 0,1 1 0,1 0 0,1-1 40,1 1 0,-1-1 0,1 1-1,-1-1 1,0-1 0,0 1 0,6-3-1,-5 1-88,-1 0 0,0 0 0,1-1 0,-2 1-1,1-1 1,0 0 0,-1 0 0,1-1-1,-1 1 1,0-1 0,-1 1 0,1-1-1,-1 0 1,0 0 0,0 0 0,-1 0-1,1-1 1,-1 1 0,0 0 0,-1-1 0,1 1-1,-1 0 1,0-1 0,0 1 0,-2-7-1,-4 3-957,0 9-3325,-4 16-6402,10-5 5027</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3:39.729"/>
    </inkml:context>
    <inkml:brush xml:id="br0">
      <inkml:brushProperty name="width" value="0.025" units="cm"/>
      <inkml:brushProperty name="height" value="0.025" units="cm"/>
    </inkml:brush>
  </inkml:definitions>
  <inkml:trace contextRef="#ctx0" brushRef="#br0">0 265 6086,'10'-1'2279,"89"-14"-1912,465-46 1108,477-13 997,-841 52-2457,865-60 333,-528 85-297,283-3 15,-89-1 242,90-4 1680,36-1-1401,-524 7-486,-175 7 31,295 54-1,-144-14-4,77 10 329,29 3-285,3-32-3,-76-9-120,-129-4-5,-139-4 138,-59-8-404,0-2 0,0 1 0,0-2 0,19 1 0,-32-2-74,1-1 1,-1 1-1,0 0 0,1-1 0,-1 1 1,0-1-1,0 0 0,1 0 1,-1 0-1,0 0 0,0 0 1,0 0-1,0-1 0,0 1 0,0-1 1,0 1-1,-1-1 0,4-3 1,9-20-4915</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5:29.076"/>
    </inkml:context>
    <inkml:brush xml:id="br0">
      <inkml:brushProperty name="width" value="0.025" units="cm"/>
      <inkml:brushProperty name="height" value="0.025" units="cm"/>
    </inkml:brush>
  </inkml:definitions>
  <inkml:trace contextRef="#ctx0" brushRef="#br0">386 298 3716,'0'0'998,"-7"-3"-299,-86-22 5051,145 25-6123,-21-2 404,-12 2-34,546-20 1410,976-76 915,-639 74-2146,-592 8-118,181-17 18,-405 20-60,-85 11 160,-15 0 331,-113 0-524,-1600 26 18,-343 13-1154,1724-28 614,505 8-1746,581 11 2290,-594-27 49,897-37 437,4-83-929,-884 85-2936,-94 13-1019</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5:41.284"/>
    </inkml:context>
    <inkml:brush xml:id="br0">
      <inkml:brushProperty name="width" value="0.025" units="cm"/>
      <inkml:brushProperty name="height" value="0.025" units="cm"/>
    </inkml:brush>
  </inkml:definitions>
  <inkml:trace contextRef="#ctx0" brushRef="#br0">3524 320 5830,'-11'-7'726,"-34"-22"-186,-2 3 1,-73-30 0,53 33-364,-2 4-1,-89-14 0,-149-7 99,108 17 5,-294-32 1406,379 48-1575,-1 6-1,-149 17 1,-196 53 1105,377-51-1015,1 4-1,1 3 0,-114 52 1,157-56-77,1 0 0,1 3 0,1 1 0,1 1 0,1 2 1,2 1-1,1 2 0,-38 49 0,10-2 150,5 3-1,-72 143 1,119-213-257,1 0 0,0 0 1,1 1-1,0 0 0,1-1 1,0 1-1,1 0 1,0 0-1,1 1 0,1-1 1,-1 0-1,2 0 0,0 1 1,0-1-1,1 0 0,1 0 1,0 0-1,1-1 0,0 1 1,0-1-1,1 0 0,1 0 1,0 0-1,1-1 0,-1 0 1,2 0-1,0 0 1,0-1-1,0-1 0,1 1 1,18 12-1,-1-4 6,0-1 0,1-1 1,1-1-1,0-2 0,1-1 1,0-1-1,39 8 0,218 28 58,-45-26-9,382-17 0,-54-50-31,172-3-39,-251 40-8,-4-41-20,-330 29 36,-91 15-15,0-2 0,124-37-1,-177 41 24,0 0 0,0 0 0,0-1-1,-1-1 1,0 0 0,0 0 0,-1-1-1,0-1 1,0 0 0,-1 0 0,0 0-1,7-12 1,-11 14 27,-1 1 1,0-1-1,-1 0 0,1 0 1,-1-1-1,-1 1 0,1 0 1,-1-1-1,-1 0 0,1 1 1,-2-1-1,1 0 0,-1 0 1,0 0-1,0 1 0,-1-1 1,0 0-1,0 0 0,-1 1 1,0-1-1,-4-10 0,-3 1 10,0 0 0,-1 0-1,-1 1 1,0 1 0,-1 0-1,-1 0 1,0 1 0,-1 1-1,-1 0 1,-25-18 0,-17-6 194,-99-51 0,28 28 120,-3 5 0,-250-68 1,-287-15-3357,536 113 617,8-8-898</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6:23.453"/>
    </inkml:context>
    <inkml:brush xml:id="br0">
      <inkml:brushProperty name="width" value="0.025" units="cm"/>
      <inkml:brushProperty name="height" value="0.025" units="cm"/>
    </inkml:brush>
  </inkml:definitions>
  <inkml:trace contextRef="#ctx0" brushRef="#br0">4571 451 1890,'-18'-7'4204,"-12"-18"-3549,17 14-453,-10-6 347,0 0 0,-2 2 0,0 0 0,0 2 1,-2 1-1,1 1 0,-37-10 0,-911-170 2895,738 153-3306,-330-15-68,-4 48 248,349 6-140,123 3-171,-1 4 0,1 4 1,-139 36-1,-282 107 37,469-139-42,-1 0 205,0 3 1,2 2 0,0 2-1,-51 33 1,81-44-173,2 0 1,0 2 0,0 0-1,1 1 1,1 0 0,0 1-1,1 1 1,1 1 0,1 0-1,1 0 1,0 1 0,1 0 0,-7 22-1,-60 232-59,74-260 16,-4 16 11,2 0 0,1 0-1,1 0 1,1 0 0,4 52 0,0-63 27,1 0 1,0 0-1,2-1 1,0 1-1,1-1 1,0-1-1,2 1 1,0-1-1,0 0 1,17 21-1,3-2-19,2-2 0,2-1-1,1-1 1,1-2-1,1-2 1,2-1 0,0-1-1,67 31 1,33 6-143,172 52 1,-304-113 133,210 66 25,427 74 1,238-58 18,-575-76-41,527-56 0,-641 22-1,-2-8 0,-1-8 1,345-128-1,-529 170-8,46-19 44,-1-1 1,-1-3-1,64-41 1,-101 58-15,0-1 0,-1 0 1,0-1-1,0 0 0,-1 0 0,0-1 1,-1 0-1,0 0 0,-1-1 1,0 0-1,0-1 0,-1 0 0,-1 0 1,0 0-1,0 0 0,-2-1 1,1 1-1,-2-1 0,3-21 0,-5 19-58,0 0 1,-2-1-1,1 1 0,-2 0 0,0 0 0,-1 0 0,0 0 0,-12-24 0,5 17-20,-1 0 0,0 1-1,-2 1 1,-30-35 0,-8 3 104,-1 2 0,-100-70 0,147 116-28,-102-71 341,-165-87 0,-130-36-219,300 152-159,-1 5 0,-2 4 1,-2 5-1,-1 4 0,0 6 1,-2 4-1,-156-6 0,102 24-887,-52-3-4526,148-5-222</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6:25.316"/>
    </inkml:context>
    <inkml:brush xml:id="br0">
      <inkml:brushProperty name="width" value="0.025" units="cm"/>
      <inkml:brushProperty name="height" value="0.025" units="cm"/>
    </inkml:brush>
  </inkml:definitions>
  <inkml:trace contextRef="#ctx0" brushRef="#br0">7101 672 10282,'-8'-3'555,"-139"-75"818,-49-23-2570,9 30 1539,-3 8-1,-3 9 1,-215-31 0,-421-16-27,-6 57-299,-332-13 26,950 45 108,-1 9-1,0 10 1,-382 63-1,390-29-139,1 9-1,3 9 0,-301 130 1,458-167-30,0 3 0,1 1 0,2 3 0,1 2 1,-76 67-1,102-79 10,0 1-1,1 1 1,1 1 0,1 0 0,2 1 0,0 0-1,1 1 1,1 1 0,1 0 0,2 1 0,0 0-1,2 0 1,-7 43 0,11-41 67,1-1 1,2 0-1,0 1 1,2-1-1,1 0 0,1 0 1,1 0-1,1 0 1,2-1-1,1 0 0,1 0 1,0-1-1,2 0 1,2-1-1,0-1 0,1 0 1,1-1-1,1 0 0,36 34 1,0-8 6,1-3 1,3-2-1,1-3 0,2-2 1,1-3-1,2-2 1,88 31-1,15-6-15,307 66 1,-133-62 21,542 29 0,354-75-10,-10-80-5,-13-123 37,-678 39-18,-424 108-9,-1-5 0,173-100-1,-256 129 12,0-1 1,-2-2-1,0-1 0,-1 0 0,-1-2 0,-1-1 0,-1 0 0,22-34 0,-35 46-15,0-1 0,-1-1 0,-1 1-1,-1-1 1,1 0 0,-2-1 0,0 1 0,-1-1-1,0 0 1,-1 0 0,0 0 0,-1 0-1,-1 0 1,0 0 0,-1 0 0,0 0-1,-2 0 1,1 0 0,-2 0 0,-8-23 0,1 13-46,-1 1 1,-1 0 0,-2 1 0,0 0-1,-1 1 1,-1 1 0,0 0-1,-31-25 1,-2 4 33,-1 2-1,-75-43 1,38 32-232,-150-59 1,-104-16-1731,43 18-2727,179 58 251</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6:37.907"/>
    </inkml:context>
    <inkml:brush xml:id="br0">
      <inkml:brushProperty name="width" value="0.025" units="cm"/>
      <inkml:brushProperty name="height" value="0.025" units="cm"/>
    </inkml:brush>
  </inkml:definitions>
  <inkml:trace contextRef="#ctx0" brushRef="#br0">41 207 8968,'0'0'262,"-7"-2"-86,-23-8 113,26 5 112,14-1-332,11 0-86,12 2 103,1 1-1,0 2 1,0 1-1,0 1 0,0 2 1,-1 2-1,50 12 1,-26-4 204,1-4 1,1-2-1,-1-2 1,1-3-1,82-8 1,290-59 135,-287 38-425,233-15 1,104 61 77,-101 0-24,448-61 30,-585 21-71,0 10 1,354 29-1,-303 5 217,1-13 1,438-40-1,638-46 458,-1039 86-363,-267-5 167,-1 4-1,-1 3 0,71 21 0,-121-29-227,-3-1-48,-1-1 1,0 1-1,-1 1 1,1-1-1,15 10 1,-4-10-870,-13-3-2155</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6:41.653"/>
    </inkml:context>
    <inkml:brush xml:id="br0">
      <inkml:brushProperty name="width" value="0.025" units="cm"/>
      <inkml:brushProperty name="height" value="0.025" units="cm"/>
    </inkml:brush>
  </inkml:definitions>
  <inkml:trace contextRef="#ctx0" brushRef="#br0">0 31 8104,'0'0'875,"11"0"-715,82-13 192,-53 5-242,50-1 0,-67 9-79,0 1 1,0 1 0,0 1-1,41 11 1,86 40 34,-84-30 15,1-3 0,0-4 0,1-2 0,1-3 0,131 5 0,-85-12 159,0 5 0,215 47 0,-206-23-192,32 9-35,295 43 1,-224-70 327,260-14 0,226-53 755,116-31 329,-800 80-907,-28 2 1585,-16 1-181,3 2-1720,0 1-1,-1 0 1,2 0-1,-1 2 1,-16 9 0,-11 16-1817,37-29 1073,1-1-1,-1 1 1,1 1-1,-1-1 1,1 0-1,0 0 1,0 0 0,0 1-1,0-1 1,0 0-1,1 1 1,-1-1-1,1 1 1,-1 3 0</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6:43.226"/>
    </inkml:context>
    <inkml:brush xml:id="br0">
      <inkml:brushProperty name="width" value="0.025" units="cm"/>
      <inkml:brushProperty name="height" value="0.025" units="cm"/>
    </inkml:brush>
  </inkml:definitions>
  <inkml:trace contextRef="#ctx0" brushRef="#br0">1 0 384,'0'0'-384</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6:43.554"/>
    </inkml:context>
    <inkml:brush xml:id="br0">
      <inkml:brushProperty name="width" value="0.025" units="cm"/>
      <inkml:brushProperty name="height" value="0.025" units="cm"/>
    </inkml:brush>
  </inkml:definitions>
  <inkml:trace contextRef="#ctx0" brushRef="#br0">0 0 448,'0'0'-224</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6:44.257"/>
    </inkml:context>
    <inkml:brush xml:id="br0">
      <inkml:brushProperty name="width" value="0.025" units="cm"/>
      <inkml:brushProperty name="height" value="0.025" units="cm"/>
    </inkml:brush>
  </inkml:definitions>
  <inkml:trace contextRef="#ctx0" brushRef="#br0">65 147 2723,'0'0'1510,"-8"0"-501,6 0-1019,-27-1 814,27 1-708,1 0 0,0 0 0,0 0-1,0 0 1,0 0 0,0 0 0,0 1-1,0-1 1,0 0 0,0 0 0,0 1-1,0-1 1,0 1 0,0-1 0,0 1-1,0-1 1,1 1 0,-1-1 0,0 1 0,0 0-1,0 0 1,1-1 0,-1 1 0,0 0-1,1 0 1,-1 0 0,0 1 0,2-1-87,-1 0 1,1 0-1,0 0 1,-1-1-1,1 1 0,0 0 1,0 0-1,0 0 1,-1-1-1,1 1 1,0 0-1,0-1 1,0 1-1,0-1 1,0 1-1,0-1 1,0 0-1,1 1 1,-1-1-1,0 0 1,0 0-1,0 0 1,0 1-1,0-1 1,0-1-1,1 1 1,-1 0-1,2 0 1,-1 0 19,85 0 209,0-4 0,-1-3 0,87-20-1,15 0-179,443-21 1296,4 32-1164,-10 0-10,-426 7-121,398-9 453,-409 20-333,217 31 0,-291-18-170,184 31 14,-298-46-28,0 0-1,0 0 1,0 0 0,0 0 0,-1 1-1,1-1 1,0 0 0,0 0-1,0 0 1,0 0 0,0 0-1,0 1 1,0-1 0,0 0-1,0 0 1,0 0 0,0 0 0,0 1-1,0-1 1,0 0 0,0 0-1,0 0 1,0 0 0,1 0-1,-1 1 1,0-1 0,0 0-1,0 0 1,0 0 0,0 0 0,0 0-1,0 0 1,0 0 0,0 1-1,1-1 1,-1 0 0,0 0-1,0 0 1,0 0 0,0 0 0,-31 5 172,-46 2 43,-942 2 292,563-13-112,434 4-379,-1577 9 261,1553-9-283,9 0 6,0 1-1,-41 7 1,76-8-6,0 1 0,1-1 1,-1 0-1,0 0 0,0 1 0,1-1 1,-1 1-1,1 0 0,-1-1 0,0 1 1,1 0-1,0 0 0,-1 0 0,1 0 1,-1 0-1,1 0 0,0 1 0,-2 1 1,3-2-9,-1 0 0,1 0 1,0 0-1,0 0 0,0 0 1,0 0-1,0 0 0,0 0 1,0 0-1,0 0 0,1 0 1,-1 0-1,0 0 0,0 0 0,1-1 1,-1 1-1,1 0 0,-1 0 1,1 0-1,-1 0 0,1-1 1,0 1-1,0 1 0,4 3-38,1 0 0,-1 0 0,1-1 0,0 1 0,0-1 0,14 6 0,25 8 46,1-1-1,0-3 0,80 14 0,150 7-25,-238-31 36,617 31 273,2-36 130,-503-1-355,1475-67 839,-1601 68-1115,-16 1-264,0 0 0,0-1 0,0 0 0,-1-1 0,1-1 0,0 1 0,-1-2 0,13-5 0,-1-8-3954</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48.637"/>
    </inkml:context>
    <inkml:brush xml:id="br0">
      <inkml:brushProperty name="width" value="0.025" units="cm"/>
      <inkml:brushProperty name="height" value="0.025" units="cm"/>
    </inkml:brush>
  </inkml:definitions>
  <inkml:trace contextRef="#ctx0" brushRef="#br0">113 156 14189,'0'0'9855,"-8"-6"-9209,5 3-628,0 1-1,0 0 1,0 0-1,-1 0 1,1 0-1,0 1 1,-1-1-1,1 1 1,-1 0-1,-4-1 1,5 2-7,1 0 0,0 0 0,0 1 0,-1-1 0,1 1 0,0-1 0,0 1 0,0 0 0,-1 0 0,1 0 1,0 0-1,0 0 0,1 0 0,-1 1 0,0-1 0,0 1 0,0-1 0,1 1 0,-1 0 0,1-1 0,0 1 0,-1 0 0,1 0 0,0 0 0,-1 3 0,0-3 61,0 1 0,1 0 0,-1-1 0,1 1 0,0 0 0,0 0 0,0 0 0,0 0 0,0 0 0,1 0 0,-1 0 0,1 1 0,0 5 0,0-8-26,1 0-1,-1 1 1,1-1 0,0 0 0,0 0 0,-1 0 0,1 1 0,0-1 0,0 0 0,0 0 0,0 0 0,0 0 0,0-1 0,0 1 0,0 0 0,1 0-1,-1-1 1,0 1 0,0-1 0,1 1 0,-1-1 0,0 1 0,1-1 0,-1 0 0,1 1 0,-1-1 0,0 0 0,1 0 0,-1 0 0,0 0 0,3-1-1,4 0 38,1 0-1,-1 0 0,1-1 0,-1 0 0,0-1 0,0 1 0,0-2 0,0 1 0,-1-1 0,1 0 0,-1-1 0,0 0 0,0 0 0,0 0 0,-1-1 0,0 0 0,6-8 0,-4 6-70,-1-1 0,0 0-1,0-1 1,-1 0 0,0 0-1,-1-1 1,0 1-1,0-1 1,-2 0 0,1 0-1,-1 0 1,2-16 0,-5 27-17,0 0 1,0-1 0,0 1 0,0 0-1,0-1 1,0 1 0,0 0 0,0-1 0,0 1-1,0 0 1,-1-1 0,1 1 0,0 0-1,0-1 1,0 1 0,0 0 0,0 0-1,-1-1 1,1 1 0,0 0 0,0-1-1,0 1 1,-1 0 0,1 0 0,0 0-1,-1-1 1,1 1 0,0 0 0,0 0 0,-1 0-1,1 0 1,0-1 0,-1 1 0,1 0-1,0 0 1,-1 0 0,1 0 0,0 0-1,-1 0 1,1 0 0,0 0 0,-1 0-1,1 0 1,0 0 0,-1 0 0,1 0-1,0 0 1,-1 0 0,1 1 0,0-1 0,-1 0-1,1 0 1,0 0 0,-1 0 0,1 1-1,0-1 1,0 0 0,-1 0 0,1 1-1,0-1 1,-1 1 0,-18 13-187,11-4 216,0 0 0,0 1-1,1 0 1,1 0 0,0 1 0,0 0-1,1 0 1,1 0 0,0 0 0,0 1 0,1 0-1,1 0 1,-1 20 0,3-31-37,0 0-1,0 0 1,1 0-1,-1 0 1,0-1 0,1 1-1,0 0 1,-1 0 0,1 0-1,0-1 1,0 1 0,0 0-1,0-1 1,0 1-1,0-1 1,1 1 0,-1-1-1,1 1 1,-1-1 0,0 0-1,1 0 1,0 0 0,-1 0-1,1 0 1,0 0-1,0 0 1,2 0 0,26 7-2983,0-7-4848,-9-1-1077</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6:45.728"/>
    </inkml:context>
    <inkml:brush xml:id="br0">
      <inkml:brushProperty name="width" value="0.025" units="cm"/>
      <inkml:brushProperty name="height" value="0.025" units="cm"/>
    </inkml:brush>
  </inkml:definitions>
  <inkml:trace contextRef="#ctx0" brushRef="#br0">797 143 4869,'254'0'2443,"1493"10"1205,-156-4-2744,-743-8-111,-73 37-693,-455-15-803,-317-21 423,-13-1 93,-36-6 27,-70-9 221,-899-50 338,-7 51 54,194 5-483,-267-39-45,538 21 54,-407 19 107,816 18-76,1 6 1,-187 43 0,325-55-29,5-1 1,-1-1 1,0 2-1,1-1 1,-1 1 0,1-1-1,-1 1 1,-6 5-1,33-3-383,466 1 757,-267-7-351,2403-25 378,-2044 8 45,1724-17-180,-1489 65-4407,-562-26 266</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6:50.127"/>
    </inkml:context>
    <inkml:brush xml:id="br0">
      <inkml:brushProperty name="width" value="0.025" units="cm"/>
      <inkml:brushProperty name="height" value="0.025" units="cm"/>
    </inkml:brush>
  </inkml:definitions>
  <inkml:trace contextRef="#ctx0" brushRef="#br0">225 160 7911,'4'-13'2227,"-3"8"-2072,6-22 1436,-2-1-1,0-1 1,0-28 0,-21 99 352,7 5-1832,-7 90 1,5-33-36,-70 346 568,-2 16 212,63-207-665,19-149-7343,-2-122 3981,-9-9-1970</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6:50.456"/>
    </inkml:context>
    <inkml:brush xml:id="br0">
      <inkml:brushProperty name="width" value="0.025" units="cm"/>
      <inkml:brushProperty name="height" value="0.025" units="cm"/>
    </inkml:brush>
  </inkml:definitions>
  <inkml:trace contextRef="#ctx0" brushRef="#br0">4 207 10314,'-1'12'656,"-1"20"38,2 1 0,1 0 0,9 61 0,13 8-98,63 175-1,-83-271-473,0 0 1,-1 0 0,2-1-1,-1 1 1,1-1-1,0 0 1,0 0-1,0 0 1,0 0 0,7 4-1,-9-7-46,0-1-1,0 1 1,1-1 0,-1 0-1,1 0 1,-1 0-1,1 0 1,-1 0-1,1-1 1,0 1 0,-1-1-1,1 1 1,0-1-1,-1 0 1,1 0-1,0 0 1,-1-1 0,1 1-1,0 0 1,-1-1-1,1 0 1,0 0 0,-1 0-1,1 0 1,-1 0-1,0 0 1,5-3-1,3-4 128,0 0-1,0-1 0,-1 0 0,0 0 1,0-1-1,-1 0 0,7-12 0,48-85 660,-55 92-758,153-313 409,-78 99-7918,-60 140 38</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6:51.036"/>
    </inkml:context>
    <inkml:brush xml:id="br0">
      <inkml:brushProperty name="width" value="0.025" units="cm"/>
      <inkml:brushProperty name="height" value="0.025" units="cm"/>
    </inkml:brush>
  </inkml:definitions>
  <inkml:trace contextRef="#ctx0" brushRef="#br0">51 469 4356,'0'0'7527,"-8"5"-5632,-34 22 396,41-27-1731,14-2-160,5-8-177,0 0-1,0-2 1,-1 0 0,0-1-1,-1 0 1,-1-2-1,20-22 1,-10 11-50,46-46 4,185-171 9,-254 242-184,4-5-6,1 1 1,0 0 0,0 0 0,14-6-1,-20 11 1,0-1-1,0 1 1,0 0-1,0-1 0,0 1 1,0 0-1,0-1 1,0 1-1,0 0 1,0 0-1,0 0 0,0 0 1,0 0-1,0 0 1,0 0-1,0 1 0,0-1 1,0 0-1,0 0 1,0 1-1,0-1 1,0 1-1,0-1 0,0 1 1,0-1-1,0 1 1,0 0-1,0-1 0,-1 1 1,1 0-1,0 0 1,0-1-1,-1 1 1,1 0-1,-1 0 0,1 0 1,-1 0-1,1 0 1,-1 0-1,1 0 1,-1 0-1,0 0 0,0 0 1,1 0-1,-1 0 1,0 0-1,0 2 0,5 45 54,-1 1 0,-5 83 0,1 28 41,0-153-132,1 0 1,0 0-1,0 1 1,1-1 0,-1 0-1,5 10 1,-5-15-38,0 0 1,0-1 0,0 1-1,1 0 1,-1 0-1,0-1 1,1 1 0,-1-1-1,1 1 1,-1-1-1,1 0 1,-1 0-1,1 1 1,0-1 0,0 0-1,0 0 1,0-1-1,0 1 1,0 0 0,0-1-1,0 1 1,0-1-1,0 0 1,0 1 0,2-1-1,17 0-4790</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35:39.761"/>
    </inkml:context>
    <inkml:brush xml:id="br0">
      <inkml:brushProperty name="width" value="0.025" units="cm"/>
      <inkml:brushProperty name="height" value="0.025" units="cm"/>
    </inkml:brush>
  </inkml:definitions>
  <inkml:trace contextRef="#ctx0" brushRef="#br0">0 5 4420,'0'0'481,"68"3"768,-37-2-993,7-1-96,7 0-160,-7-9-1473</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7:39.587"/>
    </inkml:context>
    <inkml:brush xml:id="br0">
      <inkml:brushProperty name="width" value="0.025" units="cm"/>
      <inkml:brushProperty name="height" value="0.025" units="cm"/>
    </inkml:brush>
  </inkml:definitions>
  <inkml:trace contextRef="#ctx0" brushRef="#br0">929 90 5285,'-25'-14'666,"0"1"-1,-1 1 1,0 1 0,-1 1-1,0 1 1,-37-6 0,48 12-518,-1 2-1,1 0 1,-1 0 0,0 2 0,0 0-1,1 0 1,-1 2 0,1 0 0,0 1-1,-1 1 1,-29 13 0,17-3-92,0 1 0,1 2 1,1 0-1,1 2 0,0 1 1,2 1-1,1 1 0,0 1 1,2 1-1,1 1 0,1 1 1,-26 47-1,23-31-43,2 2-1,1 1 1,3 1-1,2 0 1,2 1-1,1 0 1,-5 87 0,9-35 17,4 1 1,12 107 0,-6-173-27,2 0 1,1-1 0,2 1-1,1-1 1,2-1 0,2 0-1,0 0 1,2-2 0,31 48-1,-39-68 7,2-1-1,-1 0 1,2 0-1,-1-1 0,1 0 1,0 0-1,1-1 1,0-1-1,0 0 1,1 0-1,0-1 0,0-1 1,1 0-1,-1 0 1,1-1-1,0-1 1,25 3-1,-18-4 57,-1-2-1,1 0 1,0-2 0,-1 0-1,1-1 1,-1-1 0,0 0-1,0-2 1,0 0 0,-1-1-1,29-16 1,12-11 101,-1-3 0,-2-3 0,-2-2 0,-1-3 0,-3-1-1,67-79 1,-53 46 14,-3-3-1,-4-2 0,80-161 0,-125 221 169,-2 0 0,-1-1 0,0-1 0,-2 0 0,7-50 0,-12 61-199,-1-1 0,-1 0-1,0 0 1,-1 0 0,-1 0-1,-1 1 1,0-1-1,-1 1 1,0 0 0,-1 0-1,-9-18 1,4 13-110,-1 1-1,0 0 1,-2 1-1,0 0 1,-1 1-1,0 0 1,-2 1-1,0 1 1,0 1-1,-2 0 1,0 1-1,0 1 1,-1 0-1,-1 2 1,1 0-1,-2 1 1,1 2 0,-1 0-1,-1 1 1,1 0-1,-44-3 1,37 6-355,1 2 1,-1 0-1,0 2 1,0 2-1,1 0 1,-48 12 0,18-3-6136,49-13 160</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7:47.776"/>
    </inkml:context>
    <inkml:brush xml:id="br0">
      <inkml:brushProperty name="width" value="0.025" units="cm"/>
      <inkml:brushProperty name="height" value="0.025" units="cm"/>
    </inkml:brush>
  </inkml:definitions>
  <inkml:trace contextRef="#ctx0" brushRef="#br0">1 106 9673,'8'4'3645,"15"-4"-3172,-18 0-59,447-34 3542,-315 18-3602,1 5 0,1 7-1,180 17 1,-236-5 243,0-3 0,0-3-1,1-5 1,132-20 0,-130 9-92,2 3 0,-1 4 0,1 4 0,162 15 0,-206-10 632,-44-2-977,-15-1-982,-27-12-6726,15 2-2745</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7:56.408"/>
    </inkml:context>
    <inkml:brush xml:id="br0">
      <inkml:brushProperty name="width" value="0.025" units="cm"/>
      <inkml:brushProperty name="height" value="0.025" units="cm"/>
    </inkml:brush>
  </inkml:definitions>
  <inkml:trace contextRef="#ctx0" brushRef="#br0">108 0 4612,'0'0'1762,"-55"31"-1730,42-21-32,-1-2 32,3 0 0,4-4-32,-1 0 545,14-4-577,6-5-193,1-2-1440,5-2-1955</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7:57.128"/>
    </inkml:context>
    <inkml:brush xml:id="br0">
      <inkml:brushProperty name="width" value="0.025" units="cm"/>
      <inkml:brushProperty name="height" value="0.025" units="cm"/>
    </inkml:brush>
  </inkml:definitions>
  <inkml:trace contextRef="#ctx0" brushRef="#br0">768 56 3972,'-3'1'594,"1"0"0,-2 0 0,1 0 0,0-1 0,0 0 0,0 1 0,0-1 0,0 0 0,-4-1 0,-56-13 3403,1 0-1795,38 12-1873,-1 1 0,1 1 0,0 1 0,0 1 0,-1 1-1,-37 10 1,50-9-306,1 0-1,-1 0 0,1 1 0,0 0 1,0 1-1,0 1 0,1 0 1,0 0-1,0 1 0,1 0 0,0 0 1,1 1-1,0 0 0,0 1 0,-6 10 1,-19 40 23,3 2 0,-30 90 0,38-96-45,1 2 90,3 1 0,-20 106 1,32-125-55,2-1 0,1 1 0,2 0 0,2 0 0,8 53 0,-3-62-39,1 0-1,2 0 1,19 46 0,-22-62 0,1-1 0,0 0 0,1 0 1,1-1-1,0 0 0,1-1 1,0 1-1,1-2 0,14 13 0,-16-18 8,-1-1-1,1 0 1,1-1 0,-1 0-1,1 0 1,-1-1-1,1 0 1,0 0-1,0-1 1,0-1-1,1 0 1,-1 0-1,0-1 1,0 0 0,1-1-1,-1 0 1,0-1-1,15-4 1,5-2 16,-1-2 1,0-1 0,0-1 0,51-30-1,-20 4-4,-1-2 0,-2-2 0,-2-3 0,-2-2 0,76-88 0,-97 96 52,-1-1 1,-2-2-1,-2 0 1,-2-2-1,-2-1 1,-2-1-1,-1 0 1,21-85-1,-35 108 116,-2 0 1,0 0-1,-2 0 0,-1 0 0,0-1 0,-2 1 0,-6-40 1,4 47-124,-1 1 1,-1-1-1,0 1 1,-1 0 0,-1 0-1,-1 1 1,0 0 0,0 0-1,-2 1 1,1 0-1,-22-21 1,20 24 4,-1 0 0,0 1 1,0 1-1,-1 0 0,0 0 0,0 1 0,0 1 1,-1 0-1,0 1 0,-1 1 0,1 0 0,-1 1 1,1 0-1,-1 2 0,0-1 0,-23 2 0,10 1-236,0 2-1,1 1 1,0 1-1,0 1 1,0 1-1,1 1 0,0 2 1,-27 13-1,50-21-486,-13 7-376,12-2-6251</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8:15.710"/>
    </inkml:context>
    <inkml:brush xml:id="br0">
      <inkml:brushProperty name="width" value="0.025" units="cm"/>
      <inkml:brushProperty name="height" value="0.025" units="cm"/>
    </inkml:brush>
  </inkml:definitions>
  <inkml:trace contextRef="#ctx0" brushRef="#br0">209 1 4420,'-10'2'1180,"-126"21"1821,74-19 1461,100 11-1499,9-9-1883,68-3 0,-77-3-921,0 1 1,0 2-1,56 11 0,27 23-52,-86-25 59,1-1-1,-1-2 1,1-1-1,1-2 0,47 3 1,-50-10-43,-1 0-1,1-2 1,-1-1 0,63-18 0,-46 7 35,1 1 0,0 2 0,0 3 0,100-4 0,480 56 940,-429-23-771,-179-18-194,1 0-1,-1-2 1,1-1-1,-1-1 1,0 0 0,1-2-1,-1-1 1,0-1-1,-1 0 1,0-2-1,35-17 1,-47 18 259,-18 4-3110,-8-2-2985,-2-6-5742</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48.981"/>
    </inkml:context>
    <inkml:brush xml:id="br0">
      <inkml:brushProperty name="width" value="0.025" units="cm"/>
      <inkml:brushProperty name="height" value="0.025" units="cm"/>
    </inkml:brush>
  </inkml:definitions>
  <inkml:trace contextRef="#ctx0" brushRef="#br0">110 4 8264,'0'0'18497,"-9"-2"-18481,3 2-9,0-1-1,0 1 1,-1-1 0,1 2-1,0-1 1,-12 3-1,16-3 17,-1 1 0,1-1 0,0 1-1,0 0 1,0-1 0,-1 1 0,1 0-1,0 1 1,0-1 0,1 0 0,-1 0-1,0 1 1,0-1 0,1 1 0,-1 0 0,0-1-1,1 1 1,0 0 0,-1 0 0,1 0-1,0 0 1,0 0 0,0 0 0,0 0-1,1 0 1,-1 1 0,0 3 0,1-5-16,0 0 0,1-1 0,-1 1 0,1 0 0,-1 0 0,1-1 0,-1 1 0,1 0 0,-1-1 0,1 1 0,0 0 0,-1-1 0,1 1 0,0-1 0,-1 1 0,1-1 0,0 1 0,0-1 0,0 0 0,0 1 0,-1-1 0,1 0 0,0 0 0,0 1 0,0-1 0,1 0 0,36 7-369,-24-5-106,5 2-97,45 11-2209,-60-14 2634,0 0 1,0 1 0,-1-1-1,1 1 1,0 0-1,-1 0 1,1 0 0,-1 1-1,0-1 1,1 1-1,-1 0 1,3 4 0,-5-6 191,-1 0 0,1 0 0,0-1 0,-1 1 0,0 0 0,1 0 0,-1 0 0,1 0 0,-1 0 0,0 0 0,0 0 0,1 0 0,-1-1 0,0 1 0,0 0 0,0 0 0,0 0 0,0 0 0,-1 0 0,1 0 0,0 0 0,0 0 0,0 0 0,-1 0 0,1 0 0,-1 0 0,1 0 0,-1-1 0,0 2 0,-1 0 37,0 0 0,0 0 0,0 0 0,0 0 0,-1-1 0,1 1 0,-1-1-1,1 0 1,-1 0 0,-3 1 0,-5 2-15,-1-1 0,1 0 0,-22 1 0,-12-4-4083,23-2-1815</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8:21.927"/>
    </inkml:context>
    <inkml:brush xml:id="br0">
      <inkml:brushProperty name="width" value="0.025" units="cm"/>
      <inkml:brushProperty name="height" value="0.025" units="cm"/>
    </inkml:brush>
  </inkml:definitions>
  <inkml:trace contextRef="#ctx0" brushRef="#br0">0 2403 5926,'0'0'5162,"9"-9"-4698,307-259 4347,-206 181-4048,901-646 112,-725 545-789,862-539 1355,-1111 706-1362,581-312 466,-598 320-833,-20 13 122,0-1 0,1 1 0,-1 0 1,0-1-1,0 1 0,0-1 1,0 1-1,0-1 0,0 1 0,0 0 1,1-1-1,-1 1 0,0-1 0,0 1 1,-1-1-1,1 1 0,0-1 1,0 1-1,0-1 0,0 1 0,0 0 1,0-1-1,-1 1 0,1-1 0,0 1 1,0 0-1,-1-1 0,1 1 1,0-1-1,0 1 0,-1 0 0,1 0 1,0-1-1,-1 1 0,1 0 0,-1-1 1,1 1-1,0 0 0,-1 0 1,1 0-1,-1 0 0,0-1 0,-11-7-5877</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8:22.276"/>
    </inkml:context>
    <inkml:brush xml:id="br0">
      <inkml:brushProperty name="width" value="0.025" units="cm"/>
      <inkml:brushProperty name="height" value="0.025" units="cm"/>
    </inkml:brush>
  </inkml:definitions>
  <inkml:trace contextRef="#ctx0" brushRef="#br0">62 102 12780,'-9'2'1564,"0"-1"-1060,5-1-280,1 1 0,0-1 0,-1 1 0,1 0 0,0 0 0,-1 0 0,1 0 0,0 0 0,0 1 0,-5 3 0,8-5-204,0 0-1,0 0 1,0 0 0,0 0-1,0 0 1,-1 0-1,1 0 1,0 0-1,0 0 1,0 0-1,0 0 1,0 0-1,0 0 1,0 1-1,0-1 1,-1 0-1,1 0 1,0 0 0,0 0-1,0 0 1,0 0-1,0 0 1,0 1-1,0-1 1,0 0-1,0 0 1,0 0-1,0 0 1,0 0-1,0 0 1,0 1-1,0-1 1,0 0 0,0 0-1,0 0 1,0 0-1,0 0 1,0 1-1,0-1 1,0 0-1,0 0 1,0 0-1,0 0 1,0 0-1,0 0 1,0 0 0,0 1-1,1-1 1,-1 0-1,0 0 1,0 0-1,0 0 1,0 0-1,0 0 1,0 0-1,0 0 1,1 0-1,-1 0 1,0 0-1,0 1 1,0-1-1,15 3 499,18-1 172,12-5-399,-1-2 0,0-3 0,-1-1 0,0-2 0,48-19 0,-37 12-290,1 2 1,74-11 0,-127 26-12,1 1 1,-1-1 0,1 1 0,-1 0-1,1 0 1,-1 0 0,1 0-1,-1 0 1,0 1 0,1-1 0,-1 1-1,1 0 1,-1 0 0,5 1 0,-7 0 8,1-1 1,0 0 0,0 0 0,-1 0 0,1 1-1,-1-1 1,1 0 0,-1 0 0,1 1 0,-1-1 0,0 0-1,0 1 1,1-1 0,-1 1 0,0-1 0,0 0 0,-1 1-1,1-1 1,0 0 0,0 1 0,-1-1 0,1 0-1,0 1 1,-1-1 0,0 0 0,1 1 0,-2 0 0,-6 15 163,-1-2 0,0 1 0,-1-1 0,0-1 1,-15 16-1,-2 2 32,27-31-204,-154 209 1348,89-99-1833,48-75-1867,-17 49 0,26-64-4061</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8:22.972"/>
    </inkml:context>
    <inkml:brush xml:id="br0">
      <inkml:brushProperty name="width" value="0.025" units="cm"/>
      <inkml:brushProperty name="height" value="0.025" units="cm"/>
    </inkml:brush>
  </inkml:definitions>
  <inkml:trace contextRef="#ctx0" brushRef="#br0">187 1 10218,'0'0'8941,"0"10"-8572,-1 3-321,-1 0 0,0 0 0,-1 0-1,0 0 1,-1 0 0,-1 0 0,-10 21 0,-58 88 493,1-3 820,71-118-1352,0-1-1,1 1 1,-1 0 0,1 0 0,-1 0 0,1 0 0,-1 0 0,1 0 0,0 0 0,-1 0 0,1 0 0,0 0-1,0 0 1,0 1 0,0-1 0,0 0 0,0 0 0,0 0 0,0 0 0,0 0 0,0 0 0,1 0 0,-1 0-1,0 0 1,1 0 0,-1 0 0,1 0 0,-1 0 0,1 0 0,0 0 0,-1 0 0,2 1 0,0-1 15,1 0 0,-1 0 0,1 0 0,-1 0 0,1-1 1,0 1-1,-1-1 0,1 0 0,0 1 0,-1-1 0,1 0 1,4-1-1,12-1 211,-1-1 0,33-10 0,126-47 569,83-23-428,-82 46-4215,-132 31-575,-7 1-3151</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8:24.465"/>
    </inkml:context>
    <inkml:brush xml:id="br0">
      <inkml:brushProperty name="width" value="0.025" units="cm"/>
      <inkml:brushProperty name="height" value="0.025" units="cm"/>
    </inkml:brush>
  </inkml:definitions>
  <inkml:trace contextRef="#ctx0" brushRef="#br0">54 0 4805,'0'0'14669,"-4"10"-14204,-8 25-84,2 0 0,2 1 1,1 0-1,2 0 0,1 1 1,2 38-1,1-75-366,1 1 0,0-1 0,0 1 0,0-1 0,0 1 0,0 0 0,0-1 0,0 1 0,0-1 0,0 1 0,0-1 0,0 1 0,1-1 0,-1 1 0,0 0 0,0-1 0,1 1 0,-1-1 0,0 1 0,0-1 0,1 0 0,-1 1 0,1-1 0,-1 1 0,0-1 1,1 0-1,-1 1 0,1-1 0,-1 0 0,1 1 0,-1-1 0,1 0 0,-1 1 0,2-1 0,19-8 638,17-27 335,-6-4-805,-1-2-1,45-82 1,-36 56-138,-40 77-35,0-1 0,-1 1-1,0-1 1,0 0 0,-4 12 0,0-9 50,1-1 69,0-1-1,1 1 1,0 0 0,1-1 0,-2 22-1,19-35 129,1-7-150,-1 0 0,0-1 0,-1-1 0,22-23 1,-23 21-127,0 2 0,1-1 0,0 2 0,0 0 0,22-11-1,-36 21 11,1 1 0,-1 0-1,1-1 1,-1 1-1,1 0 1,-1-1-1,1 1 1,-1 0-1,1 0 1,0 0-1,-1-1 1,1 1-1,0 0 1,-1 0-1,1 0 1,-1 0-1,1 0 1,0 0-1,-1 0 1,1 1-1,0-1 1,-1 0-1,1 0 1,-1 0-1,1 0 1,0 1-1,-1-1 1,1 0-1,-1 1 1,1-1-1,-1 0 1,1 1-1,-1-1 1,1 1-1,-1-1 1,0 1-1,1-1 1,0 2-1,0 0 2,0 1 0,-1 0 0,1 0 0,-1 0 0,1-1 0,-1 1 0,0 0 0,0 0 0,-1 4 0,0 6 111,-1-1 0,0 0 1,-7 20-1,6-24-765,-4 11 2753,5-16-5352,7-19-12630,5 4 6714</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8:25.025"/>
    </inkml:context>
    <inkml:brush xml:id="br0">
      <inkml:brushProperty name="width" value="0.025" units="cm"/>
      <inkml:brushProperty name="height" value="0.025" units="cm"/>
    </inkml:brush>
  </inkml:definitions>
  <inkml:trace contextRef="#ctx0" brushRef="#br0">177 53 11371,'0'0'6683,"-1"-8"-5364,-4-25-171,5 32-1113,-1 0 0,1 1 1,-1-1-1,1 0 1,0 1-1,-1-1 0,1 0 1,-1 1-1,1-1 0,-1 1 1,0-1-1,1 1 0,-1-1 1,1 1-1,-1 0 0,0-1 1,1 1-1,-1 0 1,0 0-1,0-1 0,1 1 1,-1 0-1,0 0 0,1 0 1,-1 0-1,0 0 0,0 0 1,1 0-1,-1 0 0,0 0 1,0 0-1,1 0 1,-1 0-1,0 1 0,0-1 1,1 0-1,-1 0 0,0 1 1,1-1-1,-1 1 0,0-1 1,1 0-1,-1 1 0,0 0 1,-26 19 49,8-1 536,-31 39 1,44-50-395,0 0 1,1 0 0,-1 1 0,2 0 0,-1 0 0,2 0 0,-1 1 0,-2 11 0,6-21-224,0 1 1,0-1-1,0 1 0,0-1 1,0 0-1,0 1 1,1-1-1,-1 1 0,0-1 1,0 0-1,0 1 0,1-1 1,-1 0-1,0 1 1,0-1-1,1 0 0,-1 1 1,0-1-1,1 0 1,-1 0-1,0 1 0,1-1 1,-1 0-1,0 0 1,1 1-1,-1-1 0,1 0 1,-1 0-1,0 0 0,1 0 1,-1 0-1,1 0 1,-1 0-1,0 0 0,1 0 1,-1 0-1,1 0 1,-1 0-1,1 0 0,-1 0 1,0 0-1,1 0 1,20-4 158,-2-4-76,-1-1 0,0-1 0,0-1 0,-1 0 0,31-27 0,-9 8-27,-24 18-58,-10 7-5,1 1 1,-1 0-1,1 0 1,0 0-1,0 1 0,0-1 1,0 1-1,12-3 1,-17 10-12,0 0 1,-1 0 0,1 1 0,-1-1 0,1 0-1,-1 0 1,-1 7 0,1-8 44,0-2-16,-1 0 0,1 0 0,0 0 0,0 0 0,0 0 0,0-1 0,0 1 0,0 0 0,0 0 0,0 0 0,0 0 0,0 0 0,1 0 0,-1-1 0,0 1 0,1 0 0,-1 0-1,0 0 1,1 0 0,-1-1 0,1 1 0,-1 0 0,1-1 0,0 1 0,-1 0 0,1-1 0,0 1 0,-1-1 0,1 1 0,0-1 0,0 1 0,0 0 0,2-2 14,0 1 1,-1 0-1,1-1 0,-1 0 1,1 0-1,0 0 0,-1 0 1,0 0-1,1 0 0,3-3 1,25-15 35,-23 13-76,0 0 0,0 1-1,1 0 1,0 0 0,0 1-1,0 0 1,0 1-1,1 0 1,12-2 0,-22 5 1,1 0 1,-1 0 0,1 0 0,-1 0 0,0 0-1,1 0 1,-1 0 0,1 0 0,-1 0-1,0 0 1,1 0 0,-1 0 0,1 1 0,-1-1-1,0 0 1,1 0 0,-1 0 0,0 1 0,1-1-1,-1 0 1,0 0 0,1 1 0,-1-1-1,0 0 1,1 1 0,-1-1 0,0 0 0,0 1-1,0-1 1,1 1 0,-1-1 0,0 0-1,0 1 1,-2 18-7,-14 20 353,15-36-280,-6 11 182,-5 15 13,13-29-591,1 1-1,0-1 1,0 0 0,0 0 0,0 0 0,-1 0 0,1-1 0,0 1-1,0 0 1,0-1 0,-1 1 0,1-1 0,0 0 0,3-1-1,33-26-7673,-20 11 892</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8:25.835"/>
    </inkml:context>
    <inkml:brush xml:id="br0">
      <inkml:brushProperty name="width" value="0.025" units="cm"/>
      <inkml:brushProperty name="height" value="0.025" units="cm"/>
    </inkml:brush>
  </inkml:definitions>
  <inkml:trace contextRef="#ctx0" brushRef="#br0">29 103 9161,'0'0'11338,"10"-3"-10142,55-24-356,-61 25-759,0 0 0,0-1 0,0 1 0,0-1-1,-1 0 1,0 0 0,1 0 0,-1 0 0,0 0 0,0-1 0,-1 1 0,1-1 0,-1 0 0,0 0 0,0 0 0,2-7 0,-4 10-57,0 1 0,-1-1 1,1 0-1,-1 1 0,1-1 0,-1 0 1,1 1-1,-1-1 0,1 1 1,-1-1-1,0 0 0,1 1 1,-1 0-1,0-1 0,1 1 1,-1-1-1,0 1 0,0 0 0,1 0 1,-1-1-1,0 1 0,0 0 1,0 0-1,1 0 0,-1 0 1,0 0-1,0 0 0,0 0 1,1 0-1,-1 0 0,0 0 1,0 0-1,0 1 0,1-1 0,-2 1 1,-36 6-4,31-4 12,0 1-1,0 0 0,1 0 1,-1 1-1,1 0 0,0 0 1,-10 12-1,12-13 3,1 0 0,0 0 0,0 0 0,0 0-1,1 1 1,-1-1 0,1 1 0,0-1 0,0 1 0,1 0 0,0 0 0,-1 0 0,0 8 0,3-12-34,-1 0 0,0-1 1,0 1-1,0-1 0,0 1 1,0-1-1,1 1 0,-1 0 1,0-1-1,1 1 0,-1-1 1,0 1-1,1-1 0,-1 1 1,0-1-1,1 0 0,-1 1 1,1-1-1,-1 1 0,1-1 1,-1 0-1,1 1 0,-1-1 1,1 0-1,0 0 0,-1 0 1,1 1-1,0-1 0,27 3 89,25-11-191,-38 2-343,0-1 0,0-1 0,0 0 1,-1-1-1,0 0 0,-1-1 1,0-1-1,16-17 0,-34 37 512,1 0 0,-1 0-1,1 1 1,1 0 0,0 0-1,0 0 1,1 0-1,-1 10 1,3-19-47,0 0 1,0-1-1,0 1 0,0 0 1,1-1-1,-1 1 0,0-1 1,0 1-1,0-1 0,1 1 1,-1 0-1,0-1 0,1 1 1,-1-1-1,0 1 0,1-1 1,-1 1-1,1-1 0,-1 0 1,1 1-1,-1-1 0,1 0 0,-1 1 1,1-1-1,-1 0 0,1 1 1,0-1-1,-1 0 0,1 0 1,26 2 345,24-13-39,-38 5-315,0-1 0,-1-1 1,0 1-1,0-2 0,0 0 1,-1 0-1,-1-1 0,1 0 1,13-18-1,-27 32 20,1 1 1,0 0-1,1 1 1,-1-1-1,1 0 1,0 0-1,0 1 0,1-1 1,0 0-1,0 1 1,0-1-1,0 1 0,1-1 1,0 0-1,0 1 1,1-1-1,-1 0 1,1 0-1,0 0 0,0 0 1,1 0-1,0-1 1,-1 1-1,2-1 0,-1 1 1,5 4-1,1 0-4,-2 0 0,1 0 1,-1 1-1,-1 0 0,0 0 0,0 0 0,-1 1 0,0 0 0,4 16 0,-7-22 78,-1 0-1,0 0 1,-1 0-1,1 1 1,-1-1-1,0 0 0,-1 0 1,1 0-1,-1 1 1,0-1-1,0 0 1,-1 0-1,1 0 0,-1 0 1,0-1-1,-1 1 1,1 0-1,-1-1 0,0 0 1,0 1-1,0-1 1,0 0-1,-7 5 1,6-5 50,-1 1 1,0-1-1,0 0 0,-1-1 1,1 1-1,-1-1 1,0 0-1,0 0 1,0-1-1,0 1 1,0-2-1,-14 4 1,18-5-141,-1 0 1,0 0-1,0-1 0,0 1 1,0-1-1,1 1 1,-1-1-1,0 0 1,1 0-1,-1 0 1,0 0-1,1 0 0,-1-1 1,1 1-1,-1-1 1,1 0-1,0 1 1,0-1-1,0 0 0,0 0 1,0-1-1,0 1 1,1 0-1,-1-1 1,1 1-1,-1-1 1,1 1-1,0-1 0,0 1 1,0-1-1,0-4 1,-3-3-139,1-1 0,1 1 1,0-1-1,0 0 0,1 1 0,0-1 1,1 0-1,1 0 0,-1 0 1,4-15-1,-2 20 19,0 0 1,0 0-1,0 0 1,1 0-1,0 1 1,0-1-1,0 1 1,0 0-1,1 0 1,0 0-1,0 0 1,1 1-1,-1-1 1,1 1-1,0 0 1,0 1-1,0-1 1,1 1-1,7-4 1,49-16-2159,4-2-6413,-38 10-296</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8:26.306"/>
    </inkml:context>
    <inkml:brush xml:id="br0">
      <inkml:brushProperty name="width" value="0.025" units="cm"/>
      <inkml:brushProperty name="height" value="0.025" units="cm"/>
    </inkml:brush>
  </inkml:definitions>
  <inkml:trace contextRef="#ctx0" brushRef="#br0">25 210 9001,'-7'5'216,"-10"10"5254,16-11-2538,13-5-1482,11-6 47,0-1 0,0-1 0,43-24 1,-3 1-1049,118-32-87,-26 12-5828,-129 38 1500,-6 0-1869</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8:26.640"/>
    </inkml:context>
    <inkml:brush xml:id="br0">
      <inkml:brushProperty name="width" value="0.025" units="cm"/>
      <inkml:brushProperty name="height" value="0.025" units="cm"/>
    </inkml:brush>
  </inkml:definitions>
  <inkml:trace contextRef="#ctx0" brushRef="#br0">0 9 12716,'0'0'7335,"9"-1"-7180,26-3-135,-1 2 0,0 1 0,41 4 0,-73-3-22,0 0 0,-1 0 1,1 0-1,-1 1 0,1-1 1,0 1-1,-1-1 0,1 1 0,-1-1 1,1 1-1,-1 0 0,0 0 1,1 0-1,-1 0 0,0 0 1,1 0-1,-1 0 0,0 0 0,0 0 1,0 0-1,0 1 0,0-1 1,0 1-1,-1-1 0,1 0 0,1 3 1,-2-1 118,0 0 0,0 0 1,0 0-1,0 0 0,0 0 1,-1 0-1,1 0 1,-1 0-1,0 0 0,0 0 1,0-1-1,0 1 0,-3 3 1,-4 9 665,-2-1 0,1 0 0,-23 23 1,-60 56 908,119-106-7831,-3-7 544,4-5-3902</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8:27.755"/>
    </inkml:context>
    <inkml:brush xml:id="br0">
      <inkml:brushProperty name="width" value="0.025" units="cm"/>
      <inkml:brushProperty name="height" value="0.025" units="cm"/>
    </inkml:brush>
  </inkml:definitions>
  <inkml:trace contextRef="#ctx0" brushRef="#br0">163 12 11307,'0'0'10004,"-11"-3"-8744,5 1-1182,1 1 0,-1-1 1,0 1-1,0 0 1,0 0-1,0 1 0,-1-1 1,1 1-1,0 1 1,0-1-1,0 1 0,0 0 1,0 1-1,0-1 1,0 1-1,1 0 0,-1 1 1,-10 5-1,13-6-77,1-1 0,1-1 0,-1 1 0,1 0 0,0-1 0,-1 1 1,1 0-1,0 0 0,0 0 0,-1 0 0,1 0 0,0 0 1,0 0-1,0 0 0,0 0 0,1 1 0,-1-1 0,0 0 1,0 1-1,1-1 0,-1 0 0,1 1 0,-1-1 0,1 1 1,-1-1-1,1 1 0,0 2 0,31-2 164,-26-2-132,24-1 11,28 0-37,-53 1-15,-1 0 0,0 0-1,1 1 1,-1 0 0,0 0 0,0 0-1,1 0 1,-1 0 0,0 0 0,0 1-1,0 0 1,-1-1 0,4 4 0,-5-4 16,0 0 1,0 0 0,0 0 0,0 1 0,0-1 0,0 0-1,0 1 1,-1-1 0,1 1 0,0-1 0,-1 1 0,1-1-1,-1 1 1,0 0 0,0-1 0,0 1 0,1-1 0,-1 1-1,-1 0 1,1-1 0,0 1 0,0-1 0,0 1 0,-1-1-1,1 1 1,-1-1 0,0 1 0,1-1 0,-1 1 0,-1 1-1,0 1 177,-1 0 0,1-1 0,-1 0 0,0 1-1,0-1 1,0 0 0,0 0 0,0-1-1,-1 1 1,-4 2 0,1-1-15,0-1 0,-1 0 0,1 0 0,-1 0 0,0-1 0,0 0 0,1-1 0,-2 0 0,1 0 0,0 0 0,0-1 0,-16-2 0,24 2-259,-1 0 0,1 0 0,0 0 0,-1 0 0,1 0 0,0 0 0,-1 0 0,1 0 0,0 0 0,-1 0 0,1 0 0,0 0 0,-1-1 0,1 1 0,0 0 0,-1 0 0,1 0 0,0 0 0,0-1 0,-1 1 0,1 0 0,0 0 1,0 0-1,-1-1 0,1 1 0,0 0 0,0 0 0,0-1 0,-1 1 0,1 0 0,0-1 0,0 1 0,0 0 0,0-1 0,0 1 0,0 0 0,0-1 0,0 1 0,0 0 0,0-1 0,0 1 0,0 0 0,0-1 0,0 1 0,0 0 0,0-1 0,0 1 0,0 0 0,0-1 0,0 1 0,0 0 0,1 0 0,-1-1 0,0 1 0,0 0 0,0-1 0,0 1 0,1 0 1,-1 0-1,0-1 0,0 1 0,1 0 0,-1 0 0,1-1 0,18-11-8568,-1 6 1914</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8:28.334"/>
    </inkml:context>
    <inkml:brush xml:id="br0">
      <inkml:brushProperty name="width" value="0.025" units="cm"/>
      <inkml:brushProperty name="height" value="0.025" units="cm"/>
    </inkml:brush>
  </inkml:definitions>
  <inkml:trace contextRef="#ctx0" brushRef="#br0">119 25 7399,'0'0'13314,"-10"-6"-12866,-34-13-261,42 19-177,0 0 0,0 0 0,1 1 0,-1-1 0,0 0 0,0 1 0,0 0 0,0-1 0,1 1 0,-1 0 0,0 0 0,1 0 0,-1 0 0,0 0 0,1 0 0,0 0 0,-1 1 0,1-1 0,0 0 0,-1 1 0,1-1 0,0 1 0,0 0 0,0-1 0,-1 4 0,-18 41 563,19-45-524,0 1 0,1-1 0,-1 1 0,1 0 0,0-1 0,0 1 0,-1 0 0,1-1 0,0 1 0,0 0 0,1-1 0,-1 1 0,0 0 0,0-1 0,1 1 0,-1 0 0,2 1 0,-2-3 5,1 0 1,-1 0-1,1 1 1,0-1-1,-1 0 0,1 0 1,-1 0-1,1 0 1,0 0-1,-1 0 0,1 0 1,-1 0-1,1 0 1,0 0-1,-1 0 0,1 0 1,-1 0-1,1-1 1,-1 1-1,1 0 0,0 0 1,-1-1-1,1 1 1,-1 0-1,1-1 0,-1 1 1,0 0-1,1-1 1,0 0-1,3-3 49,0 1 0,0-1 0,0 0 0,-1 0 0,0 0 0,0-1 1,0 1-1,0-1 0,3-7 0,-6 12-129,0-1 0,1 1 0,-1 0 0,0 0 0,0 0 0,0 0 0,1-1 0,-1 1 0,0 0 0,0 0 0,0-1 1,0 1-1,1 0 0,-1 0 0,0-1 0,0 1 0,0 0 0,0 0 0,0-1 0,0 1 0,0 0 0,0-1 0,0 1 0,0 0 0,0 0 1,0-1-1,0 1 0,0 0 0,0-1 0,0 1 0,0 0 0,0 0 0,0-1 0,-1 1 0,1 0 0,0 0 0,0-1 0,0 1 0,0 0 1,-1 0-1,1 0 0,0-1 0,0 1 0,0 0 0,-1 0 0,1 0 0,0 0 0,0-1 0,-1 1 0,1 0 0,0 0 0,0 0 0,-1 0 1,0 0-1,-3-2-3422,0-4-3668,4-6-887</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50.113"/>
    </inkml:context>
    <inkml:brush xml:id="br0">
      <inkml:brushProperty name="width" value="0.025" units="cm"/>
      <inkml:brushProperty name="height" value="0.025" units="cm"/>
    </inkml:brush>
  </inkml:definitions>
  <inkml:trace contextRef="#ctx0" brushRef="#br0">80 84 9417,'3'-34'9115,"-10"26"-3931,-11 13-2902,13-2-2283,1 1 0,0-1 1,0 1-1,0 0 0,0 0 0,0 0 0,1 1 1,-1-1-1,1 1 0,1 0 0,-1-1 0,1 1 1,-1 1-1,1-1 0,1 0 0,-1 0 0,1 1 1,0-1-1,-1 10 0,3-14 18,-1 0 0,1 1 0,0-1 0,-1 0 0,1-1 0,0 1 0,-1 0 1,1 0-1,0 0 0,0 0 0,0 0 0,0-1 0,0 1 0,0 0 0,0-1 0,0 1 0,0-1 0,0 1 0,0-1 0,0 0 0,1 1 1,-1-1-1,0 0 0,0 0 0,0 0 0,0 0 0,1 0 0,-1 0 0,0 0 0,2 0 0,42-3 511,-37 0-467,0 0-1,0 0 1,0 0-1,0-1 1,0 0-1,0 0 1,-1-1 0,0 0-1,0-1 1,-1 1-1,7-8 1,-8 8 51,0 0 1,0 0-1,-1 0 1,0 0-1,0-1 0,-1 0 1,0 1-1,0-1 1,0-1-1,0 1 0,-1 0 1,0-1-1,0 1 0,1-13 1,-4 19-115,1-1 0,0 1 0,0 0 0,0-1 0,-1 1-1,1 0 1,0 0 0,-1-1 0,1 1 0,0 0 0,-1 0 0,1-1 0,0 1 0,-1 0 0,1 0 0,0 0 0,-1 0 0,1 0 0,-1 0 0,1 0 0,0-1-1,-1 1 1,1 0 0,-1 0 0,1 0 0,0 1 0,-1-1 0,1 0 0,0 0 0,-1 0 0,1 0 0,-1 0 0,1 0 0,0 0 0,-1 1 0,1-1-1,0 0 1,-1 0 0,1 1 0,0-1 0,-1 0 0,1 0 0,0 1 0,0-1 0,-1 0 0,1 1 0,0-1 0,0 0 0,-1 1 0,-16 13-151,11-5 167,0 0 0,1 0 0,0 1 0,0-1 0,1 1 0,1 0 0,0 1 0,0-1 1,-1 11-1,4-18-77,-1 1 0,1-1 0,0 0 1,0 0-1,1 1 0,-1-1 1,1 0-1,-1 0 0,1 0 0,0 0 1,0 0-1,1 0 0,-1 0 1,2 3-1,-1-4-178,0 1 0,0-1 0,0 0 0,0-1 1,1 1-1,-1 0 0,0 0 0,1-1 0,-1 0 0,1 1 1,-1-1-1,1 0 0,0 0 0,0-1 0,-1 1 0,1 0 1,0-1-1,4 1 0,15-1-5231,-4 0-3715</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8:28.806"/>
    </inkml:context>
    <inkml:brush xml:id="br0">
      <inkml:brushProperty name="width" value="0.025" units="cm"/>
      <inkml:brushProperty name="height" value="0.025" units="cm"/>
    </inkml:brush>
  </inkml:definitions>
  <inkml:trace contextRef="#ctx0" brushRef="#br0">50 11 13965,'0'0'8317,"0"0"-8308,0 0 0,-1-1 1,1 1-1,0 0 0,0 0 0,0 0 0,0 0 0,0 0 0,0 0 0,-1 0 0,1 0 0,0 0 0,0-1 0,0 1 0,0 0 0,-1 0 0,1 0 0,0 0 0,0 0 0,0 0 0,0 0 0,-1 0 0,1 0 0,0 0 0,0 0 0,0 0 0,0 0 0,0 0 0,-1 1 0,1-1 0,0 0 0,0 0 0,0 0 0,0 0 0,0 0 0,-1 0 0,1 0 1,0 0-1,0 0 0,0 1 0,0-1 0,0 0 0,0 0 0,0 0 0,-1 0 0,1 0 0,0 1 0,0-1 0,0 0 0,0 0 0,0 0 0,0 0 0,0 0 0,0 1 0,0-1 0,0 0 0,0 0 0,0 0 0,0 0 0,0 1 0,0-1 0,0 0 0,0 0 0,0 0 0,0 0 0,0 1 0,1-1 0,-20 74 2339,13-53-1870,1 1 1,0 0 0,2-1-1,-2 29 1,5-49-470,0 0 1,0 0-1,0 0 0,0 0 1,0 0-1,0 0 1,0 0-1,0-1 0,0 1 1,1 0-1,-1 0 0,0 0 1,1 0-1,-1-1 1,1 1-1,-1 0 0,0 0 1,1-1-1,0 1 1,-1 0-1,1-1 0,-1 1 1,1 0-1,0-1 1,-1 1-1,1-1 0,0 1 1,0-1-1,1 1 0,0 0 24,0-1-1,0 0 0,0 0 1,0 0-1,1 0 0,-1 0 1,0-1-1,0 1 0,0-1 1,0 1-1,0-1 0,2-1 1,4-1 67,0-1 0,-1 0 0,0 0 0,0-1 0,10-8 0,3-7-17,0-2 0,21-30 0,-35 44-105,-1 1-1,0-1 1,-1-1-1,1 1 1,-2-1-1,1 1 1,-1-1-1,0 0 1,-1 0-1,0 0 1,1-12-1,-4 21 12,1 0 1,0-1-1,0 1 1,-1 0-1,1 0 0,0 0 1,-1 0-1,1-1 1,-1 1-1,1 0 0,0 0 1,-1 0-1,1 0 1,0 0-1,-1 0 0,1 0 1,-1 0-1,1 0 1,0 0-1,-1 0 0,1 0 1,0 0-1,-1 0 1,1 0-1,-1 0 0,1 1 1,0-1-1,-1 0 1,1 0-1,0 0 0,-1 1 1,1-1-1,0 0 1,0 0-1,-1 1 0,1-1 1,0 0-1,0 0 1,-1 1-1,-14 10-115,7-2 123,-1 0-1,2 1 1,-1 1-1,2-1 1,-10 19 0,14-24 14,-1 0 1,1 0 0,0 1-1,0-1 1,1 1 0,-1-1-1,1 1 1,0 0 0,1 0-1,0-1 1,0 1 0,0 0 0,0 0-1,2 7 1,-1-12-85,-1 0 0,1-1 1,-1 1-1,1-1 0,-1 1 0,1 0 1,-1-1-1,1 1 0,-1-1 0,1 1 0,0-1 1,-1 1-1,1-1 0,0 0 0,-1 1 0,1-1 1,0 0-1,0 0 0,-1 1 0,1-1 1,0 0-1,0 0 0,0 0 0,-1 0 0,1 0 1,0 0-1,0 0 0,0 0 0,-1 0 1,1 0-1,0-1 0,0 1 0,-1 0 0,1 0 1,0-1-1,0 1 0,-1-1 0,1 1 1,0 0-1,0-2 0,28-19-5687,-14-3-80,-2-3-1693</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8:29.697"/>
    </inkml:context>
    <inkml:brush xml:id="br0">
      <inkml:brushProperty name="width" value="0.025" units="cm"/>
      <inkml:brushProperty name="height" value="0.025" units="cm"/>
    </inkml:brush>
  </inkml:definitions>
  <inkml:trace contextRef="#ctx0" brushRef="#br0">8 0 13965,'0'0'5739,"-2"11"-4378,-1 10-1050,1 1-1,1-1 1,1 1-1,1-1 1,7 43-1,-3-31-252,0 1-1,-2 38 1,-2-11 3618,-15-171-1604,14 98-2287,0 0 1,0-1-1,1 1 1,1 0 0,0 0-1,1 0 1,1 0-1,-1 0 1,7-12 0,-7 17 140,0 1 0,1 0 0,-1 0 0,1 0 0,1 1 0,-1 0 0,1-1 0,0 1 0,0 1 0,0-1 0,0 1 0,1 0 0,0 0 0,0 1 0,0-1 0,0 1 0,13-4 0,-18 7 68,0-1 0,0 1 0,0 0 0,0-1 0,0 1 0,0 0 0,0 0 0,0 0 0,0 0 0,0-1 0,0 2 0,0-1 0,0 0-1,0 0 1,0 0 0,0 0 0,0 0 0,0 1 0,1 0 0,-6 12 9,-26 18 308,16-21 92,-1 0 1,0-1 0,0-1 0,-1 0 0,-29 10 0,58-26-2643,-1 0-1,0-1 0,15-14 1,8-6-3510,6-9-2426,-21 18 7030,-9 10 4212,0 1 6955,-11 15-6858,-1 18-1385,-10 73 1998,3-34-2889,-1 65-1,27-163-134,13-59-770,-24 68-706,1 1 0,1 0 0,21-41-1,-28 63 693,1-1-1,-1 1 0,1 0 0,0 0 0,-1 1 0,1-1 0,0 0 1,1 1-1,-1 0 0,0 0 0,6-3 0,-8 5 23,0 0 0,0-1 0,-1 1 0,1 0 0,0 0 0,0-1 0,0 1 0,0 0 0,0 0 0,-1 0 0,1 0 0,0 0 0,0 0 0,0 1 0,0-1 1,0 0-1,0 0 0,-1 1 0,1-1 0,0 0 0,1 1 0,-1 0 5,0 0-1,0 0 1,-1 1 0,1-1 0,0 0 0,-1 0 0,1 0 0,-1 1 0,1-1 0,-1 0 0,1 1 0,-1-1 0,0 0 0,0 1 0,1-1 0,-1 0 0,0 1 0,-1 1 0,1 1 101,-1 0 0,-1 0 0,1 0 0,0 0 0,-1 0-1,0-1 1,0 1 0,0-1 0,0 1 0,-1-1 0,1 0 0,-1 0 0,0 0 0,0 0 0,0 0 0,0-1 0,-1 1 0,1-1 0,-6 3 0,2-1 38,0 0 1,0 0-1,0-1 1,0 0-1,-1 0 1,1 0-1,-1-1 1,0-1-1,-11 2 1,18-3-213,1 0 1,0 0 0,0-1 0,-1 1 0,1 0-1,0 0 1,-1-1 0,1 1 0,0 0 0,0-1 0,0 1-1,-1 0 1,1-1 0,0 1 0,0 0 0,0-1-1,0 1 1,0 0 0,0-1 0,0 1 0,-1 0 0,1-1-1,0 1 1,0 0 0,0-1 0,1 1 0,-1-1-1,0 1 1,0 0 0,0-1 0,0 1 0,0 0 0,0-1-1,0 1 1,1 0 0,-1-1 0,0 1 0,0 0 0,0 0-1,1-1 1,-1 1 0,0 0 0,0-1 0,1 1-1,-1 0 1,0 0 0,1-1 0,12-17-3111,3 0-935,3-4-1985</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8:30.401"/>
    </inkml:context>
    <inkml:brush xml:id="br0">
      <inkml:brushProperty name="width" value="0.025" units="cm"/>
      <inkml:brushProperty name="height" value="0.025" units="cm"/>
    </inkml:brush>
  </inkml:definitions>
  <inkml:trace contextRef="#ctx0" brushRef="#br0">83 0 10122,'0'0'9667,"-8"10"-7777,0 0-1422,0-1 0,0 2 0,1-1 0,1 1 0,-1 0 0,2 0 0,0 1 0,0 0 0,1-1 0,0 2 0,-2 11 0,6-21-444,-1-1 0,1 0 0,0 0 0,0 0 0,0 0 0,0 1 0,0-1-1,0 0 1,0 0 0,1 0 0,-1 0 0,1 1 0,0-1 0,0 0 0,-1 0 0,1 0 0,0 0 0,1-1 0,-1 1-1,0 0 1,2 2 0,0-3-42,-1 0 0,0-1 0,0 1 0,0-1 0,0 0 0,1 1 0,-1-1 0,0 0-1,0 0 1,1 0 0,-1-1 0,0 1 0,0 0 0,1-1 0,-1 0 0,0 1 0,0-1 0,0 0 0,0 0-1,0 0 1,3-2 0,4-2-333,0 0 1,0 0-1,-1 0 0,0-1 0,0-1 0,13-12 1,-27 52 718,2-22-189,1-4 13,1-1 0,-1 1 0,1 0 1,1 0-1,-2 11 0,3-17-167,-1 0-1,1 0 0,1 0 0,-1 1 1,0-1-1,0 0 0,0 0 1,1 0-1,-1 1 0,1-1 0,-1 0 1,1 0-1,-1 0 0,1 0 1,-1 0-1,1 0 0,0 0 0,0 0 1,-1 0-1,1 0 0,0 0 1,0-1-1,0 1 0,0 0 0,0-1 1,0 1-1,0 0 0,1-1 1,-1 0-1,0 1 0,0-1 0,0 1 1,0-1-1,1 0 0,-1 0 1,0 0-1,0 0 0,2 0 0,4 0-44,-1 0-1,1 0 0,-1-1 1,0 0-1,1 0 0,-1 0 0,0-1 1,0 0-1,0 0 0,0-1 1,0 1-1,-1-1 0,1-1 0,-1 1 1,0-1-1,0 0 0,0 0 1,0 0-1,-1-1 0,0 0 0,0 1 1,0-2-1,0 1 0,3-7 1,-22 89 425,13-56-365,1 1 0,1-1 1,0 1-1,7 34 0,-3-26-22,-3-23 113,0 1-1,0-1 0,-1 1 1,0 0-1,-1-1 0,0 1 0,0 0 1,-4 11-1,4-16-18,0-1 0,0 1 1,0-1-1,-1 0 0,1 0 0,-1 1 0,0-1 0,1 0 1,-1-1-1,0 1 0,0 0 0,0 0 0,0-1 0,-1 1 1,1-1-1,0 0 0,-1 0 0,1 0 0,0 0 0,-1 0 0,0 0 1,1 0-1,-1-1 0,1 0 0,-1 1 0,0-1 0,1 0 1,-4-1-1,3 1-84,1-1 1,-1 0 0,1 0-1,0 0 1,-1 0-1,1 0 1,0-1 0,0 1-1,0-1 1,0 1 0,0-1-1,0 0 1,0 0-1,0 0 1,1 0 0,-1 0-1,1 0 1,0 0-1,-1-1 1,1 1 0,-1-3-1,-22-56-100,23 58 70,-4-8-184,1-1 0,0 1 0,1-1 0,1 0 1,0 0-1,0 0 0,1-1 0,1 1 0,0 0 0,3-20 0,-2 29 119,0 1 0,1-1 1,0 1-1,-1-1 0,1 1 0,0 0 0,0 0 0,0 0 0,1 0 0,-1 0 0,0 0 0,1 1 0,-1-1 0,1 1 0,0-1 0,-1 1 1,1 0-1,0 0 0,4-1 0,65-13-2351,-50 11 836,44-16-7696,-35 7-870</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8:31.147"/>
    </inkml:context>
    <inkml:brush xml:id="br0">
      <inkml:brushProperty name="width" value="0.025" units="cm"/>
      <inkml:brushProperty name="height" value="0.025" units="cm"/>
    </inkml:brush>
  </inkml:definitions>
  <inkml:trace contextRef="#ctx0" brushRef="#br0">72 433 3972,'-4'1'303,"-41"13"3426,44-14-3551,-1 1-1,1-1 1,0 1 0,0-1 0,0 1 0,0-1-1,0 1 1,0 0 0,0 0 0,0 0-1,0-1 1,0 1 0,0 0 0,0 0 0,0 0-1,0 0 1,1 0 0,-1 1 0,1-1 0,-1 0-1,1 0 1,-1 0 0,1 1 0,-1-1-1,1 0 1,0 0 0,0 1 0,0-1 0,0 0-1,0 0 1,0 2 0,0-2-96,1 0 0,-1-1 0,1 1 1,0 0-1,-1-1 0,1 1 0,0 0 0,-1-1 0,1 1 0,0-1 1,0 0-1,0 1 0,-1-1 0,1 1 0,0-1 0,0 0 1,0 0-1,0 0 0,0 1 0,-1-1 0,1 0 0,0 0 0,2 0 1,27 0 903,-21-1-453,44-3 675,0-2 0,0-2 0,-1-3 0,57-20 0,-11 4-553,998-204 1194,-778 186-1786,481-6 0,-612 52-26,132-2 155,-313 1-373,2 0 302,1-1-1,0 1 1,-1-2-1,1 1 1,8-3 0,-15 3-192,0 0 0,0 1 0,-1-1 0,1 0 0,0 0 0,-1 0 0,1 0 0,-1-1 0,0 1 0,1 0 1,-1-1-1,2-1 0,-2 2-196,-1-1 0,1 1 0,0-1 0,-1 0 0,1 1 0,-1-1 1,1 0-1,-1 1 0,0-1 0,1 0 0,-1 0 0,0 1 0,0-1 0,0 0 0,-1-1 1,-3-20-5729</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8:38.047"/>
    </inkml:context>
    <inkml:brush xml:id="br0">
      <inkml:brushProperty name="width" value="0.025" units="cm"/>
      <inkml:brushProperty name="height" value="0.025" units="cm"/>
    </inkml:brush>
  </inkml:definitions>
  <inkml:trace contextRef="#ctx0" brushRef="#br0">932 194 5349,'0'0'3246,"-6"-8"-2846,-6-8-362,1 1-1,-2 1 1,0 0-1,0 0 1,-2 1-1,1 1 1,-27-16-1,33 23-10,0 1 0,1 0 0,-2 0 0,1 1 0,0 0 0,0 0 0,-1 1 0,0 0-1,1 1 1,-1 0 0,0 0 0,0 1 0,0 0 0,1 0 0,-1 1 0,0 0-1,0 1 1,1 0 0,-1 0 0,-8 4 0,-11 8-69,0 1 1,0 2-1,2 0 0,-47 40 0,-85 98-85,129-122 303,1 2-1,2 1 1,1 1 0,2 2 0,2 0 0,1 1 0,2 1-1,2 0 1,2 2 0,2 0 0,1 0 0,2 1 0,3 0 0,1 0-1,2 1 1,5 65 0,-1-92-146,1 0 0,1 0 0,0 0-1,2 0 1,0 0 0,1-1 0,0 0 0,2 0 0,0-1-1,1 0 1,0 0 0,1-1 0,1 0 0,1-1 0,0 0-1,20 18 1,-14-17 2,1-1-1,1 0 0,0-1 0,1-1 0,0-1 1,1-1-1,0-1 0,1 0 0,0-2 0,0-1 1,0-1-1,29 3 0,-33-6-7,1 0-1,0 0 1,-1-2 0,1-1 0,0 0-1,-1-2 1,1 0 0,-1-1 0,0-1-1,0 0 1,0-2 0,-1 0-1,0-1 1,0-1 0,-1-1 0,0 0-1,29-25 1,5-13 820,-3-2 0,-3-2 0,67-98 0,-62 82-643,-6 8-100,-3-2 0,-2-1 1,49-114-1,-74 143-81,-1-1 0,-2-1-1,-2 0 1,-1-1 0,-2 0 0,-1 0 0,-3 0-1,0-1 1,-5-43 0,2 69-27,0 0-1,-1 0 1,-1 0 0,1 0-1,-2 1 1,0-1 0,0 1-1,-1 0 1,0 0-1,-1 1 1,-1-1 0,1 1-1,-1 0 1,-1 1 0,0 0-1,0 0 1,-1 1 0,0 0-1,-1 1 1,1-1-1,-1 2 1,-1 0 0,1 0-1,-1 0 1,0 2 0,-1-1-1,1 1 1,-20-3 0,10 5-71,-1 0-1,1 2 1,-1 1 0,0 0 0,1 2 0,-1 0 0,1 2 0,0 0 0,1 1 0,-30 13 0,-14 12-2160,-109 68-1,132-73 784,-23 12-2591</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8:48.684"/>
    </inkml:context>
    <inkml:brush xml:id="br0">
      <inkml:brushProperty name="width" value="0.025" units="cm"/>
      <inkml:brushProperty name="height" value="0.025" units="cm"/>
    </inkml:brush>
  </inkml:definitions>
  <inkml:trace contextRef="#ctx0" brushRef="#br0">169 1440 8488,'-8'3'945,"4"-1"-792,0-1-83,-1 0 0,1 1 1,0-1-1,0 1 0,0 0 1,1 0-1,-1 0 0,0 0 0,1 1 1,-1 0-1,1-1 0,0 1 1,-3 4-1,6-7-65,0 1 1,0-1-1,1 1 1,-1-1-1,0 1 1,0-1-1,1 1 1,-1-1-1,0 1 1,0-1-1,1 1 0,-1-1 1,1 1-1,-1-1 1,0 0-1,1 1 1,-1-1-1,1 0 1,-1 1-1,1-1 1,-1 0-1,1 0 0,-1 0 1,1 1-1,-1-1 1,1 0-1,0 0 1,-1 0-1,1 0 1,-1 0-1,1 0 1,0 0-1,25 4-8,-22-3 24,251 34 96,241 29 145,-376-57 107,238-15 0,120-47 852,-186 18-874,1011-87-165,-233 26 36,-791 74 143,2 12 1,541 48-1,490 49 771,-916-89-705,666 25-22,-25 68-303,-488-70 29,34 2 133,-372 3-176,-98-9-68,116 0 0,-227-16-8,-1 1 0,1 0 0,-1-1 0,1 1-1,-1-1 1,1 1 0,-1-1 0,0 0 0,1 0 0,-1 0 0,0 0 0,0 0 0,1 0 0,-1 0 0,0 0 0,0 0-1,0 0 1,1-3 0,19-31 254,-6 10-219,-6 15-40,0 2 0,1-1 0,0 1 0,0 0 0,1 1 0,0 1 0,0-1 0,22-8 0,-18 9-1,0-1 1,-1-1 0,1-1-1,24-19 1,-14 3-4,-2-1 1,0-2-1,-2 0 0,-1 0 0,-2-2 0,0-1 1,-2 0-1,-2-1 0,11-34 0,-21 53 3,-1 0 0,-1-1 0,0 1 0,-1-1 1,0 0-1,-1 1 0,0-1 0,-2 0 0,1 1 0,-2-1 0,1 1 0,-2 0 0,-10-26 0,-6-4 19,-1 1 0,-48-68 0,3 4-19,14-3 39,43 84-35,-2 0 1,0 1-1,-2 0 0,-1 1 1,0 1-1,-2 0 0,-31-34 1,36 48-22,0 0 0,-1 0 0,0 1 0,0 1 1,0 0-1,-1 1 0,0 0 0,0 1 0,0 0 0,-26-3 0,-14 1 8,-79 1-1,81 4 24,-1303 39 104,562-2-141,240-18 30,-655 10 11,68-60 69,563 10-47,-385 17 304,50 1 5,6-70 124,-15 0-110,552 67-339,-392 45-1,713-33-28,-1 3-1,1 2 1,-52 18-1,72-18-13,0 1 0,1 1 0,0 2-1,1 0 1,0 2 0,-33 28-1,51-38 11,0 1-1,0 1 1,1-1-1,1 1 0,-1 0 1,1 1-1,0-1 0,1 1 1,0 0-1,1 0 0,-4 13 1,-1 13-23,-8 63 0,11-52 20,0-13 6,-88 849 5,92-869 5,0-2-15,1-1 0,0 1 0,0-1 0,1 0 0,1 1 0,2 11 0,-2-19-6,-1-1 1,0 1-1,0 0 1,1-1-1,-1 0 1,1 1-1,0-1 1,0 0-1,0 0 0,0 0 1,0 0-1,0 0 1,1 0-1,-1-1 1,0 1-1,1-1 1,0 1-1,-1-1 1,1 0-1,0 0 1,-1 0-1,1-1 1,0 1-1,0-1 1,0 1-1,5-1 1,-4 0-166,1 1-1,0-1 1,-1 0 0,1-1 0,-1 1 0,1-1 0,-1 0-1,1 0 1,-1 0 0,1-1 0,-1 0 0,0 1 0,0-2-1,0 1 1,6-5 0,28-29-4548</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8:52.296"/>
    </inkml:context>
    <inkml:brush xml:id="br0">
      <inkml:brushProperty name="width" value="0.025" units="cm"/>
      <inkml:brushProperty name="height" value="0.025" units="cm"/>
    </inkml:brush>
  </inkml:definitions>
  <inkml:trace contextRef="#ctx0" brushRef="#br0">0 292 8584,'3'-1'961,"81"-33"973,1 4 0,130-28 0,185-14 573,-164 32-2072,-183 30-422,36-7 486,0 4 1,114-3-1,-203 16-446,-28 3 177,-10 23-9759</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8:54.263"/>
    </inkml:context>
    <inkml:brush xml:id="br0">
      <inkml:brushProperty name="width" value="0.025" units="cm"/>
      <inkml:brushProperty name="height" value="0.025" units="cm"/>
    </inkml:brush>
  </inkml:definitions>
  <inkml:trace contextRef="#ctx0" brushRef="#br0">41 175 3267,'-3'0'447,"1"0"0,-1 0 0,1 0 1,0-1-1,-1 1 0,1 0 0,0-1 0,-1 1 0,1-1 0,-4-2 0,5 2-208,0 0 0,0 1 0,0-1 0,0 0 0,1 0 0,-1 0 0,0-1 0,1 1 0,-1 0 0,1 0 0,-1 0 0,1 0 0,0-1 0,-1 1 0,1 0-1,0 0 1,0-1 0,0 1 0,0 0 0,0 0 0,0-2 0,28-2-31,72-10 104,133-37-1,-148 30-72,1 3 0,126-11 0,-431 90 44,165-47-275,-3 2 34,0-3 0,-79 7 0,235-44 198,-18 2-235,168-18-608,-337 53 562,-149 39 0,214-45 37,-52 21 299,-2 0-3990</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02.529"/>
    </inkml:context>
    <inkml:brush xml:id="br0">
      <inkml:brushProperty name="width" value="0.025" units="cm"/>
      <inkml:brushProperty name="height" value="0.025" units="cm"/>
    </inkml:brush>
  </inkml:definitions>
  <inkml:trace contextRef="#ctx0" brushRef="#br0">96 161 416,'0'0'171,"-9"3"-155,-36 8 620,3-7 5561,101-6-5550,-1-3 0,0-2 0,0-3 0,106-33 0,-95 23-526,208-71 1477,-327 94-503,-174 62-964,-17 4-75,172-54 13,204-45-496,-80 13 430,-11 2 4,1 2 0,0 2 1,76-8-1,-133 22-31,1 0 1,0 1-1,0 1 1,0 0-1,1 0 0,-10 7 1,-6 2-15,-5 2-49,6-2-863,0-1 1,-45 14-1,33-18-2659</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06.710"/>
    </inkml:context>
    <inkml:brush xml:id="br0">
      <inkml:brushProperty name="width" value="0.025" units="cm"/>
      <inkml:brushProperty name="height" value="0.025" units="cm"/>
    </inkml:brush>
  </inkml:definitions>
  <inkml:trace contextRef="#ctx0" brushRef="#br0">1970 293 6598,'-13'-5'929,"-23"-13"-163,0-1 0,1-2 0,-48-37 0,60 39-636,-1 0 0,-1 2 0,-1 1 0,0 1 0,-1 1 0,-1 1 0,0 1 0,0 2-1,-2 1 1,1 1 0,-1 1 0,0 2 0,0 1 0,-55 0 0,8 7-87,1 2 0,0 4 0,-145 37 0,122-17 232,1 4 1,-131 65-1,199-82-266,2 1 0,0 2 0,1 0 0,0 2 0,2 1 0,1 1 1,0 1-1,2 1 0,1 1 0,1 1 0,1 1 0,2 0 0,0 2 0,2 0 0,2 0 0,0 1 0,2 1 0,2 0 0,1 1 0,1-1 0,2 2 0,-2 39 0,4-21 23,1-1 0,10 85-1,-5-118-29,0 0 0,1 0 0,1 0 0,1-1 0,0 1 0,2-2-1,0 1 1,0-1 0,2 0 0,0-1 0,12 15 0,-1-6-7,0 0 1,2-2-1,0-1 0,1 0 1,2-2-1,0-1 0,0-1 1,2-1-1,0-2 1,1 0-1,0-2 0,1-1 1,1-2-1,44 9 0,42-3-1,0-4-1,1-6 0,136-10 1,-161-4-139,-1-3 0,0-5 1,-1-3-1,-1-4 0,-1-5 0,-2-3 1,-1-4-1,135-77 0,-155 73 317,103-82-1,-140 98-62,-2-1-1,-1-1 0,0-2 1,-2 0-1,33-53 0,-49 68-17,-1-1 0,-1 0 0,1 0 0,-2 0 0,0-1 0,-1 0 0,-1 0 0,0 0 0,-1-1 0,0 1 0,-1-1 0,-2-24 0,-2 21 4,0 0-1,-1 0 1,-1 0 0,-1 1 0,-1-1 0,0 2 0,-1-1 0,-1 1 0,-13-20 0,2 9-111,-2 1 1,0 1 0,-2 1 0,0 1-1,-2 1 1,-1 2 0,0 0 0,-1 2-1,-2 1 1,0 1 0,-35-14 0,-147-40-4027,94 38 76</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50.505"/>
    </inkml:context>
    <inkml:brush xml:id="br0">
      <inkml:brushProperty name="width" value="0.025" units="cm"/>
      <inkml:brushProperty name="height" value="0.025" units="cm"/>
    </inkml:brush>
  </inkml:definitions>
  <inkml:trace contextRef="#ctx0" brushRef="#br0">17 0 15663,'0'0'11819,"5"46"-11819,-14-20 32,7 1 0,-3-3-64,1 0 64,4-5-544,-1-4-738,1-4-1056,0-3-929,0-4-2210</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17.023"/>
    </inkml:context>
    <inkml:brush xml:id="br0">
      <inkml:brushProperty name="width" value="0.025" units="cm"/>
      <inkml:brushProperty name="height" value="0.025" units="cm"/>
    </inkml:brush>
  </inkml:definitions>
  <inkml:trace contextRef="#ctx0" brushRef="#br0">1 163 5733,'0'0'4159,"2"-9"-3865,7-26-177,-8 34-114,0-1-1,0 1 1,0 0-1,0-1 1,0 1-1,0 0 1,1 0-1,-1-1 1,0 1-1,1 0 1,-1 1-1,1-1 1,-1 0-1,1 0 1,-1 0-1,1 1 1,-1-1-1,1 1 1,0-1-1,-1 1 1,1 0-1,0 0 1,0 0-1,-1 0 1,3 0-1,40 4 45,6 10 111,-34-9-119,0 0 0,0-1 0,1-1 0,20 1 0,26-5 499,1-3 0,85-17 0,64-5 122,-45 19-304,306-24 836,-417 25-1085,327-31 1165,-290 33-991,0 4-1,105 13 1,614 54-116,-101 12-40,-248-21 204,1-31 242,-176-24-507,554-24 32,-183-35 409,-1 60-17,-129 12-350,-81-6 7,214 11 105,-83-4-78,-183-8 274,419-45-1,-798 34-490,-12 0-52,0 1 1,0 0-1,0 1 1,0 0 0,0 0-1,0 0 1,11 2 0,-16 0-627,-12-2-7790</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26.447"/>
    </inkml:context>
    <inkml:brush xml:id="br0">
      <inkml:brushProperty name="width" value="0.025" units="cm"/>
      <inkml:brushProperty name="height" value="0.025" units="cm"/>
    </inkml:brush>
  </inkml:definitions>
  <inkml:trace contextRef="#ctx0" brushRef="#br0">6 0 2210,'-6'35'-512</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27.151"/>
    </inkml:context>
    <inkml:brush xml:id="br0">
      <inkml:brushProperty name="width" value="0.025" units="cm"/>
      <inkml:brushProperty name="height" value="0.025" units="cm"/>
    </inkml:brush>
  </inkml:definitions>
  <inkml:trace contextRef="#ctx0" brushRef="#br0">11 96 4228,'0'0'3988,"2"-10"-1965,0-3-2817,8-51 8784,-6 56-3466,-2 45-3160,-25 532 1722,22-549-3299,1-16-4457,-1-40-3142,-5 8 3034</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27.529"/>
    </inkml:context>
    <inkml:brush xml:id="br0">
      <inkml:brushProperty name="width" value="0.025" units="cm"/>
      <inkml:brushProperty name="height" value="0.025" units="cm"/>
    </inkml:brush>
  </inkml:definitions>
  <inkml:trace contextRef="#ctx0" brushRef="#br0">19 458 11531,'0'0'8157,"-4"-9"-7751,1 4-355,1 3-27,1 0-1,0-1 0,-1 1 1,1 0-1,0 0 0,0-1 1,1 1-1,-1-1 0,0 1 1,1-1-1,0 1 0,-1-1 1,1 1-1,0-1 0,0 1 1,1-1-1,-1 1 0,0-1 1,1 1-1,-1 0 1,1-1-1,0 1 0,0-1 1,2-3-1,88-182 2017,-11 19-530,-79 167-1495,0 1 1,-1-1-1,1 1 0,0 0 1,0-1-1,0 1 0,0 0 1,0 0-1,0-1 0,0 1 0,0 0 1,1 0-1,-1 0 0,0 1 1,1-1-1,-1 0 0,0 0 1,1 1-1,-1-1 0,3 0 1,-2 1-4,-1 0 0,0 1 1,1-1-1,-1 0 0,1 1 1,-1-1-1,0 1 0,1-1 1,-1 1-1,0 0 0,0-1 1,1 1-1,-1 0 0,0 0 1,0 0-1,0 0 0,0 0 0,1 2 1,6 8 33,0 0 0,-1 0 0,-1 1 0,6 14-1,0-2-35,5 4-91,35 39 0,-2-3-2168,-41-51 573,0 0 1,-2 1 0,8 15 0,-6-4-4037</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28.465"/>
    </inkml:context>
    <inkml:brush xml:id="br0">
      <inkml:brushProperty name="width" value="0.025" units="cm"/>
      <inkml:brushProperty name="height" value="0.025" units="cm"/>
    </inkml:brush>
  </inkml:definitions>
  <inkml:trace contextRef="#ctx0" brushRef="#br0">27 842 5605,'0'0'-715,"-3"9"4158,-2 4-2356,-14 33 2844,21-78-52,-3 12-3124,39-262 4143,-9 99-3721,-28 176-1319,27-261 805,-24 150-8989</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28.828"/>
    </inkml:context>
    <inkml:brush xml:id="br0">
      <inkml:brushProperty name="width" value="0.025" units="cm"/>
      <inkml:brushProperty name="height" value="0.025" units="cm"/>
    </inkml:brush>
  </inkml:definitions>
  <inkml:trace contextRef="#ctx0" brushRef="#br0">0 422 10826,'0'0'8424,"5"-11"-8338,25-58 35,-7 21-55,-2-2 1,-2 0-1,-3-1 1,17-88-1,-33 139-65,0 0 0,1 1 0,-1-1 0,0 0-1,0 0 1,0 0 0,0 0 0,0 0-1,0 0 1,0 0 0,1 0 0,-1 0 0,0 1-1,0-1 1,0 0 0,0 0 0,1 0 0,-1 0-1,0 0 1,0 0 0,0 0 0,0 0-1,0 0 1,1 0 0,-1 0 0,0 0 0,0 0-1,0 0 1,0 0 0,0-1 0,1 1 0,-1 0-1,0 0 1,0 0 0,0 0 0,0 0 0,0 0-1,0 0 1,1 0 0,-1 0 0,0-1-1,0 1 1,0 0 0,0 0 0,0 0 0,0 0-1,0 0 1,0 0 0,0-1 0,0 1 0,1 0-1,-1 0 1,0 0 0,0 0 0,0 0-1,0-1 1,0 1 0,0 0 0,0 0 0,0 0-1,0 0 1,0-1 0,0 1 0,-1 0 0,1 0-1,0 0 1,11 19-21,9 31 14,-20-49 17,19 61 86,-3 1 1,13 100 0,-18-89-861,27 94 0,-25-137-2665,1-20-2481</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44.251"/>
    </inkml:context>
    <inkml:brush xml:id="br0">
      <inkml:brushProperty name="width" value="0.025" units="cm"/>
      <inkml:brushProperty name="height" value="0.025" units="cm"/>
    </inkml:brush>
  </inkml:definitions>
  <inkml:trace contextRef="#ctx0" brushRef="#br0">0 653 4901,'0'0'8632,"8"-9"-7741,15-11-352,1 0 1,0 1-1,2 2 0,0 1 0,39-19 0,680-387 434,-717 406-1011,3 0-274,19-13-599,-24 6-3023,-26 17 368,-6 1-1500</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44.612"/>
    </inkml:context>
    <inkml:brush xml:id="br0">
      <inkml:brushProperty name="width" value="0.025" units="cm"/>
      <inkml:brushProperty name="height" value="0.025" units="cm"/>
    </inkml:brush>
  </inkml:definitions>
  <inkml:trace contextRef="#ctx0" brushRef="#br0">637 1 8616,'-7'1'956,"-7"2"-638,1 1 1,0 1-1,0 0 0,1 1 1,-1 0-1,1 1 1,0 0-1,1 1 1,0 1-1,0-1 0,-17 20 1,-15 18-75,-48 68-1,70-87-99,-75 90 39,57-73 170,2 2 0,2 1 0,2 1 0,-27 55 0,58-99-360,0-1-1,1 1 1,-1-1-1,1 1 1,0 0-1,0 0 1,1 0-1,-1 0 1,1 0-1,0 5 1,0-8 4,0 1 0,1-1 0,-1 0 0,1 0 0,-1 1 0,1-1 0,-1 0 0,1 0 0,0 0 0,0 0 0,-1 0 0,1 0 0,0 0 0,0 0 0,0 0 0,0 0 0,0 0 0,0-1 0,0 1 0,1 0 0,-1-1 0,0 1 0,0-1 0,0 1 0,1-1 0,-1 1 0,0-1 0,1 0 0,-1 0 0,0 0 0,1 0 0,1 0 0,17 1 43,1-2 0,-1 0 0,0-1 0,0-1 0,25-8 0,98-35 327,-93 28-307,86-28 0,71-26-792,-72 18-3619,-55 18-1703</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46.172"/>
    </inkml:context>
    <inkml:brush xml:id="br0">
      <inkml:brushProperty name="width" value="0.025" units="cm"/>
      <inkml:brushProperty name="height" value="0.025" units="cm"/>
    </inkml:brush>
  </inkml:definitions>
  <inkml:trace contextRef="#ctx0" brushRef="#br0">317 23 12684,'0'0'7815,"-11"-4"-7073,10 3-735,-7-2 65,0 0 0,0 0 0,0 1 1,-1 0-1,1 0 0,-1 1 0,1 0 0,-1 1 1,1 0-1,-1 0 0,1 1 0,-17 3 0,13 0 49,0 0 0,0 1 0,1 1 0,0 0 0,0 0 0,0 1 0,1 0-1,0 1 1,-17 18 0,21-20-58,1 0-1,0 1 0,0-1 1,1 1-1,0 0 0,0 0 1,1 0-1,0 1 0,0-1 1,0 1-1,1 0 0,0 0 1,1 0-1,0 0 0,0 0 1,1 13-1,0-19-53,1 1-1,-1 0 1,1-1-1,0 1 1,0-1-1,0 1 1,0-1-1,0 0 1,1 1 0,-1-1-1,1 0 1,-1 0-1,1 0 1,0 0-1,0 0 1,0-1-1,0 1 1,0 0-1,0-1 1,0 1 0,0-1-1,1 0 1,-1 0-1,1 0 1,-1 0-1,1 0 1,-1-1-1,1 1 1,3 0-1,11 1 48,0 0 0,1-1-1,24-1 1,-22 0-49,1 0-524,0-1-1,0-1 1,-1-1 0,33-9 0,-39 8-1105,-1-1 1,1-1 0,-1 0-1,17-10 1,11-13-10801</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47.123"/>
    </inkml:context>
    <inkml:brush xml:id="br0">
      <inkml:brushProperty name="width" value="0.025" units="cm"/>
      <inkml:brushProperty name="height" value="0.025" units="cm"/>
    </inkml:brush>
  </inkml:definitions>
  <inkml:trace contextRef="#ctx0" brushRef="#br0">12 0 11627,'0'0'5787,"-2"9"-5067,-3 38 250,2 0 0,2 1-1,2-1 1,2 0-1,2 0 1,2 0 0,14 50-1,-12-42-407,-7-44-1021,-1 0-1,1 1 1,1-1 0,4 12-1,-7-22 171,0-1 0,0 1 0,0-1 0,1 1 0,-1-1 0,0 0 0,0 1 0,1-1 0,-1 0 0,0 1 0,0-1 0,1 0 0,-1 1 0,1-1 0,-1 0 0,0 1 0,1-1 0,-1 0 0,1 0-1,-1 0 1,0 1 0,1-1 0,-1 0 0,1 0 0,-1 0 0,1 0 0,-1 0 0,1 0 0,-1 0 0,0 0 0,1 0 0,-1 0 0,1 0 0,0 0 0,8 0-5904</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51.303"/>
    </inkml:context>
    <inkml:brush xml:id="br0">
      <inkml:brushProperty name="width" value="0.025" units="cm"/>
      <inkml:brushProperty name="height" value="0.025" units="cm"/>
    </inkml:brush>
  </inkml:definitions>
  <inkml:trace contextRef="#ctx0" brushRef="#br0">87 0 11050,'0'0'14857,"-4"8"-14430,-3 6-197,-1 2-54,0 0 0,0 0 0,2 1 1,0 0-1,1 0 0,1 1 0,-3 19 0,7-35-160,1 0-1,-1-1 1,1 1 0,-1-1-1,1 1 1,0-1-1,-1 1 1,1-1 0,0 0-1,0 1 1,0-1-1,0 0 1,0 0 0,1 1-1,-1-1 1,0 0-1,0 0 1,1 0 0,-1-1-1,1 1 1,-1 0-1,0 0 1,1-1 0,0 1-1,-1-1 1,1 1-1,-1-1 1,1 0 0,0 0-1,-1 1 1,1-1-1,1 0 1,66 1 188,-51-2-341,-13 1 68,52 4-415,-57-4 488,1 0-1,0 0 0,0 0 1,0 0-1,0 0 0,0 0 1,0 1-1,0-1 0,-1 0 1,1 0-1,0 1 0,0-1 0,0 1 1,-1-1-1,1 0 0,0 1 1,0 0-1,-1-1 0,1 1 1,-1-1-1,1 1 0,0 0 1,-1-1-1,1 1 0,-1 0 1,1 0-1,-1 0 0,0-1 0,1 1 1,-1 0-1,0 0 0,0 0 1,1 0-1,-1 0 0,0-1 1,0 1-1,0 0 0,0 0 1,0 0-1,0 0 0,0 0 1,0 0-1,-1-1 0,1 1 1,0 0-1,-1 0 0,1 0 0,0 0 1,-1-1-1,1 1 0,-1 0 1,1 0-1,-2 0 0,-3 4 110,-1 0 0,0-1 1,0 0-1,0 0 0,-1 0 0,1-1 0,-1 0 0,0-1 0,0 1 0,0-1 0,0 0 0,-10 0 0,0 3 56,17-5-164,-9 3 126,0-1 1,1 1 0,-1-2-1,0 1 1,0-1-1,0-1 1,-1 1 0,1-1-1,0-1 1,-10-2-1,18 3-138,1 0 0,-1 0 0,1 0 0,0 0 0,-1 0-1,1-1 1,-1 1 0,1 0 0,-1 0 0,1-1 0,0 1 0,-1 0-1,1-1 1,0 1 0,-1 0 0,1-1 0,0 1 0,0 0 0,-1-1 0,1 1-1,0-1 1,0 1 0,0-1 0,-1 1 0,1-1 0,0 1 0,0 0-1,0-1 1,0 1 0,0-1 0,0 1 0,0-1 0,0 1 0,0-1-1,0 1 1,0-1 0,0 1 0,1-1 0,-1 1 0,0 0 0,0-1-1,0 1 1,1-1 0,-1 1 0,0 0 0,0-1 0,1 0 0,17-13-2186,82-5-10999,-69 13 4405</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47.494"/>
    </inkml:context>
    <inkml:brush xml:id="br0">
      <inkml:brushProperty name="width" value="0.025" units="cm"/>
      <inkml:brushProperty name="height" value="0.025" units="cm"/>
    </inkml:brush>
  </inkml:definitions>
  <inkml:trace contextRef="#ctx0" brushRef="#br0">80 17 5669,'0'0'15578,"-9"6"-14927,4-3-566,0 0 0,0 0 1,0 1-1,0 0 0,1 0 0,0 0 0,0 1 1,0-1-1,1 1 0,-1 0 0,1 0 0,0 0 1,0 0-1,1 1 0,0-1 0,0 1 0,0 0 1,0-1-1,1 1 0,0 0 0,0 0 0,1 0 0,0 11 1,0-16-72,0 1 0,1-1 0,-1 0 0,0 1 0,1-1 0,-1 0 0,1 1 0,-1-1 0,1 0 1,0 0-1,-1 0 0,1 1 0,0-1 0,0 0 0,0 0 0,0 0 0,0 0 0,0 0 0,0-1 0,0 1 1,0 0-1,0 0 0,1-1 0,-1 1 0,0-1 0,0 1 0,1-1 0,-1 0 0,0 1 0,1-1 0,-1 0 1,0 0-1,1 0 0,-1 0 0,1 0 0,-1 0 0,0 0 0,1 0 0,-1-1 0,2 1 0,1-1 48,1 0 0,-1 0 0,0 0-1,0 0 1,1-1 0,-1 1 0,0-1-1,0 0 1,0 0 0,0-1 0,4-3-1,-3-1-4,0 0 0,0 0 0,-1-1 0,0 0-1,0 1 1,-1-1 0,0-1 0,0 1 0,-1 0 0,0-1-1,-1 1 1,1-1 0,-2 1 0,1-1 0,-1 0 0,-2-10-1,2 18-55,0 1 0,0 0 0,0-1 0,0 1 0,0 0-1,0 0 1,0-1 0,0 1 0,0 0 0,0-1-1,0 1 1,0 0 0,-1 0 0,1-1 0,0 1-1,0 0 1,0 0 0,-1 0 0,1-1 0,0 1 0,0 0-1,0 0 1,-1 0 0,1-1 0,0 1 0,0 0-1,-1 0 1,1 0 0,0 0 0,0 0 0,-1 0-1,1 0 1,0 0 0,-1 0 0,1 0 0,0 0-1,-1 0 1,1 0 0,0 0 0,0 0 0,-1 0 0,1 0-1,0 0 1,-1 0 0,1 0 0,0 0 0,0 0-1,-1 0 1,1 1 0,0-1 0,0 0 0,-1 0-1,1 0 1,0 0 0,0 1 0,0-1 0,-1 0-1,1 0 1,0 1 0,0-1 0,0 0 0,0 0 0,0 1-1,-1-1 1,1 0 0,0 1 0,-15 15 14,13-11-1,-1 0 0,1 0 0,0 0 1,1 0-1,-1 0 0,1 0 0,0 0 0,1 1 0,-1-1 1,1 1-1,0-1 0,0 0 0,1 1 0,-1-1 0,1 0 1,3 8-1,-3-9-17,1 0 1,1 0-1,-1 0 1,1 0 0,-1 0-1,1-1 1,0 1-1,0-1 1,1 0-1,-1 0 1,1 0 0,-1-1-1,1 1 1,0-1-1,0 0 1,0 0-1,0 0 1,0 0 0,9 1-1,41 8-2205,4-11-5503,-35-5 1871</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47.887"/>
    </inkml:context>
    <inkml:brush xml:id="br0">
      <inkml:brushProperty name="width" value="0.025" units="cm"/>
      <inkml:brushProperty name="height" value="0.025" units="cm"/>
    </inkml:brush>
  </inkml:definitions>
  <inkml:trace contextRef="#ctx0" brushRef="#br0">236 10 14478,'-9'-2'2375,"-7"-1"-1442,0 1 0,0 1 0,0 0 0,0 1 0,-20 2 0,30-1-848,0 0 1,0 0-1,0 0 0,0 1 0,0 0 1,1 0-1,-1 0 0,0 1 0,1 0 1,0 0-1,0 0 0,0 0 0,0 1 1,0 0-1,1 0 0,-1 1 0,1-1 1,0 1-1,-3 5 0,7-10-80,-1 1 0,1-1-1,0 1 1,-1 0 0,1-1-1,0 1 1,-1 0 0,1-1-1,0 1 1,0 0 0,0-1-1,0 1 1,0 0 0,0-1-1,0 1 1,0 0-1,0-1 1,0 1 0,0 0-1,0-1 1,0 1 0,1 0-1,-1-1 1,0 1 0,0 0-1,1-1 1,-1 1 0,0-1-1,1 1 1,-1-1 0,1 1-1,-1-1 1,1 1 0,-1-1-1,1 1 1,-1-1 0,1 1-1,-1-1 1,1 0 0,0 1-1,-1-1 1,1 0 0,-1 0-1,1 1 1,0-1 0,-1 0-1,1 0 1,0 0 0,-1 0-1,1 0 1,0 0 0,0 0-1,0 0 1,50 1 217,-37-2-167,28 1 8,-6-1-374,0 1 0,-1 2 1,50 9-1,-83-10 313,0-1 0,-1 0-1,1 0 1,0 1 0,-1-1 0,1 1 0,0 0 0,-1-1-1,1 1 1,-1 0 0,1 0 0,-1 0 0,1 0 0,-1 0-1,0 0 1,0 0 0,1 0 0,-1 1 0,0-1 0,0 1-1,0-1 1,0 0 0,-1 1 0,1 0 0,0-1 0,-1 1-1,2 2 1,-3-2 50,1 0 0,0 0 0,-1 0 0,1 1 0,-1-1 0,0 0 0,1 0 0,-1 0 0,0 0 0,0 0 0,0 0 1,-1 0-1,1-1 0,0 1 0,-1 0 0,1-1 0,-1 1 0,0-1 0,1 1 0,-1-1 0,-2 2 0,-10 7 158,-1 0 1,0-1-1,0 0 0,0-1 1,-1-1-1,0 0 1,-1-1-1,1-1 1,-1-1-1,0 0 0,-24 1 1,41-5-309,-1 0-1,1 0 1,-1 0 0,1 0 0,-1 0-1,1 0 1,-1 0 0,1-1 0,-1 1 0,1 0-1,-1 0 1,1-1 0,-1 1 0,1 0-1,0 0 1,-1-1 0,1 1 0,-1-1 0,1 1-1,0 0 1,-1-1 0,1 1 0,0-1-1,0 1 1,-1-1 0,1 1 0,0 0 0,0-1-1,0 1 1,0-1 0,0 1 0,-1-1 0,1 1-1,0-1 1,0 1 0,0-1 0,0 0-1,0 1 1,1-1 0,-1 1 0,0-1 0,0 1-1,0 0 1,1-2 0,9-22-6341,5 6 834</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48.320"/>
    </inkml:context>
    <inkml:brush xml:id="br0">
      <inkml:brushProperty name="width" value="0.025" units="cm"/>
      <inkml:brushProperty name="height" value="0.025" units="cm"/>
    </inkml:brush>
  </inkml:definitions>
  <inkml:trace contextRef="#ctx0" brushRef="#br0">249 69 14125,'0'0'6150,"-2"-9"-3801,1 6-2232,0 0 0,0 0-1,0 1 1,0-1 0,0 0 0,0 0-1,-1 1 1,1-1 0,-1 1 0,0-1-1,0 1 1,0-1 0,0 1 0,0 0-1,-5-3 1,3 2-52,-1 1 0,0 0 0,1 0 0,-1 1 0,0-1 0,0 1 0,0 0 0,0 1 0,0-1 0,0 1 0,-6 0 0,0 0-60,1 1 0,-1 0 0,1 0 0,0 1 0,-1 1 0,-16 5 0,23-6-6,0 0 0,0 0 0,0 0 1,0 0-1,0 1 0,0-1 0,1 1 1,-1 0-1,1 0 0,0 0 0,0 1 1,0-1-1,0 1 0,1 0 1,-1-1-1,1 1 0,-3 8 0,4-11 2,1 0-1,0 0 1,0 0-1,-1 0 1,1 0-1,0 0 1,0 0-1,0 0 1,0 0-1,0 0 1,1 0-1,-1 0 1,0 0-1,0 0 1,1 0-1,-1 0 1,1 0-1,-1 0 0,1 0 1,-1-1-1,1 1 1,-1 0-1,1 0 1,0 0-1,-1-1 1,1 1-1,0 0 1,0-1-1,0 1 1,-1 0-1,1-1 1,0 1-1,0-1 1,0 0-1,0 1 1,0-1-1,0 0 1,1 1-1,47 8 36,-38-7-27,78 5-301,-62-6 188,1 1 1,53 12-1,-80-14 108,0 0-1,0 0 1,0 0-1,0 0 1,1 0-1,-1 1 1,0-1-1,0 0 1,0 1 0,0-1-1,0 1 1,0-1-1,0 1 1,0 0-1,0-1 1,0 1-1,0 0 1,-1-1-1,1 1 1,0 0 0,0 0-1,-1 0 1,1 0-1,0 0 1,-1 0-1,1 0 1,-1 0-1,0 0 1,1 0-1,-1 0 1,0 0 0,1 0-1,-1 0 1,0 1-1,0-1 1,0 0-1,0 0 1,0 0-1,0 0 1,0 0 0,-1 0-1,1 1 1,0-1-1,-1 0 1,1 0-1,0 0 1,-1 0-1,1 0 1,-1 0-1,0 0 1,1 0 0,-1 0-1,-1 1 1,-3 4 142,-1 0 1,1 0-1,-1-1 1,0 0-1,-1 0 1,-7 5-1,0-2 58,-1 0-1,1-1 0,-1 0 1,0-1-1,-1-1 0,0-1 1,1 0-1,-1-1 0,-1 0 1,-15-1-1,31-2-251,1 0 0,0 0-1,0 0 1,0 0 0,-1 0 0,1 0-1,0 0 1,0 0 0,-1 0 0,1 0-1,0 0 1,0 0 0,0 0 0,-1 0-1,1 0 1,0 0 0,0 0 0,0 0-1,-1 0 1,1 0 0,0-1 0,0 1-1,0 0 1,-1 0 0,1 0 0,0 0 0,0 0-1,0-1 1,0 1 0,0 0 0,0 0-1,-1 0 1,1-1 0,0 1 0,0 0-1,0 0 1,0 0 0,0-1 0,0 1-1,0 0 1,0 0 0,0 0 0,0-1-1,0 1 1,0 0 0,0 0 0,0-1-1,8-12-1932,14-11-1543,8 2-917,4-2-1544</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48.710"/>
    </inkml:context>
    <inkml:brush xml:id="br0">
      <inkml:brushProperty name="width" value="0.025" units="cm"/>
      <inkml:brushProperty name="height" value="0.025" units="cm"/>
    </inkml:brush>
  </inkml:definitions>
  <inkml:trace contextRef="#ctx0" brushRef="#br0">38 1 14350,'0'0'11050,"-34"52"-10313,31-33-161,3-1-255,0-1-161,0 1-96,14-4 0,-1-1 0,3-2-480,-2-5-962,1-6-1280,-5 0-1506,-1-9-3395</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49.041"/>
    </inkml:context>
    <inkml:brush xml:id="br0">
      <inkml:brushProperty name="width" value="0.025" units="cm"/>
      <inkml:brushProperty name="height" value="0.025" units="cm"/>
    </inkml:brush>
  </inkml:definitions>
  <inkml:trace contextRef="#ctx0" brushRef="#br0">174 1 13613,'0'0'11440,"-5"2"-11200,-16 11-51,1 0-1,0 1 0,1 2 1,1-1-1,0 2 0,-20 24 1,37-40-169,0 1 0,-1-1 1,1 1-1,0-1 0,0 1 0,0-1 1,0 1-1,0 0 0,0-1 1,0 1-1,1 0 0,-1 0 0,0 0 1,1 0-1,0 0 0,-1-1 1,1 1-1,0 0 0,0 0 0,0 0 1,0 0-1,1 2 0,0-2-20,0-1 0,0 1-1,0-1 1,0 1 0,1-1 0,-1 1 0,0-1-1,1 0 1,-1 0 0,1 0 0,0 0-1,-1 0 1,1 0 0,0 0 0,-1-1-1,1 1 1,0 0 0,2 0 0,12 2-722,0-1-1,0 0 1,1-1 0,16-1 0,-25 0-213,36 0-3507,0-3-2465</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49.495"/>
    </inkml:context>
    <inkml:brush xml:id="br0">
      <inkml:brushProperty name="width" value="0.025" units="cm"/>
      <inkml:brushProperty name="height" value="0.025" units="cm"/>
    </inkml:brush>
  </inkml:definitions>
  <inkml:trace contextRef="#ctx0" brushRef="#br0">173 315 15599,'0'0'7126,"-10"-7"-6015,-36-18-465,43 24-614,0 1 0,1-1 1,-1 1-1,0-1 0,0 1 1,0 0-1,0 0 0,0 0 0,1 0 1,-1 1-1,0-1 0,0 1 0,0-1 1,1 1-1,-1 0 0,0 0 1,1 1-1,-1-1 0,1 0 0,-1 1 1,1 0-1,0-1 0,-1 1 1,1 0-1,-2 3 0,-2 0 85,2 0 1,-1 1-1,1-1 0,-1 1 1,2 0-1,-1 0 0,1 0 1,-4 8-1,6-12-98,1 0 1,-1-1-1,0 1 1,1 0-1,-1-1 0,1 1 1,0 0-1,0 0 1,0 0-1,-1 0 0,2-1 1,-1 1-1,0 0 1,0 0-1,0 0 0,1-1 1,-1 1-1,1 0 1,0 0-1,-1-1 1,1 1-1,0-1 0,0 1 1,0 0-1,0-1 1,0 0-1,0 1 0,1-1 1,-1 0-1,0 1 1,1-1-1,-1 0 0,1 0 1,-1 0-1,1 0 1,0-1-1,-1 1 0,1 0 1,0-1-1,0 1 1,-1-1-1,1 1 0,0-1 1,0 0-1,0 0 1,-1 0-1,4 0 1,4 1 16,1-1 0,0-1 1,-1 1-1,1-2 0,-1 1 1,1-1-1,17-7 0,-13 3-87,-1-1 0,1-1 0,-1 0 0,0-1 0,-1 0 0,0-1 0,-1-1 0,18-19 0,-21 18-133,-10 10-141,-13 26 226,15-23 120,-1 1 0,0 0 0,0 0 0,1 0 1,-1 0-1,1 0 0,0 0 0,-1-1 0,1 1 0,0 0 0,0 0 1,0 0-1,0 0 0,1 0 0,-1 0 0,1 0 0,-1 0 0,1 0 1,-1 0-1,1-1 0,0 1 0,0 0 0,0 0 0,0-1 1,3 4-1,-2-3 8,1 0 0,0 0 0,0 0 1,1-1-1,-1 1 0,0-1 0,0 0 0,1 0 1,-1 0-1,1 0 0,-1 0 0,1-1 0,4 0 1,5 1 24,-1-1 1,0-1 0,1 0 0,-1-1 0,0-1-1,0 0 1,0 0 0,11-5 0,-6-1-20,-1-1-1,0 0 1,-1-1 0,0-1-1,-1 0 1,0-1 0,0 0-1,17-25 1,-8 6-120,-1-1 1,-1-1-1,16-38 0,-35 67 59,0 0 1,0-1-1,0 1 0,0 0 0,-1-1 1,0 1-1,1-6 0,-2 10 21,0 0-1,0 0 0,0 0 1,-1 0-1,1 0 1,0 1-1,0-1 0,0 0 1,-1 0-1,1 0 1,0 1-1,-1-1 0,1 0 1,-1 0-1,1 1 1,-1-1-1,1 0 0,-1 0 1,1 1-1,-1-1 1,0 1-1,1-1 0,-1 1 1,0-1-1,1 1 1,-1-1-1,0 1 0,0 0 1,0-1-1,1 1 1,-1 0-1,0 0 0,0-1 1,0 1-1,0 0 1,0 0-1,1 0 0,-1 0 1,0 0-1,0 0 1,0 0-1,0 1 0,0-1 1,1 0-1,-1 0 1,0 1-1,0-1 1,0 0-1,0 2 0,-8 1 1,0 0 0,0 1-1,0 0 1,1 1 0,0 0 0,0 0-1,0 1 1,-12 12 0,-2 2 181,-28 37 0,43-48-125,-1 1 1,1 0-1,1 1 1,0 0-1,0 0 1,1 0-1,1 0 0,0 1 1,-4 17-1,7-25-36,1 0-1,-1 0 1,1 0-1,0 0 1,0 0-1,1 0 1,-1 0-1,1-1 1,0 1-1,0 0 1,0 0-1,0 0 1,1-1-1,-1 1 1,1-1-1,0 1 1,0-1-1,0 0 1,1 0-1,-1 0 1,1 0-1,0 0 1,0 0-1,0-1 1,0 1-1,0-1 1,0 0-1,1 0 1,-1 0-1,1 0 1,-1-1-1,8 3 1,5 1 1,-1-1 1,1-1 0,0 0-1,0-1 1,0 0 0,25-2 0,-27-1-503,0 0 1,-1-1-1,17-5 1,-22 5-427,0-1 1,-1 1-1,1-2 1,-1 1-1,0-1 1,8-6-1,6-9-5590</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49.865"/>
    </inkml:context>
    <inkml:brush xml:id="br0">
      <inkml:brushProperty name="width" value="0.025" units="cm"/>
      <inkml:brushProperty name="height" value="0.025" units="cm"/>
    </inkml:brush>
  </inkml:definitions>
  <inkml:trace contextRef="#ctx0" brushRef="#br0">1 1 14318,'0'0'8840,"59"5"-22005</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51.257"/>
    </inkml:context>
    <inkml:brush xml:id="br0">
      <inkml:brushProperty name="width" value="0.025" units="cm"/>
      <inkml:brushProperty name="height" value="0.025" units="cm"/>
    </inkml:brush>
  </inkml:definitions>
  <inkml:trace contextRef="#ctx0" brushRef="#br0">0 1 12716,'0'0'9524,"1"8"-8777,1 10-400,0 5 304,1 0 1,1 1-1,8 25 0,-11-48-604,-1 1 1,1-1-1,0 0 0,0 1 0,-1-1 0,1 0 1,0 1-1,0-1 0,1 0 0,-1 0 0,0 0 1,0 0-1,0 0 0,1 0 0,-1 0 0,1 0 1,-1-1-1,0 1 0,1-1 0,-1 1 0,1-1 1,0 1-1,-1-1 0,1 0 0,-1 0 0,1 1 1,-1-1-1,1 0 0,0-1 0,-1 1 0,1 0 1,-1 0-1,1-1 0,-1 1 0,1-1 0,-1 1 1,1-1-1,-1 0 0,1 1 0,1-3 0,6-1 93,-1 0-1,0-1 0,-1 0 0,1-1 1,9-9-1,20-29-6,-28 33 7,0 0 0,0 1 1,20-18-1,-28 61-316,-5 86 806,4-119-624,0 0 0,0 0 1,0 1-1,0-1 1,0 0-1,0 0 1,0 0-1,1 1 0,-1-1 1,0 0-1,0 0 1,0 1-1,0-1 1,0 0-1,0 0 0,0 0 1,1 1-1,-1-1 1,0 0-1,0 0 1,0 0-1,0 0 0,1 0 1,-1 1-1,0-1 1,0 0-1,0 0 1,1 0-1,-1 0 0,0 0 1,0 0-1,1 0 1,-1 0-1,0 0 1,0 0-1,0 0 0,1 0 1,-1 0-1,0 0 1,0 0-1,1 0 1,-1 0-1,16-5 229,11-11 118,14-25-176,-32 31-167,-1 1 1,1 0 0,0 1-1,1 0 1,19-12 0,-29 19-19,0 1 1,1 0 0,-1 0 0,0 0-1,0 0 1,1 0 0,-1 0 0,0 0 0,0 0-1,1 0 1,-1 0 0,0 0 0,1 0-1,-1 0 1,0 0 0,0 0 0,1 0-1,-1 0 1,0 0 0,1 0 0,-1 0 0,0 0-1,0 0 1,1 0 0,-1 1 0,0-1-1,0 0 1,1 0 0,-1 0 0,0 1-1,0-1 1,0 0 0,1 0 0,-1 0 0,0 1-1,0-1 1,0 0 0,0 0 0,1 1-1,3 18-48,-6 31 211,2-37-146,0-13-53,0 0-1,0 1 1,0-1-1,0 1 1,0-1 0,0 1-1,0-1 1,0 0-1,0 1 1,0-1 0,1 1-1,-1-1 1,0 0-1,0 1 1,0-1 0,1 0-1,-1 1 1,0-1-1,0 0 1,1 1 0,-1-1-1,0 0 1,1 1-1,-1-1 1,0 0 0,1 0-1,-1 0 1,0 1-1,1-1 1,-1 0 0,1 0-1,-1 0 1,1 0-1,-1 0 1,1 0 0,20-3-2584,23-17-7834,-42 19 8809,24-13-12275</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51.941"/>
    </inkml:context>
    <inkml:brush xml:id="br0">
      <inkml:brushProperty name="width" value="0.025" units="cm"/>
      <inkml:brushProperty name="height" value="0.025" units="cm"/>
    </inkml:brush>
  </inkml:definitions>
  <inkml:trace contextRef="#ctx0" brushRef="#br0">160 7 16496,'-8'0'2861,"-9"1"-1165,6-1-868,-1 0-1,1 1 1,-1 1-1,1 0 1,-18 5-1,26-6-796,0 1-1,0-1 1,1 0-1,-1 1 0,1-1 1,-1 1-1,1 0 1,-1 0-1,1 0 0,0 0 1,0 0-1,0 1 1,0-1-1,0 0 0,1 1 1,-1 0-1,1-1 1,-1 1-1,1 0 0,0 0 1,0 0-1,0 0 1,1 0-1,-1 0 1,1 0-1,-1 0 0,1 0 1,0 3-1,0-4-30,0-1 0,0 1 0,0-1 0,0 1 0,0-1 0,0 1-1,0-1 1,1 1 0,-1-1 0,0 0 0,1 1 0,-1-1 0,1 1 0,-1-1 0,1 0-1,0 1 1,0-1 0,0 0 0,0 0 0,-1 1 0,2-1 0,-1 0 0,0 0 0,0 0 0,0 0-1,0 0 1,1-1 0,-1 1 0,0 0 0,1-1 0,-1 1 0,0-1 0,1 1 0,-1-1 0,1 1-1,-1-1 1,1 0 0,-1 0 0,1 0 0,-1 0 0,1 0 0,-1 0 0,1 0 0,-1 0 0,1-1-1,-1 1 1,1-1 0,-1 1 0,0-1 0,1 1 0,-1-1 0,3-1 0,2-3-15,0 0 1,0-1-1,0 1 1,-1-1 0,0-1-1,0 1 1,0-1-1,-1 1 1,0-1-1,0 0 1,-1-1-1,0 1 1,0-1 0,-1 0-1,1 1 1,0-14-1,-5 22 36,-1 0 0,1 1 0,0-1 0,0 0 0,-1 1-1,1 0 1,0-1 0,0 1 0,0 0 0,-3 4 0,2-2 34,1 1 0,-1-1 0,1 0 0,0 1 1,0-1-1,0 1 0,0 0 0,1 0 0,0 0 0,0 0 1,0 0-1,1 0 0,-1 0 0,2 9 0,0-13-47,0 0 0,-1 0 1,1-1-1,0 1 0,0 0 0,1-1 0,-1 1 0,0-1 0,0 1 0,0-1 1,0 1-1,0-1 0,0 0 0,1 0 0,-1 1 0,0-1 0,0 0 0,0 0 1,1 0-1,-1 0 0,2-1 0,28-2 101,22-16-271,-45 15 46,1 0-1,-1 1 1,1 0-1,0 0 1,0 1-1,0 0 1,15-1-1,-24 3 122,1 1 0,0-1-1,-1 0 1,1 1 0,0-1-1,-1 0 1,1 1 0,0-1 0,-1 1-1,1-1 1,-1 1 0,1-1-1,-1 1 1,1 0 0,-1-1 0,0 1-1,1 0 1,-1-1 0,0 1-1,1 0 1,-1-1 0,0 1 0,0 0-1,0 0 1,1-1 0,-1 1 0,0 0-1,0-1 1,0 1 0,-1 1-1,1 30 783,0-24-439,2-8-305,-1 0 0,1 0-1,0 0 1,-1 0 0,1 0 0,-1-1-1,1 1 1,0-1 0,-1 1-1,1-1 1,-1 0 0,1 1 0,-1-1-1,0 0 1,3-2 0,23-27 81,-24 25-142,1 0 0,0 1 1,0-1-1,0 1 0,0 0 0,1 0 1,-1 0-1,1 1 0,6-4 0,-10 7 13,-1 0 1,0 0-1,0 0 0,0 0 0,1 0 0,-1 0 1,0 0-1,0 0 0,0 0 0,1 0 0,-1 0 1,0 0-1,0 0 0,0 0 0,1 0 0,-1 1 1,0-1-1,0 0 0,0 0 0,0 0 0,1 0 1,-1 0-1,0 1 0,0-1 0,0 0 0,0 0 1,0 0-1,0 0 0,0 1 0,1-1 0,-1 0 1,0 0-1,0 0 0,0 1 0,0-1 0,0 0 1,0 0-1,0 0 0,0 1 0,0-1 0,0 0 1,0 0-1,0 0 0,0 1 0,0-1 0,-1 19 47,-5 15 303,4-30-834,-2 15 39,6-15-3571,3-2-4152,7-2-2450</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52.743"/>
    </inkml:context>
    <inkml:brush xml:id="br0">
      <inkml:brushProperty name="width" value="0.025" units="cm"/>
      <inkml:brushProperty name="height" value="0.025" units="cm"/>
    </inkml:brush>
  </inkml:definitions>
  <inkml:trace contextRef="#ctx0" brushRef="#br0">21 73 13100,'0'0'12700,"7"3"-12593,-1 0-88,-1-1-1,1 0 0,-1-1 1,1 1-1,0-1 0,-1 0 1,1-1-1,10 1 0,-14-1-10,0 0 0,0-1 0,0 1 0,-1 0 0,1-1 0,0 1 1,0-1-1,0 0 0,0 0 0,-1 0 0,1 0 0,0 0 0,-1 0 0,1 0 0,-1 0 0,1-1 0,-1 1 0,1 0 0,-1-1 0,0 0 0,0 1 0,0-1 0,0 0 0,0 1 0,0-1 0,0 0 0,-1 0 0,1 0 0,-1 1 0,1-1 0,-1 0 0,0 0 0,0 0 0,1 0 0,-2-2 0,2 2-7,-1 1-1,0-1 1,0 1-1,0-1 1,0 1 0,0-1-1,0 1 1,-1-1-1,1 1 1,0-1-1,-1 1 1,1-1 0,-1 1-1,0-1 1,1 1-1,-1 0 1,0-1 0,0 1-1,0 0 1,0 0-1,0 0 1,0 0 0,0 0-1,0 0 1,-1 0-1,-1-1 1,1 1-10,0 0 0,-1 1-1,1-1 1,0 1 0,-1-1 0,1 1 0,0 0-1,-1 0 1,1 0 0,0 1 0,0-1 0,-1 0-1,1 1 1,0 0 0,0-1 0,-1 1 0,-3 2-1,1 0 60,0 1 0,0-1 0,1 1 0,-1 0 0,1 0-1,0 0 1,0 0 0,0 1 0,0 0 0,1 0 0,0 0-1,0 0 1,0 0 0,1 1 0,-1-1 0,1 1-1,1 0 1,-1 0 0,1-1 0,0 1 0,0 0 0,1 0-1,0 8 1,0-13-47,1 1 1,-1-1-1,1 1 0,0-1 0,-1 0 0,1 1 0,0-1 1,0 0-1,0 0 0,0 0 0,0 0 0,0 0 0,0 0 1,0 0-1,1 0 0,-1 0 0,0 0 0,1-1 0,-1 1 0,0 0 1,1-1-1,-1 1 0,1-1 0,-1 0 0,4 1 0,43 1-321,-38-2 106,1-1 12,-1-1 0,0 0 0,0 0-1,0-1 1,0 0 0,0-1 0,0 0 0,-1 0 0,0-1 0,0 0 0,10-8 0,-7 4 127,0 0 1,-1-1 0,0 0 0,0-1 0,-1 0-1,0-1 1,9-15 0,-41 66 1439,16-11-197,6-27-1158,0 0-1,0 0 1,0-1 0,0 1-1,1 0 1,-1 0 0,0-1-1,1 1 1,-1 0 0,0-1-1,1 1 1,-1 0 0,1-1-1,-1 1 1,1-1 0,-1 1-1,1-1 1,-1 1 0,1-1-1,0 1 1,-1-1 0,1 1-1,0-1 1,-1 0 0,1 1-1,0-1 1,0 0 0,-1 0-1,1 0 1,1 1 0,5-1-39,-1 1 0,1-1-1,-1 0 1,1 0 0,-1-1 0,1 0 0,-1 0 0,0-1 0,1 0 0,-1 0 0,0 0-1,0-1 1,0 1 0,-1-2 0,1 1 0,-1-1 0,1 1 0,4-6 0,38-21-814,-48 30 822,0 0 1,0 0 0,1 0-1,-1 0 1,0 0-1,0-1 1,0 1 0,1 0-1,-1 0 1,0 0-1,0 0 1,1 0-1,-1 0 1,0 0 0,0 0-1,1 0 1,-1 0-1,0 0 1,0 0 0,0 0-1,1 0 1,-1 0-1,0 0 1,0 0-1,1 1 1,-1-1 0,0 0-1,0 0 1,0 0-1,1 0 1,-1 0 0,0 0-1,0 1 1,0-1-1,0 0 1,1 0 0,-1 0-1,0 0 1,0 1-1,0-1 1,0 0-1,0 0 1,0 1 0,0-1-1,0 0 1,1 1-1,-1 16-117,-8 19 295,8-36-160,-8 39 317,1-1 0,2 1-1,2 0 1,2 44-1,-2 28 67,2-107-313,1 0 1,-1 0-1,0 0 1,0 0 0,-1 0-1,1-1 1,-1 1-1,1 0 1,-1-1 0,-1 1-1,1-1 1,0 0 0,-1 0-1,1 0 1,-1 0-1,0 0 1,0 0 0,0-1-1,-1 1 1,-6 3-1,8-5-11,0 0 0,-1 0 0,1 0 0,0 0 0,-1-1 0,1 1 0,-1-1 0,1 1 0,-1-1 0,1 0 0,-1 0 0,1 0 0,-1 0 0,1-1 0,-1 1 0,1-1 0,0 1 0,-1-1 0,1 0 0,-1 0 0,1 0 0,0 0 0,0 0 0,0 0 0,0-1 0,0 1 0,0-1 0,0 0 0,0 1 0,0-1 0,1 0 0,-1 0 0,1 0 0,-2-3 0,-4-6-79,2-1 0,0 1 0,0-1 0,1 0 0,0 0 0,1 0 1,0 0-1,1-1 0,1 1 0,0-1 0,1-20 0,0 24-37,1 1 0,0-1 0,0 1 0,0 0 1,1 0-1,1-1 0,-1 1 0,1 0 0,1 1 0,-1-1 0,1 1 0,0-1 1,1 1-1,0 0 0,0 1 0,1-1 0,0 1 0,7-6 0,5 0-981,1 2 0,0 0 0,1 1 0,30-10 0,1 0-4939,6-4-5734</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51.633"/>
    </inkml:context>
    <inkml:brush xml:id="br0">
      <inkml:brushProperty name="width" value="0.025" units="cm"/>
      <inkml:brushProperty name="height" value="0.025" units="cm"/>
    </inkml:brush>
  </inkml:definitions>
  <inkml:trace contextRef="#ctx0" brushRef="#br0">42 1 16624,'0'0'10762,"-7"47"-9417,0-29-544,-2 2-160,3 0-161,1 0-448,-1-2 0,5 2 0,1-6-544,0-1-1026,0-4-992,1-5-1410,8-4-1825,-1 0-6055</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53.975"/>
    </inkml:context>
    <inkml:brush xml:id="br0">
      <inkml:brushProperty name="width" value="0.025" units="cm"/>
      <inkml:brushProperty name="height" value="0.025" units="cm"/>
    </inkml:brush>
  </inkml:definitions>
  <inkml:trace contextRef="#ctx0" brushRef="#br0">170 213 2434,'1'-2'859,"1"0"-1,-1 0 0,1 0 0,-1 0 1,0 0-1,0 0 0,0-1 0,0 1 1,0 0-1,-1-1 0,1 1 0,0 0 0,-1-1 1,0 1-1,0-1 0,0 1 0,0-1 1,0-4-1,-1 6-613,0 0 0,1 0 1,-1 0-1,0 0 0,0 0 1,0 0-1,0 0 0,0 0 0,0 0 1,0 0-1,0 1 0,0-1 0,-1 0 1,1 1-1,0-1 0,0 1 0,-1-1 1,1 1-1,0 0 0,-1-1 1,1 1-1,0 0 0,-1 0 0,0 0 1,-5 0-165,1 0 1,0 1-1,0-1 1,0 1-1,0 1 1,0-1-1,0 1 1,0 0-1,0 0 1,0 1-1,1 0 1,0 0-1,-9 6 1,6-1 32,-1 0 0,1 1-1,-13 18 1,19-24-89,0 0-1,0-1 1,1 1 0,-1 0-1,1 0 1,-1 0 0,1 0-1,0 0 1,0 0 0,0 0-1,1 0 1,-1 0 0,1 0-1,0 1 1,-1-1 0,2 0-1,-1 0 1,1 7-1,0-9-12,0 0-1,0 0 0,0 0 0,0 0 0,0 0 0,1 0 0,-1-1 0,0 1 0,1 0 0,-1-1 0,0 1 0,1-1 0,-1 1 0,0-1 0,1 1 1,-1-1-1,1 0 0,-1 0 0,1 0 0,-1 0 0,1 0 0,1 0 0,36-5 258,-23 1-235,-1 0 0,0-2 1,0 0-1,-1 0 1,0-2-1,0 0 0,0 0 1,-1-1-1,-1-1 0,16-14 1,-11 8 4,0-2 0,-1 0 0,-1-1 0,-1-1 0,0 0 0,11-24 0,-23 39 27,0 1-1,0 0 1,0-1 0,-1 0-1,1 0 1,-1 1 0,-1-1-1,1 0 1,0-6 0,-18 20 569,7 2-567,0 2 0,0-1 0,1 1 1,1 1-1,0 0 0,1 0 0,1 0 1,0 1-1,0 0 0,2 0 0,0 0 0,1 1 1,0-1-1,1 1 0,1 0 0,0-1 0,4 32 1,-2-43-152,0-1 1,0 1 0,0-1 0,1 0 0,-1 1-1,1-1 1,0 0 0,0 0 0,0 0 0,0-1-1,0 1 1,1 0 0,-1-1 0,1 1 0,5 3-1,-6-5-183,0 0 0,-1 0 1,1 0-1,0-1 0,0 1 0,0 0 0,0-1 0,0 1 0,0-1 0,0 1 0,0-1 0,0 0 0,2 0 0,-3 0-223,1-1 0,-1 1 1,1 0-1,0-1 0,-1 1 0,1-1 0,-1 0 1,1 0-1,-1 1 0,0-1 0,1 0 0,-1 0 1,0 0-1,0 0 0,1-1 0,-1 1 0,2-3 1,11-17-7915</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54.651"/>
    </inkml:context>
    <inkml:brush xml:id="br0">
      <inkml:brushProperty name="width" value="0.025" units="cm"/>
      <inkml:brushProperty name="height" value="0.025" units="cm"/>
    </inkml:brush>
  </inkml:definitions>
  <inkml:trace contextRef="#ctx0" brushRef="#br0">1 51 12844,'0'0'10106,"11"4"-8644,2 1-1024,0-1-1,0-1 1,1 0 0,0-1-1,21 1 1,-29-3-312,1 1 1,-1-2-1,0 1 1,1-1 0,-1 0-1,0 0 1,1-1 0,-1 0-1,0 0 1,0 0-1,0-1 1,-1 0 0,1 0-1,0 0 1,-1-1 0,9-7-1,-13 11-111,0-1-1,0 0 1,0 0-1,0 0 1,0 0-1,-1 0 0,1 0 1,0 0-1,0-1 1,-1 1-1,1 0 1,-1 0-1,1-1 1,-1 1-1,1 0 1,-1-1-1,0 1 0,1 0 1,-1-1-1,0-1 1,-1 2-13,1 1 1,0-1-1,-1 0 1,1 1 0,-1-1-1,1 1 1,-1-1-1,0 0 1,1 1-1,-1-1 1,1 1-1,-1-1 1,0 1-1,0 0 1,1-1 0,-1 1-1,0 0 1,0 0-1,1-1 1,-1 1-1,0 0 1,0 0-1,1 0 1,-3 0-1,0 0-13,-1-1-1,0 1 0,0 1 0,0-1 1,0 1-1,0-1 0,0 1 1,0 0-1,1 1 0,-1-1 0,0 1 1,1-1-1,-5 4 0,-2 3 43,0 0 0,1 1 0,-15 20 0,21-27-15,1 1-1,0 0 1,0 0 0,0 0-1,1 0 1,-1 0 0,1 0 0,0 1-1,0-1 1,0 1 0,0-1-1,0 0 1,1 1 0,-1-1-1,1 1 1,0-1 0,0 1 0,0 0-1,2 4 1,-2-7-9,1 0 0,0 1 0,0-1 1,0 0-1,0 0 0,0 1 0,0-1 0,1 0 0,-1 0 1,0 0-1,1 0 0,-1-1 0,0 1 0,1 0 0,-1-1 1,1 1-1,-1 0 0,1-1 0,-1 0 0,1 1 0,0-1 1,-1 0-1,4 0 0,40 0 81,-38 0-71,7-2-59,0-1-1,0-1 1,0 0-1,-1 0 0,1-1 1,-1-1-1,17-10 1,-19 10 8,0 0 1,1 0 0,0 2-1,0-1 1,0 1 0,0 1 0,1 0-1,19-2 1,-31 6 31,0-1 1,-1 1-1,1-1 1,0 1 0,0-1-1,0 1 1,-1 0-1,1-1 1,0 1-1,-1 0 1,1-1-1,0 1 1,-1 0-1,1 0 1,-1 0-1,0 0 1,1-1 0,-1 1-1,0 0 1,1 0-1,-1 0 1,0 0-1,0 0 1,0 0-1,0 0 1,1 0-1,-2 0 1,1 0-1,0 1 1,0 41 425,-1-31-270,1-8-60,-1 1 0,1 0-1,1 0 1,-1 0 0,1 0 0,-1-1 0,1 1 0,1 0 0,2 7 0,-3-11-69,1 1 1,0 0-1,0-1 1,0 1-1,-1-1 1,1 0-1,1 0 1,-1 0-1,0 0 1,0 0-1,0 0 1,1 0-1,-1-1 1,0 1-1,0-1 1,1 0-1,-1 1 1,1-1-1,-1 0 1,0 0-1,4-1 1,6 0-17,0 0-1,0-1 1,0 0 0,0-1 0,0 0-1,-1-1 1,0-1 0,19-9 0,19-7-259,-49 21 248,0 0 0,0 0 0,0 0 0,0 0 0,0 0 0,0 0 0,0 0 0,1 0 1,-1-1-1,0 1 0,0 0 0,0 0 0,0 0 0,0 0 0,0 0 0,0 0 0,1 0 0,-1 0 0,0 0 0,0 0 0,0 0 0,0 0 0,0 0 0,0 0 0,1 0 1,-1 0-1,0 0 0,0 0 0,0 0 0,0 0 0,0 0 0,0 0 0,1 0 0,-1 0 0,0 0 0,0 0 0,0 1 0,0-1 0,0 0 0,0 0 0,0 0 0,0 0 1,0 0-1,1 0 0,-1 0 0,0 0 0,0 1 0,0-1 0,0 0 0,0 0 0,0 0 0,0 0 0,0 0 0,0 0 0,0 0 0,0 1 0,0-1 0,0 0 0,0 0 0,0 0 1,0 0-1,0 0 0,0 1 0,-5 11 98,-3 7 182,8-18-273,0-1 0,0 0 0,0 1 0,0-1 1,0 0-1,0 1 0,0-1 0,0 0 0,0 1 0,0-1 0,0 0 0,0 1 1,0-1-1,0 0 0,0 0 0,1 1 0,-1-1 0,0 0 0,0 1 1,0-1-1,0 0 0,1 0 0,-1 1 0,0-1 0,0 0 0,1 0 0,-1 1 1,0-1-1,0 0 0,1 0 0,-1 0 0,0 0 0,1 1 0,-1-1 1,0 0-1,0 0 0,1 0 0,-1 0 0,0 0 0,1 0 0,-1 0 0,0 0 1,1 0-1,-1 0 0,0 0 0,1 0 0,12-1 31,-1-1 0,0 0-1,1-1 1,-1-1 0,0 0-1,-1 0 1,1-1 0,14-9 0,-15 8-103,0 1 0,0 0 1,1 0-1,-1 1 1,1 0-1,0 1 1,0 1-1,17-2 0,-28 10 49,0-1-1,0 1 0,0 0 1,-1 0-1,0-1 0,0 1 1,-1 6-1,-2 21-1983</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55.510"/>
    </inkml:context>
    <inkml:brush xml:id="br0">
      <inkml:brushProperty name="width" value="0.025" units="cm"/>
      <inkml:brushProperty name="height" value="0.025" units="cm"/>
    </inkml:brush>
  </inkml:definitions>
  <inkml:trace contextRef="#ctx0" brushRef="#br0">160 79 2851,'0'0'8877,"9"-6"-5161,29-19-348,-37 24-2994,1 0-1,-1 0 1,1 0-1,-1 0 0,0-1 1,1 1-1,-1 0 0,0-1 1,0 1-1,0-1 1,0 1-1,0-1 0,0 1 1,0-1-1,0 0 1,0-2-1,-1 3-258,0 0 1,0 1 0,0-1-1,-1 0 1,1 1 0,0-1-1,0 0 1,-1 1-1,1-1 1,0 0 0,-1 1-1,1-1 1,-1 1 0,1-1-1,-1 1 1,1-1-1,-1 1 1,1-1 0,-1 1-1,0-1 1,1 1-1,-1 0 1,1-1 0,-1 1-1,0 0 1,-1-1 0,-4-1 35,0 1 0,-1 0 1,1 0-1,-1 0 1,-12 0-1,10 2-158,1 1-1,-1 0 1,1 0 0,-1 0-1,1 1 1,0 1 0,0-1-1,0 1 1,1 0-1,-10 7 1,12-7-5,0-1 1,0 1-1,0 0 1,1 0-1,-1 1 0,1-1 1,0 1-1,0 0 1,1 0-1,-1 0 0,1 1 1,0-1-1,1 1 1,-1 0-1,-1 7 0,4-13 10,0 1-1,-1-1 0,1 1 1,0-1-1,0 1 0,0 0 1,0-1-1,0 1 0,1-1 1,-1 1-1,0 0 0,0-1 0,0 1 1,0-1-1,1 1 0,-1-1 1,0 1-1,0-1 0,1 1 1,-1-1-1,0 1 0,1-1 1,-1 1-1,1-1 0,-1 1 1,0-1-1,1 0 0,-1 1 1,1-1-1,-1 0 0,1 1 0,0-1 1,25 3 55,25-16 78,-33 5-107,-2-1-1,1-1 0,15-13 0,-17 12-8,-1 1-1,2 1 0,22-11 0,-42 61-217,-2-24 321,4-11-17,-1 0 1,1 0-1,0 1 1,1-1-1,0 0 0,0 1 1,0 0-1,0-1 0,1 1 1,2 12-1,-1-18-76,-1 0-1,1 0 0,0 0 1,0 0-1,1 0 1,-1 0-1,0-1 1,0 1-1,0 0 0,1 0 1,-1-1-1,0 1 1,1-1-1,-1 1 1,0-1-1,1 0 0,-1 1 1,1-1-1,-1 0 1,0 0-1,1 0 1,-1 0-1,3-1 0,37-2 367,-31 1-353,1-2 1,-1 1-1,0-1 0,0-1 0,0 0 0,14-10 1,-13 8-51,0 1 0,0 0 0,0 1 0,15-5 0,-25 10-5,-1 0 0,1 0 0,-1 0 0,1 0 0,-1 0 0,0 0 0,1 1 0,-1-1 0,1 0 0,-1 0 0,0 0 0,1 1 0,-1-1 0,0 0 0,1 1 0,-1-1 0,0 0 0,0 1 0,1-1 0,-1 0 0,0 1 0,0-1-1,0 1 1,1-1 0,-1 0 0,0 1 0,0-1 0,0 1 0,0-1 0,0 0 0,0 1 0,0-1 0,0 1 0,0-1 0,0 1 0,0-1 0,0 1 0,0-1 0,0 0 0,0 1 0,-1 0-85,1 0 1,0 0-1,0 0 1,0 0-1,0 0 1,1 0 0,-1 0-1,0 0 1,0 0-1,1 0 1,-1 0-1,0 0 1,1 0-1,-1-1 1,1 1-1,-1 0 1,1 0 0,-1 0-1,1-1 1,0 1-1,-1 0 1,1-1-1,0 1 1,0 0-1,1 0 1,12 1-1907,0-1-1,0 0 1,0-1 0,0 0-1,0-1 1,0-1 0,0 0-1,0-1 1,25-9 0,1-3-5861</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55.869"/>
    </inkml:context>
    <inkml:brush xml:id="br0">
      <inkml:brushProperty name="width" value="0.025" units="cm"/>
      <inkml:brushProperty name="height" value="0.025" units="cm"/>
    </inkml:brush>
  </inkml:definitions>
  <inkml:trace contextRef="#ctx0" brushRef="#br0">128 140 9961,'0'0'11708,"-9"-4"-10150,6 3-1429,0-1 0,-1 1-1,1 0 1,-1 0 0,1 0 0,-1 1-1,1-1 1,-1 1 0,1 0-1,-1 0 1,0 0 0,1 0-1,-1 1 1,1-1 0,-1 1-1,1 0 1,-1 0 0,1 0 0,0 1-1,-1-1 1,1 1 0,0 0-1,0 0 1,0 0 0,0 0-1,0 0 1,1 1 0,-1-1 0,1 1-1,-1-1 1,1 1 0,0 0-1,0 0 1,0 0 0,1 1-1,-3 4 1,3-7-116,1 0 0,-1 1 0,0-1-1,1 0 1,0 0 0,-1 1 0,1-1 0,0 0 0,-1 1-1,1-1 1,0 0 0,0 1 0,0-1 0,0 0-1,0 1 1,1-1 0,-1 0 0,0 1 0,1-1 0,-1 0-1,1 0 1,-1 1 0,1-1 0,-1 0 0,1 0-1,0 0 1,0 0 0,-1 0 0,1 0 0,0 0 0,0 0-1,0 0 1,0 0 0,0 0 0,0-1 0,1 1-1,-1 0 1,0-1 0,0 1 0,0-1 0,1 1 0,-1-1-1,0 0 1,1 1 0,-1-1 0,0 0 0,1 0-1,-1 0 1,0 0 0,1 0 0,-1 0 0,2-1 0,4 1 18,0-1 0,-1 1 1,1-1-1,-1-1 0,1 1 1,-1-1-1,0 0 0,1-1 1,8-4-1,10-13-19,-2 0 0,0-2 0,-1 0 0,-2-1 0,0-1 0,-2-1 0,16-28 0,-52 78-158,12-18 171,0 0 0,1 0 0,0 0-1,1 0 1,0 1 0,0 0-1,0 0 1,1 0 0,-3 14 0,5-17-39,0 1 1,0 0-1,1-1 1,0 1-1,0 0 1,0-1-1,1 1 1,0-1-1,0 1 1,0-1-1,1 1 1,0-1-1,0 0 1,0 0-1,1 1 1,-1-2-1,1 1 1,6 7-1,-5-8-500,0 0 0,0-1 0,0 1 0,0-1 0,1 0 0,-1 0-1,1-1 1,0 1 0,0-1 0,0 0 0,0 0 0,9 1 0,22 2-7985</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56.891"/>
    </inkml:context>
    <inkml:brush xml:id="br0">
      <inkml:brushProperty name="width" value="0.025" units="cm"/>
      <inkml:brushProperty name="height" value="0.025" units="cm"/>
    </inkml:brush>
  </inkml:definitions>
  <inkml:trace contextRef="#ctx0" brushRef="#br0">143 146 4420,'5'-10'5755,"-3"7"-5509,3-6 651,-1 0-1,0 0 1,0-1 0,0 0 0,-1 1 0,-1-1 0,0 0-1,0-1 1,-1 1 0,0-12 0,-1 21-841,0 1 1,0-1 0,0 0-1,0 1 1,0-1-1,-1 1 1,1-1-1,0 1 1,0-1 0,-1 1-1,1-1 1,0 1-1,-1-1 1,1 1-1,0-1 1,-1 1-1,1-1 1,-1 1 0,1 0-1,-1-1 1,1 1-1,-1 0 1,1-1-1,-1 1 1,1 0 0,-1 0-1,1-1 1,-1 1-1,1 0 1,-1 0-1,0 0 1,1 0 0,-1 0-1,1 0 1,-1 0-1,0 0 1,1 0-1,-1 0 1,1 0 0,-1 0-1,1 0 1,-1 1-1,0-1 1,1 0-1,-1 0 1,1 1-1,-1-1 1,0 1 0,-25 18 459,13-1-219,1 2 0,0 0 0,2 0 0,0 1 0,-11 34 0,-23 114 1770,39-133-1948,1-1 0,1 0 0,4 57-1,-1-91-103,0 0 0,0 0 0,0 0 0,0 0 0,0 0-1,0 0 1,1 0 0,-1 0 0,0 0 0,1 0-1,-1 0 1,0 0 0,1 0 0,-1 0 0,1 0 0,0 0-1,-1 0 1,1 0 0,0-1 0,1 3 0,-2-4 22,1 1 0,0 0 0,-1 0 0,1 0 1,-1-1-1,1 1 0,-1 0 0,1-1 0,-1 1 0,1 0 1,-1-1-1,1 1 0,-1-1 0,1 1 0,-1-1 0,1 1 1,-1-1-1,0 1 0,1-1 0,-1 1 0,0-1 0,0 0 1,0 1-1,1-1 0,-1 1 0,0-1 0,0 0 0,0 1 1,0-1-1,0 0 0,0 1 0,0-1 0,0 0 0,0 0 1,14-191 832,-12 146-940,3 25-373,7 19 61,20 27-51,-11-8 501,-13-12-62,1-1 0,1 0 0,-1-1-1,1 0 1,-1 0 0,1-1 0,0 0 0,0-1 0,0 0 0,0 0 0,0-1-1,19-3 1,-24 3 7,1-1 0,-1-1 1,1 1-1,-1-1 0,0 0 0,1 0 0,-1 0 0,0-1 0,-1 0 0,10-6 0,-11 7 0,-1-1 0,1 0 0,-1 1 0,0-1-1,0 0 1,0 0 0,0 0 0,0 0 0,-1-1 0,0 1 0,1 0-1,-1-1 1,0 1 0,-1-1 0,1 1 0,-1-1 0,1 1-1,-1-6 1,0 9-19,0 0 0,0-1-1,-1 1 1,1 0-1,0-1 1,0 1 0,0 0-1,0 0 1,-1-1 0,1 1-1,0 0 1,0 0-1,-1 0 1,1-1 0,0 1-1,0 0 1,-1 0 0,1 0-1,0 0 1,0 0 0,-1 0-1,1-1 1,0 1-1,-1 0 1,1 0 0,0 0-1,-1 0 1,1 0 0,0 0-1,0 0 1,-1 0-1,1 0 1,0 0 0,-1 0-1,1 1 1,0-1 0,-1 0-1,1 0 1,0 0-1,0 0 1,-1 0 0,1 1-1,0-1 1,0 0 0,-1 0-1,1 0 1,0 1 0,0-1-1,0 0 1,-1 0-1,1 1 1,0-1 0,0 0-1,0 0 1,0 1 0,0-1-1,-1 1 1,-14 13-126,-7 36 98,21-47 60,0 0-1,0 0 0,0 1 0,0-1 1,1 1-1,0-1 0,-1 0 0,1 1 1,1-1-1,-1 0 0,0 1 0,1-1 1,1 7-1,0-9-7,-1 0 1,0 0-1,0 0 1,1 0-1,-1 0 1,0-1-1,1 1 1,-1 0-1,1-1 1,-1 1-1,1-1 1,-1 1-1,1-1 1,-1 0-1,1 0 0,0 1 1,-1-1-1,1 0 1,1-1-1,34-1 280,-30 0-269,0-1 0,-1 1 0,1-1 0,-1 0 0,1-1 0,-1 1 0,0-1 0,7-7 0,-8 7-31,0 0 0,-1 1 0,1-1 0,0 1 0,1 0 0,-1 1 0,0-1 0,1 1 0,0 0 0,-1 0 0,1 1 0,7-2 0,-11 5-10,-1 0-1,1 1 1,-1-1-1,1 0 1,-1 0-1,0 0 1,0 1-1,0-1 1,0 1-1,0-1 1,-1 1-1,1-1 1,-1 1 0,0-1-1,1 4 1,2 10 72,-2-13-28,0-1-1,0 1 0,0-1 1,0 0-1,1 1 1,-1-1-1,1 0 0,-1 0 1,1 0-1,0 0 1,-1 0-1,1 0 0,0-1 1,0 1-1,1-1 1,-1 1-1,0-1 0,0 0 1,1 0-1,-1 0 1,1 0-1,-1 0 0,1 0 1,-1-1-1,1 1 1,-1-1-1,1 0 1,0 0-1,-1 0 0,1 0 1,-1 0-1,1-1 1,2 0-1,44-12-560,-3-7-3792,-15 6-3486,-11 7 1924,3 0-374</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57.224"/>
    </inkml:context>
    <inkml:brush xml:id="br0">
      <inkml:brushProperty name="width" value="0.025" units="cm"/>
      <inkml:brushProperty name="height" value="0.025" units="cm"/>
    </inkml:brush>
  </inkml:definitions>
  <inkml:trace contextRef="#ctx0" brushRef="#br0">169 31 11851,'0'0'11552,"-9"-6"-10313,5 3-1147,2 0-36,-1 1 1,1 0-1,-1 1 1,1-1-1,-1 0 1,0 1 0,0-1-1,1 1 1,-1 0-1,0 0 1,0 0-1,0 0 1,-1 1-1,1-1 1,0 1 0,0 0-1,0 0 1,0 0-1,0 0 1,0 0-1,0 1 1,-1-1-1,1 1 1,0 0 0,0 0-1,0 0 1,1 0-1,-1 1 1,-5 2-1,3 0-3,0 0 0,0 0 0,0 1 0,1 0 0,-1 0 0,1 0 0,0 0 0,1 0-1,-1 1 1,1 0 0,0 0 0,1 0 0,-1 0 0,1 0 0,0 0 0,1 1 0,0-1 0,0 1-1,0-1 1,0 1 0,2 11 0,0-16-170,0 0 0,0 0 0,0-1 0,0 1 0,0-1 0,1 1 0,-1-1 0,1 1 0,-1-1 0,1 0 0,0 1 0,-1-1 0,1 0 0,0 0 0,0-1 0,0 1 0,0 0 0,0 0 0,0-1 0,0 1 0,0-1 0,0 0 0,0 0 0,0 1 0,0-1 0,0-1 0,4 1 0,5 0-2049,0-1-1,0 0 0,0 0 0,11-3 1,17-10-9846</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57.675"/>
    </inkml:context>
    <inkml:brush xml:id="br0">
      <inkml:brushProperty name="width" value="0.025" units="cm"/>
      <inkml:brushProperty name="height" value="0.025" units="cm"/>
    </inkml:brush>
  </inkml:definitions>
  <inkml:trace contextRef="#ctx0" brushRef="#br0">100 0 13805,'0'0'4511,"-9"5"-3230,4-2-1107,-1 0 1,2 0-1,-1 1 0,0-1 0,1 1 0,-1 0 1,1 0-1,0 1 0,1-1 0,-1 1 0,1 0 1,0 0-1,0 0 0,0 0 0,1 0 0,0 1 1,0-1-1,-3 12 0,-2 17 452,2 0 0,1 0 0,2 1 0,2 48 0,0-39-590,0-44-18,0-1 0,0 1 1,1 0-1,-1 0 0,0 0 0,0 0 1,0 0-1,0 0 0,0 0 1,0 0-1,0 0 0,0 0 0,0 0 1,0 0-1,1 0 0,-1 0 1,0 0-1,0 0 0,0 0 0,0 0 1,0 0-1,0 0 0,0 0 1,0 0-1,0 0 0,1 0 0,-1 0 1,0 0-1,0 0 0,0 0 0,0 1 1,0-1-1,0 0 0,0 0 1,0 0-1,0 0 0,0 0 0,0 0 1,0 0-1,0 0 0,1 0 1,-1 0-1,7-18 325,6-31-191,-10-49-456,-2 102 308,-1 0 1,1 0 0,0 0 0,0-1 0,0 1-1,0-1 1,1 1 0,-1-1 0,1 1 0,0-1 0,0 0-1,1 1 1,-1-1 0,0-1 0,1 1 0,0 0-1,0 0 1,0-1 0,0 0 0,0 0 0,0 0-1,0 0 1,1 0 0,-1 0 0,1-1 0,-1 0-1,1 1 1,0-1 0,5 0 0,-2 1 54,-1-1 0,0 0 0,0 0 0,1-1 0,-1 1 0,1-1 0,-1-1 0,0 1 0,1-1 0,-1 0 0,0-1 0,0 0 0,0 0 0,0 0 0,0 0 0,0-1 0,8-5 0,26-34 337,-14 13-301,-42 84-68,14-48 58,1 0 0,0 1 0,0-1 0,0 0 0,1 1 0,0 9 0,0-16-123,0 0-1,0 0 1,0 0 0,0 0-1,0 0 1,0 0 0,0 0-1,0 0 1,1 0 0,-1 0 0,0 0-1,1 0 1,-1 0 0,1 0-1,-1-1 1,1 1 0,-1 0-1,1 0 1,-1 0 0,1-1 0,0 1-1,-1 0 1,1-1 0,0 1-1,0-1 1,-1 1 0,1-1-1,0 1 1,0-1 0,0 1 0,0-1-1,0 0 1,0 1 0,0-1-1,0 0 1,-1 0 0,1 0-1,0 0 1,0 0 0,0 0 0,0 0-1,0 0 1,0 0 0,0 0-1,0-1 1,0 1 0,0 0-1,0-1 1,0 1 0,0 0 0,-1-1-1,1 1 1,0-1 0,0 0-1,0 1 1,-1-1 0,1 1 0,0-1-1,0-1 1,5-3-1111,-1-1-1,0 1 1,-1-1-1,0 0 1,1 0 0,-2-1-1,1 1 1,-1-1-1,0 0 1,0 1 0,-1-2-1,2-8 1,3-22-3581</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58.047"/>
    </inkml:context>
    <inkml:brush xml:id="br0">
      <inkml:brushProperty name="width" value="0.025" units="cm"/>
      <inkml:brushProperty name="height" value="0.025" units="cm"/>
    </inkml:brush>
  </inkml:definitions>
  <inkml:trace contextRef="#ctx0" brushRef="#br0">38 1 5349,'0'0'16560,"-38"56"-17393,45-35-1954,4-3-2882,5-2-6855</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58.392"/>
    </inkml:context>
    <inkml:brush xml:id="br0">
      <inkml:brushProperty name="width" value="0.025" units="cm"/>
      <inkml:brushProperty name="height" value="0.025" units="cm"/>
    </inkml:brush>
  </inkml:definitions>
  <inkml:trace contextRef="#ctx0" brushRef="#br0">152 0 15471,'0'0'3833,"-10"1"-1084,-4-1-1925,0 2 1,0 0-1,0 1 1,-17 5-1,27-7-655,0 1-1,0 0 0,0 0 1,0 0-1,0 0 1,1 0-1,-1 1 1,1 0-1,-5 4 0,6-5-159,1 0 1,0-1-1,0 1 0,0 0 0,0 0 0,0 0 0,0 0 0,0 0 0,1 0 0,-1 0 0,1 0 0,-1 0 0,1 0 0,0 0 0,0 0 0,0 0 0,0 0 0,0 0 0,0 0 0,1 0 0,0 3 1,0-4-3,-1 0 1,1 0 0,0 0 0,-1 0 0,1 0 0,0 0 0,0 0 0,0 0 0,0 0 0,0 0 0,0-1 0,0 1 0,0 0 0,0-1 0,0 1 0,1-1 0,-1 0 0,0 1-1,0-1 1,0 0 0,1 1 0,-1-1 0,3 0 0,35 1 151,-30-1-124,4-1-73,0 0-1,0-1 1,0 0 0,0-1 0,-1 0-1,1-1 1,14-7 0,25-7-126,-52 21 247,0 0 0,0 1-1,-1-1 1,1 0 0,-1 0 0,0 0-1,0 0 1,0 1 0,-2 2 0,2-5-53,0 1 1,0-1 0,1 1-1,-1-1 1,0 0 0,1 1-1,-1-1 1,1 1 0,-1 0-1,1-1 1,0 1 0,0-1-1,0 1 1,0 0 0,0-1 0,0 1-1,0-1 1,0 1 0,0-1-1,1 1 1,-1 0 0,1-1-1,-1 1 1,3 2 0,-2-3-12,1 0-1,-1 0 1,1 0 0,-1-1 0,1 1 0,0 0 0,0-1 0,-1 1 0,1-1-1,0 0 1,0 1 0,-1-1 0,1 0 0,0 0 0,0 0 0,0 0 0,0-1-1,1 1 1,12-3-52,0-1 0,-1 0 0,28-12 0,-33 12-56,-5 1-9,1 1 0,-1-1 0,1 1 0,0 0 0,0 1 0,0-1 0,0 1 0,0 0-1,0 0 1,0 1 0,6-1 0,-10 2 92,-1 0 0,1 0 0,-1 1 0,0-1 0,1 0 0,-1 0 0,0 0-1,0 0 1,0 0 0,0 1 0,0-1 0,0 0 0,0 0 0,0 0 0,-1 0 0,1 1 0,0-1-1,-1 0 1,1 0 0,-1 1 0,-9 25 126,10-26-117,-8 24 266,9-11-1534,8-7-4070,9-7-1739</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0:00.231"/>
    </inkml:context>
    <inkml:brush xml:id="br0">
      <inkml:brushProperty name="width" value="0.025" units="cm"/>
      <inkml:brushProperty name="height" value="0.025" units="cm"/>
    </inkml:brush>
  </inkml:definitions>
  <inkml:trace contextRef="#ctx0" brushRef="#br0">0 430 11755,'5'1'181,"-1"0"0,1 0 0,-1 0 0,1-1 0,-1 0 0,1 0 0,4 0 1,-5 0 3,283-6 4044,143-28-3944,-252 18-59,384-20 3489,-30 3-3143,486-65 1942,45 6-1844,-631 60-576,832-14-35,-938 40-54,1278-17 85,-621 21-19,53-2 13,-1005 2-42,10-2-422,-27 6-7167</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6:28:28.502"/>
    </inkml:context>
    <inkml:brush xml:id="br0">
      <inkml:brushProperty name="width" value="0.025" units="cm"/>
      <inkml:brushProperty name="height" value="0.025" units="cm"/>
    </inkml:brush>
  </inkml:definitions>
  <inkml:trace contextRef="#ctx0" brushRef="#br0">33 31 23094,'0'0'705,"-16"-4"-11083,-1-23 2594</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51.977"/>
    </inkml:context>
    <inkml:brush xml:id="br0">
      <inkml:brushProperty name="width" value="0.025" units="cm"/>
      <inkml:brushProperty name="height" value="0.025" units="cm"/>
    </inkml:brush>
  </inkml:definitions>
  <inkml:trace contextRef="#ctx0" brushRef="#br0">143 44 11371,'0'0'7335,"8"-7"-5408,1-1-1229,12-9-5,3 6 2528,-66 32 864,-28 25-3307,53-34-185,11-9-525,1 1 0,-1-1 0,1 1 0,0 0 0,1 0 0,-1 1 0,1 0 1,0-1-1,0 2 0,0-1 0,1 0 0,-1 1 0,1-1 0,1 1 0,-1 0 0,1 0 0,0 0 0,0 0 0,0 7 0,2-12-52,1 1 1,0 0-1,-1 0 0,1-1 0,0 1 0,0 0 0,0-1 0,1 1 0,-1-1 0,0 1 1,0-1-1,1 0 0,-1 0 0,1 1 0,-1-1 0,1 0 0,0 0 0,-1 0 0,1-1 0,0 1 1,0 0-1,-1-1 0,1 1 0,0-1 0,0 0 0,4 1 0,54 6 56,-29-6-458,23 1-1878,-19-6-6910,-20-1-2282</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1:33.522"/>
    </inkml:context>
    <inkml:brush xml:id="br0">
      <inkml:brushProperty name="width" value="0.025" units="cm"/>
      <inkml:brushProperty name="height" value="0.025" units="cm"/>
    </inkml:brush>
  </inkml:definitions>
  <inkml:trace contextRef="#ctx0" brushRef="#br0">11342 362 7079,'0'0'598,"-2"-8"-209,-1-7-311,0 1 0,2-1 0,0 0-1,0 0 1,1 0 0,5-27 0,-4 39-76,-1 0 1,1 0 0,-1 1-1,1-1 1,-1 0 0,0 0-1,0 0 1,0 0 0,-1 0-1,1 1 1,-1-1 0,1 0-1,-1 0 1,0 1 0,0-1-1,0 0 1,-1 1 0,1-1-1,0 1 1,-1-1 0,0 1-1,1 0 1,-1 0 0,0-1-1,0 1 1,-1 1 0,-1-3-1,-4 0 42,1 0-1,-1 1 0,1 0 1,-1 0-1,0 1 0,0 0 1,0 0-1,-14 0 0,-78-5 1077,-186 13-1,98 1-1121,-937-12 581,2-60 1068,-84 6-299,-1 64-1018,362 2-358,-314 34 81,850-14-46,-651 54 29,169 11-24,558-48-13,-305 99 0,20 46-27,418-144 388,1 4 0,-180 121 0,263-158-313,1 0 0,1 1 0,0 1-1,1 0 1,-19 25 0,28-32-56,1-1 0,0 1-1,0 0 1,0 0 0,1 0-1,0 1 1,1-1 0,0 1-1,0 0 1,0-1 0,1 1-1,0 0 1,1 0 0,0 0 0,0 0-1,3 15 1,-1-16 1,0 0-1,1 0 1,0 0 0,0 0 0,1-1 0,0 1-1,0-1 1,0 0 0,1 0 0,0-1 0,0 1-1,1-1 1,-1 0 0,1-1 0,7 5-1,5 3 2,1 0 0,1-1 0,37 14 0,2-5-17,0-2 1,93 15-1,128 3 27,-250-33 27,1136 82 5,-752-61-38,1577 19-349,-851-18 366,-226-2-5,-1-38 5,1032-161 526,-218-106-380,-1712 279-158,243-50 7,-208 40 3,0-3 0,-1-1 0,47-25 0,-86 37 11,-1 0 1,0-1 0,-1 0 0,0 0 0,1-1-1,-2 0 1,1 0 0,-1-1 0,0 0 0,-1 0-1,0-1 1,0 0 0,-1 0 0,0 0 0,-1-1 0,0 1-1,5-18 1,-6 14 57,-1 0 0,0-1-1,-1 1 1,0-1 0,-1 1 0,0-1-1,-2 1 1,1-1 0,-2 1-1,1 0 1,-2 0 0,0 0 0,-7-16-1,0 5 20,-1 0-1,-1 0 0,-1 2 0,-1-1 1,-1 2-1,-1 0 0,-1 1 1,0 1-1,-36-28 0,26 26-94,-2 2-1,-1 0 1,0 2 0,-2 2-1,1 0 1,-50-13-1,15 10-204,0 3 0,-106-10 0,-133 10-705,194 14 69,-105-4-2892,124-7 621</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29.998"/>
    </inkml:context>
    <inkml:brush xml:id="br0">
      <inkml:brushProperty name="width" value="0.025" units="cm"/>
      <inkml:brushProperty name="height" value="0.025" units="cm"/>
    </inkml:brush>
  </inkml:definitions>
  <inkml:trace contextRef="#ctx0" brushRef="#br0">1 79 5701,'0'0'9855,"0"-9"-8958,0 9-901,0-40 1529,0 39-1440,0 0 1,0 0-1,0 0 1,0 0-1,0 0 1,0-1 0,0 1-1,0 0 1,1 0-1,-1 0 1,1 0-1,-1 0 1,0 0 0,1 0-1,0 0 1,-1 0-1,1 0 1,-1 0-1,1 0 1,0 0 0,0 1-1,0-1 1,-1 0-1,1 0 1,0 1 0,0-1-1,0 1 1,0-1-1,0 1 1,0-1-1,0 1 1,0 0 0,1-1-1,-1 1 1,0 0-1,0 0 1,2 0-1,-2 1-43,1 1-1,-1 0 1,0 0-1,0 0 0,-1 0 1,1 0-1,0 0 0,-1 1 1,1-1-1,-1 0 1,1 0-1,-1 0 0,0 1 1,0-1-1,0 0 1,-1 0-1,1 1 0,-1 2 1,1 1 127,-12 190 2025,8-81-2183,6-105-2273,2-11-2402,-4 0 4260,1 0 0,-1 0 0,0 0 0,1 0 0,-1 1 0,0-1 0,0 0 0,0 0 0,0 0 0,1 0 0,-1 0 0,0 0 0,-1 0 0,1 0 0,0 0 0,0 0 0,0 0 0,0 1 0,-1-3 0,-10-15-7022</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30.362"/>
    </inkml:context>
    <inkml:brush xml:id="br0">
      <inkml:brushProperty name="width" value="0.025" units="cm"/>
      <inkml:brushProperty name="height" value="0.025" units="cm"/>
    </inkml:brush>
  </inkml:definitions>
  <inkml:trace contextRef="#ctx0" brushRef="#br0">1 45 10890,'0'0'9572,"9"4"-8632,9 0-714,-1 0 0,1-1 0,0-1 0,-1 0 0,1-2 1,0 0-1,0-1 0,0 0 0,-1-2 0,25-5 0,-9 1-222,-22 6-367,-1-1-1,1-1 0,0 0 1,-1 0-1,14-7 0,-15 2-4697,-7-6-5311</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1:42.196"/>
    </inkml:context>
    <inkml:brush xml:id="br0">
      <inkml:brushProperty name="width" value="0.025" units="cm"/>
      <inkml:brushProperty name="height" value="0.025" units="cm"/>
    </inkml:brush>
  </inkml:definitions>
  <inkml:trace contextRef="#ctx0" brushRef="#br0">2815 190 1249,'0'0'59,"9"-3"-11,62-25-25,-34 12 3232,-37 16-3218,0 0 1,0 1-1,-1-1 1,1 0-1,0 1 0,0-1 1,0 1-1,0-1 1,0 0-1,0 1 1,-1-1-1,1 0 1,0 1-1,0-1 0,-1 0 1,1 1-1,0-1 1,0 0-1,-1 0 1,1 1-1,0-1 1,-1 0-1,1 0 0,0 0 1,-1 0-1,1 1 1,0-1-1,-1 0 1,1 0-1,-1 0 1,1 0-1,0 0 0,-1 0 1,1 0-1,-1 0 1,1 0-1,0 0 1,-1 0-1,1 0 1,0 0-1,-1 0 0,-24 6 1740,24-6-1731,-58 13 1772,-81 9 0,118-20-1741,1-2-1,0 0 1,0-1 0,-1-1-1,1-1 1,0-1 0,-29-9-1,-68-22 316,-124-18-1,67 16-357,89 20 61,0 5 0,-1 2 1,-1 5-1,1 4 0,-1 3 0,-92 15 0,31 7-5,1 6-1,-240 81 0,306-82-86,-120 60 0,175-75 2,1 1-1,0 1 0,1 1 0,1 2 0,1 0 0,0 1 0,2 2 0,-20 24 0,34-35-8,0 0 0,1 0 0,0 0 0,1 1 0,1-1 0,0 1 0,0 0 0,1 1 0,0-1 0,2 1 0,-2 21 0,3 11 12,12 89 0,-4-56 24,-6-56-21,3 47 26,3 0-1,18 70 1,-20-116-28,1 0 0,1-1 1,1 0-1,1 0 0,1-1 0,1-1 1,1 1-1,0-2 0,31 34 1,-21-32 6,0-1 0,1-1 1,2-1-1,-1-1 0,2-2 1,0 0-1,1-2 0,0 0 1,1-3-1,0 0 1,36 6-1,40 4 32,198 12 0,-282-31-47,794 10-33,-531-23 48,441-73 0,-611 61 31,0-4-1,121-49 0,-155 45 144,-1-4-1,-2-3 1,112-75-1,-168 99-108,0-1 0,-1-1-1,0-1 1,-2 0 0,0-2 0,-1 0-1,-1-1 1,-1 0 0,15-28 0,-23 35-24,-1 1 1,-1-1-1,0 0 1,0-1-1,-2 1 0,0-1 1,0 0-1,-2 1 1,0-1-1,0 0 1,-1 0-1,-1 0 1,-1 0-1,0 0 0,-1 1 1,0-1-1,-9-22 1,1 12-37,-1 2 1,-1-1 0,-1 2-1,0 0 1,-2 0 0,-1 1-1,0 2 1,-2-1-1,0 2 1,-1 1 0,-1 0-1,0 1 1,-1 2 0,-36-19-1,3 6-479,-1 3 0,-1 2 0,-1 3 0,-1 2 0,-76-11 0,-13 4-2377,-5 0-1985</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35:44.340"/>
    </inkml:context>
    <inkml:brush xml:id="br0">
      <inkml:brushProperty name="width" value="0.025" units="cm"/>
      <inkml:brushProperty name="height" value="0.025" units="cm"/>
    </inkml:brush>
  </inkml:definitions>
  <inkml:trace contextRef="#ctx0" brushRef="#br0">113 163 8040,'-10'2'678,"-2"1"-540,-54 11 1725,43-7-219,22-5-668,7 0 93,4 0-1054,0 1 0,0 0 0,-1 0 0,1 1 0,-1 0 0,0 1 0,0 0 0,12 9 0,14 7 16,5-1-27,1-2 0,1-2 1,1-2-1,0-1 0,0-3 1,82 10-1,-54-15 126,0-3 0,1-3 0,110-17 0,0-7 295,747-84 623,557 54-295,-1329 55-664,226-2 130,-258-5-175,129-23-1,-17-18-10,120-17 654,-335 64-304,0 1 0,31 3-1,13 1-3633,-48-8-320,-3-12-2237</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2:48.543"/>
    </inkml:context>
    <inkml:brush xml:id="br0">
      <inkml:brushProperty name="width" value="0.025" units="cm"/>
      <inkml:brushProperty name="height" value="0.025" units="cm"/>
    </inkml:brush>
  </inkml:definitions>
  <inkml:trace contextRef="#ctx0" brushRef="#br0">107 306 3940,'0'0'106,"-11"0"1101,3 0-1080,0 1 55,0-1 0,0 0-1,1-1 1,-16-2 0,21 3-106,1 0 1,-1-1 0,0 1-1,1-1 1,-1 1-1,1-1 1,-1 0-1,1 0 1,-1 0-1,1 0 1,-1 0 0,1 0-1,0 0 1,0 0-1,-1 0 1,1-1-1,0 1 1,0 0 0,0-1-1,0 1 1,1-1-1,-1 1 1,0-1-1,1 0 1,-1 1 0,1-1-1,-1 1 1,1-1-1,0 0 1,-1 0-1,1-2 1,0-47 2694,6 64-983,0-10-1639,1 0 0,0-1 0,0 1 0,0-1 0,0-1 0,0 1 0,0-1 0,12 0 0,67-2 677,-51-1-644,91-3 212,-31 1-73,159 12-1,-104 9 33,0-5-1,1-8 0,273-26 1,-340 10-231,749-93 679,-435 58-730,441-25 1043,-839 72-985,11-1-1027,-5-3-6271,-6-5 640</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3:03.576"/>
    </inkml:context>
    <inkml:brush xml:id="br0">
      <inkml:brushProperty name="width" value="0.025" units="cm"/>
      <inkml:brushProperty name="height" value="0.025" units="cm"/>
    </inkml:brush>
  </inkml:definitions>
  <inkml:trace contextRef="#ctx0" brushRef="#br0">176 111 4324,'0'0'2482,"-9"-4"-1750,-13-7-392,0-2 0,-31-24-1,49 34-107,0 1-1,0 0 1,-1 0-1,1 0 1,0 0-1,-1 1 1,1-1-1,-1 1 1,0 0-1,1 1 0,-1-1 1,0 1-1,-6 0 1,23 13 889,13-6-1051,1 0 0,0-2 0,0-1 0,1-1 1,-1-1-1,46-3 0,15 2 138,206 29 675,57 1-212,556-58 598,-286 1-1257,-216 17-3,1169-4 25,-311-9 318,248-10-286,-1 73 60,-89-44-67,-1106-5 18,-178 7 2531,-137 2-2903,1 0 0,0 0-1,-1 1 1,0-1 0,1 0 0,-1 0 0,1 0-1,-1 0 1,0 0 0,0 0 0,1 0-1,-1-1 1,0 1 0,0 0 0,0 0 0,0-1-1,0 1 1,0 0 0,-2 0 0,-11 0-4681</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3:31.630"/>
    </inkml:context>
    <inkml:brush xml:id="br0">
      <inkml:brushProperty name="width" value="0.025" units="cm"/>
      <inkml:brushProperty name="height" value="0.025" units="cm"/>
    </inkml:brush>
  </inkml:definitions>
  <inkml:trace contextRef="#ctx0" brushRef="#br0">1182 168 1922,'-8'-9'1986,"-2"-2"-889,-1 1 0,0 0 1,0 0-1,-16-9 0,8 7-474,0 1 1,-37-15-1,26 15-401,0 1 1,-1 2-1,0 1 0,0 2 0,0 1 1,-1 1-1,1 2 0,-50 4 0,55-1-175,-1 2-1,1 1 0,0 1 0,0 1 1,1 1-1,0 2 0,0 0 0,1 2 1,0 0-1,-31 23 0,27-12 150,0 1 0,1 1 0,1 1 0,2 1 1,0 1-1,2 2 0,2 0 0,0 1 0,-26 60 0,25-40 84,2 0 0,3 1 0,2 0 0,3 1 0,-10 107 0,17-97-252,2-1 1,3 1-1,12 74 1,-7-100-19,1-1 0,3 0 1,0 0-1,3-1 1,1 0-1,31 55 1,-28-60-5,2-1 0,1-1 0,2-1 0,0-1-1,2-1 1,43 37 0,-48-48 1,-1-1-1,2-1 1,0 0-1,0-2 0,1 0 1,0-1-1,1-1 1,-1-1-1,2-1 0,44 5 1,-29-9 12,-1-1-1,1-2 1,-1-2 0,1-2 0,-1-1 0,0-2 0,-1-1-1,0-2 1,0-2 0,-1-1 0,-1-1 0,43-27 0,-20 7 367,-1-3 0,-3-2 0,-1-3 0,-2-1 0,-2-3 0,47-59 0,-66 69-185,-2-2 1,-1 0-1,-2-2 1,-2-1 0,-2-1-1,-1-1 1,-3 0-1,-1-1 1,-3-1 0,-1 0-1,-3-1 1,-1 0-1,-3 0 1,-2 0 0,-1 0-1,-7-51 1,3 65-228,-2 0 0,0 0-1,-2 1 1,-2 0 0,-1 0 0,-1 1 0,-2 0 0,-30-54 0,39 80-137,0-1 0,0 1 0,-1 0 1,0 0-1,1 1 0,-1-1 0,-1 1 0,1 0 1,-1 1-1,1-1 0,-1 1 0,0 0 0,-1 1 1,-5-3-1,1 2-988,1 1 1,-1 0-1,0 1 1,-18 0-1,-12 1-4320</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3:32.756"/>
    </inkml:context>
    <inkml:brush xml:id="br0">
      <inkml:brushProperty name="width" value="0.025" units="cm"/>
      <inkml:brushProperty name="height" value="0.025" units="cm"/>
    </inkml:brush>
  </inkml:definitions>
  <inkml:trace contextRef="#ctx0" brushRef="#br0">27 60 8712,'11'-29'4112,"1"-2"2174,-12 31-6254,0 1 0,0-1 0,0 0-1,0 0 1,0 0 0,0 0 0,0 0 0,0 0 0,0 0 0,0 0 0,0 0-1,0 0 1,0 0 0,0 1 0,0-1 0,0 0 0,0 0 0,1 0-1,-1 0 1,0 0 0,0 0 0,0 0 0,0 0 0,0 0 0,0 0 0,0 0-1,0 0 1,0 0 0,0 0 0,0 0 0,0 0 0,0 0 0,0 1 0,1-1-1,-1 0 1,0 0 0,0 0 0,0 0 0,0 0 0,0 0 0,0 0 0,0 0-1,0 0 1,0 0 0,0 0 0,0 0 0,1 0 0,-1-1 0,0 1 0,0 0-1,0 0 1,0 0 0,0 0 0,0 0 0,0 0 0,0 0 0,0 0-1,0 0 1,0 0 0,0 0 0,0 0 0,0 21 155,-5 26 67,-15 58-1,11-68-134,2 1 1,-3 72-1,9-108-108,1 0 0,0 0 0,0 0 0,0 0 0,0 0 0,0 0 0,1-1 0,-1 1 0,1 0 0,-1 0 0,1 0 0,0 0 0,-1 0 0,1 0 0,0-1 0,0 1 0,0 0 0,0-1 0,1 1 0,-1-1 0,0 1 0,1-1 0,1 2 0,0-2 23,0 0-1,0-1 1,0 1 0,0-1 0,0 1 0,0-1 0,1 0 0,-1 0 0,0 0 0,0-1 0,0 1 0,0-1 0,0 0 0,0 1-1,3-3 1,10-4 69,0 0-1,0-2 0,0 0 0,-1-1 1,-1 0-1,0-2 0,20-18 1,24-19 199,-57 49-287,-1-1 0,0 1 0,0 0 0,1-1 0,-1 1 0,0 0 0,1-1 0,-1 1 0,0 0 0,1 0 0,-1-1 0,1 1 0,-1 0 0,0 0 0,1 0 0,-1-1 0,1 1 0,-1 0 0,1 0 0,-1 0 0,0 0 0,1 0 0,-1 0 0,1 0-1,-1 0 1,1 0 0,-1 0 0,1 0 0,-1 0 0,1 0 0,-1 1 0,0-1 0,1 0 0,-1 0 0,1 0 0,-1 1 0,0-1 0,1 0 0,-1 0 0,0 1 0,1 0 0,1 23 588,-17 38 442,14-58-914,-1 4-14,0-1-1,0 1 1,1 0 0,0-1-1,1 1 1,0 9 0,0-16-107,1 0 0,-1 0 0,1-1 1,-1 1-1,1 0 0,0-1 0,-1 1 0,1 0 1,0-1-1,-1 1 0,1-1 0,0 1 0,0-1 1,0 1-1,0-1 0,-1 1 0,1-1 0,0 0 1,0 0-1,0 1 0,0-1 0,0 0 0,0 0 1,0 0-1,0 0 0,0 0 0,0 0 0,-1 0 1,1 0-1,2-1 0,30-4 661,-26 3-584,0-2-1,0 1 0,-1-1 0,0 0 0,1 0 0,6-7 0,-10 8-84,1 0 1,0-1-1,-1 1 1,2 0-1,-1 1 0,0-1 1,0 1-1,1 0 0,-1 0 1,1 0-1,0 1 1,0-1-1,-1 1 0,1 0 1,7 0-1,-9 3-11,-1 0 1,0 0-1,1 0 1,-1 0-1,0 0 0,0 0 1,0 1-1,0-1 0,-1 0 1,1 1-1,-1 0 1,1-1-1,1 6 0,6 9 34,-8-16 15,19 21-822,-8-20-2620,-1-12-3734,-2-5 741</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3:33.203"/>
    </inkml:context>
    <inkml:brush xml:id="br0">
      <inkml:brushProperty name="width" value="0.025" units="cm"/>
      <inkml:brushProperty name="height" value="0.025" units="cm"/>
    </inkml:brush>
  </inkml:definitions>
  <inkml:trace contextRef="#ctx0" brushRef="#br0">140 0 14798,'0'0'9849,"-4"9"-9342,-4 9-453,1 0-1,0 1 0,2 0 0,-7 38 0,-4 93 76,7-57-54,-2 28 1276,5-253-225,4 118-1179,0 1 0,-1-1 1,-1 1-1,0 0 0,0 0 1,-2 0-1,-9-19 1,4 22-106,8 16-205,3-4 349,0-1 1,1 1 0,-1-1-1,0 1 1,1-1 0,-1 1-1,1-1 1,0 0 0,-1 1-1,1-1 1,0 0 0,0 1-1,0-1 1,0 0 0,0 0-1,0 0 1,0 0 0,0 0-1,1 0 1,0 1 0,3 0-12,0 0 0,0 0 0,0 0 0,0 0 1,1-1-1,-1 0 0,0 0 0,1 0 0,-1-1 1,0 0-1,1 0 0,-1 0 0,1-1 0,-1 1 1,0-1-1,0-1 0,1 1 0,-1-1 0,0 0 0,0 0 1,0 0-1,0-1 0,-1 0 0,1 0 0,-1 0 1,0 0-1,0-1 0,0 1 0,0-1 0,0 0 0,-1 0 1,0-1-1,0 1 0,0-1 0,0 0 0,3-7 1,12-47-5987,-5 26-6</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59.927"/>
    </inkml:context>
    <inkml:brush xml:id="br0">
      <inkml:brushProperty name="width" value="0.025" units="cm"/>
      <inkml:brushProperty name="height" value="0.025" units="cm"/>
    </inkml:brush>
  </inkml:definitions>
  <inkml:trace contextRef="#ctx0" brushRef="#br0">35 27 9929,'3'-15'10228,"2"5"-5939,-3 9-3132,-9 11-324,1 0-625,1 0 1,0 1 0,1-1-1,0 1 1,1 0 0,0 0-1,0 0 1,1 0 0,1 1 0,-1 14-1,3-25-175,0-1 0,0 1 1,-1-1-1,1 1 0,0-1 0,0 1 0,0-1 0,0 1 0,-1-1 0,1 0 0,0 1 1,0-1-1,0 0 0,0 0 0,0 0 0,0 0 0,0 0 0,0 0 0,0 0 0,0 0 1,0 0-1,0 0 0,-1-1 0,1 1 0,0 0 0,2-1 0,27-8 483,32-30-362,10-5-79,-71 43-79,-1 1 0,0 0-1,1 0 1,-1-1 0,1 1 0,-1 0 0,1 0 0,-1 0-1,1 0 1,-1 0 0,1-1 0,-1 1 0,1 0-1,-1 0 1,1 0 0,-1 0 0,1 0 0,-1 1-1,0-1 1,1 0 0,-1 0 0,1 0 0,-1 0-1,1 0 1,-1 1 0,1-1 0,-1 0 0,0 0-1,1 1 1,-1-1 0,1 0 0,-1 1 0,0-1-1,1 0 1,-1 1 0,0-1 0,1 1 0,-1-1 0,0 1-1,3 26-19,-14 29 56,1-36 7,8-17-9,0 0 1,0 1 0,1-1-1,-1 0 1,1 1 0,0-1-1,0 1 1,-1 6 0,2-9 12,2-2-162,0 1 0,0-1 0,0 1 0,0-1 0,0 0 0,0 1 0,0-1 0,0 0 0,0-1 0,0 1 0,-1 0 0,1 0 0,0-1 0,2-2 0,23-28-6084,-17 19 1496,1-3-2308</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3:33.561"/>
    </inkml:context>
    <inkml:brush xml:id="br0">
      <inkml:brushProperty name="width" value="0.025" units="cm"/>
      <inkml:brushProperty name="height" value="0.025" units="cm"/>
    </inkml:brush>
  </inkml:definitions>
  <inkml:trace contextRef="#ctx0" brushRef="#br0">48 1 6790,'0'0'13581,"-7"10"-11750,2-3-1591,0 0-1,1 0 1,0 1-1,0-1 0,1 1 1,0 0-1,0 0 1,1 0-1,0 0 0,0 1 1,1-1-1,-1 12 1,1 22-164,1 47-16,1-80-378,0-1 1,0 0-1,1 0 0,0 0 1,0-1-1,0 1 0,1 0 1,5 9-1,-7-16 114,0 0 0,-1 0 0,1-1 0,0 1-1,0 0 1,0 0 0,0 0 0,-1-1 0,1 1 0,0-1 0,0 1-1,0 0 1,1-1 0,-1 0 0,0 1 0,0-1 0,0 0 0,2 1 0,23-1-7369,1-6-2703</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3:34.202"/>
    </inkml:context>
    <inkml:brush xml:id="br0">
      <inkml:brushProperty name="width" value="0.025" units="cm"/>
      <inkml:brushProperty name="height" value="0.025" units="cm"/>
    </inkml:brush>
  </inkml:definitions>
  <inkml:trace contextRef="#ctx0" brushRef="#br0">144 169 16015,'-10'6'2157,"6"-5"-1993,-13 8 1067,0 1-1,-29 22 1,42-29-1094,0 0-1,0 0 0,1 1 0,-1-1 1,1 1-1,0 0 0,0 0 1,0 0-1,0 0 0,1 0 0,0 0 1,0 1-1,0 0 0,0-1 1,1 1-1,-1 0 0,1 0 1,0-1-1,0 8 0,2-11-131,-1 1 0,1-1 0,0 0 0,0 1-1,-1-1 1,1 0 0,0 1 0,0-1 0,0 0 0,0 0 0,0 0-1,1 0 1,-1 0 0,0 0 0,0 0 0,1 0 0,-1 0 0,1-1-1,-1 1 1,1-1 0,-1 1 0,1-1 0,-1 1 0,1-1 0,-1 0-1,1 0 1,-1 0 0,1 0 0,-1 0 0,1 0 0,-1 0 0,1 0 0,0 0-1,1-1 1,3 0 32,1 1 0,-1-1 0,0-1-1,1 1 1,-1-1 0,0 0 0,9-4 0,-3-3-76,-1 0 0,0-1-1,0 0 1,0-1 0,14-20 0,30-30-2326,-55 61 2357,0 0-1,1 0 1,-1 0 0,0 0 0,0 0 0,0-1 0,0 1-1,1 0 1,-1 0 0,0 0 0,0 0 0,0 0-1,0 0 1,1 0 0,-1 0 0,0 0 0,0 0 0,0 1-1,0-1 1,1 0 0,-1 0 0,0 0 0,0 0 0,0 0-1,0 0 1,0 0 0,1 0 0,-1 0 0,0 0 0,0 1-1,0-1 1,0 0 0,0 0 0,0 0 0,0 0-1,1 0 1,-1 1 0,0-1 0,0 0 0,0 0 0,0 0-1,0 0 1,0 1 0,0-1 0,0 0 0,0 0 0,0 0-1,0 0 1,0 1 0,0-1 0,0 0 0,0 0 0,3 20-37,-3 28 316,0-42-272,0-3 10,0 0 0,0-1 1,0 1-1,0-1 0,0 1 1,1 0-1,-1-1 1,1 1-1,-1-1 0,1 1 1,0-1-1,0 0 0,0 1 1,0-1-1,1 0 1,2 4-1,-1-4 1,-1-1 0,1 1 0,0-1 0,0 0 0,-1 0 0,1 0 0,0 0 0,0 0 0,0-1 0,0 1 0,0-1 0,0 0 0,0 0 0,5-1 0,-1 1 16,0-2 1,0 1-1,1-1 0,-1 0 1,0-1-1,-1 0 0,1 0 0,0 0 1,-1-1-1,0 0 0,0 0 1,0 0-1,0-1 0,-1 0 0,0 0 1,0 0-1,0-1 0,0 0 1,5-10-1,2-2 6,0-1 1,-2-1-1,0 0 1,-1 0-1,8-28 1,-14 36-41,0 0 1,-1 0-1,0 0 1,0-22-1,-2 33 12,0 1 0,0 0 0,0-1-1,0 1 1,0 0 0,0 0-1,0-1 1,0 1 0,0 0 0,0 0-1,-1-1 1,1 1 0,0 0-1,0 0 1,0-1 0,0 1 0,0 0-1,0 0 1,-1 0 0,1-1-1,0 1 1,0 0 0,0 0 0,0 0-1,-1 0 1,1-1 0,0 1-1,0 0 1,-1 0 0,1 0 0,0 0-1,0 0 1,0 0 0,-1-1-1,1 1 1,0 0 0,-1 0 0,1 0-1,0 0 1,0 0 0,-1 0-1,1 0 1,0 0 0,0 0 0,-1 0-1,1 1 1,0-1 0,0 0-1,-1 0 1,1 0 0,0 0 0,0 0-1,0 0 1,-1 0 0,1 1-1,0-1 1,0 0 0,-1 0 0,1 0-1,0 0 1,0 1 0,0-1-1,0 0 1,0 0 0,-1 1 0,1-1-1,0 0 1,0 1 0,-15 14 348,6-1-247,1 1 0,0 0 0,1 0 0,0 0 0,2 1 0,-1 0 0,2 0 0,0 0 0,1 1 0,1-1 0,1 1 0,0 0 0,1 0 0,2 22 0,8-7-99,-10-31 3,0 0-1,1 0 1,-1 0-1,1 0 1,-1 0-1,1 0 0,-1 0 1,1 0-1,0-1 1,-1 1-1,1 0 1,0 0-1,0-1 0,-1 1 1,1 0-1,0-1 1,0 1-1,0-1 1,0 1-1,0-1 0,0 0 1,0 1-1,0-1 1,0 0-1,0 0 0,0 1 1,0-1-1,1 0 1,0-3 45,-1 0 1,0-1-1,0 1 1,0 0 0,0 0-1,-1-1 1,1 1-1,-1 0 1,0-1-1,0 1 1,0 0-1,0-1 1,-2-4 0,2 0 19,1-7-6,0 11-67,0-1 1,-1 1-1,0 0 1,1 0-1,-1 0 0,-1-1 1,1 1-1,-1 0 1,1 0-1,-1 0 1,-1-1-1,1 1 0,0 0 1,-1 1-1,-2-5 1,4 8-5,0 0 1,0 0 0,-1 0-1,1 0 1,0 0 0,0 0-1,0 0 1,0 0-1,-1 0 1,1 0 0,0 0-1,0 0 1,0 0 0,-1 0-1,1 0 1,0 0 0,0 0-1,0 0 1,0 0-1,-1 0 1,1 0 0,0 1-1,0-1 1,0 0 0,0 0-1,0 0 1,-1 0 0,1 0-1,0 0 1,0 1-1,0-1 1,0 0 0,0 0-1,0 0 1,0 0 0,0 1-1,0-1 1,0 0 0,0 0-1,0 0 1,0 1-1,0-1 1,0 0 0,0 0-1,0 0 1,0 0 0,0 1-1,0-1 1,0 0 0,0 0-1,0 0 1,0 1 0,0-1-1,0 0 1,0 0-1,0 0 1,0 0 0,0 0-1,0 1 1,1-1 0,-1 0-1,0 0 1,0 0 0,0 0-1,1 1 1,6 15 14,-2-12-1,1 0 1,0-1-1,0 1 1,0-1-1,0 0 1,0-1-1,1 0 1,-1 0-1,1 0 1,-1-1-1,1 1 1,0-2-1,0 1 1,0-1-1,-1 0 1,1 0-1,0-1 1,11-2-1,-10 1 16,0 0 0,-1 0 0,1 0 0,-1-1 0,1 0 0,-1-1 0,0 1 1,0-1-1,0-1 0,-1 1 0,1-1 0,-1 0 0,-1-1 0,1 1 0,6-10 0,-11 14 144,-7 8 523,2-1-608,0 1 1,0-1 0,1 1 0,0 0-1,0 0 1,1 1 0,0-1 0,0 0-1,0 1 1,1-1 0,0 1 0,1 0-1,0-1 1,0 1 0,2 14 0,-1-20-137,-1-1 1,1 0 0,-1 1-1,1-1 1,-1 0 0,1 1-1,0-1 1,-1 0 0,1 0-1,0 0 1,0 0 0,0 0 0,0 0-1,0 0 1,0 0 0,0 0-1,0 0 1,1-1 0,-1 1-1,0 0 1,0-1 0,1 1-1,-1-1 1,0 0 0,1 1 0,-1-1-1,3 1 1,-3-1-242,1-1-1,-1 1 1,0 0-1,0 0 1,1 0 0,-1-1-1,0 1 1,0-1 0,1 1-1,-1-1 1,0 1 0,0-1-1,0 0 1,0 1-1,0-1 1,0 0 0,0 0-1,0 0 1,0 0 0,0 0-1,-1 0 1,1 0 0,0 0-1,0 0 1,-1 0-1,1 0 1,-1 0 0,1-1-1,-1-1 1,5-24-6873,-1-6-4565</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3:34.656"/>
    </inkml:context>
    <inkml:brush xml:id="br0">
      <inkml:brushProperty name="width" value="0.025" units="cm"/>
      <inkml:brushProperty name="height" value="0.025" units="cm"/>
    </inkml:brush>
  </inkml:definitions>
  <inkml:trace contextRef="#ctx0" brushRef="#br0">1 1 14061,'0'0'11072,"4"9"-10773,0 1-501,1-1-1,1 0 1,0 0-1,0 0 1,0-1-1,1 1 1,9 7-1,-11-12-421,0 1 0,0-1 0,0 0 0,0 0 0,1-1 0,0 0 0,-1 0-1,1 0 1,0-1 0,0 1 0,1-2 0,-1 1 0,0 0 0,1-1 0,7 0-1,-14 5 8251,-5 18-5312,3-20-2005,0 1-1,1-1 0,0 0 0,0 0 0,0 1 0,0-1 0,1 0 0,0 1 0,0-1 1,0 1-1,1 4 0,0-7-302,0 0-1,-1 0 1,1-1 0,0 1 0,1 0 0,-1-1 0,0 1-1,0-1 1,1 1 0,-1-1 0,1 1 0,-1-1 0,1 0-1,0 0 1,0 0 0,-1 0 0,1 0 0,0 0 0,0-1-1,0 1 1,0-1 0,0 1 0,0-1 0,0 1 0,3-1-1,13 1-4,1 0-1,-1-1 1,1-1-1,-1-1 0,1 0 1,-1-1-1,0-2 0,0 1 1,-1-2-1,1-1 0,-1 0 1,0-1-1,-1 0 0,30-22 1,-50 33 84,0-1 1,0 2 0,1-1 0,-1 0-1,1 1 1,-1-1 0,1 1-1,0 0 1,1 0 0,-1 1-1,1-1 1,-1 0 0,1 1-1,1-1 1,-1 1 0,1 0-1,-1 0 1,1 0 0,0 6-1,1-10-87,1 0 1,-1 0-1,1 0 0,-1 0 0,1 0 0,-1 0 0,1 0 0,0 0 0,0 0 0,-1 0 0,1 0 0,0 0 0,0-1 0,0 1 1,0 0-1,0-1 0,0 1 0,0-1 0,0 1 0,0-1 0,0 1 0,0-1 0,0 0 0,0 0 0,1 1 0,-1-1 0,0 0 0,0 0 1,2 0-1,44 1-790,-40-1 414,52-3-4485,-40 0 292,0 1-3345</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3:38.612"/>
    </inkml:context>
    <inkml:brush xml:id="br0">
      <inkml:brushProperty name="width" value="0.025" units="cm"/>
      <inkml:brushProperty name="height" value="0.025" units="cm"/>
    </inkml:brush>
  </inkml:definitions>
  <inkml:trace contextRef="#ctx0" brushRef="#br0">1522 241 6502,'0'0'2755,"-3"-12"-1325,-1-1-1197,-1 0 0,0 1-1,-1-1 1,0 1 0,-1 0-1,-1 1 1,0-1 0,0 2-1,-1-1 1,0 1 0,-16-13-1,11 13-237,-1 0 0,0 2 0,0 0-1,-1 1 1,0 0 0,0 1-1,0 1 1,-1 1 0,0 0-1,0 1 1,0 1 0,0 0 0,0 1-1,0 1 1,-1 1 0,-20 4-1,-29 6-40,1 2 0,-112 40-1,164-49 47,-56 19 379,1 4 0,-104 55 0,134-60-163,2 3 0,0 1 1,1 1-1,2 2 0,-47 52 0,56-53-75,1 1-1,1 2 1,2 0 0,1 1-1,1 2 1,2-1 0,2 2-1,-19 61 1,27-72-106,2 0 0,1 0 0,1 1 1,1-1-1,1 1 0,1-1 0,2 1 0,0-1 1,1 1-1,2-1 0,0 0 0,2 0 0,0-1 1,17 34-1,-3-15-13,3 0 0,1-2 0,2-1 0,2-1 1,2-1-1,0-2 0,3-1 0,1-2 0,1-1 0,2-2 1,1-1-1,1-3 0,78 39 0,-81-48-11,1 0 0,1-3 0,0-1 0,1-2 0,0-2 0,1-1 0,0-2 0,-1-2 0,1-2 0,0-1 0,0-3 0,0-1 0,0-2-1,-1-1 1,0-3 0,53-19 0,-36 5 82,-1-3 0,-1-2 0,-2-2 0,-1-3 1,61-52-1,-55 36 394,-1-3 1,-4-2 0,86-114-1,-112 132-301,-2-1 0,-1-1 0,-3-1 0,-1-1 0,-1-1 0,-3 0 0,-1-1 0,-3-1 0,-1 0 0,-2-1 0,5-83 0,-14 116-96,2-17 193,-2 0 0,-1 0 0,-2 0 0,-9-45-1,10 66-284,0 1 0,-1 0 0,0-1 0,0 1 0,0 0 0,-1 1 0,0-1 0,-1 1 0,1 0 0,-1 0 0,-1 0 0,1 0 0,-1 1 0,0 0 0,0 0 0,0 1 0,-1 0-1,1 0 1,-1 0 0,0 1 0,0 0 0,-9-3 0,0 2-421,-1 0 0,0 1 0,0 1 0,0 0 0,0 2 0,0-1 1,-1 2-1,-27 5 0,17-1-1684,1 1 0,-34 13 0,11 0-5596</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3:39.175"/>
    </inkml:context>
    <inkml:brush xml:id="br0">
      <inkml:brushProperty name="width" value="0.025" units="cm"/>
      <inkml:brushProperty name="height" value="0.025" units="cm"/>
    </inkml:brush>
  </inkml:definitions>
  <inkml:trace contextRef="#ctx0" brushRef="#br0">0 1 15855,'0'0'705,"33"61"159,-10-19 514,2 8-642,4 4-287,2-1-97,-2-3-160,1-3-95,-3-1-1,-1-6-32,-1-5-32,-16-6-289,0-6-479,-9-12-481,-4-10-449,-14-1-640,-9-20-1858,-9-12-3491</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3:39.519"/>
    </inkml:context>
    <inkml:brush xml:id="br0">
      <inkml:brushProperty name="width" value="0.025" units="cm"/>
      <inkml:brushProperty name="height" value="0.025" units="cm"/>
    </inkml:brush>
  </inkml:definitions>
  <inkml:trace contextRef="#ctx0" brushRef="#br0">4 393 11659,'0'0'5691,"-1"10"-4490,1-9-1181,-1 2 64,1-1-1,-1 0 1,1 0-1,0 1 1,0-1-1,0 0 1,0 1 0,0-1-1,0 0 1,0 1-1,1-1 1,-1 0-1,1 0 1,0 1 0,-1-1-1,1 0 1,0 0-1,0 0 1,1 0-1,-1 0 1,0 0 0,1 0-1,-1-1 1,1 1-1,0 0 1,-1-1-1,1 1 1,0-1 0,0 0-1,0 1 1,0-1-1,0 0 1,0 0-1,0 0 1,0-1 0,5 2-1,-4-1 41,1 0 1,-1 0-1,1-1 0,-1 0 1,1 1-1,-1-1 0,1 0 1,-1-1-1,1 1 0,-1-1 1,1 1-1,-1-1 0,0 0 0,1 0 1,-1-1-1,0 1 0,0-1 1,1 1-1,4-5 0,-3 1 55,-1 1 1,1-1-1,-1 0 0,0 0 0,-1 0 0,1 0 1,-1-1-1,0 0 0,-1 1 0,4-9 0,1-13 123,0 1 1,-2-1-1,-1 1 0,1-31 0,-5-90 140,-2 62-531,4 93 33,1-1 0,-1 0 0,1 1 0,1-1 0,-1 0 0,1-1 0,1 1 0,-1-1 0,1 1 0,7 6 0,-10-10 42,12 11-72,-1 0 1,2-1 0,0 0-1,0-1 1,1-1-1,0 0 1,1-1 0,1-1-1,-1-1 1,1 0-1,1-2 1,-1 0-1,31 6 1,7 5-6348,-37-8 289</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3:40.694"/>
    </inkml:context>
    <inkml:brush xml:id="br0">
      <inkml:brushProperty name="width" value="0.025" units="cm"/>
      <inkml:brushProperty name="height" value="0.025" units="cm"/>
    </inkml:brush>
  </inkml:definitions>
  <inkml:trace contextRef="#ctx0" brushRef="#br0">138 38 4324,'0'0'19987,"3"-6"-18946,-2 5-991,0-1 0,-1 1 0,1-1 0,-1 1 0,1 0 0,-1-1 0,1 1 0,-1-1 0,0 1 1,0-1-1,0 1 0,0-1 0,0 0 0,0-1 0,-1 2-40,0 0 0,1 1 0,-1-1 1,0 0-1,0 1 0,0-1 0,0 1 0,0-1 1,0 1-1,0-1 0,0 1 0,0 0 0,0 0 1,-1-1-1,1 1 0,0 0 0,0 0 1,0 0-1,0 0 0,0 0 0,0 0 0,0 1 1,0-1-1,-1 0 0,1 0 0,0 1 0,0-1 1,0 1-1,-1 0 0,-3 1-19,-1 0 0,1 1 0,0 0 0,0-1 0,0 2 0,0-1-1,1 1 1,-1 0 0,1 0 0,0 0 0,0 0 0,0 1 0,1-1 0,-1 1 0,1 0 0,-4 10 0,1-4 38,0 1 0,2 0-1,-1 0 1,2 0 0,0 0 0,-4 23 0,7-33-28,-1 1 1,1-1-1,0 0 1,0 1-1,0-1 0,0 0 1,0 0-1,0 1 1,1-1-1,-1 0 1,1 0-1,-1 1 0,1-1 1,0 0-1,0 0 1,0 0-1,0 0 0,0 0 1,1 0-1,-1 0 1,0 0-1,1-1 0,0 1 1,-1 0-1,1-1 1,0 0-1,0 1 1,3 1-1,-1-2 12,1 0 0,-1 0 0,1 0 0,0-1 0,-1 0 0,1 0 1,0 0-1,-1 0 0,1-1 0,-1 0 0,1 0 0,-1 0 0,9-4 0,1-1-14,0 0-1,-1-1 0,0 0 1,0-1-1,-1-1 1,17-15-1,62-68-2651,-91 91 2510,1 0 0,0 1 0,-1-1-1,1 0 1,-1 0 0,1 1-1,0-1 1,0 0 0,-1 1 0,1-1-1,0 1 1,0-1 0,0 1 0,0 0-1,-1-1 1,1 1 0,0 0-1,0-1 1,0 1 0,0 0 0,1 0-1,-1 0 87,-1 1 1,1-1-1,0 1 0,-1-1 0,1 0 0,-1 1 0,1-1 0,-1 1 0,0 0 0,1-1 1,-1 1-1,1-1 0,-1 1 0,0 0 0,0-1 0,1 1 0,-1 0 0,0-1 1,0 1-1,0 0 0,0-1 0,0 2 0,1 56 371,-2-35 10,1-19-245,0-1 1,1 1-1,-1 0 0,1-1 1,-1 1-1,1 0 0,0-1 0,1 1 1,-1-1-1,1 1 0,-1-1 1,1 0-1,0 0 0,0 0 0,3 4 1,-2-5-24,-1-1 0,1 1 0,0 0 0,0-1 0,0 0 1,0 1-1,0-1 0,0 0 0,0-1 0,0 1 0,0-1 0,0 1 1,0-1-1,0 0 0,1 0 0,-1 0 0,0 0 0,0-1 1,3 0-1,7-2 35,-1-1 0,0 0 1,0 0-1,0-2 0,0 1 0,-1-1 1,18-13-1,-11 6-160,-1 0 0,0-1 0,26-28-1,-50 55 169,0 0-1,2 0 0,0 0 0,-7 27 1,12-40-97,0 1 0,0-1 0,0 1-1,0-1 1,0 1 0,-1-1 0,1 1 0,0-1 0,0 1 0,0-1 0,0 1 0,1-1 0,-1 1 0,0-1 0,0 1 0,0-1 0,0 1 0,0-1 0,1 1 0,-1-1 0,0 1 0,0-1 0,1 1 0,-1-1 0,0 0 0,1 1 0,-1-1 0,0 1 0,1-1 0,-1 0 0,1 1 0,-1-1 0,1 0 0,-1 0 0,1 1 0,-1-1 0,1 0-1,25-3-218,24-20-2390,-23 3-889,-2-3-2900</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3:41.053"/>
    </inkml:context>
    <inkml:brush xml:id="br0">
      <inkml:brushProperty name="width" value="0.025" units="cm"/>
      <inkml:brushProperty name="height" value="0.025" units="cm"/>
    </inkml:brush>
  </inkml:definitions>
  <inkml:trace contextRef="#ctx0" brushRef="#br0">122 1 4773,'0'0'9950,"-8"7"-6090,6-6-3776,-10 9 1040,-1 0 0,1-1 1,-2-1-1,1 0 0,-1-1 1,-19 8-1,39-17-1155,0 1 1,0 0-1,1 1 1,-1 0-1,0 0 0,1 0 1,-1 1-1,0-1 1,0 2-1,1-1 0,7 3 1,63 29-649,-75-33 693,0 1 0,0 0 0,0 0 0,0 0 0,0 0 0,0 0 0,0 1 1,0-1-1,-1 0 0,1 1 0,0 0 0,-1-1 0,0 1 0,1 0 0,-1 0 0,0 0 1,0-1-1,0 1 0,0 1 0,0-1 0,0 0 0,-1 0 0,1 0 0,-1 0 0,1 0 0,-1 1 1,0-1-1,0 0 0,0 0 0,0 1 0,0-1 0,0 0 0,-1 0 0,1 0 0,-1 0 0,0 1 1,1-1-1,-1 0 0,0 0 0,0 0 0,0 0 0,-1 0 0,-2 3 0,-1 1 62,-1 1 0,1-1 1,-2 0-1,1 0 0,-1 0 0,0-1 0,0 0 0,0-1 0,-1 0 0,-10 5 0,17-9-175,1 1 0,-1-1 0,0 0 0,1 0 0,-1 1 0,1-1 0,-1 0 0,0 0 0,1 0 0,-1 0 0,0 0 0,1 0 0,-1 0 0,1 0 0,-1 0 0,0 0 0,1 0-1,-1 0 1,0 0 0,1-1 0,-1 1 0,1 0 0,-1 0 0,0-1 0,1 1 0,-1 0 0,1-1 0,-1 1 0,0-1 0,-4-20-3272,13-30-3501,-7 49 6564,10-39-5142</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3:41.988"/>
    </inkml:context>
    <inkml:brush xml:id="br0">
      <inkml:brushProperty name="width" value="0.025" units="cm"/>
      <inkml:brushProperty name="height" value="0.025" units="cm"/>
    </inkml:brush>
  </inkml:definitions>
  <inkml:trace contextRef="#ctx0" brushRef="#br0">44 36 13901,'0'0'9054,"0"11"-8413,2 56 306,2-1 1,4 0-1,22 88 1,-18-110-909,-7-28 41,-5-16-65,0 0 0,0 0 0,0 0 1,0 0-1,0 0 0,0 0 0,0 0 0,0 0 0,0 0 0,1 0 0,-1 0 1,0 0-1,0 0 0,0 0 0,0 0 0,0 0 0,0 0 0,0 0 0,0 0 1,-4-14-114,0 1 1,-1 0 0,0 0-1,-1 1 1,-1-1 0,0 1-1,-1 1 1,0-1 0,0 2-1,-1-1 1,-1 1 0,-15-13-1,38 28-152,0-1 0,1 0 0,-1-1 0,0-1 0,1 0 0,16 0 0,-24-2 25,5 1 84,99 5-3409,-98-6 3209,-1 0 1,0-1-1,1-1 0,-1 1 1,0-2-1,0 0 0,14-5 1,-12 0 1516,1 2 2810,-14 6-3897,1 1 0,-1-1 0,1 1 0,-1-1 0,0 0 0,1 1 0,-1-1 0,0 1 0,0-1 0,1 1 0,-1-1 0,0 1 0,0-1 0,0 1 0,0 0 0,0-1 0,0 1-1,1-1 1,-1 1 0,-1-1 0,1 1 0,0-1 0,0 1 0,0-1 0,0 1 0,0 0 0,0-1 0,-1 1 0,1 0 0,-1 5 218,0-1-184,1-1 1,-1 0-1,1 1 0,0-1 0,0 0 0,0 1 0,2 5 1,-1-8-119,-1-1 0,1 1 1,0-1-1,-1 0 0,1 0 0,0 0 1,0 1-1,0-1 0,0 0 1,0 0-1,0 0 0,1 0 1,-1-1-1,0 1 0,0 0 1,1 0-1,-1-1 0,0 1 0,1-1 1,-1 1-1,1-1 0,-1 0 1,1 1-1,-1-1 0,1 0 1,1 0-1,8 0-298,1 0 1,0-1-1,-1 0 1,1-1-1,-1 0 1,0-1-1,0 0 1,0-1-1,0 0 0,0 0 1,-1-2-1,1 1 1,12-10-1,36-17-2012,-23 24 2328,-32 7 43,0 1 1,0-1-1,0 0 1,0 0 0,0 0-1,0-1 1,0 1 0,0-1-1,5-3 1,9-8-82,-2 0 0,1-1 0,-2 0 0,0-1 1,-1-1-1,0 0 0,-2-1 0,0-1 0,0 0 0,-2 0 0,0-1 0,-1-1 1,11-38-1,-32 99 810,-6 42 534,17-67-1036,0 1-1,1 0 0,1 0 0,1 0 1,0-1-1,2 1 0,-1-1 0,2 1 1,8 19-1,-8-26-266,0 1 0,0-1 0,1-1 1,1 1-1,-1-1 0,2 0 0,-1-1 0,1 1 0,0-2 1,1 1-1,0-1 0,0 0 0,0-1 0,19 9 0,-28-14-15,0-1-1,0 0 1,1 0-1,-1 1 1,0-1-1,0 0 1,1 0-1,-1 1 1,0-1-1,1 0 1,-1 0-1,0 0 1,0 0-1,1 1 1,-1-1-1,1 0 1,-1 0-1,0 0 1,1 0-1,-1 0 1,0 0-1,1 0 1,-1 0-1,0 0 1,1 0-1,-1 0 1,0 0-1,1 0 1,-1 0-1,0 0 1,1-1-1,-1 1 1,0 0-1,1 0 1,-1 0-1,0 0 1,1-1-1,-1 1 1,0 0-1,0 0 0,1-1 1,-1 1-1,0 0 1,1-1-1,-9-18 218,-20-22-169,8 17-161,-1 0 1,0 2-1,-2 0 1,0 1-1,-1 2 1,-1 1 0,-1 0-1,-1 2 1,0 1-1,-34-13 1,61 28 111,0 0 1,-1 0 0,1 0-1,0 0 1,0 0 0,0 1-1,-1-1 1,1 0 0,0 0-1,0 0 1,-1 0 0,1 0-1,0 0 1,0 0 0,0-1-1,-1 1 1,1 0 0,0 0-1,0 0 1,0 0 0,-1 0-1,1 0 1,0 0-1,0 0 1,0 0 0,-1-1-1,1 1 1,0 0 0,0 0-1,0 0 1,0 0 0,0-1-1,-1 1 1,1 0 0,0 0-1,0 0 1,0-1 0,0 1-1,0 0 1,0 0 0,0 0-1,0-1 1,0 1 0,0 0-1,0 0 1,0 0-1,0-1 1,0 1 0,0 0-1,0 0 1,0-1 0,0 1-1,0 0 1,0 0 0,0 0-1,0-1 1,0 1 0,0 0-1,0 0 1,0 0 0,1-1-1,-1 1 1,0 0 0,0 0-1,0 0 1,0 0 0,1-1-1,24-6 179,48-2-206,-64 8 103,61-5-73,53-7-1258,-44-7-3897,-39 3-415</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3:43.280"/>
    </inkml:context>
    <inkml:brush xml:id="br0">
      <inkml:brushProperty name="width" value="0.025" units="cm"/>
      <inkml:brushProperty name="height" value="0.025" units="cm"/>
    </inkml:brush>
  </inkml:definitions>
  <inkml:trace contextRef="#ctx0" brushRef="#br0">0 270 11851,'144'-7'2181,"253"-46"0,-206 23-1760,1412-115 1373,305 117-559,-1326 30-1183,839 62 1368,963-13-523,-754-154 1926,-1505 92-2849,5 2 287,-194 15-2486,22-2-4972,22-3-880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00.477"/>
    </inkml:context>
    <inkml:brush xml:id="br0">
      <inkml:brushProperty name="width" value="0.025" units="cm"/>
      <inkml:brushProperty name="height" value="0.025" units="cm"/>
    </inkml:brush>
  </inkml:definitions>
  <inkml:trace contextRef="#ctx0" brushRef="#br0">134 131 8808,'0'0'16320,"-8"-5"-16059,5 3-245,1 1 8,0-1-1,0 1 0,1 0 0,-1 0 1,0 0-1,0 0 0,0 0 1,-1 0-1,1 1 0,0-1 0,0 0 1,0 1-1,-1 0 0,1 0 1,0 0-1,0 0 0,0 0 0,-1 0 1,1 0-1,0 1 0,0-1 1,0 1-1,-1-1 0,1 1 0,0 0 1,0 0-1,0 0 0,0 0 1,0 0-1,1 1 0,-1-1 0,0 1 1,0-1-1,1 1 0,-3 2 1,-30 38 1087,33-41-1054,-1 1 0,1 0 0,-1 0 0,1 0-1,0 1 1,0-1 0,0 0 0,0 0 0,1 0 0,-1 1 0,1-1 0,-1 0 0,1 1-1,0-1 1,0 1 0,0-1 0,0 0 0,0 1 0,0-1 0,1 3 0,1-4-24,-1 0 1,1 0 0,-1 0-1,1 0 1,-1-1 0,1 1-1,0 0 1,-1-1 0,1 1-1,0-1 1,-1 0 0,1 1-1,0-1 1,0 0-1,-1 0 1,1 0 0,0-1-1,0 1 1,1 0 0,37-8 232,-23 0-275,-1 0-1,-1-1 0,0-1 1,0-1-1,-1 0 1,0-1-1,-1 0 0,0-1 1,-1-1-1,-1 0 1,0 0-1,-1-1 0,-1-1 1,13-27-1,-18 30 7,-14 21-66,-11 19 2,14-18 85,2 0-1,-1 0 0,1 0 0,1 1 1,0 0-1,0 0 0,1 0 0,0 0 1,1 0-1,0 1 0,1-1 0,-1 21 1,3-28-20,0-1 0,0 1 1,0-1-1,0 1 0,0-1 1,1 1-1,-1-1 1,1 0-1,-1 0 0,1 1 1,0-1-1,0-1 0,0 1 1,0 0-1,0 0 1,1-1-1,-1 1 0,0-1 1,1 0-1,-1 1 0,1-1 1,-1 0-1,1-1 1,0 1-1,-1 0 0,4-1 1,38 7-2566,-6-6-4896,-6-2-4111</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3:46.993"/>
    </inkml:context>
    <inkml:brush xml:id="br0">
      <inkml:brushProperty name="width" value="0.025" units="cm"/>
      <inkml:brushProperty name="height" value="0.025" units="cm"/>
    </inkml:brush>
  </inkml:definitions>
  <inkml:trace contextRef="#ctx0" brushRef="#br0">60 0 3683,'-15'1'871,"12"-1"-719,0 0 0,1 0 1,-1 0-1,0 0 0,0 0 1,1 1-1,-1-1 0,0 1 1,1 0-1,-1 0 0,0 0 1,1 0-1,-1 0 0,-3 3 0,55 1 2534,329 38-1063,-26-3-588,-71-24-353,0-12-1,297-35 1,590-4 284,-1046 35-913,14 7-29,-1 6-1,184 42 0,-306-52-18,30 4 983,1-2-1,56-1 1,-99-4-935,-10 14-3448,-2-9 240,4-4-913</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3:48.841"/>
    </inkml:context>
    <inkml:brush xml:id="br0">
      <inkml:brushProperty name="width" value="0.025" units="cm"/>
      <inkml:brushProperty name="height" value="0.025" units="cm"/>
    </inkml:brush>
  </inkml:definitions>
  <inkml:trace contextRef="#ctx0" brushRef="#br0">1 183 7911,'42'8'1586,"34"-1"-1315,138-5 0,78-24 546,16-1-462,15 9-68,591 4 1235,578 44-32,-712-95-1134,-438 23 815,411-23-526,1 56-634,-295 50 11,32 1 15,22-41-5,-241-28-1,20-1-30,-234 25-5,1 2 1,75 15-1,-118-14 228,-30-2 188,-18 1-242,22 0-592,-22 5-1871,14-9-2540,11-7-1835</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3:52.076"/>
    </inkml:context>
    <inkml:brush xml:id="br0">
      <inkml:brushProperty name="width" value="0.025" units="cm"/>
      <inkml:brushProperty name="height" value="0.025" units="cm"/>
    </inkml:brush>
  </inkml:definitions>
  <inkml:trace contextRef="#ctx0" brushRef="#br0">184 82 4612,'-10'0'-26,"-7"0"230,-1 1 0,1 1 1,-1 1-1,1 0 1,0 1-1,-29 12 0,34-11-190,1 1 1912,17-6 726,27 1-2391,29 4 418,0-2-1,62-7 1,-15 1-137,654 29 297,-45 1-492,101-25 585,881-4-733,-276-75 297,-194 5 572,-772 69-1489,-458 3 298,1 0 1,-1 0 0,0 0 0,0 0-1,1 0 1,-1 0 0,0 0-1,0 0 1,0 0 0,1 0 0,-1 0-1,0 0 1,0 0 0,0 0 0,1-1-1,-1 1 1,0 0 0,0 0-1,0 0 1,1 0 0,-1 0 0,0-1-1,0 1 1,0 0 0,0 0 0,0 0-1,0 0 1,1-1 0,-1 1-1,0 0 1,0 0 0,0 0 0,0-1-1,0 1 1,0 0 0,0 0 0,0-1-1,0 1 1,0 0 0,0 0-1,0-1 1,2-18-5083</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4:39.650"/>
    </inkml:context>
    <inkml:brush xml:id="br0">
      <inkml:brushProperty name="width" value="0.025" units="cm"/>
      <inkml:brushProperty name="height" value="0.025" units="cm"/>
    </inkml:brush>
  </inkml:definitions>
  <inkml:trace contextRef="#ctx0" brushRef="#br0">137 68 4420,'0'0'598,"-9"2"-278,-6 0-189,3-1 303,1 0-1,0 1 1,-1 0-1,1 1 0,1 0 1,-1 1-1,-15 7 0,25-10-423,0 0 0,0 0-1,1 0 1,-1 0 0,0 0-1,1 0 1,-1 0 0,1 0-1,-1 0 1,1 0 0,-1 1-1,1-1 1,0 0 0,-1 0-1,1 0 1,0 1 0,0-1-1,0 0 1,0 0 0,0 1-1,0-1 1,1 0 0,-1 0-1,0 1 1,1-1 0,-1 0-1,1 0 1,-1 0-1,1 0 1,-1 0 0,1 1-1,0-1 1,1 1 0,0 2 7,1 0 0,0 0 0,0 0 0,1 0 1,-1 0-1,8 5 0,0-3-6,0 0 1,0-1 0,1 0-1,-1-1 1,1 0 0,0 0-1,0-2 1,14 2-1,106 4 182,-57-6-111,240 11 780,573-51 0,-208-1-163,2 34-342,16-1-185,111 20-22,-201 1 125,-164-9 389,130 59 341,-375-34-899,250 5 0,91-71 62,-371 18-144,667-2 58,-558 21-68,237-24 40,124-66-2,23-3-29,-535 72-91,-67 9-238,2 1 0,-1 4 0,115 4 0,-161 5-1910,-11 1-426</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4:52.127"/>
    </inkml:context>
    <inkml:brush xml:id="br0">
      <inkml:brushProperty name="width" value="0.025" units="cm"/>
      <inkml:brushProperty name="height" value="0.025" units="cm"/>
    </inkml:brush>
  </inkml:definitions>
  <inkml:trace contextRef="#ctx0" brushRef="#br0">0 584 3876,'0'0'5210,"11"-3"-5290,58-23 290,-50 17-136,0 1 1,0 1-1,1 0 1,0 2-1,40-7 0,47 10 97,-23 1 35,101-15-1,-48-2 13,1 6-1,0 5 1,224 20 0,294 4 86,0-48-199,-602 28-98,606-92 63,-462 57-9,355-22 0,113 77 241,134-6-97,-295-66-75,-140 11-100,125 18 226,-194 15 124,-27-11-100,52-2-48,-315 23-221,172-10-399,-149 7-121,0-1-1,0-1 0,0-2 0,27-11 1,40-26-1616</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4:58.709"/>
    </inkml:context>
    <inkml:brush xml:id="br0">
      <inkml:brushProperty name="width" value="0.025" units="cm"/>
      <inkml:brushProperty name="height" value="0.025" units="cm"/>
    </inkml:brush>
  </inkml:definitions>
  <inkml:trace contextRef="#ctx0" brushRef="#br0">1 253 4004,'0'0'2664,"7"3"-1613,43 13 371,104 19 0,-119-28-1223,75 11 566,161 7-1,115-20-162,-286-6-469,326-13 742,489 14-544,-227-50-8,-277 11-240,908-100 1043,-886 105-1024,2 35-68,21 0 167,697-11 1,-856 19-170,286 5 102,-50-32 123,-2 0 111,1289 19-224,-1135 7 181,-543-6-141,40 1-52,186-22 1,-163 9 112,-51 5-21,-126 3-530,51-5 564,-42-3-2527,-7-6-3667,-23 8-416</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5:11.245"/>
    </inkml:context>
    <inkml:brush xml:id="br0">
      <inkml:brushProperty name="width" value="0.025" units="cm"/>
      <inkml:brushProperty name="height" value="0.025" units="cm"/>
    </inkml:brush>
  </inkml:definitions>
  <inkml:trace contextRef="#ctx0" brushRef="#br0">0 55 5189,'0'0'4185,"7"-2"-3779,17-3-109,1 1 1,-1 2-1,1 0 1,31 2-1,54-4 522,200-9 174,-16 2-37,374 0-390,-375 16-433,-212-1-95,-1 3-1,90 21 1,-90-13 8,1-3 0,91 1 0,225-2 454,-290-7-349,-33-3 1216,-73-1-919,-1 0-422,0 0 0,0-1 0,0 1 0,0 0 0,0-1 0,0 1 0,0-1 0,0 1 0,-1 0 0,1-1 0,0 1 0,0 0-1,0-1 1,0 1 0,-1 0 0,1-1 0,0 1 0,0 0 0,0 0 0,-1-1 0,1 1 0,0 0 0,0 0 0,-1-1 0,1 1 0,0 0 0,-1 0 0,1 0 0,0-1 0,-1 1 0,1 0-1,0 0 1,-1 0 0,1 0 0,0 0 0,-1 0 0,1 0 0,-1 0 0,0 0 0,-20 6-512,-18 16-2570,7-2-680,0-4-1101</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5:14.991"/>
    </inkml:context>
    <inkml:brush xml:id="br0">
      <inkml:brushProperty name="width" value="0.025" units="cm"/>
      <inkml:brushProperty name="height" value="0.025" units="cm"/>
    </inkml:brush>
  </inkml:definitions>
  <inkml:trace contextRef="#ctx0" brushRef="#br0">102 96 2274,'-7'-4'-162,"-1"0"0,1-1 0,-1 1 0,1-1 0,1-1-1,-1 0 1,1 1 0,0-2 0,-7-8 0,-12-19 2712,25 36-893,0-1-1605,-1 0 0,1 0 0,0 0-1,0 0 1,0 0 0,0-1 0,0 1 0,0 0 0,0 0-1,0 0 1,0 0 0,0 0 0,0 0 0,0 0-1,1 0 1,-1-1 0,0 1 0,1 0 0,-1 0 0,1 0-1,-1 0 1,1-1 0,-1 1 0,1 0 0,0-1 0,-1 1-1,1 0 1,0-1 0,-1 1 0,1-1 0,0 1-1,0-1 1,0 1 0,-1-1 0,1 0 0,0 1 0,0-1-1,1 0 1,21 5 326,-1-1-1,1-1 1,0-2-1,0 0 1,34-3-1,-1 0-26,505 22 738,68 3 87,-43-3-259,780 30 188,-992-49-617,1709-17 433,600-19 280,-2116 5-1127,-425 19-84,-84 9-1452,-50-1-1176,-7-5-1168</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36:11.100"/>
    </inkml:context>
    <inkml:brush xml:id="br0">
      <inkml:brushProperty name="width" value="0.025" units="cm"/>
      <inkml:brushProperty name="height" value="0.025" units="cm"/>
    </inkml:brush>
  </inkml:definitions>
  <inkml:trace contextRef="#ctx0" brushRef="#br0">0 357 10186,'43'32'-1723,"-33"-23"1824,0-1 0,1-1 0,15 10 0,-4-7-15,1-1 0,-1-1 0,2-1 0,-1-1 0,1-1-1,45 3 1,151-7 303,-110-3-349,897-25 540,-4-31 562,-896 52-1006,588-23-64,8-1-16,571-9 539,-502 24-261,-326-1 50,840-16 198,-724 56-441,0 0-47,296-55 773,-322 6-634,1605-127-56,-1662 109-157,-56 16 29,761 52-1,248-12 10,-973-26-36,537 55-1,-814-26 6,1420 109 74,-535-88 118,-951-38-100,-2-2 373,-1 6 1,202 30-1,-266-26-240,-32-5 114,-1 1 0,1 0 0,-1 1 0,30 11 0,-57-13 2575,-17 8-3140,21-8 409,6-2-282,-1 1 0,1-1 1,0 0-1,0 1 0,0-1 0,0 1 0,0 0 0,0-1 0,0 1 0,0 0 0,0-1 0,0 1 0,0 0 1,0 0-1,0 0 0,1 0 0,-1 0 0,0 1 0,-2 14-5811</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36:25.470"/>
    </inkml:context>
    <inkml:brush xml:id="br0">
      <inkml:brushProperty name="width" value="0.025" units="cm"/>
      <inkml:brushProperty name="height" value="0.025" units="cm"/>
    </inkml:brush>
  </inkml:definitions>
  <inkml:trace contextRef="#ctx0" brushRef="#br0">2 0 16239,'0'0'3791,"-1"13"-3039,0 34-314,2 0 0,11 72 0,19-1-467,-2-9-1272,-19-38-2612,-10-69 2941,0 5-745,-4-6-3681,-10-7-1478</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03.334"/>
    </inkml:context>
    <inkml:brush xml:id="br0">
      <inkml:brushProperty name="width" value="0.025" units="cm"/>
      <inkml:brushProperty name="height" value="0.025" units="cm"/>
    </inkml:brush>
  </inkml:definitions>
  <inkml:trace contextRef="#ctx0" brushRef="#br0">1 466 12172,'0'0'3662,"8"-5"-1596,26-17-1052,-2-1 0,0-2 1,32-32-1,83-101 112,-118 124-204,0-2 0,40-70-1,-74 161-526,-9-16-345,-30 110 635,41-135-621,1-1 0,0 1 1,1-1-1,0 1 0,1 0 1,0-1-1,2 1 0,4 26 1,-4-36-83,0 0 1,0 1 0,0-1-1,1 0 1,0 0 0,-1 0-1,2-1 1,-1 1 0,0 0-1,0-1 1,1 0 0,0 0-1,0 0 1,0-1-1,4 3 1,-13-36-11258,-7 11 2093</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36:25.843"/>
    </inkml:context>
    <inkml:brush xml:id="br0">
      <inkml:brushProperty name="width" value="0.025" units="cm"/>
      <inkml:brushProperty name="height" value="0.025" units="cm"/>
    </inkml:brush>
  </inkml:definitions>
  <inkml:trace contextRef="#ctx0" brushRef="#br0">34 204 10794,'0'0'2525,"-7"-11"-187,-16-38 129,22 47-2373,0 1 1,1-1-1,-1 0 0,1 0 1,0 0-1,0 0 0,-1 0 1,1 0-1,0 0 0,0 1 1,1-1-1,-1 0 1,0 0-1,1 0 0,-1 0 1,1 0-1,0 1 0,-1-1 1,1 0-1,0 0 0,0 1 1,0-1-1,0 1 1,0-1-1,1 1 0,1-3 1,3-1 55,0 1 1,0 0 0,0 0 0,0 0 0,10-3-1,-8 3 71,16-7-75,2 1 0,-1 1 0,1 2 0,1 0 0,-1 2 0,32-3 0,15 3-153,78 5 1,-124 1 6,48 8 1,-69-8-8,0 0 1,0 0-1,0 1 1,0 0-1,-1 0 1,1 0-1,0 1 1,-1 0-1,0 0 1,0 1-1,0-1 1,0 1-1,0 0 1,4 5-1,-7-6 16,-1-1 0,1 0-1,-1 0 1,0 1-1,0-1 1,0 1 0,0-1-1,-1 1 1,1 0-1,-1-1 1,1 1 0,-1-1-1,0 1 1,0 0-1,0-1 1,0 1 0,0 0-1,-1-1 1,1 1 0,-1 0-1,0-1 1,0 1-1,0-1 1,0 0 0,0 1-1,-1-1 1,1 0-1,-1 1 1,1-1 0,-1 0-1,0 0 1,-2 2-1,-5 5 162,0-1 0,0 0 0,-1-1-1,0 0 1,-17 9 0,-3 0 40,0-2 0,-2-1 0,1-2 0,-1-1 0,-1-1 0,0-2 0,0-1 0,-42 2 0,74-8-282,0 0-1,1 0 1,-1 0 0,0 0-1,0 0 1,0 0 0,0 0 0,0 0-1,0 0 1,1 0 0,-1-1-1,0 1 1,0 0 0,0 0 0,0-1-1,1 1 1,-1-1 0,0 1-1,0-1 1,1 1 0,-1-1 0,-1 0-1,2 0-128,0 0 0,0 0 0,0 0 0,0-1 0,0 1-1,0 0 1,1 0 0,-1 0 0,0 0 0,0 0 0,1 0 0,-1 0-1,1 0 1,-1 0 0,1 0 0,-1 0 0,1 0 0,-1 0 0,2-1-1,23-26-6081</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36:26.898"/>
    </inkml:context>
    <inkml:brush xml:id="br0">
      <inkml:brushProperty name="width" value="0.025" units="cm"/>
      <inkml:brushProperty name="height" value="0.025" units="cm"/>
    </inkml:brush>
  </inkml:definitions>
  <inkml:trace contextRef="#ctx0" brushRef="#br0">0 0 19506,'0'0'4869</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36:27.261"/>
    </inkml:context>
    <inkml:brush xml:id="br0">
      <inkml:brushProperty name="width" value="0.025" units="cm"/>
      <inkml:brushProperty name="height" value="0.025" units="cm"/>
    </inkml:brush>
  </inkml:definitions>
  <inkml:trace contextRef="#ctx0" brushRef="#br0">18 12 16688,'0'0'4804,"-18"66"-3554,18-36-65,0 0-192,6-4-545,12-8-352,9-6-32,9-11 0,3-1-544,7-15-417,-1-13-609,-2-6-1216,-9-5-1602,-9-1-1346,-3 2-2081</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36:27.590"/>
    </inkml:context>
    <inkml:brush xml:id="br0">
      <inkml:brushProperty name="width" value="0.025" units="cm"/>
      <inkml:brushProperty name="height" value="0.025" units="cm"/>
    </inkml:brush>
  </inkml:definitions>
  <inkml:trace contextRef="#ctx0" brushRef="#br0">108 1 8584,'0'0'9897,"-39"81"-7686,14-33-674,5 8-32,4 0-191,8 0-449,8-6-353,6-5-416,12-7-96,2-5-256,1-5-865,-3 0-545,-7-6-640,-11-1-897,0-6-3684</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36:27.965"/>
    </inkml:context>
    <inkml:brush xml:id="br0">
      <inkml:brushProperty name="width" value="0.025" units="cm"/>
      <inkml:brushProperty name="height" value="0.025" units="cm"/>
    </inkml:brush>
  </inkml:definitions>
  <inkml:trace contextRef="#ctx0" brushRef="#br0">0 1 9513,'0'0'12908,"65"21"-12299,-32-21 224,8 0-449,4 0-320,2 0-32,-4-2-384,-3-5-609,-11 3-160,-10 0-705,-8 4-1473,-22 0-8456</inkml:trace>
  <inkml:trace contextRef="#ctx0" brushRef="#br0" timeOffset="1">24 113 9801,'0'0'11531,"79"33"-10378,-19-47-608,3-3-321,0 1-192,-4-1-288,-7 2-2275,-7 0-2113,-9-2-1954</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36:28.344"/>
    </inkml:context>
    <inkml:brush xml:id="br0">
      <inkml:brushProperty name="width" value="0.025" units="cm"/>
      <inkml:brushProperty name="height" value="0.025" units="cm"/>
    </inkml:brush>
  </inkml:definitions>
  <inkml:trace contextRef="#ctx0" brushRef="#br0">46 61 16912,'0'0'4313,"-6"11"-2743,-2 11-1086,0 1 1,2 0-1,0 1 1,2-1-1,1 1 1,0 0-1,2 28 1,1-32-460,2 1 0,0-1 0,1 1 0,2-1 0,0 0 1,10 27-1,-15-46-22,0-1 0,1 1 0,-1 0 0,0-1 0,0 1 1,0-1-1,0 1 0,0-1 0,1 1 0,-1-1 0,0 1 1,0-1-1,1 0 0,-1 1 0,0-1 0,1 1 0,-1-1 0,0 0 1,1 1-1,-1-1 0,1 0 0,-1 1 0,0-1 0,1 0 1,-1 0-1,1 1 0,-1-1 0,1 0 0,0 0 0,5-13 162,-2-27-24,-4-10-59,-2-98-636,0 128 459,-1 0-1,0 1 0,-1 0 0,-1-1 1,-10-24-1,9 36 228,3 13 109,8 18 96,-1-18-302,0-1 0,0 1 0,0-1 1,0 0-1,1-1 0,0 1 0,0-1 0,0 0 1,0 0-1,0 0 0,1-1 0,-1 1 0,1-1 0,-1-1 1,1 1-1,0-1 0,0 0 0,7 0 0,-9 0-20,1-1-1,-1 0 1,0 0 0,0 0-1,1 0 1,-1-1-1,0 1 1,0-1-1,0 0 1,0-1-1,0 1 1,0-1-1,0 1 1,0-1-1,0 0 1,-1-1-1,1 1 1,-1-1-1,0 1 1,0-1-1,0 0 1,0 0 0,0-1-1,0 1 1,3-7-1,17-68 165,-18 58-150,-4 18-32,-1 7-15,-2 13 151,0 16 337,0-1 0,4 37-1,-1-58-410,1 0-1,0 0 0,1 0 0,1 0 0,0 0 1,0-1-1,1 0 0,1 0 0,8 14 1,-5-12-290,0-1 0,0 0 0,14 13 0,9-1-2683,5-10-4555,-9-13-5119</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36:28.971"/>
    </inkml:context>
    <inkml:brush xml:id="br0">
      <inkml:brushProperty name="width" value="0.025" units="cm"/>
      <inkml:brushProperty name="height" value="0.025" units="cm"/>
    </inkml:brush>
  </inkml:definitions>
  <inkml:trace contextRef="#ctx0" brushRef="#br0">19 46 4260,'0'0'18433,"-4"11"-17872,0 3-415,1 1 0,0-1-1,1 1 1,0 0 0,2-1 0,-1 1-1,2 0 1,0-1 0,1 1 0,0 0 0,1-1-1,7 20 1,-5-19 3,1-1 1,0 0-1,1 0 0,0-1 1,1 0-1,17 21 0,-23-31-67,1 0 0,-1 0 0,1-1 0,-1 1 0,1-1-1,0 1 1,0-1 0,0 0 0,0 0 0,0-1 0,0 1-1,0-1 1,1 1 0,-1-1 0,1 0 0,-1 0 0,1 0-1,-1-1 1,1 1 0,0-1 0,-1 0 0,1 0 0,-1 0-1,1-1 1,0 1 0,-1-1 0,1 0 0,-1 0 0,1 0-1,-1 0 1,0-1 0,1 1 0,4-5 0,1 0 39,-1-1 0,0 0 0,-1-1 0,0 0 1,0 0-1,-1-1 0,0 1 0,0-1 0,-1-1 1,8-18-1,-2-1 178,-1 0 1,10-46-1,-13 42-320,-1-1-1,1-62 1,9 106-10618,-3-9 1569</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36:29.963"/>
    </inkml:context>
    <inkml:brush xml:id="br0">
      <inkml:brushProperty name="width" value="0.025" units="cm"/>
      <inkml:brushProperty name="height" value="0.025" units="cm"/>
    </inkml:brush>
  </inkml:definitions>
  <inkml:trace contextRef="#ctx0" brushRef="#br0">0 1 13453,'0'0'8456,"1"11"-7650,1 4-583,0 0 0,1 0 1,1 0-1,1 0 0,0-1 1,0 0-1,2 0 0,0 0 1,0-1-1,1 0 0,11 13 1,-11-15-51,10 11-88,0-1-1,26 24 1,-67-48-4030,-30-28-3844,17 12 2285</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36:30.309"/>
    </inkml:context>
    <inkml:brush xml:id="br0">
      <inkml:brushProperty name="width" value="0.025" units="cm"/>
      <inkml:brushProperty name="height" value="0.025" units="cm"/>
    </inkml:brush>
  </inkml:definitions>
  <inkml:trace contextRef="#ctx0" brushRef="#br0">1 377 10218,'0'0'11087,"9"-11"-9613,14-12-311,47-36-1,-40 35-612,0-2 0,39-43 0,-63 61-481,1 0 0,-1 0-1,0-1 1,-1 0 0,0 0 0,0 0 0,-1-1-1,0 0 1,-1 0 0,0 0 0,0 0 0,-1 0 0,-1 0-1,1-14 1,-4 13-79,-2 16-116,-2 18-37,6-14 136,-1-1 1,1 1-1,1-1 0,0 1 0,0-1 0,0 0 0,1 0 0,1 1 1,-1-1-1,1 0 0,1-1 0,7 15 0,-7-17-353,0 0 0,0 0 1,1 0-1,0 0 0,0 0 0,0-1 0,0 0 0,1 0 1,-1-1-1,1 1 0,0-1 0,0-1 0,0 1 0,1-1 1,-1 0-1,12 2 0,31 1-7713</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36:30.775"/>
    </inkml:context>
    <inkml:brush xml:id="br0">
      <inkml:brushProperty name="width" value="0.025" units="cm"/>
      <inkml:brushProperty name="height" value="0.025" units="cm"/>
    </inkml:brush>
  </inkml:definitions>
  <inkml:trace contextRef="#ctx0" brushRef="#br0">1 1 16976,'0'0'4709,"7"62"-3332,8-38-640,1 2-225,-2 0-384,8 0-64,-4-3-865,0-4-992,-2-4-802,-2-7-1473</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03.666"/>
    </inkml:context>
    <inkml:brush xml:id="br0">
      <inkml:brushProperty name="width" value="0.025" units="cm"/>
      <inkml:brushProperty name="height" value="0.025" units="cm"/>
    </inkml:brush>
  </inkml:definitions>
  <inkml:trace contextRef="#ctx0" brushRef="#br0">0 25 13741,'0'0'11883,"71"-5"-10409,-43 1-706,7-2-511,-1 2-193,0 0-64,4 2-513,-7 2-1216,-3 0-2083,-2 0-3843</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36:31.149"/>
    </inkml:context>
    <inkml:brush xml:id="br0">
      <inkml:brushProperty name="width" value="0.025" units="cm"/>
      <inkml:brushProperty name="height" value="0.025" units="cm"/>
    </inkml:brush>
  </inkml:definitions>
  <inkml:trace contextRef="#ctx0" brushRef="#br0">1 42 13293,'0'0'9737,"61"-42"-11755,-27 46-384,4-1-1314,-4-2-1217</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36:31.528"/>
    </inkml:context>
    <inkml:brush xml:id="br0">
      <inkml:brushProperty name="width" value="0.025" units="cm"/>
      <inkml:brushProperty name="height" value="0.025" units="cm"/>
    </inkml:brush>
  </inkml:definitions>
  <inkml:trace contextRef="#ctx0" brushRef="#br0">208 1 8936,'0'0'6294,"-9"1"-3870,-5 2-1936,1 1 1,0 0-1,0 1 0,1 1 0,-1 0 1,1 0-1,0 1 0,1 1 1,0 0-1,0 1 0,0 0 0,1 0 1,1 1-1,-16 20 0,24-29-485,1-1-1,-1 1 0,0-1 0,1 1 0,-1-1 1,1 1-1,-1 0 0,1-1 0,-1 1 1,1 0-1,-1 0 0,1-1 0,0 1 1,-1 0-1,1 0 0,0-1 0,0 1 0,0 0 1,0 0-1,-1 0 0,1 0 0,0-1 1,0 1-1,0 0 0,1 0 0,-1 0 1,0 0-1,0-1 0,0 1 0,1 0 1,-1 0-1,0 0 0,1-1 0,-1 1 0,1 0 1,-1 0-1,0-1 0,1 1 0,0-1 1,-1 1-1,1 0 0,-1-1 0,1 1 1,0-1-1,-1 1 0,1-1 0,0 0 0,0 1 1,-1-1-1,1 0 0,0 1 0,0-1 1,0 0-1,1 0 0,7 2 7,0-2 0,1 1 0,-1-1 0,12-2 0,-5 1 37,103-10-818,21-1-955,-138 12 1700,0 0-1,0 0 0,0 0 0,-1 0 0,1 1 0,0-1 0,0 1 0,0-1 0,0 1 0,0-1 0,0 1 0,-1 0 1,1 0-1,0 0 0,1 1 0,-2-1 32,-1-1 0,1 1 0,-1 0 0,1-1 0,-1 1 0,1 0 1,-1 0-1,0 0 0,1-1 0,-1 1 0,0 0 0,0 0 0,0 0 0,1 0 0,-1-1 0,0 1 1,0 0-1,0 0 0,-1 0 0,1 0 0,0 0 0,0-1 0,-1 3 0,0 0 91,-1 1 0,0 0 0,0-1 0,0 1 0,-1-1 0,1 0 0,-1 0 0,0 0 0,1 0 0,-2 0 0,1-1 0,-6 5 0,-15 9 82,-2-1 0,1-1 0,-2-2 0,0 0 0,-36 10 0,69-24-6529,6-4 1671,-12 5 4397,19-13-10286</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36:32.012"/>
    </inkml:context>
    <inkml:brush xml:id="br0">
      <inkml:brushProperty name="width" value="0.025" units="cm"/>
      <inkml:brushProperty name="height" value="0.025" units="cm"/>
    </inkml:brush>
  </inkml:definitions>
  <inkml:trace contextRef="#ctx0" brushRef="#br0">5 17 9033,'0'0'10335,"-2"11"-9503,2-8-792,-1 6 154,0 1 0,1 0 0,0-1 0,1 1 0,1 12 0,-1-19-155,0 0 0,-1 0 0,1-1 1,0 1-1,0 0 0,1 0 0,-1 0 0,1-1 0,-1 1 0,1-1 0,0 1 0,0-1 1,0 0-1,0 0 0,0 0 0,1 0 0,-1 0 0,0 0 0,1-1 0,0 1 1,-1-1-1,1 1 0,0-1 0,0 0 0,4 1 0,-2-1 18,1 0 0,-1 0 0,1-1 0,-1 0 0,1 0-1,-1 0 1,1-1 0,-1 1 0,1-1 0,-1-1 0,0 1 0,1-1-1,-1 0 1,0 0 0,0 0 0,0-1 0,8-5 0,2-4 40,0-1 0,0 0 0,21-26 0,-1 1-41,-35 38-47,0 0 0,0 0 0,0 0 1,1 0-1,-1-1 0,0 1 0,0 0 0,1 0 0,-1 0 0,0 0 0,0 0 0,1 0 0,-1 0 0,0 0 0,1 0 0,-1 0 0,0 0 0,0 0 0,1 0 1,-1 0-1,0 0 0,1 0 0,-1 0 0,0 0 0,0 0 0,1 0 0,-1 1 0,0-1 0,0 0 0,0 0 0,1 0 0,-1 0 0,0 1 0,0-1 0,1 0 1,-1 0-1,0 0 0,0 1 0,0-1 0,0 0 0,0 0 0,1 1 0,-1-1 0,0 0 0,0 0 0,0 1 0,0-1 0,0 0 0,0 1 0,0-1 0,0 0 0,0 0 1,0 1-1,0-1 0,0 0 0,0 0 0,0 1 0,0-1 0,0 1 0,4 33 655,5 12-57,-8-44-582,0-1 0,0 0-1,0 0 1,0 0-1,0 0 1,0 0-1,1 0 1,-1 0 0,0 0-1,1 0 1,-1-1-1,1 1 1,-1 0 0,0-1-1,1 1 1,-1-1-1,1 0 1,0 1 0,-1-1-1,1 0 1,-1 0-1,1 0 1,-1 0-1,1 0 1,-1-1 0,1 1-1,0 0 1,-1-1-1,1 1 1,-1-1 0,0 1-1,1-1 1,-1 0-1,1 0 1,1-1 0,5-3 24,0 0 0,-1-1 0,0 0 1,10-9-1,5-10-18,-17 18-394,1 0-1,0 0 0,0 1 1,1-1-1,0 1 0,15-9 1,-21 15 252,-1 0 0,1 0 1,-1 0-1,1 0 0,-1 1 1,1-1-1,-1 0 0,0 0 1,1 0-1,-1 1 0,1-1 0,-1 0 1,0 1-1,1-1 0,-1 0 1,0 1-1,1-1 0,-1 1 1,0-1-1,0 0 0,1 1 1,-1-1-1,0 1 0,0-1 1,0 1-1,1-1 0,-1 1 1,0-1-1,0 1 0,0-1 0,0 1 1,0-1-1,0 1 0,0-1 1,0 1-1,0-1 0,-1 1 1,1-1-1,0 0 0,0 1 1,-2 25-3515,-4-12-1323</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36:32.342"/>
    </inkml:context>
    <inkml:brush xml:id="br0">
      <inkml:brushProperty name="width" value="0.025" units="cm"/>
      <inkml:brushProperty name="height" value="0.025" units="cm"/>
    </inkml:brush>
  </inkml:definitions>
  <inkml:trace contextRef="#ctx0" brushRef="#br0">1 1 14157,'0'0'3300,"45"29"-6215,-24-21-2178</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36:32.850"/>
    </inkml:context>
    <inkml:brush xml:id="br0">
      <inkml:brushProperty name="width" value="0.025" units="cm"/>
      <inkml:brushProperty name="height" value="0.025" units="cm"/>
    </inkml:brush>
  </inkml:definitions>
  <inkml:trace contextRef="#ctx0" brushRef="#br0">40 1 8360,'-4'11'4436,"-4"11"-3079,1 1 0,1-1 0,0 1 0,-1 24 0,6-37-1076,0-1 0,1 1 0,0 0-1,1-1 1,0 1 0,1-1 0,-1 1 0,2-1-1,-1 1 1,1-1 0,1 0 0,0 0 0,0-1-1,6 10 1,2-1-207,-3-3-46,0-1-1,1 0 1,0 0-1,1-1 1,0 0 0,15 11-1,-32-54 688,-5 12-792,-1 1-1,0 1 0,-1-1 1,-17-14-1,9 8-324,54 26-169,-2 4 557,0-1-1,37 1 1,-62-6 24,1 1 0,0-1 0,0 0 0,-1-1 0,1 0 0,0 0 0,-1 0 0,1-1 1,-1 0-1,1 0 0,-1-1 0,0 0 0,0 0 0,0 0 0,0-1 0,10-8 0,-15 11 47,0 0-1,0 0 0,1-1 1,-1 1-1,0-1 0,0 1 1,0-1-1,0 0 0,-1 1 1,1-1-1,0 0 0,-1 0 1,1 1-1,-1-1 0,1 0 1,-1 0-1,0 0 0,0 0 1,0 1-1,0-1 0,0 0 1,0 0-1,-1 0 0,1 0 1,-1 1-1,0-4 0,-1 2-10,1 1 0,-1 0-1,0-1 1,0 1 0,0 0-1,0 0 1,0 0 0,0 0-1,-1 1 1,1-1 0,-1 1-1,1-1 1,-1 1 0,1 0-1,-6-2 1,6 2-39,-1 0-1,0 0 1,1 0-1,-1 0 1,0 0-1,0 1 1,0-1-1,0 1 1,0 0-1,1 0 1,-1 0-1,0 0 1,0 1-1,0-1 1,0 1-1,0 0 1,1-1-1,-1 1 1,0 1-1,1-1 1,-1 0-1,0 1 1,1-1-1,0 1 1,-1-1 0,1 1-1,0 0 1,0 0-1,0 0 1,0 1-1,0-1 1,1 0-1,-1 1 1,0-1-1,1 1 1,-2 4-1,3-5-6,-1 0-1,0 0 0,1 0 1,0 0-1,0 0 1,-1 0-1,1 0 0,0 0 1,1 0-1,-1 0 1,0 0-1,1 0 0,-1 0 1,1 0-1,-1 0 1,1 0-1,0 0 0,0 0 1,0 0-1,0-1 1,2 3-1,-1-1-1,1-1-1,0 0 1,-1 0 0,1 0 0,0 0-1,0 0 1,0-1 0,1 0 0,-1 1-1,0-1 1,0 0 0,4 0-1,13 2-87,0-1 0,0-1 0,36-2-1,-29 0-167,-2 3 82,-16-2 155,-1 1 0,1-1-1,0 0 1,15-3-1,-23 2 87,-1 0 0,1 1-1,0-1 1,0 0-1,-1 1 1,1-1-1,-1 0 1,1 0-1,-1 0 1,1 1 0,-1-1-1,1 0 1,-1 0-1,0 0 1,1 0-1,-1 0 1,0 0-1,0 0 1,0 0 0,0 0-1,0 0 1,0 0-1,0 0 1,0 0-1,0 0 1,0 0-1,-1 1 1,1-1 0,0 0-1,0 0 1,-1 0-1,1 0 1,-1 0-1,1 0 1,-1 0-1,-16-34 1024,-1 4-766,9 19-373,1-1 1,1-1-1,0 1 0,0-1 1,2 0-1,-7-25 1,12 38-66,1 1 0,-1-1 1,1 1-1,-1-1 1,1 1-1,-1-1 1,1 1-1,0-1 1,-1 1-1,1 0 0,0-1 1,-1 1-1,1 0 1,0 0-1,-1 0 1,1-1-1,0 1 0,0 0 1,-1 0-1,1 0 1,0 0-1,0 0 1,-1 0-1,1 0 0,0 0 1,0 1-1,-1-1 1,1 0-1,0 0 1,-1 1-1,1-1 1,1 1-1,27 7-2258,29 11-5404,-28-12 1666</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36:33.305"/>
    </inkml:context>
    <inkml:brush xml:id="br0">
      <inkml:brushProperty name="width" value="0.025" units="cm"/>
      <inkml:brushProperty name="height" value="0.025" units="cm"/>
    </inkml:brush>
  </inkml:definitions>
  <inkml:trace contextRef="#ctx0" brushRef="#br0">26 4 10186,'0'0'8749,"-5"12"-7286,2-5-1222,-1 0 0,2 0-1,-1 1 1,1-1 0,0 1 0,0-1-1,1 1 1,0 0 0,0 0 0,1-1 0,0 1-1,1 0 1,0 0 0,0 0 0,0-1 0,1 1-1,0-1 1,5 13 0,-5-16-162,20 37 236,19 48 1,-36-72-35,1-1 1,-2 1-1,0 0 1,-2 1-1,1-1 0,-1 23 1,-2-38 113,1-15 34,1 0 0,-2 0 0,1 1 0,-4-23 0,1 2-332,0-5-201,-11-49 0,8 60-503,1 0 1,1-1-1,2 1 1,2-39 0,-1 64 580,0 1 0,0 0 0,0-1 0,1 1 0,-1-1 0,1 1 0,-1 0 0,1 0 0,-1-1 0,1 1 0,0 0 0,-1 0 0,1 0 0,0 0 0,0-1 0,0 1 0,0 0 0,0 1 0,0-1 0,0 0 0,0 0 1,1 0-1,-1 1 0,0-1 0,0 0 0,1 1 0,-1 0 0,0-1 0,1 1 0,-1 0 0,0-1 0,1 1 0,-1 0 0,2 0 0,-1 0 18,0 0 0,0 0-1,0 1 1,0-1 0,0 1 0,0-1 0,0 1 0,0 0-1,0-1 1,0 1 0,-1 0 0,1 0 0,0 0-1,-1 1 1,1-1 0,-1 0 0,1 1 0,-1-1-1,1 1 1,-1-1 0,0 1 0,0-1 0,1 3 0,0 2 24,0-1 1,-1 0 0,0 1 0,0-1-1,0 1 1,-1 0 0,0-1-1,0 1 1,-1-1 0,1 1 0,-1-1-1,0 1 1,0-1 0,-1 1 0,0-1-1,0 0 1,-3 6 0,4-8-4,-1 0 1,1 1-1,-1-1 0,0 0 1,0 0-1,-1 0 0,1 0 1,0 0-1,-1-1 0,0 1 1,0-1-1,0 0 0,0 0 1,0 0-1,0 0 1,0 0-1,-1 0 0,1-1 1,0 0-1,-1 0 0,0 0 1,1 0-1,-1 0 0,1-1 1,-1 1-1,-7-1 1,11-1-268,-1 0 0,0 0 1,0 1-1,0-1 0,1 0 1,-1 0-1,0 0 0,1 0 1,-1 0-1,1 0 0,-1-1 1,1 1-1,0 0 0,-1 0 1,1 0-1,0 0 0,0 0 1,0-1-1,0 1 0,0 0 1,0 0-1,0 0 0,0 0 1,0-1-1,1 0 1,-1-3-1454,0-16-5227</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36:33.669"/>
    </inkml:context>
    <inkml:brush xml:id="br0">
      <inkml:brushProperty name="width" value="0.025" units="cm"/>
      <inkml:brushProperty name="height" value="0.025" units="cm"/>
    </inkml:brush>
  </inkml:definitions>
  <inkml:trace contextRef="#ctx0" brushRef="#br0">23 15 3043,'0'0'14446,"-6"2"-14222,4-2-160,-3 0-192,1-2-801,-1-1-929,5-3-1729,0 1-3972</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36:34.060"/>
    </inkml:context>
    <inkml:brush xml:id="br0">
      <inkml:brushProperty name="width" value="0.025" units="cm"/>
      <inkml:brushProperty name="height" value="0.025" units="cm"/>
    </inkml:brush>
  </inkml:definitions>
  <inkml:trace contextRef="#ctx0" brushRef="#br0">14 81 12812,'0'0'224,"0"-1"-1,0 1 1,-1 0-1,1 0 1,0-1 0,0 1-1,-1 0 1,1 0-1,0-1 1,0 1 0,-1 0-1,1 0 1,0 0-1,-1 0 1,1-1 0,0 1-1,-1 0 1,1 0-1,0 0 1,-1 0-1,1 0 1,0 0 0,-1 0-1,1 0 1,-1 0-1,1 0 1,0 0 0,-1 0-1,1 0 1,0 0-1,-1 1 1,1-1 0,0 0-1,-1 0 1,1 0-1,0 0 1,0 0 0,-1 1-1,1-1 1,0 0-1,0 0 1,-1 1-1,1-1 1,0 0 0,-1 1-1,5 20 2948,24 37-3613,-24-50 1319,21 44-379,-15-28-412,1-1 0,1 0 1,23 30-1,-35-52-38,-1-42 529,-2 30-570,0 0 0,-1 0 0,0 0 0,-1 1 0,-11-19 0,10 19-110,0-2 1,0 1 0,1 0-1,-5-19 1,10 30 86,0 0 0,0-1 0,0 1 0,0-1 0,0 1 0,0 0 0,-1-1 0,1 1 0,0-1 0,1 1 0,-1 0 0,0-1 0,0 1 0,0 0 0,0-1 0,0 1 0,0-1 0,0 1 0,1 0 0,-1-1 0,0 1 0,0 0 0,0-1 0,1 1 0,-1 0 0,0 0 0,0-1 0,1 1 0,-1 0 0,0 0 0,1-1 0,-1 1 0,0 0 1,1 0-1,0 0 0,17-1-155,21 10 84,-24-4-78,0-1 1,0-1-1,0-1 0,0 0 0,0-1 1,25-1-1,-38 0 170,0-1 1,0 1-1,0-1 1,0 0-1,0 0 1,0 0-1,0 0 1,0 0-1,-1 0 0,1-1 1,0 1-1,-1 0 1,1-1-1,-1 0 1,1 1-1,-1-1 1,0 0-1,0 1 1,0-1-1,0 0 0,0 0 1,0 0-1,0 0 1,-1 0-1,1 0 1,-1 0-1,1 0 1,-1 0-1,0 0 0,0-1 1,0-2-1,1 0 40,-1 0-1,0 1 0,0-1 0,-1 1 1,1-1-1,-1 1 0,0-1 0,0 1 1,-1 0-1,1-1 0,-1 1 0,0 0 1,0 0-1,-4-6 0,2 6-24,1 1 0,-1 0 0,0 0 0,0 0 0,0 0 0,0 1 0,0-1 0,-1 1 0,1 0 0,-1 1 0,0-1 0,1 1 0,-10-2 0,12 3-18,0 0 1,1 0 0,-1 0-1,0 0 1,0 0 0,0 0-1,1 0 1,-1 1 0,0-1-1,0 1 1,0-1 0,1 1-1,-1 0 1,0 0 0,1 0 0,-1 0-1,1 0 1,-1 0 0,1 0-1,0 0 1,-1 0 0,1 1-1,0-1 1,0 1 0,0-1-1,0 1 1,0-1 0,0 1 0,0-1-1,0 1 1,1 0 0,-1 0-1,1-1 1,-1 1 0,1 0-1,0 0 1,-1 0 0,1 2-1,-1 3 15,1 0-1,0-1 1,-1 1-1,2 0 0,-1 0 1,1-1-1,0 1 0,1 0 1,-1-1-1,1 1 0,1-1 1,-1 0-1,1 0 0,0 0 1,1 0-1,-1 0 0,1-1 1,0 1-1,0-1 1,1 0-1,0 0 0,0-1 1,0 1-1,0-1 0,1 0 1,6 3-1,-6-4-219,1 0 1,-1-1-1,1 0 0,0 0 0,0-1 1,0 1-1,-1-1 0,1-1 1,0 0-1,9 0 0,-12 0-231,-1-1-1,1 1 0,-1-1 1,0 0-1,1 0 0,-1-1 1,0 1-1,1 0 0,-1-1 1,0 0-1,0 0 1,-1 0-1,1 0 0,0 0 1,-1-1-1,1 1 0,-1-1 1,1 1-1,-1-1 0,0 0 1,0 0-1,-1 0 1,4-6-1,11-25-6083</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36:34.896"/>
    </inkml:context>
    <inkml:brush xml:id="br0">
      <inkml:brushProperty name="width" value="0.025" units="cm"/>
      <inkml:brushProperty name="height" value="0.025" units="cm"/>
    </inkml:brush>
  </inkml:definitions>
  <inkml:trace contextRef="#ctx0" brushRef="#br0">16 175 12556,'0'0'8221,"-4"11"-7223,2-6-878,1 0-13,-1-1 0,0 1 1,1-1-1,0 1 0,0-1 0,0 1 1,1 0-1,-1-1 0,1 1 0,0 0 1,0-1-1,1 1 0,0 0 0,-1-1 0,2 1 1,-1-1-1,2 6 0,21 37 561,33 48-1,-31-55-611,37 81 0,-54-105 117,-9-29 340,-9-28-67,0 23-597,0 0 1,0 0 0,-2 1-1,0 0 1,-2 1 0,-15-17 0,4 4 182,58 38 91,-17-3-110,0 0 0,0-1 1,1 0-1,-1-1 1,1-2-1,0 1 0,0-2 1,-1-1-1,28-2 0,-42 1 3,1 0 1,-1 0-1,0 0 0,0-1 0,0 1 0,0-1 1,0 0-1,0 0 0,0 0 0,-1-1 0,1 1 0,-1 0 1,1-1-1,-1 0 0,0 0 0,0 1 0,0-1 1,0 0-1,-1-1 0,1 1 0,-1 0 0,0 0 0,1-7 1,-1 7-3,0 0 0,0 1 0,0-1 0,-1 0 0,1 0 1,-1 0-1,0-1 0,0 1 0,0 0 0,0 0 0,-1 0 0,1 0 1,-1 0-1,0 0 0,0 1 0,0-1 0,0 0 0,0 0 1,-1 0-1,1 1 0,-1-1 0,1 1 0,-1-1 0,0 1 1,0 0-1,0 0 0,-4-3 0,4 4-7,1 0 0,-1 0 0,0 0 0,0 0-1,0 0 1,0 0 0,0 1 0,0-1 0,0 1 0,-1-1 0,1 1 0,0 0 0,0 0-1,0 0 1,0 0 0,0 0 0,-1 0 0,1 1 0,0-1 0,0 1 0,-3 1-1,2-1 23,0 1 0,0 0-1,-1 1 1,1-1 0,1 0-1,-1 1 1,0 0 0,1 0-1,-1-1 1,1 2-1,-3 3 1,0 2 46,0 0 0,1 1 0,0-1 0,0 1 0,1 0 0,0 0-1,-2 20 1,4-25-95,1-1-1,0 0 0,0 1 1,0-1-1,0 0 0,1 1 1,0-1-1,-1 0 0,2 0 1,-1 1-1,0-1 0,1 0 1,0 0-1,0 0 0,0-1 0,0 1 1,1 0-1,-1-1 0,1 0 1,0 1-1,0-1 0,0 0 1,1-1-1,-1 1 0,1 0 1,-1-1-1,1 0 0,0 0 1,0 0-1,0 0 0,0-1 1,0 0-1,0 1 0,1-1 1,-1-1-1,0 1 0,6-1 0,0 1-572,1 0 0,-1-2 0,0 1 0,1-1 0,-1-1 0,0 1-1,0-2 1,0 0 0,0 0 0,0 0 0,-1-2 0,1 1-1,-1-1 1,0 0 0,8-7 0,-8 4-621,0-1 0,-1 0 0,1-1 0,-2 0 0,0 0 1,0-1-1,0 1 0,-2-1 0,7-17 0,-8 17 779,0 0 0,-1 0 0,0-1 0,0-13 0,-2-10 2835,-7 1 3284,6 33-5362,0-1 0,-1 1 0,1-1 0,-1 0 1,0 1-1,1-1 0,-1 1 0,0 0 0,0-1 0,0 1 0,0 0 0,0-1 0,0 1 1,-1 0-1,1 0 0,0 0 0,-1 0 0,1 0 0,0 0 0,-2-1 0,1 2-105,0 0 0,0-1 0,0 1 0,0 0 0,0 0 0,0 0 0,1 0 0,-1 0 0,0 0 0,0 0-1,0 1 1,0-1 0,0 1 0,-3 1 0,1 0-14,0 0-1,0 0 1,0 0 0,0 1-1,0 0 1,0 0 0,1 0-1,0 0 1,0 0-1,0 1 1,0-1 0,0 1-1,-3 5 1,4-1-95,0-1 0,0 0 0,0 1 0,1-1 0,0 1 1,0-1-1,1 1 0,0 0 0,1-1 0,0 1 0,0 0 0,0-1 0,1 0 0,0 1 1,5 11-1,-6-16-97,0 0 0,1 0-1,-1 0 1,1 0 0,0 0 0,-1 0 0,1 0 0,1-1 0,-1 1 0,0-1 0,1 1 0,-1-1 0,1 0 0,0 0 0,-1 0 0,1 0 0,0 0 0,0-1 0,1 0 0,-1 1 0,0-1 0,0 0 0,1 0 0,-1-1 0,0 1-1,1-1 1,-1 0 0,1 0 0,-1 0 0,0 0 0,1 0 0,-1-1 0,0 1 0,1-1 0,-1 0 0,0 0 0,5-2 0,-2-1 23,-1 1-1,1-1 1,-1 0-1,0 0 1,0-1 0,0 1-1,0-1 1,-1 0-1,0 0 1,0-1 0,0 1-1,-1-1 1,6-11 0,0-4 8,0 0 0,10-38 1,-14 39-81,0-1 1,-2-1 0,0 1-1,-1 0 1,-1-1 0,-1 1-1,-4-29 1,4 48 34,0 0 1,0 1-1,0-1 0,-1 1 0,1-1 1,0 0-1,-1 1 0,1-1 1,-1 1-1,0-1 0,1 1 1,-1 0-1,0-1 0,0 1 1,0 0-1,0-1 0,0 1 1,0 0-1,0 0 0,0 0 1,-1 0-1,1 0 0,0 0 0,-1 0 1,1 0-1,-1 1 0,1-1 1,-1 1-1,1-1 0,-1 1 1,1-1-1,-1 1 0,1 0 1,-1 0-1,0-1 0,-2 2 1,1-1 19,1 1 0,-1 0 1,1 0-1,-1 0 0,1 1 1,0-1-1,-1 0 1,1 1-1,0 0 0,0-1 1,0 1-1,0 0 0,0 0 1,1 0-1,-1 0 1,0 1-1,1-1 0,0 0 1,-1 1-1,1-1 0,-1 4 1,-1 5 107,0 1 1,0-1 0,1 1-1,0 0 1,1-1 0,1 1-1,0 0 1,0 0 0,1 0-1,1 0 1,0-1-1,0 1 1,1 0 0,9 21-1,-8-25-227,0 0 1,1 0-1,-1 0 0,1 0 0,1-1 0,0 0 0,0 0 0,13 11 0,-13-13-392,1-1 0,-1 1 0,1-2 1,0 1-1,0-1 0,0 0 0,0 0 0,1-1 0,-1 0 0,1 0 0,11 1 0,14-2-4839</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36:35.527"/>
    </inkml:context>
    <inkml:brush xml:id="br0">
      <inkml:brushProperty name="width" value="0.025" units="cm"/>
      <inkml:brushProperty name="height" value="0.025" units="cm"/>
    </inkml:brush>
  </inkml:definitions>
  <inkml:trace contextRef="#ctx0" brushRef="#br0">93 224 9385,'27'-52'2657,"-24"46"-1893,0-1 1,-1 1-1,0-1 1,-1 0-1,1 0 1,-1 0-1,-1 0 1,1 0-1,-1-1 1,-1-8-1,1 15-686,0 0 0,-1 0 0,1 0-1,0-1 1,-1 1 0,1 0 0,-1 0 0,1 0-1,-1 0 1,0 0 0,0 0 0,1 0 0,-1 0-1,0 0 1,0 0 0,0 0 0,0 0-1,0 0 1,0 1 0,0-1 0,0 0 0,0 1-1,0-1 1,0 1 0,-1-1 0,1 1 0,0 0-1,0-1 1,-1 1 0,1 0 0,0 0-1,0 0 1,-1 0 0,1 0 0,0 0 0,0 0-1,-1 1 1,1-1 0,-1 1 0,-2-1 2,0 1 1,0 1 0,0-1-1,0 0 1,0 1 0,0 0-1,1 0 1,-1 0-1,1 0 1,-6 5 0,3 0 18,1-1 0,0 1 1,0 0-1,0 1 0,1-1 1,-5 14-1,7-16-81,0-1 0,1 1 0,-1-1-1,1 1 1,0 0 0,1-1 0,-1 1 0,1 0 0,0-1-1,0 1 1,1 0 0,-1-1 0,3 9 0,-2-12-5,0 1-1,0-1 1,0 1 0,0-1 0,1 1 0,-1-1 0,0 0 0,1 0-1,-1 0 1,1 0 0,-1 0 0,1 0 0,0 0 0,0 0 0,-1-1-1,1 1 1,0-1 0,0 1 0,-1-1 0,1 0 0,0 1 0,0-1-1,0 0 1,0 0 0,0-1 0,-1 1 0,3-1 0,3 1 35,0-1 1,0 0-1,0-1 1,0 1-1,0-1 1,8-4-1,-3-1-18,-1 0 0,1-1 0,-1 0 1,0-1-1,-1 0 0,0-1 0,-1 0 0,12-15 0,-14 17-26,-1-1 0,-1 1 0,0-1-1,0 0 1,-1 0 0,0 0 0,0-1-1,-1 0 1,0 1 0,-1-1 0,0 0 0,0-13-1,-4 21-270,-4 7 175,-4 9 24,6-5 71,1 1 1,-1-1-1,2 1 0,-1 0 0,1 0 1,1 0-1,0 0 0,0 17 0,1-24-68,0 0 0,0 0 0,0 0 0,1 0 1,-1 0-1,1 0 0,0 0 0,0 0 0,0 0 0,0 0 0,1-1 0,-1 1 0,1 0 0,-1-1 0,1 1 0,0-1 0,0 0 0,0 1 0,0-1 0,1 0 1,-1 0-1,0-1 0,1 1 0,0 0 0,-1-1 0,1 1 0,0-1 0,0 0 0,-1 0 0,1 0 0,0 0 0,5 0 0,-2 0-421,0-1-1,1 0 0,-1 0 0,1 0 1,-1-1-1,0 0 0,1 0 0,-1-1 1,0 1-1,0-1 0,0-1 0,0 1 1,0-1-1,-1 0 0,1-1 0,6-4 1,25-24-4767</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04.566"/>
    </inkml:context>
    <inkml:brush xml:id="br0">
      <inkml:brushProperty name="width" value="0.025" units="cm"/>
      <inkml:brushProperty name="height" value="0.025" units="cm"/>
    </inkml:brush>
  </inkml:definitions>
  <inkml:trace contextRef="#ctx0" brushRef="#br0">114 234 4164,'0'0'8109,"7"-8"-6582,-2 1-1358,0 3 434,0-1 0,-1 0 0,1-1 0,-1 1 0,-1-1 0,1 0 0,-1 1 0,0-2 0,0 1 0,-1 0 0,1 0 0,-1-1 0,1-11 0,-3 18-565,0-1 0,-1 1 1,1-1-1,-1 1 0,1-1 1,-1 1-1,1-1 0,-1 1 1,1-1-1,-1 1 0,1-1 1,-1 1-1,1 0 0,-1-1 1,0 1-1,1 0 0,-1 0 1,0-1-1,1 1 0,-1 0 1,0 0-1,1 0 0,-1 0 1,0 0-1,1 0 0,-1 0 1,0 0-1,1 0 0,-1 0 1,0 0-1,1 0 0,-1 1 1,0-1-1,1 0 0,-1 0 1,0 1-1,-30 9-84,22-4 41,0 0 1,0 1 0,1 0-1,0 0 1,0 1 0,0 0 0,1 0-1,0 1 1,1 0 0,0 0 0,0 1-1,1-1 1,1 1 0,-1 0-1,1 1 1,1-1 0,0 1 0,1-1-1,-3 18 1,6-27 9,-1 0 0,0 0-1,0 0 1,1 1 0,-1-1 0,1 0 0,-1 0-1,1 0 1,-1 0 0,1 0 0,0 0-1,-1 0 1,1 0 0,0 0 0,0 0 0,0-1-1,0 1 1,0 0 0,0 0 0,0-1-1,0 1 1,0-1 0,0 1 0,0-1 0,0 1-1,0-1 1,0 0 0,0 1 0,1-1-1,-1 0 1,0 0 0,0 0 0,0 0 0,0 0-1,1 0 1,-1 0 0,0-1 0,0 1-1,0 0 1,2-1 0,6 0 55,0-1 0,0 0 0,0-1 0,13-5 1,3-4-59,-1-1 1,0-1 0,0-1 0,-2-1 0,0-1-1,20-21 1,-27 24-2,0-2 0,-1 0 0,-1 0-1,-1-1 1,0-1 0,-1 0 0,-1 0-1,12-33 1,-19 31 1200,-16 32-887,-16 31-334,7-4 253,-19 45 0,35-70-67,1 1 0,0 0 0,1 0 0,1 0 0,0 0 0,-1 28 0,4-42-178,0 0 0,0 0 0,0 0 0,1 0 1,-1 0-1,0-1 0,1 1 0,-1 0 0,1 0 0,-1-1 0,1 1 0,-1 0 0,1-1 0,0 1 0,-1 0 0,1-1 0,0 1 0,-1-1 0,1 1 0,0-1 0,0 0 1,-1 1-1,1-1 0,0 0 0,0 1 0,0-1 0,0 0 0,1 1 0,0-1-505,-1 0 0,1 1 1,0-1-1,0 0 0,0 0 1,0 0-1,0 0 0,-1 0 0,1 0 1,0-1-1,0 1 0,0-1 0,2 0 1,4-7-5954</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36:35.857"/>
    </inkml:context>
    <inkml:brush xml:id="br0">
      <inkml:brushProperty name="width" value="0.025" units="cm"/>
      <inkml:brushProperty name="height" value="0.025" units="cm"/>
    </inkml:brush>
  </inkml:definitions>
  <inkml:trace contextRef="#ctx0" brushRef="#br0">143 1 9769,'0'0'9802,"-12"0"-8420,7 0-1275,1 0 1,-1 0-1,1 0 0,-1 0 0,0 1 0,1 0 1,-1 0-1,1 0 0,0 0 0,-1 1 0,1-1 0,0 1 1,0 0-1,0 1 0,0-1 0,0 1 0,1-1 1,-1 1-1,1 0 0,0 1 0,-1-1 0,1 1 1,1-1-1,-5 8 0,3-5-1,1-1 0,-1 1 0,2 0 0,-1 0 0,1 0 0,-1 0 0,2 1 0,-1-1-1,0 9 1,2-13-120,0 0-1,1 0 0,-1 0 0,0 0 0,1 0 0,0 0 0,0 0 0,-1 0 1,1-1-1,0 1 0,0 0 0,1-1 0,-1 1 0,0-1 0,0 1 1,1-1-1,-1 1 0,1-1 0,-1 0 0,1 0 0,0 0 0,-1 0 1,1 0-1,0 0 0,0 0 0,0-1 0,0 1 0,0 0 0,-1-1 0,1 0 1,0 1-1,0-1 0,0 0 0,3 0 0,49 5-2220,109-4 0,-80-3 1447,-83 3 838,0-1 0,-1 0 1,1 0-1,0 1 0,-1-1 1,1 0-1,0 0 0,0 1 1,-1-1-1,1 0 0,0 1 0,0-1 1,0 0-1,0 1 0,-1-1 1,1 0-1,0 1 0,0-1 0,0 0 1,0 1-1,0-1 0,0 1 1,0-1-1,0 0 0,0 1 0,0-1 1,0 0-1,0 1 0,0-1 1,0 1-1,0-1 0,0 0 1,1 1-1,-1-1 0,0 0 0,0 1 1,0-1-1,1 0 0,-1 0 1,0 1-1,0-1 0,1 0 0,-1 1 1,0-1-1,0 0 0,1 0 1,-1 0-1,0 1 0,1-1 0,-1 0 1,0 0-1,1 0 0,-1 0 1,1 0-1,-1 0 0,0 1 1,1-1-1,-1 0 0,0 0 0,1 0 1,-1 0-1,0 0 0,1-1 1,-1 1-1,1 0 0,-25 20 1606,-240 124 1142,231-130-4911,12-10-2068,5-3-3528</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36:36.702"/>
    </inkml:context>
    <inkml:brush xml:id="br0">
      <inkml:brushProperty name="width" value="0.025" units="cm"/>
      <inkml:brushProperty name="height" value="0.025" units="cm"/>
    </inkml:brush>
  </inkml:definitions>
  <inkml:trace contextRef="#ctx0" brushRef="#br0">105 83 12524,'0'0'3048,"-4"-8"224,2 4-2847,-14-25 1540,15 28-1894,0 0 0,0 0 0,0 1 0,0-1 1,0 0-1,0 0 0,0 0 0,0 1 0,0-1 1,-1 1-1,1-1 0,0 1 0,0-1 0,-1 1 1,1 0-1,0-1 0,-1 1 0,1 0 0,0 0 1,-1 0-1,1 0 0,0 0 0,-1 0 1,1 1-1,0-1 0,0 0 0,-3 1 0,2 1-11,-1 0-1,0 0 0,1 1 1,-1-1-1,1 0 0,0 1 1,0-1-1,0 1 0,0 0 1,0 0-1,0 0 0,1 0 1,-1 0-1,1 0 0,0 0 1,0 0-1,-1 7 0,-1 1 76,1 1 0,0 0-1,-1 21 1,3-31-114,-1 0 0,1 0 0,0 0-1,0 0 1,0 0 0,0 0 0,0 1 0,1-1 0,-1 0-1,1 0 1,-1 0 0,1 0 0,0 0 0,-1 0-1,1 0 1,0-1 0,0 1 0,1 0 0,-1 0 0,0-1-1,0 1 1,1-1 0,-1 1 0,1-1 0,0 1-1,-1-1 1,1 0 0,0 0 0,0 0 0,0 0 0,-1 0-1,1 0 1,0-1 0,0 1 0,0-1 0,0 1-1,1-1 1,-1 0 0,0 1 0,0-1 0,0 0 0,0-1-1,0 1 1,0 0 0,0 0 0,0-1 0,0 0 0,0 1-1,4-2 1,2-2-6,1 1-1,0-1 1,-1-1-1,0 0 1,0 0 0,0 0-1,-1-1 1,1 0-1,-1 0 1,9-12-1,-5 5-77,1-1 0,-1-1 0,-1 0 0,12-25 0,-21 38-93,-1 5 76,-11 47 507,11-48-388,0-1 1,-1 1 0,1-1 0,0 1 0,0-1-1,0 1 1,0 0 0,0-1 0,1 1-1,-1-1 1,0 1 0,1-1 0,-1 1 0,1-1-1,0 1 1,-1-1 0,1 1 0,0-1-1,0 0 1,0 0 0,0 1 0,0-1 0,0 0-1,0 0 1,0 0 0,1 0 0,-1 0-1,0 0 1,1 0 0,-1-1 0,0 1 0,1 0-1,2 0 1,3 0 12,1-1 0,-1 0 0,0 0 0,1-1 0,-1 0-1,0 0 1,0-1 0,0 1 0,0-2 0,0 1 0,0-1 0,0 0 0,-1 0-1,11-8 1,-8 5-85,0 0-1,-1-1 1,1 0-1,-1-1 1,-1 0-1,0 0 1,0 0-1,0-1 1,7-13-1,-20 90 98,6-67-51,0-1 0,1 1-1,-1-1 1,1 1 0,-1-1 0,1 1-1,-1-1 1,1 1 0,-1-1 0,1 0-1,-1 1 1,1-1 0,0 0-1,-1 1 1,1-1 0,-1 0 0,1 0-1,0 0 1,-1 1 0,1-1 0,0 0-1,-1 0 1,1 0 0,0 0-1,-1 0 1,1 0 0,0 0 0,-1-1-1,1 1 1,0 0 0,-1 0 0,1 0-1,0-1 1,0 1 0,24-9 171,-18 3-169,0 1-1,0-1 1,-1 0-1,0 0 1,9-12-1,18-18-923,-33 36 875,1-1 0,-1 1 1,0 0-1,1-1 0,-1 1 0,1 0 0,-1 0 1,0-1-1,1 1 0,-1 0 0,1 0 0,-1 0 0,1 0 1,-1 0-1,1 0 0,-1 0 0,1 0 0,-1 0 1,1 0-1,-1 0 0,1 0 0,-1 0 0,0 0 0,1 0 1,-1 0-1,1 0 0,-1 1 0,1-1 0,-1 0 1,0 0-1,1 0 0,-1 1 0,1-1 0,-1 0 0,0 1 1,1-1-1,-1 0 0,0 1 0,1-1 0,-1 0 1,0 1-1,0-1 0,1 1 0,-1-1 0,0 1 0,0-1 1,0 0-1,0 1 0,0-1 0,1 1 0,-1-1 1,0 1-1,0-1 0,0 1 0,0-1 0,0 1 0,-1-1 1,1 1-1,0 0-273,0 0-1,1 0 1,-1 0 0,0 0-1,0 0 1,1-1 0,-1 1 0,0 0-1,1 0 1,-1 0 0,1-1-1,-1 1 1,1 0 0,0-1 0,-1 1-1,1 0 1,-1-1 0,1 1-1,1 0 1,8-1-6414</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36:37.370"/>
    </inkml:context>
    <inkml:brush xml:id="br0">
      <inkml:brushProperty name="width" value="0.025" units="cm"/>
      <inkml:brushProperty name="height" value="0.025" units="cm"/>
    </inkml:brush>
  </inkml:definitions>
  <inkml:trace contextRef="#ctx0" brushRef="#br0">1 38 12908,'0'0'6983,"1"11"-5520,0 4-886,1 0 1,1 1 0,0-1-1,1 0 1,8 17 0,-11-28-431,1 0 1,0 0-1,0 0 1,0-1 0,1 1-1,-1-1 1,1 1-1,0-1 1,0 0-1,0 0 1,0-1-1,6 5 1,-7-6-116,1 0 1,-1 0 0,1 0-1,0-1 1,-1 1-1,1-1 1,-1 1-1,1-1 1,0 0 0,-1 0-1,1 0 1,0-1-1,-1 1 1,1 0 0,0-1-1,-1 0 1,1 0-1,-1 1 1,1-2 0,-1 1-1,0 0 1,5-3-1,1-3 19,1 0 0,-1-1 0,0 0-1,0 0 1,-1-1 0,0 1-1,-1-2 1,0 1 0,0-1 0,-1 0-1,0 0 1,3-13 0,29-48 15,-20 156-274,-16-82 186,-1-1 0,1 0 0,0 0-1,1 0 1,-1 0 0,0 0 0,0-1 0,1 1 0,-1 0-1,1 0 1,0-1 0,-1 1 0,1-1 0,0 0 0,0 1-1,0-1 1,0 0 0,0 0 0,0 0 0,0 0-1,0-1 1,1 1 0,-1-1 0,0 1 0,0-1 0,1 0-1,-1 1 1,0-1 0,0-1 0,1 1 0,-1 0 0,0 0-1,0-1 1,1 1 0,-1-1 0,0 0 0,0 0 0,3-1-1,-5 2-128,1-1 0,-1 1 0,0 0 1,0 0-1,1 0 0,-1 0 0,0-1 0,0 1 0,0 0 0,0 0 0,0-1 0,1 1 0,-1 0 0,0 0 0,0-1 0,0 1 0,0 0 0,0-1 0,0 1 0,0 0 0,0 0 0,0-1 0,0 1 0,0 0 1,0-1-1,0 1 0,0 0 0,0 0 0,0-1 0,0 1 0,0 0 0,-1 0 0,1-1 0,0 1 0,0 0 0,0 0 0,0-1 0,0 1 0,-1 0 0,1 0 0,0 0 0,0-1 0,0 1 0,-1 0 0,1 0 1,0 0-1,0 0 0,-1 0 0,1-1 0,0 1 0,-1 0 0,1 0 0,0 0 0,0 0 0,-1 0 0,-1-2-1079,-9-6-6586</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36:37.691"/>
    </inkml:context>
    <inkml:brush xml:id="br0">
      <inkml:brushProperty name="width" value="0.025" units="cm"/>
      <inkml:brushProperty name="height" value="0.025" units="cm"/>
    </inkml:brush>
  </inkml:definitions>
  <inkml:trace contextRef="#ctx0" brushRef="#br0">0 29 13229,'0'0'5733,"47"-28"-8328,-36 28-2401</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36:38.711"/>
    </inkml:context>
    <inkml:brush xml:id="br0">
      <inkml:brushProperty name="width" value="0.025" units="cm"/>
      <inkml:brushProperty name="height" value="0.025" units="cm"/>
    </inkml:brush>
  </inkml:definitions>
  <inkml:trace contextRef="#ctx0" brushRef="#br0">15 144 6598,'0'0'13704,"-14"-18"-11814,14 14-1762,-1 1 0,1 0 0,0 0 1,0 0-1,1-1 0,-1 1 0,1 0 1,-1 0-1,1 0 0,0 0 0,0 0 1,0 0-1,1 0 0,-1 0 0,1 0 1,-1 1-1,1-1 0,0 1 0,0-1 1,0 1-1,1-1 0,3-2 0,3-1-19,0 0 0,0 0 0,1 1 0,0 0 0,14-5 0,-17 2 115,-7 8-228,0-1 0,0 1-1,1-1 1,-1 1 0,0-1 0,0 1 0,1 0 0,-1-1-1,0 1 1,1-1 0,-1 1 0,0-1 0,1 1 0,-1 0-1,0-1 1,1 1 0,-1 0 0,1-1 0,-1 1 0,1 0-1,-1 0 1,1 0 0,-1-1 0,1 1 0,-1 0 0,1 0-1,-1 0 1,1 0 0,-1 0 0,1 0 0,-1 0 0,1 0-1,0 0 1,-1 0 0,1 0 0,-1 0 0,1 0 0,-1 1-1,1-1 1,-1 0 0,1 0 0,-1 1 0,0-1 0,1 0-1,-1 0 1,1 1 0,-1-1 0,1 0 0,-1 1 0,0-1-1,1 1 1,-1-1 0,0 1 0,1 0 0,3 4 40,-1 0 0,0 1 0,0-1 0,0 1 1,-1 0-1,1 0 0,-2 0 0,1 0 0,0 0 1,-1 0-1,0 8 0,14 42 224,-15-56-252,0 0 1,0 1-1,0-1 0,0 0 1,1 1-1,-1-1 1,0 0-1,0 1 0,1-1 1,-1 0-1,0 1 1,1-1-1,-1 0 0,0 0 1,1 1-1,-1-1 1,1 0-1,-1 0 1,0 0-1,1 1 0,-1-1 1,1 0-1,-1 0 1,0 0-1,1 0 0,-1 0 1,1 0-1,-1 0 1,1 0-1,-1 0 0,0 0 1,1 0-1,-1 0 1,1 0-1,-1 0 0,0-1 1,1 1-1,-1 0 1,1 0-1,-1 0 1,0-1-1,1 1 0,-1 0 1,0 0-1,1-1 1,-1 1-1,0 0 0,1-1 1,-1 1-1,0 0 1,0-1-1,0 1 0,1 0 1,-1-1-1,0 1 1,0-1-1,0 1 1,0 0-1,0-1 0,1 1 1,-1-2-1,15-29 13,-13 26-270,1 3-546,-1-2-1254</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36:39.687"/>
    </inkml:context>
    <inkml:brush xml:id="br0">
      <inkml:brushProperty name="width" value="0.025" units="cm"/>
      <inkml:brushProperty name="height" value="0.025" units="cm"/>
    </inkml:brush>
  </inkml:definitions>
  <inkml:trace contextRef="#ctx0" brushRef="#br0">191 246 9161,'0'0'2252,"0"-9"-1248,0-4-564,0-55 5142,-1 66-5406,0 1 1,0-1-1,0 1 1,0 0-1,-1-1 1,1 1 0,0 0-1,0 0 1,-1 0-1,1 0 1,-1 0-1,1 0 1,-1 0-1,1 0 1,-1 1-1,0-1 1,1 1-1,-1-1 1,0 1-1,1 0 1,-1-1 0,0 1-1,0 0 1,1 0-1,-1 0 1,-3 1-1,-49 2 754,50-2-884,-1 0 0,1 1 0,-1 0 1,1 0-1,0 0 0,0 0 0,0 1 0,0-1 0,0 1 1,0 0-1,1 0 0,-1 1 0,1-1 0,0 1 1,0 0-1,1-1 0,-1 1 0,1 1 0,-4 7 0,2-4 68,1 0 1,0 0-1,1 0 0,0 0 0,0 1 0,1-1 0,0 1 0,0-1 0,1 1 0,1 9 0,-1-16-105,0 0 1,1 0 0,-1 0-1,1 0 1,-1 0-1,1 0 1,0 0-1,0 0 1,0 0-1,0 0 1,0-1 0,0 1-1,0 0 1,0-1-1,1 1 1,-1-1-1,1 1 1,-1-1-1,1 0 1,0 1 0,-1-1-1,4 1 1,-1 0 4,0-1 1,0 0 0,0 0 0,0 0-1,0 0 1,0-1 0,1 1 0,-1-1-1,0 0 1,7-2 0,-1 1 5,0-1 1,-1 0 0,1-1-1,-1 0 1,0 0-1,0-1 1,0 0-1,0-1 1,7-5-1,-7 2-4,-1 1 0,0-1 0,0-1-1,-1 1 1,0-1 0,-1-1 0,0 1 0,-1-1 0,1 0-1,-2 0 1,6-18 0,-4 8 24,-1-1-1,-1 0 1,-2 0-1,0-1 1,0-22-1,-2 42-34,0 1 0,0-1 0,0 1 0,0-1 0,-1 0 0,1 1-1,0-1 1,-1 1 0,1-1 0,-1 1 0,1-1 0,-1 1 0,0-1 0,0 1 0,1-1-1,-1 1 1,0 0 0,0 0 0,0-1 0,-1 1 0,1 0 0,0 0 0,0 0 0,-1 0 0,1 0-1,-3-1 1,3 2-6,0 0-1,0 0 1,-1 0-1,1 0 0,0 0 1,0 0-1,0 0 1,-1 1-1,1-1 0,0 0 1,0 1-1,0-1 1,0 1-1,0-1 0,0 1 1,0-1-1,0 1 1,0 0-1,0-1 0,0 1 1,0 0-1,0 0 1,0 0-1,0 0 0,1 0 1,-1 0-1,0 0 1,1 0-1,-1 0 0,1 0 1,-1 0-1,1 0 1,0 0-1,-1 1 1,1 1-1,-3 7 20,0 0 0,0 1 0,1 0-1,0 0 1,1 0 0,1 0 0,0-1 0,0 1 0,1 0 0,0 0 0,1 0-1,6 20 1,-6-25-75,0-1-1,0-1 0,0 1 1,1 0-1,0-1 0,0 1 1,0-1-1,0 0 0,1 0 1,0 0-1,0 0 0,0-1 0,0 1 1,0-1-1,1 0 0,-1 0 1,1-1-1,0 0 0,0 1 1,0-1-1,0-1 0,0 1 1,0-1-1,1 0 0,-1 0 1,0-1-1,11 0 0,-13 0-8,0-1-1,0 0 0,-1 0 1,1 0-1,0-1 1,-1 1-1,1-1 0,-1 1 1,1-1-1,-1 0 0,0 0 1,0 0-1,0 0 1,0 0-1,0-1 0,0 1 1,-1 0-1,1-1 0,-1 0 1,2-4-1,23-57-205,-23 56 277,-1 0-1,0 0 0,0-1 1,-1 1-1,0 0 1,0-1-1,-1 1 0,0-1 1,0 1-1,-4-14 0,4 21 8,0 0 0,0 0 0,-1 1 0,1-1-1,-1 0 1,1 1 0,0-1 0,-1 0-1,1 0 1,-1 1 0,0-1 0,1 1-1,-1-1 1,0 1 0,1-1 0,-1 1 0,0-1-1,1 1 1,-1-1 0,0 1 0,0 0-1,1 0 1,-1-1 0,0 1 0,0 0 0,0 0-1,0 0 1,1 0 0,-1 0 0,0 0-1,0 0 1,0 0 0,0 0 0,1 0-1,-1 0 1,0 1 0,0-1 0,0 0 0,1 1-1,-1-1 1,0 0 0,0 1 0,1-1-1,-1 1 1,0-1 0,1 1 0,-1-1 0,1 1-1,-2 1 1,-24 33 147,21-26-88,2 0 0,0 1 0,0-1 1,0 1-1,1 0 0,1-1 0,0 1 0,0 0 0,1 0 1,0 0-1,2 13 0,-2-21-65,1-1 0,-1 0 0,1 1 0,0-1 0,-1 0 0,1 1 1,0-1-1,0 0 0,-1 0 0,1 0 0,0 0 0,0 0 0,1 0 0,-1 0 0,0 0 0,0 0 0,0-1 1,0 1-1,1 0 0,-1-1 0,0 1 0,1-1 0,-1 1 0,0-1 0,1 0 0,-1 1 0,1-1 0,-1 0 0,1 0 1,-1 0-1,0 0 0,1 0 0,-1-1 0,3 1 0,1-1 14,1 0 0,0 0 0,-1 0 0,1 0 0,-1-1 0,1 0 1,7-5-1,-2 1-59,-1-2 1,1 0 0,-2 0-1,1-1 1,-1 0 0,-1 0-1,0-1 1,0 0 0,-1 0-1,10-19 1,-11 22 541,-3 17-140,-3-8-333,0-1 0,0 0 0,0 1 0,0-1 0,1 1 0,-1-1 0,1 0 0,-1 1 0,1-1 0,-1 0 0,1 1 0,0-1 0,-1 0 0,1 0 0,0 0 1,0 0-1,0 0 0,0 0 0,0 0 0,0 0 0,2 1 0,1-1-3,0 0 1,0 0 0,0 0 0,1-1-1,-1 0 1,0 0 0,0 0 0,1 0-1,-1-1 1,0 0 0,0 1 0,0-1-1,8-3 1,-2-1-250,0-1 1,0 0-1,14-11 1,7-4-728,-30 20 880,-5 33-366,3-24-8878</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36:40.220"/>
    </inkml:context>
    <inkml:brush xml:id="br0">
      <inkml:brushProperty name="width" value="0.025" units="cm"/>
      <inkml:brushProperty name="height" value="0.025" units="cm"/>
    </inkml:brush>
  </inkml:definitions>
  <inkml:trace contextRef="#ctx0" brushRef="#br0">14 1 16624,'0'0'1382,"-2"8"-191,-1 7-640,0-1 1,1 1-1,0 0 1,1 0-1,1 0 1,3 29-1,4 2-71,14 48 0,-18-78-448,-3-13-19,0 0 0,1-1 1,-1 1-1,1 0 0,-1-1 0,1 1 0,0 0 0,0-1 1,1 1-1,-1-1 0,0 1 0,3 3 0,-2-42 297,-3 29-340,0 0 0,0 0-1,-1 0 1,0 0 0,0 1 0,-1-1 0,0 1 0,0 0-1,-7-10 1,-6-14-74,19 33 163,-1-1 1,1 1-1,0-1 0,-1 0 0,1 0 0,0 0 1,0 0-1,1-1 0,-1 1 0,0-1 1,0 0-1,1 0 0,-1 0 0,1 0 0,-1-1 1,1 1-1,-1-1 0,1 0 0,-1 0 1,1 0-1,-1 0 0,1-1 0,-1 0 0,1 1 1,-1-1-1,0 0 0,1-1 0,-1 1 1,0-1-1,0 1 0,6-5 0,-2-4 74,-1 0 0,1-1 0,-2 0 0,1 0 0,-2-1 0,0 1 0,0-1 0,-1 0 0,3-22 0,-6 55 9,1 0 0,1 1 0,0-1 1,2 0-1,7 26 0,-10-42-143,1 0-1,0-1 1,0 1-1,1 0 1,-1-1-1,1 0 1,0 1 0,0-1-1,1 0 1,-1-1-1,1 1 1,5 4-1,-6-6-65,1 0-1,-1-1 1,1 1-1,0-1 1,-1 0-1,1 1 1,0-2-1,0 1 1,-1 0-1,1-1 0,0 0 1,0 0-1,0 0 1,0 0-1,0-1 1,0 1-1,-1-1 1,8-2-1,-10 3-143,0-1 0,0 0-1,0 1 1,1-1 0,-1 0 0,0 1 0,0-1-1,0 0 1,0 0 0,0 0 0,0 0-1,-1 0 1,1 0 0,0 0 0,0-1 0,-1 1-1,1 0 1,-1 0 0,1 0 0,-1-1 0,1 1-1,-1 0 1,1-2 0,0-33-9272,-6 10-1071</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36:40.579"/>
    </inkml:context>
    <inkml:brush xml:id="br0">
      <inkml:brushProperty name="width" value="0.025" units="cm"/>
      <inkml:brushProperty name="height" value="0.025" units="cm"/>
    </inkml:brush>
  </inkml:definitions>
  <inkml:trace contextRef="#ctx0" brushRef="#br0">0 1 10954,'0'0'11659,"49"47"-12395,-40-38-1987,-4-1-2626</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36:41.347"/>
    </inkml:context>
    <inkml:brush xml:id="br0">
      <inkml:brushProperty name="width" value="0.025" units="cm"/>
      <inkml:brushProperty name="height" value="0.025" units="cm"/>
    </inkml:brush>
  </inkml:definitions>
  <inkml:trace contextRef="#ctx0" brushRef="#br0">1 1 9353,'0'0'9369,"1"13"-8318,9 63 129,3 0 0,4-1 0,2 0 0,33 76-1,-50-150-53,-1-8-442,2-22-243,-3-37-466,-2 48-89,0 0-1,-1 1 0,-1-1 0,0 1 1,-2 0-1,0 0 0,0 0 0,-2 1 0,-10-16 1,39 71-367,-13-31 503,1-1-1,-1 1 1,2-2 0,-1 1-1,1-1 1,-1-1-1,2 0 1,11 5-1,-16-8-11,1 1 0,-1-2 0,1 1 0,0 0 0,-1-1 0,1-1 0,0 1-1,0-1 1,0 0 0,-1 0 0,1-1 0,0 0 0,0 0 0,-1-1 0,8-2 0,-10 2 17,0-1 1,0 1 0,0-1-1,-1 0 1,1 0-1,-1 0 1,1 0 0,-1-1-1,0 1 1,0-1 0,-1 0-1,1 0 1,-1 0 0,0 0-1,0 0 1,0-1 0,0 1-1,-1-1 1,2-8 0,0-7 122,0 0 0,-1 0 0,-1-24 0,-7 20-198,6 23 44,-1 1 0,1 0 0,0-1 0,-1 1 0,1 0 0,0 0 0,-1-1 0,1 1 0,-1 0 0,1 0 0,0-1 0,-1 1 0,1 0 0,-1 0 0,1 0 0,-1 0 0,1 0 0,-1 0-1,1 0 1,-1 0 0,1 0 0,0 0 0,-1 0 0,1 0 0,-1 0 0,1 0 0,-1 0 0,0 1 0,-1 0-5,1 0-1,-1 0 1,0 1-1,1-1 1,-1 0-1,1 1 1,-1-1-1,1 1 0,0-1 1,0 1-1,-1 0 1,1 0-1,0-1 1,1 1-1,-1 0 0,0 0 1,0 4-1,-1 0 31,0 0 1,1 1-1,0-1 0,1 1 0,-1-1 0,1 1 0,1-1 0,-1 1 0,1-1 0,1 7 1,-1-11-13,0 0 0,0 0 0,0 0 0,1 0 0,-1 0 0,0 0 0,1 0 0,-1-1 0,1 1 0,0-1 0,-1 1 0,1-1 0,0 1 0,0-1 0,0 0 0,0 0 0,0 0 0,0 0 0,1 0 0,-1-1 0,0 1 0,0 0 0,0-1 0,1 0 1,-1 0-1,0 1 0,1-1 0,-1-1 0,0 1 0,4-1 0,-4 1-19,1 0 1,0-1 0,0 1-1,0-1 1,0 0-1,0 0 1,-1 0 0,1 0-1,0 0 1,-1-1-1,1 1 1,-1-1 0,1 1-1,-1-1 1,0 0-1,0 0 1,0 0 0,0-1-1,0 1 1,0 0-1,-1-1 1,3-4 0,-1 1-69,0 0 0,-1 0 0,0-1 0,0 1 0,0-1 0,-1 1 0,0-1 0,0-13 0,-2 57 270,0-22-143,1-1 1,0 1 0,1-1 0,0 1 0,1-1 0,1 1-1,1-1 1,6 20 0,31 39 4,-35-65-56,0 1-1,0 0 1,-1 0 0,0 0 0,-1 0-1,0 1 1,0 0 0,-1 0 0,-1 0-1,1 0 1,0 20 0,-3-20 116,0-1 0,-1 1 1,0-1-1,-4 11 0,5-19-80,0 1-1,0-1 0,0 0 1,0 0-1,-1 0 1,1 0-1,0 0 1,-1 1-1,1-1 1,-1 0-1,1 0 1,-1 0-1,0 0 1,1 0-1,-1 0 1,0 0-1,0-1 1,0 1-1,1 0 1,-1 0-1,0-1 1,0 1-1,0 0 0,0-1 1,0 1-1,-1-1 1,1 1-1,0-1 1,0 0-1,0 1 1,0-1-1,0 0 1,-1 0-1,1 0 1,0 0-1,0 0 1,0 0-1,0 0 1,-1 0-1,1 0 1,0-1-1,0 1 1,0 0-1,0-1 0,0 1 1,0-1-1,-2-1 1,-1-1-3,0 0 1,0 0-1,1-1 1,-1 1-1,1-1 1,0 0-1,0 0 1,0 0-1,1-1 1,0 1-1,-1-1 1,2 1-1,-3-8 1,-15-66-78,16 59-332,0-1 0,2 0 0,0 1 0,4-40 0,-3 54 219,1 1 0,0-1 0,0 1 0,0-1 0,0 1 0,1 0 0,-1-1 0,1 1 0,0 0 0,1 0 0,-1 0 0,1 1 0,-1-1 0,1 1 0,0-1 0,1 1 0,-1 0 0,0 0 0,1 0 0,0 1 0,0-1 0,0 1 0,0 0 0,0 0 0,0 0 0,0 1 0,6-2 0,44-4-3969,-19 5-1828,-29 2 4445,18-1-7431</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36:41.775"/>
    </inkml:context>
    <inkml:brush xml:id="br0">
      <inkml:brushProperty name="width" value="0.025" units="cm"/>
      <inkml:brushProperty name="height" value="0.025" units="cm"/>
    </inkml:brush>
  </inkml:definitions>
  <inkml:trace contextRef="#ctx0" brushRef="#br0">1 1192 11979,'0'0'6374,"17"-8"-4831,559-243 4389,332-89-4833,-817 309-1319,525-184-1974,-21-41 3241,-540 232-1094,7-5-1537,-25 5-4307,-22 10-1833</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05.739"/>
    </inkml:context>
    <inkml:brush xml:id="br0">
      <inkml:brushProperty name="width" value="0.025" units="cm"/>
      <inkml:brushProperty name="height" value="0.025" units="cm"/>
    </inkml:brush>
  </inkml:definitions>
  <inkml:trace contextRef="#ctx0" brushRef="#br0">0 146 8456,'0'0'14382,"11"3"-13341,-7-1-954,1 0 0,0 0 1,-1-1-1,1 0 1,0 0-1,0 0 1,0 0-1,0-1 1,0 0-1,0 0 1,-1 0-1,1-1 0,0 1 1,0-1-1,0 0 1,0-1-1,-1 1 1,1-1-1,-1 0 1,8-4-1,7-6-6,0-2 0,20-16 0,-35 27-77,0-1 1,-1 1-1,1-1 1,-1 1-1,0-1 1,0 0 0,0-1-1,0 1 1,-1 0-1,1-1 1,-1 1-1,-1-1 1,1 0 0,0 0-1,-1 0 1,1-6-1,-3 10-7,1 0-1,0 1 0,-1-1 0,1 0 0,-1 1 1,0-1-1,1 1 0,-1-1 0,0 1 1,1-1-1,-1 1 0,0-1 0,1 1 1,-1 0-1,0 0 0,0-1 0,1 1 1,-1 0-1,0 0 0,0 0 0,0 0 1,1-1-1,-1 1 0,0 0 0,0 1 1,0-1-1,-1 0 0,-27 3-104,20 1 99,0 0 0,1 0 0,-1 1 0,1 0 0,0 1 0,1 0 0,-1 0 0,-12 14 0,10-9 110,0 1 0,1-1-1,0 1 1,1 1-1,-9 16 1,9 4 171,8-32-263,0 0 1,0 0-1,1 0 1,-1 0-1,0 0 0,0 0 1,1 0-1,-1 0 1,0-1-1,1 1 1,-1 0-1,1 0 1,-1 0-1,1 0 1,0-1-1,-1 1 0,1 0 1,0 0-1,-1-1 1,2 2-1,2-1 9,-1 0 1,1 0-1,-1 0 0,1 0 0,-1-1 0,1 1 0,0-1 0,-1 0 0,1 0 0,-1 0 1,1-1-1,0 1 0,-1-1 0,6-2 0,9-2-45,0-2 0,0 0 0,-1-1 0,0-1-1,-1 0 1,21-16 0,22-12-39,-58 36 65,-1 1 1,0 0 0,1 0 0,-1 0-1,0-1 1,1 1 0,-1 0 0,1 0-1,-1 0 1,0 0 0,1 0 0,-1 0-1,1 0 1,-1 0 0,0 0 0,1 0-1,-1 0 1,1 0 0,-1 0 0,0 0-1,1 0 1,-1 0 0,1 0 0,-1 0-1,0 1 1,1-1 0,-1 0 0,0 0-1,1 1 1,-1-1 0,0 0 0,1 0-1,-1 1 1,0-1 0,0 0 0,1 1-1,5 20-17,-5 31 5,-1-43 27,0-9-3,0 1 1,-1 0-1,1 0 1,0-1-1,0 1 0,0 0 1,0-1-1,1 1 0,-1 0 1,0-1-1,0 1 1,0 0-1,1-1 0,-1 1 1,0 0-1,1-1 0,-1 1 1,0 0-1,1-1 0,-1 1 1,1-1-1,-1 1 1,1-1-1,-1 1 0,1-1 1,-1 1-1,1-1 0,-1 0 1,1 1-1,1-1 1,0 1 2,-1-1 0,1 0 0,0 0 0,-1-1 0,1 1 0,0 0 0,0-1 0,-1 1 1,1-1-1,-1 1 0,1-1 0,2-1 0,56-39-153,-44 29-98,-13 10 235,1-2-2,0 1 0,0 0 0,0 1 0,0-1 0,0 1 0,0 0-1,1 0 1,-1 0 0,1 0 0,0 1 0,-1 0 0,1 0-1,0 0 1,9 0 0,-13 2 10,0 0 1,-1 0-1,1-1 0,0 1 0,-1 0 0,1 0 1,-1 0-1,1 0 0,-1 0 0,0 0 0,1 0 1,-1 0-1,0 0 0,0 0 0,1 0 0,-1 0 1,0 0-1,0 1 0,0-1 0,-1 1 0,1 31 416,-1-25-56,4-8-327,0 0 0,-1 0 0,1-1 0,-1 1-1,1-1 1,0 1 0,-1-1 0,1 0 0,-1 0 0,3-2-1,0 1-108,3-4-57,1 1 1,0 1-1,0-1 1,0 1 0,1 1-1,-1 0 1,1 0 0,0 1-1,15-2 1,-24 5 140,0 0 0,0 0 0,-1 1 0,1-1 0,0 0 0,-1 0 0,1 0 0,-1 0 0,1 1 0,-1-1 0,0 0 0,1 0 0,-1 1 0,0-1 1,0 0-1,0 1 0,0-1 0,0 0 0,0 1 0,-1-1 0,0 3 0,-5 33 184,1-20 958,3-8-3200</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8:32.265"/>
    </inkml:context>
    <inkml:brush xml:id="br0">
      <inkml:brushProperty name="width" value="0.025" units="cm"/>
      <inkml:brushProperty name="height" value="0.025" units="cm"/>
    </inkml:brush>
  </inkml:definitions>
  <inkml:trace contextRef="#ctx0" brushRef="#br0">1 378 3683,'0'0'5029,"0"-2"-1976,8-10-2225,-1 7-409,0-1-1,0 2 0,0-1 1,0 1-1,1 0 1,0 0-1,0 1 1,15-4-1,-6 4-184,1 0 1,-1 2-1,25 0 0,66 1 1284,883-26 424,-215 12-996,49-4-873,116-49 184,-351 23-174,-98 6-1,1074-24-77,-1144 49 27,461 19 225,-755-2-241,385-5 49,-20 1-29,-420 6-90,14 1 1010,-87-25-1148,-6-2-3753,-2 4-2232</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8:44.102"/>
    </inkml:context>
    <inkml:brush xml:id="br0">
      <inkml:brushProperty name="width" value="0.025" units="cm"/>
      <inkml:brushProperty name="height" value="0.025" units="cm"/>
    </inkml:brush>
  </inkml:definitions>
  <inkml:trace contextRef="#ctx0" brushRef="#br0">0 56 5830,'0'0'2679,"9"-2"-2460,52-13 265,-23 4 325,0 2 1,1 2-1,70-4 0,382 24 2917,-167-12-3544,556-7 1718,-686 5-1852,196 23 0,-279-11 153,397 55 565,-475-61-177,1 0 0,41-1 0,-89-9-127,-3-1-1032,13 8-2802,4 7-3516,3-3 3023</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8:59.003"/>
    </inkml:context>
    <inkml:brush xml:id="br0">
      <inkml:brushProperty name="width" value="0.025" units="cm"/>
      <inkml:brushProperty name="height" value="0.025" units="cm"/>
    </inkml:brush>
  </inkml:definitions>
  <inkml:trace contextRef="#ctx0" brushRef="#br0">1 83 9449,'0'0'646,"11"3"-785,-3-1 187,0 0 0,0 0 0,0-1 0,1-1 0,-1 1 0,0-1 0,0-1 0,0 1 0,0-1 1,0-1-1,0 0 0,0 0 0,15-6 0,14-8 227,-2 0-95,65-19 0,-87 32-136,-1 0-1,1 1 1,0 1 0,-1 0 0,1 1 0,0 0-1,-1 1 1,1 0 0,18 4 0,18 6 605,0-3 0,85 4 0,103-14 347,-136-1-791,159 15-1,-99 6 8,1-6 0,219-13 0,426 21 218,-355 4-239,-1-36 688,657-46 167,-1097 58-951,-2 0 130,0 0-1,0 0 0,0 1 1,-1 0-1,1 1 0,0-1 0,9 5 1,-28-7 1686,9 1-2264,0 0 0,0 1 0,1-1 0,-1 0 0,0 0 1,0 0-1,1 0 0,-1 0 0,0 0 0,1-1 0,-1 1 1,0 0-1,0 0 0,1 0 0,-1-1 0,0 1 0,1 0 0,-1-1 1,0 1-1,1-1 0,-1 1 0,1-1 0,-1 1 0,1-1 1,-1 1-1,1-1 0,-1 1 0,1-1 0,-1 1 0,1-2 0,-15-14-7958</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00.929"/>
    </inkml:context>
    <inkml:brush xml:id="br0">
      <inkml:brushProperty name="width" value="0.025" units="cm"/>
      <inkml:brushProperty name="height" value="0.025" units="cm"/>
    </inkml:brush>
  </inkml:definitions>
  <inkml:trace contextRef="#ctx0" brushRef="#br0">0 92 5894,'0'0'7521,"8"0"-6469,28 2-200,1-1 0,-1-2 0,46-8 0,112-28 1547,-27 4-3216,-122 27-1809,77-3 0,-134 9-1393</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01.285"/>
    </inkml:context>
    <inkml:brush xml:id="br0">
      <inkml:brushProperty name="width" value="0.025" units="cm"/>
      <inkml:brushProperty name="height" value="0.025" units="cm"/>
    </inkml:brush>
  </inkml:definitions>
  <inkml:trace contextRef="#ctx0" brushRef="#br0">380 1 10442,'0'0'7447,"-6"0"-7378,4 0-65,0 0-1,0 1 0,0 0 0,0-1 0,0 1 0,0 0 1,0 0-1,0 0 0,0 0 0,0 0 0,0 0 1,0 1-1,1-1 0,-1 1 0,1-1 0,-3 3 0,-30 39 75,1-1-39,10-21 35,0-2 0,-2 0 1,-50 29-1,-23 16 200,96-62-267,0-1 0,0 0 0,0 0-1,1 1 1,-1-1 0,0 1-1,1 0 1,-1-1 0,1 1 0,-1 0-1,1 0 1,0 0 0,0 0-1,0 0 1,0 0 0,0 0 0,0 1-1,0-1 1,1 0 0,-1 0 0,1 1-1,0-1 1,0 0 0,0 5-1,1-5-11,0 1 0,0-1 0,1 0 0,-1 0-1,1 0 1,0 0 0,-1 0 0,1 0 0,0 0-1,0 0 1,0-1 0,0 1 0,1-1-1,-1 0 1,0 1 0,1-1 0,-1 0 0,1 0-1,-1 0 1,1-1 0,3 1 0,40 9 127,0-3 0,0-2-1,92-2 1,-40-1-401,109 5-6010,-108-3-10</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02.377"/>
    </inkml:context>
    <inkml:brush xml:id="br0">
      <inkml:brushProperty name="width" value="0.025" units="cm"/>
      <inkml:brushProperty name="height" value="0.025" units="cm"/>
    </inkml:brush>
  </inkml:definitions>
  <inkml:trace contextRef="#ctx0" brushRef="#br0">31 41 5733,'0'0'8019,"3"-8"-5398,7-24-651,-8 31 991,0 11-2362,-1 13-689,-19 141 844,2-27-1239,12-45-2699,-1-95-2897,0-11 2136</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02.765"/>
    </inkml:context>
    <inkml:brush xml:id="br0">
      <inkml:brushProperty name="width" value="0.025" units="cm"/>
      <inkml:brushProperty name="height" value="0.025" units="cm"/>
    </inkml:brush>
  </inkml:definitions>
  <inkml:trace contextRef="#ctx0" brushRef="#br0">1 77 9705,'0'0'10752,"13"-3"-9594,120-16 1026,16-2-1181,-103 11-1107,44-8-125,-29 12-3847,-58 6 2962,4 0-635</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03.108"/>
    </inkml:context>
    <inkml:brush xml:id="br0">
      <inkml:brushProperty name="width" value="0.025" units="cm"/>
      <inkml:brushProperty name="height" value="0.025" units="cm"/>
    </inkml:brush>
  </inkml:definitions>
  <inkml:trace contextRef="#ctx0" brushRef="#br0">0 107 10922,'0'0'8873,"83"11"-7400,-38-25-416,9-4-480,-5 1-449,-4-1-64,-6 4-96,-4 2-1121,-7 4-1538,-10 0-2402,-1-1-2370</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03.479"/>
    </inkml:context>
    <inkml:brush xml:id="br0">
      <inkml:brushProperty name="width" value="0.025" units="cm"/>
      <inkml:brushProperty name="height" value="0.025" units="cm"/>
    </inkml:brush>
  </inkml:definitions>
  <inkml:trace contextRef="#ctx0" brushRef="#br0">31 84 9801,'0'0'6214,"-7"58"-4324,-2-32-1153,2-1-417,1-2-96,5-3-192,1-6 0,0-5-576,5-6-738,4-3-1184,-4-2-641,4-13-993</inkml:trace>
  <inkml:trace contextRef="#ctx0" brushRef="#br0" timeOffset="1">40 0 11819,'0'0'9609,"9"30"-11242,0-22-1762,2-3-2275</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03.843"/>
    </inkml:context>
    <inkml:brush xml:id="br0">
      <inkml:brushProperty name="width" value="0.025" units="cm"/>
      <inkml:brushProperty name="height" value="0.025" units="cm"/>
    </inkml:brush>
  </inkml:definitions>
  <inkml:trace contextRef="#ctx0" brushRef="#br0">182 0 7783,'0'0'10554,"-8"0"-9336,-2 1-853,0-1 0,0 1 1,1 1-1,-1 0 0,-17 6 1,24-8-345,1 1 1,-1 0 0,1 0 0,-1 0 0,1 0 0,0 1 0,-1-1 0,1 1 0,0-1 0,0 1 0,0 0 0,0 0-1,0 0 1,1 0 0,-1 0 0,0 0 0,1 0 0,0 1 0,-1-1 0,1 0 0,0 1 0,0-1 0,0 1 0,1 0-1,-1-1 1,1 1 0,-1-1 0,1 1 0,0 0 0,0-1 0,0 4 0,4-4-46,-1 0 0,1-1 0,-1 0 0,1 1 0,-1-1 0,1-1 0,0 1 0,-1 0 1,1-1-1,0 0 0,0 0 0,5 0 0,-2 0-178,-1 0 71,0 1-1,1 0 0,-1 0 0,0 0 0,0 1 0,0-1 0,0 2 0,0-1 1,8 5-1,-12-6 130,-1 1 0,1-1 0,0 1 0,0-1 0,-1 1 0,1 0 0,-1 0 0,0 0-1,0 0 1,1 0 0,-1 0 0,0 0 0,-1 0 0,1 1 0,0-1 0,-1 0 0,1 1 0,-1-1 0,1 0 0,-1 1 0,0-1 0,0 0 0,0 1 0,-1-1 0,1 0 0,-1 1 0,1-1 0,-2 3 0,1-1 125,-1-1 0,0 1 0,-1-1 0,1 1 0,0-1 0,-1 0 0,0 0 0,0 0 0,0 0 0,0 0 0,0-1 0,-1 0 0,1 1 0,-1-1 0,1 0 0,-1-1 0,0 1 0,-6 1 0,-3 2 461,0-1 0,0-1 1,0 0-1,-21 2 0,32-5-584,0 1-1,0-1 0,-1 0 0,1 0 0,0 0 0,-1 0 0,1 0 0,0-1 0,0 1 0,-1-1 0,1 1 0,0-1 1,0 0-1,0 0 0,0 0 0,0 0 0,0 0 0,0 0 0,-3-3 0,5 2-194,-1 0-1,0 0 1,0 0-1,1 0 1,-1 0-1,1-1 1,0 1-1,-1 0 1,1 0-1,0 0 1,0 0-1,0-1 1,1 1-1,-1 0 1,1 0 0,-1 0-1,1 0 1,0 0-1,-1 0 1,1 0-1,2-3 1,35-63-8683,-11 28 1831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06.424"/>
    </inkml:context>
    <inkml:brush xml:id="br0">
      <inkml:brushProperty name="width" value="0.025" units="cm"/>
      <inkml:brushProperty name="height" value="0.025" units="cm"/>
    </inkml:brush>
  </inkml:definitions>
  <inkml:trace contextRef="#ctx0" brushRef="#br0">125 4 10314,'0'0'13367,"-8"-2"-12967,4 1-265,-1 1-1,1-1 1,-1 1-1,1 0 1,-1 1-1,0-1 0,1 1 1,0 0-1,-1 0 1,1 1-1,-1-1 0,1 1 1,0 0-1,0 0 1,0 0-1,0 1 0,0-1 1,1 1-1,-1 0 1,1 0-1,0 0 1,0 1-1,0-1 0,0 1 1,0 0-1,1-1 1,-3 6-1,4-8-116,1 0 1,-1-1-1,1 1 1,-1 0-1,0 0 1,1 0-1,0 0 1,-1 0-1,1 0 0,0 0 1,-1 0-1,1 0 1,0 0-1,0 0 1,0 0-1,0 1 0,0-1 1,0 0-1,0 0 1,0 2-1,1-3-19,-1 1 0,1-1 0,-1 1 0,1-1 0,-1 1 0,1-1 0,0 0 0,-1 1 0,1-1 0,-1 0-1,1 1 1,0-1 0,-1 0 0,1 0 0,0 0 0,-1 1 0,1-1 0,0 0 0,0 0 0,-1 0 0,1 0 0,1-1 0,2 1-125,0-1 1,0 1-1,0-1 1,0 0 0,0-1-1,0 1 1,0-1-1,0 0 1,5-3 0,28-31-2255,-19 17 1455,-13 15 869,-5 6 390,-13 27 282,10-23-335,0 0 0,1 0 0,-1 0 0,1 0 0,0 1-1,0-1 1,1 0 0,-1 11 0,3-16-257,0 0 1,0 0-1,-1-1 0,1 1 1,0 0-1,0-1 0,0 1 0,0-1 1,0 1-1,0-1 0,0 0 1,0 1-1,0-1 0,0 0 1,1 0-1,-1 1 0,0-1 1,0 0-1,0 0 0,0 0 1,0-1-1,0 1 0,0 0 0,0 0 1,1 0-1,0-1 0,34-7 35,61-49-1196,-97 57 1159,1 0 0,-1 1 0,1-1-1,-1 1 1,1-1 0,-1 1 0,1-1 0,-1 1-1,0-1 1,1 1 0,-1 0 0,0-1-1,1 1 1,-1-1 0,0 1 0,0 0 0,0-1-1,0 1 1,0 0 0,1-1 0,-1 1 0,0 0-1,-1-1 1,1 1 0,0 0 0,0-1-1,0 1 1,0 0 0,0-1 0,-1 2 0,1-1 11,0 0 1,-1 0-1,1 0 1,0 0-1,0 1 0,0-1 1,0 0-1,0 0 1,0 0-1,1 1 1,-1-1-1,0 0 1,1 0-1,-1 0 1,1 0-1,-1 0 1,1 0-1,-1 1 1,1-1-1,0-1 1,-1 1-1,1 0 0,1 1 1,7-2-60,1 0 1,-1-1 0,1 0-1,-1-1 1,1 0-1,-1 0 1,16-7-1,40-8-1275,-65 17 1323,1 1 1,-1-1-1,1 1 1,-1 0 0,0-1-1,0 1 1,1 0 0,-1-1-1,0 1 1,0 0 0,0 0-1,0-1 1,1 1 0,-1 0-1,0 0 1,0-1-1,-1 1 1,1 0 0,0-1-1,0 1 1,0 0 0,0-1-1,-1 1 1,1 0 0,-1 1-1,-5 20 511,6-21-450,-6 10-1080,18-7-5531,0-5 447</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04.206"/>
    </inkml:context>
    <inkml:brush xml:id="br0">
      <inkml:brushProperty name="width" value="0.025" units="cm"/>
      <inkml:brushProperty name="height" value="0.025" units="cm"/>
    </inkml:brush>
  </inkml:definitions>
  <inkml:trace contextRef="#ctx0" brushRef="#br0">34 0 12396,'0'0'7959,"-3"10"-6960,-6 23-503,2 0 0,1 1 1,1-1-1,2 1 1,2 51-1,2-83-487,-1-1 0,1 0-1,-1 1 1,1-1 0,-1 0-1,1 0 1,0 1 0,-1-1-1,1 0 1,0 0 0,0 0-1,0 0 1,0 0 0,0 0-1,0 0 1,0 0 0,0-1-1,0 1 1,1 0 0,-1-1-1,0 1 1,0-1 0,1 1-1,-1-1 1,0 1 0,1-1-1,-1 0 1,0 0-1,1 0 1,-1 0 0,1 0-1,-1 0 1,0 0 0,1 0-1,-1 0 1,0-1 0,1 1-1,0-1 1,5 0 32,0-1 0,0 1 0,0-1 0,-1-1 0,1 1 0,9-6 0,10-11-212,-1 0 1,27-28-1,-31 28 176,-21 19-5,0-1 0,0 1 1,0 0-1,0 0 0,0 0 1,1 0-1,-1-1 0,0 1 1,0 0-1,0 0 0,0 0 1,0 0-1,1 0 0,-1 0 1,0-1-1,0 1 0,0 0 1,0 0-1,1 0 0,-1 0 1,0 0-1,0 0 0,0 0 1,1 0-1,-1 0 0,0 0 1,0 0-1,0 0 0,1 0 0,-1 0 1,0 0-1,0 0 0,0 0 1,1 0-1,-1 0 0,0 0 1,0 0-1,0 0 0,0 0 1,1 1-1,-1-1 0,0 0 1,0 0-1,0 0 0,0 0 1,1 0-1,-1 0 0,0 1 1,0-1-1,0 0 0,0 0 1,0 0-1,0 0 0,0 1 1,0-1-1,1 0 0,-1 0 0,0 0 1,0 1-1,0-1 0,0 0 1,0 0-1,0 1 0,-1 22 189,-10 28 296,5-34-162,1 1 1,1 1-1,0-1 1,-2 33-1,7-50-333,-1-1 0,1 1-1,-1-1 1,1 1 0,-1-1 0,1 1-1,-1-1 1,1 1 0,0-1-1,-1 1 1,1-1 0,0 0-1,-1 1 1,1-1 0,0 0 0,-1 0-1,1 0 1,0 1 0,0-1-1,-1 0 1,1 0 0,0 0-1,0 0 1,-1 0 0,1 0 0,0-1-1,0 1 1,-1 0 0,1 0-1,0 0 1,-1-1 0,1 1-1,0 0 1,0-1 0,30-10-3142,12-23-7354,-22 13 101</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04.755"/>
    </inkml:context>
    <inkml:brush xml:id="br0">
      <inkml:brushProperty name="width" value="0.025" units="cm"/>
      <inkml:brushProperty name="height" value="0.025" units="cm"/>
    </inkml:brush>
  </inkml:definitions>
  <inkml:trace contextRef="#ctx0" brushRef="#br0">67 85 8904,'0'0'9465,"-8"7"-6961,-25 20-796,32-26-1617,0 0 0,0 0 0,0-1-1,0 1 1,0 0 0,1 0 0,-1 0-1,0 0 1,0 1 0,1-1 0,-1 0-1,1 0 1,-1 0 0,1 1-1,-1-1 1,1 0 0,0 0 0,0 1-1,-1-1 1,1 2 0,1-2-55,-1 0 0,0-1 0,1 1 0,-1 0 0,1 0 0,-1 0 1,1-1-1,-1 1 0,1 0 0,-1-1 0,1 1 0,0-1 0,-1 1 0,1 0 0,0-1 0,0 1 0,0-1 0,-1 0 0,1 1 1,0-1-1,1 1 0,1 0 2,0 0 0,1-1 1,-1 1-1,0-1 0,1 1 1,-1-1-1,0 0 0,0 0 1,1 0-1,-1-1 0,0 1 1,7-3-1,-6 0-25,0 1-1,-1-2 0,1 1 1,-1 0-1,1-1 1,-1 1-1,0-1 1,0 0-1,-1 0 1,1 0-1,-1-1 1,0 1-1,0 0 0,0-1 1,-1 0-1,0 1 1,0-1-1,0 0 1,0 1-1,-1-1 1,1 0-1,-1 0 1,-1-9-1,0 14-17,1-1 0,-1 0 0,1 1-1,-1-1 1,1 1 0,-1-1 0,1 0 0,-1 1 0,0-1 0,1 1-1,-1 0 1,0-1 0,1 1 0,-1-1 0,0 1 0,0 0-1,1 0 1,-1-1 0,0 1 0,0 0 0,1 0 0,-1 0 0,0 0-1,0 0 1,0 0 0,1 0 0,-1 0 0,0 0 0,0 1 0,0-1-1,1 0 1,-1 0 0,0 1 0,-1 0 0,-25 12-151,20-7 217,1-1 1,0 1 0,0 0 0,0 1-1,1-1 1,0 1 0,1 0-1,-1 0 1,1 1 0,1 0 0,-1-1-1,1 1 1,1 0 0,-1 0 0,-1 11-1,5-18-56,0 0 0,-1 0-1,1 0 1,0 0 0,0 0 0,0 0-1,-1-1 1,1 1 0,0 0-1,0 0 1,0-1 0,0 1 0,0-1-1,0 1 1,1-1 0,-1 1 0,0-1-1,0 0 1,0 0 0,0 1-1,0-1 1,1 0 0,-1 0 0,0 0-1,0 0 1,0 0 0,1 0-1,0-1 1,40-2 147,30-16-153,-60 15-54,0 0 0,0 0-1,0 1 1,0 1 0,1 0 0,-1 0-1,1 1 1,-1 1 0,1 0-1,13 3 1,-24-2 61,-1 0-1,1 0 1,-1 0-1,0 0 1,1 0-1,-1 1 1,0-1-1,0 0 1,0 1-1,0-1 1,0 1-1,0-1 1,0 1 0,0 0-1,-1-1 1,1 1-1,-1 0 1,1-1-1,-1 1 1,0 0-1,1 0 1,-1 0-1,0-1 1,0 1-1,0 0 1,-1 0-1,1-1 1,0 1 0,-2 3-1,2 4 470,0-8 448,0-29 428,0-138-1421,0 165 4,1 0 0,-1 0 1,1 0-1,-1 0 0,1 0 0,-1 0 0,1 0 0,0 1 0,-1-1 0,1 0 0,0 1 0,0-1 0,-1 0 0,1 1 0,0-1 1,0 1-1,0-1 0,0 1 0,0-1 0,0 1 0,0 0 0,0-1 0,0 1 0,0 0 0,0 0 0,0 0 0,0 0 0,0 0 0,0 0 1,2 0-1,44 1-3071,-31-1 1596,27 1-3594,6-1-4191</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06.968"/>
    </inkml:context>
    <inkml:brush xml:id="br0">
      <inkml:brushProperty name="width" value="0.025" units="cm"/>
      <inkml:brushProperty name="height" value="0.025" units="cm"/>
    </inkml:brush>
  </inkml:definitions>
  <inkml:trace contextRef="#ctx0" brushRef="#br0">0 145 4612,'0'1'309,"1"-1"0,-1 1-1,0-1 1,0 0 0,1 1-1,-1-1 1,1 1-1,-1-1 1,0 1 0,1-1-1,-1 0 1,1 1 0,-1-1-1,1 0 1,-1 0 0,1 1-1,-1-1 1,1 0 0,-1 0-1,1 0 1,-1 0-1,1 1 1,0-1 0,-1 0-1,1 0 1,-1 0 0,1 0-1,0-1 1,24 1 1670,-18 0-694,2-1-882,-1 0 1,1 0 0,-1-1 0,0 0-1,0-1 1,0 0 0,0 0 0,0 0 0,0-1-1,-1-1 1,7-4 0,3-3-276,-2 0 1,0-1 0,23-24-1,-23 12 21,-15 24-121,0 1 0,0-1 0,0 1 1,0-1-1,0 1 0,0-1 0,0 1 1,0-1-1,0 1 0,0-1 0,0 1 1,0-1-1,-1 1 0,1-1 0,0 1 0,0 0 1,-1-1-1,1 1 0,0-1 0,0 1 1,-1-1-1,1 1 0,0 0 0,-1-1 0,1 1 1,-1 0-1,1 0 0,0-1 0,-1 1 1,-2-1 26,1 1-1,0-1 1,0 1 0,-1 0 0,1 0 0,0 0 0,0 0 0,-1 0 0,1 1 0,0-1 0,0 1 0,0-1 0,-1 1 0,1 0 0,0 0 0,0 0 0,0 0 0,-3 2 0,-13 9 300,-1 1 0,2 1 0,0 0 0,-28 32 0,40-40-269,-1 0-1,1 0 1,0 1 0,1-1 0,0 1 0,0 0 0,0 0 0,1 0 0,0 1-1,1-1 1,-1 1 0,1 0 0,1 0 0,0-1 0,0 1 0,0 16 0,2-22-89,-1-1 0,1 1 0,0 0 0,0 0 0,0 0 0,0-1 0,1 1 0,-1 0 0,0-1 0,1 1 0,-1-1 0,1 0 0,-1 1 0,1-1 0,0 0 0,0 0 0,-1 0 0,1 0 0,0 0 0,0-1 0,0 1 0,0-1 0,0 1 0,0-1 0,0 1 0,0-1 0,0 0 0,0 0 0,4 0 0,5 0-305,1 0 1,-1-1-1,1 0 0,11-3 0,-10 0-597,-1 1 0,0-2-1,0 0 1,21-11-1,18-16-5259,-8 2-1031</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07.403"/>
    </inkml:context>
    <inkml:brush xml:id="br0">
      <inkml:brushProperty name="width" value="0.025" units="cm"/>
      <inkml:brushProperty name="height" value="0.025" units="cm"/>
    </inkml:brush>
  </inkml:definitions>
  <inkml:trace contextRef="#ctx0" brushRef="#br0">195 3 11082,'0'0'9994,"-9"-2"-9092,5 2-858,0-1 0,-1 1 0,1 0 0,0 0 0,0 1 0,0-1 0,0 1 0,0 0 0,0 0 0,0 0-1,0 0 1,0 1 0,0 0 0,1 0 0,-1 0 0,1 0 0,-1 0 0,1 1 0,0-1 0,0 1 0,0 0 0,0 0 0,0 0 0,1 1 0,-4 4 0,-9 11 356,0 2 1,-15 28 0,25-41-261,1-1 0,1 1 0,0 0 0,0 0 1,0 0-1,1 1 0,0-1 0,1 1 0,0-1 0,0 12 0,1-20-131,0 1-1,1 0 0,-1-1 1,1 1-1,-1 0 0,1-1 0,-1 1 1,1-1-1,-1 1 0,1-1 1,-1 1-1,1-1 0,0 1 1,-1-1-1,1 0 0,0 1 0,0-1 1,-1 0-1,1 0 0,0 0 1,0 1-1,-1-1 0,1 0 0,0 0 1,0 0-1,-1 0 0,1 0 1,0 0-1,0 0 0,-1-1 0,1 1 1,0 0-1,0 0 0,-1-1 1,1 1-1,0 0 0,-1-1 0,1 1 1,1-1-1,30-13 248,-13 2-156,-1-1 0,0-1 0,-1-1 0,25-28-1,-32 32-64,0-1-1,-1 0 0,0-1 1,0 0-1,-2 0 0,0-1 0,10-25 1,-117 247 600,6 18 768,84-195-1694,1 1 0,1 0 1,2 0-1,1 1 0,0 45 0,5-87-413,2-1 1,-1 0-1,1 0 0,1 0 0,3-10 0,4-14-1190,5-22-1838,1-8-1895</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07.809"/>
    </inkml:context>
    <inkml:brush xml:id="br0">
      <inkml:brushProperty name="width" value="0.025" units="cm"/>
      <inkml:brushProperty name="height" value="0.025" units="cm"/>
    </inkml:brush>
  </inkml:definitions>
  <inkml:trace contextRef="#ctx0" brushRef="#br0">62 1 11115,'0'0'8594,"-4"9"-7862,-7 17-336,-22 62 727,30-79-723,0 0-1,1 1 0,0-1 0,0 1 1,1-1-1,1 1 0,0 14 0,0-23-366,1-1-1,-1 1 0,0-1 1,1 0-1,-1 1 0,1-1 0,-1 0 1,1 1-1,-1-1 0,1 0 1,-1 1-1,1-1 0,-1 0 0,1 0 1,0 0-1,-1 0 0,1 1 1,-1-1-1,1 0 0,-1 0 0,1 0 1,0 0-1,-1 0 0,1-1 1,-1 1-1,1 0 0,0 0 0,-1 0 1,1 0-1,-1-1 0,1 1 1,0-1-1,21-7 563,-6-4-529,0 0 1,-2-2 0,1 1 0,-2-2-1,0 0 1,-1 0 0,0-1 0,-1-1-1,-1 0 1,0 0 0,10-28-1,-41 84-127,14-28 151,0 1-1,0-1 0,1 2 0,1-1 1,0 1-1,1 0 0,0 0 0,-2 18 0,5-30-91,1 0-1,0 0 0,0-1 1,0 1-1,0 0 0,0 0 0,0 0 1,0-1-1,0 1 0,0 0 0,0 0 1,1-1-1,-1 1 0,0 0 1,0 0-1,1-1 0,-1 1 0,0 0 1,1-1-1,-1 1 0,1 0 1,-1-1-1,1 1 0,-1-1 0,1 1 1,-1-1-1,1 1 0,0-1 0,-1 1 1,1-1-1,0 1 0,-1-1 1,1 0-1,0 0 0,0 1 0,-1-1 1,3 0-1,0 0-108,0 0 0,1-1 1,-1 1-1,0-1 0,0 0 1,1 0-1,-1 0 0,0 0 1,5-3-1,9-6-1557,-1 0 0,20-16 1,28-34-8823,-35 29 21</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08.151"/>
    </inkml:context>
    <inkml:brush xml:id="br0">
      <inkml:brushProperty name="width" value="0.025" units="cm"/>
      <inkml:brushProperty name="height" value="0.025" units="cm"/>
    </inkml:brush>
  </inkml:definitions>
  <inkml:trace contextRef="#ctx0" brushRef="#br0">117 102 11851,'0'0'3769,"-9"9"-1057,-6 6-2034,2-4 234,1 1 1,0 0 0,1 1 0,0 0 0,1 1 0,-13 23 0,23-36-909,0-1-1,0 0 1,0 1 0,1-1-1,-1 0 1,0 1-1,0-1 1,0 0 0,1 1-1,-1-1 1,0 0-1,1 0 1,-1 1 0,0-1-1,0 0 1,1 0 0,-1 0-1,0 1 1,1-1-1,-1 0 1,0 0 0,1 0-1,-1 0 1,1 0 0,-1 0-1,0 0 1,1 0-1,-1 1 1,0-1 0,1-1-1,-1 1 1,1 0-1,-1 0 1,0 0 0,1 0-1,-1 0 1,0 0 0,1 0-1,-1 0 1,0-1-1,1 1 1,-1 0 0,0 0-1,1 0 1,-1-1 0,0 1-1,0 0 1,1-1-1,21-7 188,-14 2-195,1-2 0,-1 1 0,-1-1-1,0 0 1,0 0 0,10-17 0,-9 14-277,-1 1 0,2-1 0,10-10 0,-17 19 191,-4 22-257,-18 35 464,16-47-63,0 1 0,0-1 1,1 1-1,0 0 1,1 0-1,0 0 0,0 0 1,1 0-1,0 0 0,1 14 1,0-22-53,1 0-1,-1 0 1,0 0 0,1-1-1,-1 1 1,1 0 0,-1 0-1,1 0 1,-1-1 0,1 1-1,0 0 1,-1-1-1,1 1 1,0 0 0,0-1-1,-1 1 1,1-1 0,0 1-1,0-1 1,0 1 0,0-1-1,-1 0 1,1 1 0,0-1-1,0 0 1,0 0 0,0 0-1,0 0 1,0 0 0,0 0-1,0 0 1,0 0 0,0 0-1,0 0 1,0 0 0,0 0-1,-1-1 1,1 1 0,0 0-1,0-1 1,1 0 0,36-18-312,-24 7-631,-1-1 0,0 0 0,20-28 0,-18 19-1159,-1-1 0,-1-1 0,-1 0 0,9-27-1,2-14-3162</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08.616"/>
    </inkml:context>
    <inkml:brush xml:id="br0">
      <inkml:brushProperty name="width" value="0.025" units="cm"/>
      <inkml:brushProperty name="height" value="0.025" units="cm"/>
    </inkml:brush>
  </inkml:definitions>
  <inkml:trace contextRef="#ctx0" brushRef="#br0">73 0 6502,'0'0'12337,"-4"8"-10613,-8 22-768,1-1-1,1 2 1,2-1-1,-6 44 0,7-12-324,0 87-1,16-276-3256,-10 154 2767,0-20-63,1 0 0,-1 0-1,1 0 1,1-1 0,-1 1 0,3 11 0,-2-16-60,0 0 1,0 0-1,0 0 0,0 0 1,0 0-1,0-1 1,0 1-1,1 0 0,-1-1 1,1 1-1,-1-1 1,1 0-1,-1 1 0,1-1 1,0 0-1,0 0 0,0 0 1,-1 0-1,1 0 1,0-1-1,0 1 0,0 0 1,0-1-1,0 0 1,1 1-1,-1-1 0,3 0 1,4 0 59,0 0 0,0 0 0,0-1-1,0-1 1,0 1 0,0-1 0,0-1 0,-1 0 0,1 0 0,-1-1 0,0 0 0,1 0 0,-2-1-1,1 0 1,-1 0 0,1 0 0,-1-1 0,-1-1 0,1 1 0,-1-1 0,-1 0 0,1 0 0,-1-1-1,0 0 1,-1 0 0,7-14 0,-12 17-223,-8 13 149,-9 14 212,17-20-194,-4 4 155,1 0 1,-1 1 0,1 0-1,1 0 1,0 0-1,0 0 1,0 0-1,1 1 1,0-1 0,-2 14-1,4-21-165,0 1-1,0 0 1,1 0 0,-1-1-1,0 1 1,1 0 0,-1-1-1,1 1 1,-1-1 0,1 1-1,-1 0 1,1-1 0,-1 1-1,1-1 1,-1 1 0,1-1-1,0 0 1,-1 1 0,1-1-1,0 0 1,-1 1 0,1-1-1,0 0 1,-1 0 0,1 1-1,0-1 1,0 0 0,-1 0-1,1 0 1,0 0 0,0 0-1,-1 0 1,1 0 0,0 0-1,0 0 1,-1-1 0,1 1-1,0 0 1,0 0 0,0-1-1,33-11 77,-30 10-432,0-1-1,0 0 1,0 0 0,0-1-1,-1 1 1,0-1 0,1 0-1,-1 0 1,-1 0 0,4-6-1,-3 5-1139,0-1 0,-1 0-1,0 0 1,0 0-1,-1 0 1,0 0 0,1-12-1,-1-15-10697</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08.978"/>
    </inkml:context>
    <inkml:brush xml:id="br0">
      <inkml:brushProperty name="width" value="0.025" units="cm"/>
      <inkml:brushProperty name="height" value="0.025" units="cm"/>
    </inkml:brush>
  </inkml:definitions>
  <inkml:trace contextRef="#ctx0" brushRef="#br0">9 1 6822,'0'0'17137,"-9"51"-17137,24-47-1089,5 1-2114,-2-2-2883,0-1-7367</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09.320"/>
    </inkml:context>
    <inkml:brush xml:id="br0">
      <inkml:brushProperty name="width" value="0.025" units="cm"/>
      <inkml:brushProperty name="height" value="0.025" units="cm"/>
    </inkml:brush>
  </inkml:definitions>
  <inkml:trace contextRef="#ctx0" brushRef="#br0">39 0 13773,'0'0'4324,"-5"8"-854,-29 50 753,34-58-4216,0 0 1,0 1-1,1-1 1,-1 0-1,0 0 1,0 1-1,0-1 1,0 0-1,1 1 1,-1-1-1,0 0 1,0 0-1,1 0 1,-1 1-1,0-1 1,0 0-1,1 0 1,-1 0 0,0 0-1,1 1 1,-1-1-1,0 0 1,1 0-1,-1 0 1,0 0-1,0 0 1,1 0-1,-1 0 1,0 0-1,1 0 1,-1 0-1,0 0 1,1 0-1,-1 0 1,0 0-1,1 0 1,-1 0-1,0 0 1,1-1-1,-1 1 1,0 0-1,1 0 1,-1 0-1,0 0 1,1-1-1,16-3 40,-17 4-44,7-4-95,1 1 1,-1 0 0,1 0 0,0 1-1,-1 0 1,1 1 0,14-2-1,-18 3 126,-1 0-1,1 1 0,-1-1 0,1 1 1,-1-1-1,0 1 0,1 0 0,-1 1 1,0-1-1,0 1 0,0-1 0,0 1 1,0 0-1,0 0 0,0 0 0,0 0 1,-1 1-1,1-1 0,-1 1 0,2 3 1,-2-4 32,1 0 0,-1 0 0,0 0 1,0 0-1,1 0 0,-1-1 0,1 1 1,0-1-1,-1 1 0,1-1 0,0 0 0,0 0 1,0 0-1,0-1 0,0 1 0,0-1 1,0 1-1,0-1 0,0 0 0,0 0 1,0 0-1,0-1 0,0 1 0,0-1 0,0 0 1,-1 1-1,5-3 0,10-3-15,0-1-1,0-1 0,23-15 1,-2 3-282,-37 19 201,0 0 0,0 0-1,0 0 1,1 1 0,-1-1-1,0 0 1,0 1-1,1-1 1,-1 1 0,0 0-1,1-1 1,-1 1 0,1 0-1,-1 0 1,0 0 0,1 0-1,-1 0 1,0 0-1,1 0 1,-1 0 0,1 1-1,-1-1 1,0 0 0,0 1-1,1-1 1,1 2-1,-2 0 71,0 0-1,-1 0 1,1 0 0,-1 0-1,1 0 1,-1 0-1,0 1 1,1-1-1,-1 0 1,0 0-1,-1 0 1,1 4-1,-1-3-118,1 1 0,0 0 0,0 0 0,0 0-1,1 0 1,-1 0 0,3 6 0,-1-10-2793,2-6-3294</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09.944"/>
    </inkml:context>
    <inkml:brush xml:id="br0">
      <inkml:brushProperty name="width" value="0.025" units="cm"/>
      <inkml:brushProperty name="height" value="0.025" units="cm"/>
    </inkml:brush>
  </inkml:definitions>
  <inkml:trace contextRef="#ctx0" brushRef="#br0">1 90 11339,'5'-9'4286,"-3"6"-4047,5-7 411,0 0 0,0 0 0,17-16 0,-22 24-597,0 0 1,-1 0 0,1 0-1,0 1 1,0-1-1,0 1 1,0 0 0,0-1-1,0 1 1,1 0-1,-1 0 1,0 0 0,0 1-1,1-1 1,-1 0 0,1 1-1,-1 0 1,1 0-1,-1-1 1,0 1 0,1 0-1,-1 1 1,1-1-1,-1 0 1,1 1 0,-1 0-1,0-1 1,1 1-1,-1 0 1,4 2 0,-4-1-28,0 0 0,0 0 1,0 0-1,0 1 0,-1-1 1,1 1-1,-1-1 0,1 1 0,-1-1 1,0 1-1,0 0 0,0 0 1,0-1-1,-1 1 0,1 0 1,0 5-1,0 54 357,-1-51-316,-5 29 35,-1 0 0,-2 0 0,-2-1-1,-1-1 1,-25 56 0,-20 73 45,53-156-147,1-1 0,0 1 1,0-1-1,1 1 0,1 0 1,0 0-1,2 20 0,-1-27-3,0 1 0,0-1-1,1 0 1,-1 0 0,1 0-1,0-1 1,0 1-1,0 0 1,1-1 0,-1 1-1,1-1 1,0 0 0,0 0-1,0 0 1,0 0-1,1 0 1,-1-1 0,1 0-1,-1 1 1,1-1 0,0-1-1,6 3 1,29 10-180,-21-8 53,-1 1 0,34 17 0,-46-21 115,1 1 0,-1 0 1,0 0-1,0 1 1,0 0-1,0-1 0,-1 1 1,0 1-1,0-1 0,0 1 1,-1 0-1,4 8 0,-1 1 57,-1 0-1,-1 1 1,0 0-1,-1 0 1,-1 0-1,-1 0 0,0 1 1,-1-1-1,-1 0 1,-3 19-1,-4 15 879,-28 94 0,10-67-87,16-53-330,1 1 1,1 1-1,1-1 0,1 1 1,2 0-1,-3 49 0,7-74-500,0 1 0,0-1-1,1 1 1,-1-1 0,0 0 0,0 1-1,1-1 1,-1 1 0,1-1-1,-1 0 1,1 1 0,0-1 0,-1 0-1,1 0 1,0 0 0,0 1 0,0-1-1,0 0 1,0 0 0,0 0 0,0 0-1,0-1 1,0 1 0,1 0 0,-1 0-1,3 0 1,38 4-753,0-2-1018,-41-2 1650,0-1 1,1 1-1,-1-1 1,0 1-1,0 0 1,0-1-1,1 1 1,-1 0-1,0 0 1,0 0 0,0 0-1,0 0 1,0 0-1,-1 0 1,1 0-1,0 1 1,0-1-1,-1 0 1,1 0-1,-1 1 1,1-1-1,-1 0 1,0 1-1,1-1 1,-1 3 0,1 7 88,-1 1 0,0-1 0,0 1 0,-1-1 0,-1 0 0,0 1 0,-1-1 0,-4 12 0,-39 88 1339,22-57-555,15-32-451,-7 14 468,1 1 1,-17 71-1,32-108-782,0 1 1,0-1-1,0 1 0,0 0 1,-1-1-1,1 1 0,0 0 1,0-1-1,0 1 0,0 0 1,1-1-1,-1 1 0,0 0 1,0-1-1,0 1 0,0-1 1,1 1-1,-1 0 0,0-1 1,1 1-1,-1-1 0,0 1 1,1-1-1,-1 1 0,1-1 1,-1 1-1,0-1 0,1 1 1,0-1-1,-1 1 0,1-1 1,-1 0-1,1 0 0,-1 1 1,1-1-1,0 0 0,-1 0 1,1 1-1,-1-1 0,1 0 1,0 0-1,-1 0 0,1 0 1,0 0-1,-1 0 0,1 0 1,0 0-1,-1 0 0,2-1 1,34-11-2738,0-14-1934</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06.831"/>
    </inkml:context>
    <inkml:brush xml:id="br0">
      <inkml:brushProperty name="width" value="0.025" units="cm"/>
      <inkml:brushProperty name="height" value="0.025" units="cm"/>
    </inkml:brush>
  </inkml:definitions>
  <inkml:trace contextRef="#ctx0" brushRef="#br0">128 107 15214,'0'0'6108,"-9"-1"-4945,7 0-1131,-1 0 90,-1 1 0,0-1 0,0 0 0,1 1 0,-1 0 0,0 0 0,0 0-1,0 0 1,0 1 0,1-1 0,-1 1 0,0 0 0,1 0 0,-1 1 0,0-1 0,1 1 0,0-1 0,-1 1 0,1 0 0,0 0 0,0 1 0,0-1 0,0 1 0,-4 4 0,4-4 97,1 0 0,0 0 0,-1 0 0,1 0 1,0 0-1,0 1 0,1-1 0,-1 0 1,1 1-1,0-1 0,0 1 0,0 0 0,0-1 1,0 6-1,2-8-185,-1 0-1,1 0 1,0-1-1,0 1 1,0 0-1,0 0 1,-1-1-1,1 1 1,0-1-1,0 1 1,0-1-1,0 1 1,0-1-1,0 0 1,1 1 0,-1-1-1,0 0 1,0 0-1,0 0 1,0 0-1,0 0 1,0 0-1,0 0 1,0 0-1,2-1 1,33-1 290,-28 0-376,0 0-1,-1-1 1,1 0 0,-1 0 0,0-1-1,1 0 1,-2 0 0,1-1 0,0 0 0,-1 0-1,0 0 1,0-1 0,9-12 0,-1 0-315,0-1 0,-2 0-1,17-33 1,-24 34 286,-17 24 47,-15 22 27,21-22 69,1 1 0,0-1 1,0 1-1,1 0 0,0 0 1,0 1-1,1-1 1,0 1-1,0 0 0,0 0 1,1 0-1,1 0 0,-1 0 1,1 0-1,1 0 1,-1 1-1,2-1 0,0 10 1,-1-17-159,1 0-1,-1 0 1,1 1 0,0-1 0,-1 0 0,1 0 0,0 0 0,-1 0 0,1 0-1,0 0 1,0-1 0,0 1 0,0 0 0,0 0 0,0 0 0,0-1-1,0 1 1,0-1 0,1 1 0,-1-1 0,0 1 0,0-1 0,0 0 0,1 1-1,1-1 1,21 2-7264,-6-2-2244</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10.585"/>
    </inkml:context>
    <inkml:brush xml:id="br0">
      <inkml:brushProperty name="width" value="0.025" units="cm"/>
      <inkml:brushProperty name="height" value="0.025" units="cm"/>
    </inkml:brush>
  </inkml:definitions>
  <inkml:trace contextRef="#ctx0" brushRef="#br0">0 334 11371,'0'0'10607,"12"-1"-9593,0-1-874,0-1 0,-1 0-1,1 0 1,-1-1 0,0 0 0,0-1-1,-1-1 1,1 1 0,-1-2-1,0 1 1,15-15 0,-5 3-76,-2-1 0,0 0 1,17-25-1,-28 34-39,-1 0 1,0 0-1,0 0 1,-1-1 0,-1 0-1,1 0 1,-2 0-1,0-1 1,3-15-1,-6 26-17,1-1 0,-1 1 0,0-1 0,0 1 1,0-1-1,0 1 0,0-1 0,0 1 0,0-1 0,0 1 0,0-1 0,-1 1 0,1-1 0,-1 1 0,1-1 1,-1 1-1,1-1 0,-1 1 0,0 0 0,0-1 0,0 1 0,0 0 0,0 0 0,0 0 0,-2-2 0,1 2-1,0 1-1,0-1 1,0 1-1,0-1 1,0 1-1,0 0 0,0 0 1,0 0-1,0 0 1,0 0-1,0 1 1,0-1-1,0 1 1,0-1-1,0 1 0,-3 1 1,-5 2 9,0 1 0,1 1 0,0-1 0,0 1 0,0 1 0,-9 8 1,2 2 89,1 1 1,0 1 0,2 0 0,0 1 0,-19 39 0,26-44-22,-1 1 1,2-1-1,0 1 0,1 0 1,0 1-1,1-1 0,1 0 1,1 1-1,0 18 0,1-32-78,1 0-1,-1-1 1,0 1-1,1 0 1,0 0-1,0-1 1,0 1-1,0 0 1,0-1-1,0 1 1,0-1-1,1 1 1,0-1-1,-1 0 1,1 0-1,0 1 1,0-1-1,0 0 1,0-1-1,5 4 0,-2-2 5,0-1-1,0 0 1,0 0-1,0-1 1,0 1-1,0-1 0,1 0 1,-1 0-1,1-1 1,7 0-1,3-1-179,0 0-1,1-1 1,-1-1 0,0-1 0,0 0-1,23-10 1,-20 5-886,1-1 1,24-16-1,-30 15-777,0 0 1,0 0 0,15-19-1,11-15-5172</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11.878"/>
    </inkml:context>
    <inkml:brush xml:id="br0">
      <inkml:brushProperty name="width" value="0.025" units="cm"/>
      <inkml:brushProperty name="height" value="0.025" units="cm"/>
    </inkml:brush>
  </inkml:definitions>
  <inkml:trace contextRef="#ctx0" brushRef="#br0">33 64 16367,'0'0'4517,"-4"11"-3668,-3 9-531,1 1 1,1 1 0,2-1 0,-3 23 0,5-35-230,1 1 0,-1-1 0,1 0 0,1 0 0,0 0 0,0 1 0,0-1 0,2 0 0,-1 0 0,1 0 0,0-1 0,1 1 0,8 15 0,-10-22-17,0 0 1,0 0 0,0 1-1,0-1 1,0-1 0,0 1 0,1 0-1,-1 0 1,1-1 0,-1 1-1,1-1 1,-1 0 0,1 0 0,0 0-1,0 0 1,0 0 0,-1-1-1,1 1 1,0-1 0,0 0 0,0 0-1,0 0 1,0 0 0,0 0-1,0-1 1,0 1 0,0-1 0,-1 0-1,1 0 1,0 0 0,0 0-1,-1 0 1,1-1 0,-1 1 0,1-1-1,-1 0 1,4-3 0,3-2 22,0-1 1,0-1 0,0 1 0,-1-2-1,0 1 1,-1-1 0,10-17-1,-9 12 79,-1-1-1,9-27 1,-14 39-129,-1-1 1,1 0-1,-1 0 1,-1 0-1,1 0 1,-1 0 0,1 0-1,-1-1 1,-1 1-1,1 0 1,-1 0 0,0 0-1,-2-7 1,2 11-48,1 0-1,-1 0 1,0 0 0,1 0 0,-1 1 0,0-1 0,0 0-1,1 0 1,-1 1 0,0-1 0,0 1 0,0-1 0,0 0-1,0 1 1,0 0 0,0-1 0,0 1 0,0 0 0,0-1-1,0 1 1,0 0 0,0 0 0,0 0 0,0 0 0,0 0-1,0 0 1,0 0 0,0 0 0,0 0 0,0 1 0,0-1-1,-2 1 1,1-1-15,0 1-1,-1 0 1,1 0-1,0 0 1,0 0-1,0 0 1,0 1-1,0-1 1,0 1-1,0-1 1,0 1-1,-3 3 1,1 1 8,1 1 0,0-1 1,0 1-1,1-1 0,0 1 0,0 0 1,0 0-1,1-1 0,-1 9 0,2-13 8,0 0-1,-1 0 0,1 0 0,0 0 1,1 0-1,-1 0 0,0 0 0,0 0 0,1 0 1,-1 0-1,1 0 0,0 0 0,0 0 1,-1 0-1,1 0 0,0-1 0,1 1 0,-1 0 1,0-1-1,0 1 0,1-1 0,-1 1 1,1-1-1,-1 1 0,1-1 0,0 0 0,-1 0 1,1 0-1,0 0 0,0 0 0,0 0 1,0-1-1,0 1 0,3 0 0,5 0 30,-1 0 1,1-1-1,0 0 0,-1 0 0,1-1 0,-1-1 0,1 0 0,-1 0 0,1 0 1,-1-1-1,0-1 0,0 0 0,-1 0 0,1 0 0,9-8 0,-11 8-13,-1-1 0,0 0 0,-1 1 0,1-2 0,-1 1 0,0-1 0,-1 1 0,1-1 0,-1-1 0,0 1 0,-1-1-1,1 1 1,-1-1 0,-1 0 0,1 0 0,-1 0 0,0 0 0,-1-1 0,0 1 0,1-11 0,-2 18-23,0-1 1,0 1-1,0-1 0,0 0 1,0 1-1,0-1 1,0 1-1,-1-1 1,1 0-1,0 1 0,0-1 1,0 1-1,-1-1 1,1 0-1,0 1 1,-1-1-1,1 1 1,-1-1-1,1 1 0,0 0 1,-1-1-1,1 1 1,-1-1-1,1 1 1,-1 0-1,1-1 0,-1 1 1,1 0-1,-1-1 1,0 1-1,1 0 1,-1 0-1,1 0 1,-1 0-1,0 0 0,1-1 1,-1 1-1,1 0 1,-1 0-1,0 0 1,1 1-1,-1-1 0,0 0 1,1 0-1,-1 0 1,1 0-1,-1 1 1,0-1-1,1 0 1,-1 1-1,-31 18-295,-26 44 173,53-57 146,0 0 0,1 0 1,0 1-1,1 0 0,-1-1 0,1 1 0,1 0 1,-1 1-1,-1 8 0,4-15-12,0 0-1,1 0 1,-1 0 0,0 0-1,1 1 1,-1-1 0,1 0-1,-1 0 1,1 0-1,-1 0 1,1 0 0,-1 0-1,1-1 1,0 1 0,0 0-1,0 0 1,-1 0 0,1-1-1,0 1 1,0 0-1,0-1 1,0 1 0,0-1-1,0 1 1,0-1 0,0 1-1,0-1 1,1 0 0,-1 1-1,0-1 1,0 0 0,0 0-1,0 0 1,0 0-1,1 0 1,-1 0 0,0 0-1,2-1 1,50-3 137,46-19-22,-80 17-227,1 0-1,0 2 1,0 0-1,0 1 0,1 1 1,39 2-1,-59 0 112,0 0 0,0 0-1,-1 1 1,1-1 0,0 0-1,0 1 1,0-1 0,-1 1-1,1-1 1,0 1 0,-1-1-1,1 1 1,0-1-1,-1 1 1,1 0 0,-1-1-1,1 1 1,-1 0 0,1 0-1,-1-1 1,1 1 0,-1 0-1,0 0 1,0 0 0,1-1-1,-1 1 1,0 0 0,0 0-1,0 0 1,0 0 0,0 0-1,0-1 1,0 1 0,0 0-1,0 0 1,0 0-1,-1 1 1,1 2 259,0-4 43,3-24 1088,-1 15-1244,5-55 543,-7 61-713,0 1 1,0-1 0,0 0 0,0 0 0,0 1 0,-1-1 0,1 0-1,-1 1 1,0-1 0,0 1 0,0-1 0,0 1 0,0-1 0,0 1-1,-1-1 1,1 1 0,-1 0 0,1 0 0,-4-3 0,4 7-243,1 0 0,0 0 1,0 1-1,0-1 0,1 0 0,-1 0 1,1 1-1,-1-1 0,1 0 0,-1 0 1,1 0-1,0 0 0,2 4 1,2-2-348,1 0 1,0 0 0,-1 0-1,1 0 1,0-1 0,1 0-1,-1 0 1,1-1 0,-1 1-1,1-2 1,0 1 0,-1-1 0,1 0-1,0 0 1,7 0 0,-1-1-633,-1 0 0,0 0 1,0-1-1,1 0 0,-1-1 0,0-1 1,19-6-1,-27 7 1215,1 0 0,-1 0 0,-1 0 0,1-1 0,0 0 0,0 0 0,-1 0 0,0 0 0,0 0 0,0-1 0,4-5 0,-5 6 554,0 0 1,-1 1-1,1-1 1,-1 0-1,0 0 1,0 0-1,0 0 1,0-1-1,-1 1 1,1 0-1,-1 0 0,0 0 1,1-1-1,-2 1 1,1 0-1,-1-6 1,1 8-415,0 0 1,-1 0-1,1 1 1,0-1-1,0 0 1,-1 0-1,1 1 0,0-1 1,-1 0-1,1 1 1,0-1-1,-1 0 1,1 1-1,-1-1 1,1 1-1,-1-1 1,0 1-1,1-1 0,-1 1 1,1-1-1,-1 1 1,0 0-1,1-1 1,-1 1-1,0 0 1,0 0-1,1-1 0,-1 1 1,0 0-1,0 0 1,1 0-1,-1 0 1,0 0-1,0 0 1,1 0-1,-1 0 1,0 0-1,0 0 0,1 1 1,-1-1-1,0 0 1,1 0-1,-1 1 1,0-1-1,0 0 1,0 1-1,-1 0-15,0 0-1,0 1 1,0-1 0,0 1-1,0-1 1,0 1 0,0-1-1,1 1 1,-1 0 0,1 0-1,-1 0 1,1 0 0,-2 2-1,3-3-61,-1 1-1,0-1 1,1 0-1,-1 1 0,1-1 1,-1 0-1,1 1 1,0-1-1,0 1 1,-1-1-1,1 0 0,0 1 1,0-1-1,0 1 1,0-1-1,1 0 0,-1 1 1,0-1-1,2 3 1,-2-4-20,1 1 1,0-1 0,-1 0 0,1 1 0,0-1 0,0 0 0,-1 0 0,1 0 0,0 0 0,0 0-1,-1 0 1,1 0 0,0 0 0,0 0 0,-1 0 0,1 0 0,0 0 0,0 0 0,-1-1-1,1 1 1,0 0 0,0-1 0,-1 1 0,2-1 0,5-3 22,0 0 1,0-1-1,-1 1 0,0-1 1,8-8-1,-8 6-15,-3 5-35,-1 0 1,0 0-1,0 0 1,0 0 0,0-1-1,0 1 1,0-1-1,-1 0 1,0 1 0,3-5-1,-4 6 65,-3 4 6,1 0 1,0 0-1,0 0 0,0 0 1,0 0-1,1 0 1,-1 0-1,1 0 0,0 1 1,-1 4-1,1-7-14,-2 9 139,0 1 0,0-1 0,1 1 0,0 0 0,1-1-1,0 1 1,1 0 0,0 0 0,1 0 0,0-1 0,1 1 0,0 0 0,0-1 0,1 1 0,1-1 0,8 19 0,-9-23-141,0 1 0,0-1 0,-1 1 0,0-1-1,-1 1 1,1 0 0,-1 0 0,-1 0 0,1-1 0,-1 1 0,0 0 0,-1 0-1,-1 10 1,-4 6 341,0 0-1,-15 35 0,0 0-112,20-57-253,1-1-1,0 1 0,0-1 0,0 1 0,0-1 1,0 1-1,-1-1 0,1 1 0,0-1 0,0 1 1,-1-1-1,1 0 0,0 1 0,-1-1 1,1 0-1,0 1 0,-1-1 0,1 0 0,-1 1 1,1-1-1,0 0 0,-1 0 0,1 1 1,-1-1-1,1 0 0,-1 0 0,1 0 0,-1 0 1,1 0-1,-1 1 0,1-1 0,-1 0 0,1 0 1,-2-1-1,-18-10 205,-15-27-207,33 35 4,-1 0-28,-1-1 0,1 0 0,1-1 0,-1 1 0,0 0-1,1-1 1,0 0 0,0 1 0,1-1 0,-1 0 0,1 0 0,0 0 0,-1-9 0,2 10-6,1 0 0,0 0 0,-1 0 0,1 0 0,1 0 0,-1 0 0,0 1 0,1-1 0,0 0 0,0 1 0,0 0 0,0-1 0,1 1 0,-1 0 0,1 0 0,0 0 0,0 0 0,3-2 0,22-17-2,40-25 0,-40 30-613,-1-1-1,28-27 1,-47 37-467,1 0 1,-1-1-1,-1-1 1,0 1-1,9-17 1,3-16-5306</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12.956"/>
    </inkml:context>
    <inkml:brush xml:id="br0">
      <inkml:brushProperty name="width" value="0.025" units="cm"/>
      <inkml:brushProperty name="height" value="0.025" units="cm"/>
    </inkml:brush>
  </inkml:definitions>
  <inkml:trace contextRef="#ctx0" brushRef="#br0">25 21 9897,'0'0'139,"0"0"-1,0 0 0,0 0 0,0 0 1,0 0-1,0 1 0,0-1 1,0 0-1,0 0 138,-1 0-137,1 0-1,0 0 0,0 0 1,0 0-1,0 0 0,0 0 0,0 0 1,0 0-1,0 0 0,-1 0 0,1 0 1,0 0-1,0 1 0,0-1 1,0 0-1,0 0 0,0 0 0,0 0 1,-1 0-1,1 0 0,0-1 1,0 1-1,0 0 0,0 0 0,0 0 1,0 0-1,0 0 0,0 0 0,-1 0 1,1 0-1,0 0 0,0 0 1,0 0-1,0 0 138,0 0-137,0 0-1,0 0 0,0-1 0,0 1 1,0 0-1,0 0 0,-1 0 1,1 0-1,0 0 0,0 0 0,0 0 1,0 0-1,0-1 0,0 1 1,0 0-1,0 0 0,0 0 0,0 0 1,0 0-1,0-1 0,-4 16 1943,0 17-1964,1 9 786,-5 75 1048,8 169-1,-1-283-1935,1-1-1,0 0 0,0 0 1,0 0-1,0 0 0,1 0 1,-1 0-1,0 0 0,0 0 1,1 0-1,-1 0 0,0 0 1,1 0-1,-1 0 1,1 0-1,0 0 0,-1-1 1,1 1-1,0 0 0,-1 0 1,2 1-1,-1-2 5,0 0-1,-1 0 1,1 0 0,0 0-1,0 0 1,-1-1 0,1 1-1,0 0 1,0 0 0,-1 0-1,1-1 1,0 1 0,-1 0-1,1-1 1,-1 1 0,1-1-1,0 1 1,-1 0 0,1-1-1,-1 0 1,1 1 0,0-1-1,27-41 700,-14 16-731,-2-1-1,0-1 1,-2 0 0,0 0-1,-3-1 1,0 0 0,5-55-1,-31 179-637,18-91 644,1-1 0,-1 0-1,1 1 1,0-1 0,1 0 0,-1 1 0,0-1 0,1 0-1,0 1 1,0-1 0,0 0 0,0 0 0,0 0 0,1 0 0,0 0-1,-1 0 1,1 0 0,0 0 0,4 3 0,-4-4 11,1-1 0,0 0 0,-1 0 0,1 0 0,0 0 0,0 0 0,0-1-1,0 1 1,0-1 0,0 0 0,0 0 0,0 0 0,0 0 0,0 0 0,-1-1 0,1 1 0,0-1 0,0 0 0,0 0 0,0 0 0,-1 0 0,1 0 0,4-4 0,5-1 67,0-1-1,-1-1 1,1 0 0,-2-1-1,1 0 1,-1 0 0,-1-1 0,0 0-1,0-1 1,-1 0 0,0-1 0,-1 1-1,6-15 1,-5 10 3,-1-1 1,0 0-1,-2 0 1,0-1-1,-1 1 1,0-1-1,-2 0 1,0 0-1,-1-28 1,-1 46-77,0-1 0,0 1 0,0 0 0,0-1-1,1 1 1,-1 0 0,0-1 0,0 1 0,0-1 0,0 1 0,0 0 0,0-1 0,0 1 0,-1 0 0,1-1 0,0 1 0,0 0 0,0-1 0,0 1-1,0 0 1,0-1 0,-1 1 0,1 0 0,0-1 0,0 1 0,-1 0 0,1-1 0,0 1 0,0 0 0,-1 0 0,1-1 0,0 1 0,-1 0 0,1 0 0,0 0-1,-1 0 1,1-1 0,0 1 0,-1 0 0,1 0 0,0 0 0,-1 0 0,1 0 0,0 0 0,-1 0 0,1 0 0,-1 0 0,1 0 0,0 0 0,-1 0-1,1 0 1,0 0 0,-1 0 0,1 1 0,0-1 0,-1 0 0,1 0 0,0 0 0,-1 0 0,1 1 0,0-1 0,-1 0 0,1 0 0,0 1 0,0-1-1,-1 1 1,-17 20-276,-3 20 217,2 1-1,-16 50 1,28-69 93,1 0-1,1 0 1,1 1 0,1-1-1,0 49 1,3-70-24,0 0 0,0 1 0,0-1 0,1 1 0,-1-1-1,1 0 1,-1 1 0,1-1 0,0 0 0,0 1 0,0-1 0,0 0 0,0 0 0,1 0 0,-1 0 0,0 0 0,1 0 0,0-1 0,-1 1 0,1 0 0,0-1 0,2 2 0,-1-1 14,1-1 1,-1 0 0,0 0 0,1 0-1,-1 0 1,1-1 0,-1 1 0,1-1 0,-1 0-1,1 0 1,-1 0 0,1-1 0,5 0-1,1-1 36,-1-1 0,1 0-1,0-1 1,-1 0 0,0 0-1,0-1 1,0 0 0,-1 0-1,14-12 1,-4 0 49,0-1 0,20-29-1,-42 57-143,1 0 0,-1 1-1,2 0 1,0-1 0,0 1-1,1 0 1,0 0-1,1 0 1,1 12 0,-1-21 50,1 0 0,0 0 0,0-1-1,0 1 1,0 0 0,0 0 0,1-1 0,-1 1 0,0 0 0,1-1 0,-1 1 0,1-1 0,-1 0 0,1 0 0,0 1 0,0-1 0,0 0-1,-1-1 1,1 1 0,0 0 0,0 0 0,0-1 0,0 1 0,0-1 0,0 0 0,0 1 0,1-1 0,-1 0 0,0 0 0,0-1 0,3 1-1,6 0 94,0-1-1,-1 0 0,1-1 0,17-4 0,45-25 111,-62 25-225,0 0 1,1 1 0,-1 0 0,1 1 0,0 0-1,0 1 1,1 0 0,-1 1 0,24-1 0,-35 3-1,0 0 1,0 1 0,0-1 0,-1 0-1,1 1 1,0-1 0,0 1-1,0-1 1,0 1 0,0-1 0,-1 1-1,1 0 1,0-1 0,-1 1-1,1 0 1,0-1 0,-1 1-1,1 0 1,-1 0 0,1 0 0,-1 0-1,1-1 1,-1 1 0,0 0-1,1 0 1,-1 0 0,0 0-1,0 0 1,0 0 0,0 0 0,0 0-1,0 0 1,0 0 0,0 0-1,0 1 1,3 17-1498,-1-25-4384,0-22-674,-2 3-1550</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13.301"/>
    </inkml:context>
    <inkml:brush xml:id="br0">
      <inkml:brushProperty name="width" value="0.025" units="cm"/>
      <inkml:brushProperty name="height" value="0.025" units="cm"/>
    </inkml:brush>
  </inkml:definitions>
  <inkml:trace contextRef="#ctx0" brushRef="#br0">0 1 12139,'0'0'8713,"60"14"-19091</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13.680"/>
    </inkml:context>
    <inkml:brush xml:id="br0">
      <inkml:brushProperty name="width" value="0.025" units="cm"/>
      <inkml:brushProperty name="height" value="0.025" units="cm"/>
    </inkml:brush>
  </inkml:definitions>
  <inkml:trace contextRef="#ctx0" brushRef="#br0">226 1 8360,'0'0'8557,"-6"9"-6955,5-7-1590,-8 12 621,1 1-1,0 0 0,1 0 1,1 0-1,0 1 1,1 0-1,-5 30 0,10-9-475,7 62 0,-4-70-134,0 0 0,-2 0 0,-5 55 0,2-75 5,-1 0 0,0 1 0,0-1 0,-1 0 0,0-1 0,0 1 0,-1-1 0,0 0 0,-7 8 0,10-13 100,0 0-1,-1 0 1,1 0-1,0-1 1,-1 1-1,0-1 1,1 1-1,-1-1 0,0 0 1,0 0-1,0-1 1,0 1-1,-1 0 1,1-1-1,0 0 1,-1 0-1,1 0 1,-1 0-1,1-1 0,-1 1 1,0-1-1,1 0 1,-1 0-1,1 0 1,-1 0-1,1-1 1,-6-1-1,7 1-64,0 0 0,0-1 0,0 0 0,1 1 0,-1-1 0,0 0-1,1 0 1,-1 0 0,1 0 0,-1 0 0,1-1 0,0 1 0,0 0 0,0-1 0,0 1 0,1 0 0,-1-1-1,1 1 1,-1-1 0,1-3 0,-5-61 113,4 55-125,1-3-60,0 0 0,0-1 0,1 1 0,1 0 0,1 0 0,0 0 0,1 0 0,1 1 0,0-1 0,1 1 0,0 0 0,1 0 0,1 1 0,0 0 0,1 1 0,0-1 0,11-10 0,-7 11-509,0 0 1,0 2-1,1-1 1,0 2 0,24-13-1,6 0-3139,-1-3-2156</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14.260"/>
    </inkml:context>
    <inkml:brush xml:id="br0">
      <inkml:brushProperty name="width" value="0.025" units="cm"/>
      <inkml:brushProperty name="height" value="0.025" units="cm"/>
    </inkml:brush>
  </inkml:definitions>
  <inkml:trace contextRef="#ctx0" brushRef="#br0">1 70 6150,'2'-8'3411,"-1"-1"-2339,4-23 1473,3 12 3842,-9 25-2686,3 10-2998,-1-1-457,-1 279 2898,0-288-3107,1 0-1,-1 0 1,1 0-1,-1 0 1,1 0-1,1 0 1,-1-1-1,1 1 1,-1 0-1,2-1 1,-1 0-1,3 6 1,-3-9-8,0 1 0,-1-1 0,1 1 0,0-1 1,0 0-1,0 1 0,0-1 0,0 0 0,0 0 1,1-1-1,-1 1 0,0 0 0,0-1 0,1 1 1,-1-1-1,0 0 0,1 0 0,-1 0 0,0 0 1,1 0-1,-1 0 0,0-1 0,1 1 0,-1-1 1,0 0-1,0 1 0,4-3 0,3-1 79,0 0 0,0 0-1,-1-1 1,0-1 0,0 1-1,0-1 1,12-13 0,49-57 12,-38 40-34,-17 25-172,-16 26-156,-15 25 100,9-25 151,2-4-34,0 0 0,0 0-1,1 1 1,0 0 0,1 0-1,1 0 1,0 1-1,-3 20 1,6-32-15,0 0-1,0-1 1,0 1-1,0-1 0,1 1 1,-1-1-1,0 1 1,0-1-1,0 1 1,0-1-1,1 1 1,-1-1-1,0 0 0,1 1 1,-1-1-1,0 1 1,1-1-1,-1 0 1,0 1-1,1-1 1,-1 0-1,1 1 1,-1-1-1,0 0 0,1 1 1,-1-1-1,1 0 1,-1 0-1,1 0 1,-1 0-1,1 1 1,23-1-1027,22-14-1069,-28 4 521,0 0 0,0-2 0,-2 1 0,1-2 0,17-18 0,-23 20 767,-2 1 1,1-1 0,-2-1 0,11-17 0,-15 22 1131,0-1-1,-1 1 1,0-1-1,4-15 1,-7 23-162,0-1 0,0 1 1,0 0-1,0-1 0,0 1 0,0 0 0,0-1 1,1 1-1,-1 0 0,0-1 0,0 1 0,0 0 0,0-1 1,-1 1-1,1-1 0,0 1 0,0 0 0,0-1 1,0 1-1,0 0 0,0-1 0,0 1 0,-1 0 0,1-1 1,0 1-1,0 0 0,0 0 0,-1-1 0,1 1 1,0 0-1,0 0 0,-1-1 0,1 1 0,0 0 0,-1 0 1,1 0-1,0-1 0,-1 1 0,1 0 0,0 0 1,-1 0-1,1 0 0,0 0 0,-1 0 0,1 0 0,0 0 1,-1 0-1,1 0 0,-1 0 0,1 0 0,0 0 1,-1 0-1,1 0 0,0 0 0,-1 0 0,1 0 1,0 0-1,-1 1 0,1-1 0,0 0 0,-1 0 0,1 0 1,-1 1-1,-21 13 1528,12-5-1314,1 0-1,0 1 1,1 0-1,0 0 1,1 1-1,0 0 1,0 0-1,1 0 1,1 1-1,0 0 1,0 0-1,-3 21 1,7-33-313,1 1 0,0-1 0,0 1 1,0-1-1,0 1 0,0-1 0,0 1 1,0-1-1,0 1 0,0 0 0,0-1 1,0 1-1,0-1 0,0 1 0,1-1 0,-1 1 1,0-1-1,0 1 0,1-1 0,-1 1 1,0-1-1,1 1 0,-1-1 0,0 0 1,1 1-1,-1-1 0,1 1 0,-1-1 0,0 0 1,1 0-1,-1 1 0,1-1 0,-1 0 1,1 0-1,-1 1 0,1-1 0,-1 0 1,2 0-1,26-6 432,23-23-17,-38 20-394,-1-1 0,0-1 0,0 0 0,-1-1 1,0 0-1,-1-1 0,0 0 0,-1 0 0,-1-1 0,12-26 1,-20 40-60,0 0 1,0 0 0,0 0 0,0 0 0,0 0-1,0 0 1,0 0 0,0 0 0,-1 0 0,1 0-1,0 0 1,0 0 0,0 0 0,0 0-1,0 0 1,0 0 0,0 0 0,0 0 0,0 0-1,0 0 1,0 0 0,0 0 0,0-1 0,0 1-1,-1 0 1,1 0 0,0 0 0,0 0 0,0 0-1,0 0 1,0 0 0,0 0 0,0 0 0,0 0-1,0 0 1,0 0 0,0 0 0,0 0 0,-10 12-240,-11 23-1,13-20-166,1 0 0,1 0 1,-5 18-1,9-27-105,1 0 1,0 0-1,0 0 0,1 0 1,0 1-1,0-1 1,1 7-1,-1-12 230,0 1-1,1-1 1,-1 0-1,1 0 1,-1 1-1,1-1 1,-1 0-1,1 0 1,0 1 0,0-1-1,-1 0 1,1 0-1,0 0 1,0 0-1,0 0 1,0 0-1,0 0 1,0-1 0,1 1-1,-1 0 1,0 0-1,0-1 1,1 1-1,-1-1 1,0 1-1,1-1 1,-1 0 0,0 1-1,1-1 1,-1 0-1,3 0 1,28 1-4071</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14.646"/>
    </inkml:context>
    <inkml:brush xml:id="br0">
      <inkml:brushProperty name="width" value="0.025" units="cm"/>
      <inkml:brushProperty name="height" value="0.025" units="cm"/>
    </inkml:brush>
  </inkml:definitions>
  <inkml:trace contextRef="#ctx0" brushRef="#br0">94 13 13421,'0'0'8413,"-9"-3"-7393,5 1-937,0 0 1,0 1 0,0 0 0,0 0 0,0 0 0,0 0 0,0 1 0,0-1-1,-7 1 1,9 1-51,0-1-1,1 1 0,-1-1 1,0 1-1,0 0 0,0 0 1,1 0-1,-1 0 1,0 0-1,1 0 0,-1 0 1,1 0-1,-1 1 0,1-1 1,0 1-1,-1-1 1,1 1-1,0-1 0,0 1 1,0 0-1,0 0 0,0-1 1,1 1-1,-1 0 1,1 0-1,-1 0 0,1 0 1,-1 0-1,1 2 0,0-3-23,0 1-1,-1-1 1,1 0 0,0 1-1,0-1 1,0 0-1,0 0 1,1 1-1,-1-1 1,0 0-1,0 0 1,1 1 0,-1-1-1,1 0 1,-1 0-1,1 0 1,0 0-1,-1 1 1,1-1-1,0 0 1,0 0 0,0 0-1,-1-1 1,1 1-1,0 0 1,0 0-1,0 0 1,1-1-1,-1 1 1,0-1 0,0 1-1,0 0 1,0-1-1,3 1 1,52 8 108,-23-5-454,-28-3 264,0 1-1,0-1 0,0 1 1,0 1-1,0-1 0,0 1 0,0 0 1,-1 0-1,1 0 0,-1 0 0,0 1 1,0 0-1,-1 0 0,6 6 1,-8-8 96,0 0 0,0 0 0,0 0 0,0 0 0,-1 0 0,1 1 0,0-1 0,-1 0 0,1 0 0,-1 1 0,0-1 0,0 0 0,0 0 0,0 1 0,0-1 0,-1 0 0,1 1 0,-1-1 0,1 0 0,-1 0 0,0 0 0,0 1 0,0-1 0,0 0 0,0 0 0,0-1 0,-1 1 0,1 0 0,-1 0 0,1 0 0,-1-1 0,0 1 0,1-1 0,-1 1 0,-3 0 0,-2 3 47,0 0-1,0 0 1,0-1 0,-1-1 0,0 1-1,0-1 1,0 0 0,0-1 0,-1 0 0,1 0-1,0-1 1,-1 0 0,-9 0 0,18-1-210,-1 0 1,0 0-1,1 0 0,-1 1 1,0-1-1,0 0 1,1 0-1,-1 0 0,0-1 1,1 1-1,-1 0 1,0 0-1,1 0 0,-1 0 1,0-1-1,1 1 1,-1 0-1,0-1 0,1 1 1,-1 0-1,1-1 1,-1 1-1,0-1 0,1 1 1,-1-1-1,1 1 1,0-1-1,-1 1 0,1-1 1,-1 0-1,1 1 1,0-1-1,-1 1 0,1-1 1,0 0-1,0 1 1,0-1-1,-1 0 0,1-1 1,-1-18-8157</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15.118"/>
    </inkml:context>
    <inkml:brush xml:id="br0">
      <inkml:brushProperty name="width" value="0.025" units="cm"/>
      <inkml:brushProperty name="height" value="0.025" units="cm"/>
    </inkml:brush>
  </inkml:definitions>
  <inkml:trace contextRef="#ctx0" brushRef="#br0">22 1 11723,'0'0'10335,"3"10"-9774,7 43 423,6 72 1,-3-16-504,-5-52-297,-3-16-125,2 0 1,17 60 0,-25-112-3185,-13-57 2262,-78-139 2043,121 207-940,-23 1-250,57 10-2756,3-5-4334,-17-6-123</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15.476"/>
    </inkml:context>
    <inkml:brush xml:id="br0">
      <inkml:brushProperty name="width" value="0.025" units="cm"/>
      <inkml:brushProperty name="height" value="0.025" units="cm"/>
    </inkml:brush>
  </inkml:definitions>
  <inkml:trace contextRef="#ctx0" brushRef="#br0">175 54 12684,'0'0'3822,"-11"3"-1243,2-1-2311,0 1 0,0 0 0,0 0 1,0 1-1,1 0 0,-1 0 0,1 1 1,0 0-1,1 1 0,-1-1 1,1 2-1,0-1 0,0 1 0,1 0 1,-11 15-1,13-15-156,1-1-1,-1 0 1,1 1 0,1-1 0,-1 1-1,1 0 1,0 0 0,1 0-1,-2 8 1,3-13-78,0 0-1,0 0 1,0 0 0,1 0-1,-1-1 1,1 1-1,-1 0 1,1 0 0,-1-1-1,1 1 1,0 0-1,0-1 1,0 1-1,0-1 1,0 1 0,0-1-1,0 1 1,0-1-1,1 0 1,-1 0 0,0 0-1,1 1 1,-1-1-1,1 0 1,0-1 0,-1 1-1,1 0 1,0 0-1,-1-1 1,1 1-1,0-1 1,0 0 0,0 1-1,-1-1 1,1 0-1,0 0 1,0 0 0,0 0-1,3-1 1,3 0 119,1 0 0,-1 0 1,1-1-1,-1 0 0,0-1 1,0 1-1,0-2 0,0 1 1,-1-1-1,1 0 0,-1-1 0,0 0 1,0 0-1,0 0 0,9-11 1,-9 9-56,0 0 1,-1-1-1,0 0 1,0 0 0,0 0-1,-1-1 1,0 0-1,-1 0 1,0 0-1,-1 0 1,1-1 0,-2 0-1,3-12 1,-5 19-103,0 0 1,0 1-1,0-1 1,0 0-1,-1 0 0,1 1 1,-1-1-1,0 0 1,1 0-1,-1 1 1,-1-1-1,1 1 1,0-1-1,-1 1 1,1-1-1,-1 1 0,1 0 1,-1 0-1,0 0 1,0 0-1,0 0 1,0 0-1,-1 0 1,1 1-1,0-1 1,-1 1-1,1 0 0,-1 0 1,0 0-1,1 0 1,-1 0-1,0 0 1,1 0-1,-1 1 1,0 0-1,-3-1 1,2 1-258,0 0 1,0 0 0,-1 0 0,1 0-1,0 1 1,0 0 0,0 0 0,0 0-1,0 0 1,0 0 0,-4 3 0,6-3-290,-1 1 0,0-1 0,1 1 0,-1 0 0,1 0 0,0 0 0,0 0 0,0 0 0,0 0 0,0 1 0,0-1 0,0 1 0,1-1 0,0 1 0,-1 0 0,0 3 0,-2 6-9086</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16.007"/>
    </inkml:context>
    <inkml:brush xml:id="br0">
      <inkml:brushProperty name="width" value="0.025" units="cm"/>
      <inkml:brushProperty name="height" value="0.025" units="cm"/>
    </inkml:brush>
  </inkml:definitions>
  <inkml:trace contextRef="#ctx0" brushRef="#br0">3 1 13421,'0'0'11477,"2"12"-10548,2 6-631,-2 0 0,0 0 0,-2 0 0,0 1 0,-4 33 0,2-44-227,-4 43 97,6-50-164,0 0-1,0 1 1,0-1-1,0 0 1,0 1-1,0-1 1,0 0-1,1 1 1,-1-1 0,0 0-1,1 0 1,-1 0-1,1 1 1,0-1-1,-1 0 1,1 0-1,0 0 1,-1 0 0,1 0-1,0 0 1,0 0-1,0 0 1,0 0-1,0-1 1,0 1-1,0 0 1,0 0 0,0-1-1,1 1 1,-1-1-1,2 1 1,11 0 29,0-1 1,-1 0-1,1-1 1,0-1-1,-1 0 0,1-1 1,-1 0-1,0-1 1,0 0-1,13-7 1,-9 4-219,1 1 0,0 0 1,1 1-1,24-2 1,-42 6 156,0 1 0,0 0 0,0 0 0,0-1 0,0 1 0,0 0 0,0 0 0,0 0 0,-1 0 0,1 0 1,0 1-1,0-1 0,0 0 0,0 0 0,0 1 0,0-1 0,0 0 0,-1 1 0,1-1 0,0 1 0,0-1 0,0 1 1,-1-1-1,1 1 0,0-1 0,-1 1 0,1 0 0,0 0 0,-1-1 0,1 2 0,-1 0 9,0-1 0,0 1 0,0 0 0,0-1 0,0 1 0,0-1 0,-1 1 0,1 0 0,-1-1 0,1 1 0,-1-1 0,0 1 0,0-1 0,1 0 0,-2 2 0,-40 46 30,13-23 931,-50 34 0,70-53-752,0-2 1,0 1-1,0-1 0,-1-1 1,0 0-1,0 0 0,0-1 0,-1 0 1,1-1-1,-19 2 0,27-4-223,1-1 1,0 1-1,-1-1 0,1 1 0,0-1 0,-1 0 0,1 0 1,0 0-1,0 0 0,0 0 0,0 0 0,0 0 1,0 0-1,0 0 0,0 0 0,0 0 0,0-1 0,1 1 1,-1 0-1,1-1 0,-1 1 0,1 0 0,-1-1 0,1 1 1,0-1-1,-1 1 0,1-1 0,0 1 0,0-1 0,0 1 1,0 0-1,1-3 0,-2-3-515,1-1 0,1 0 0,-1 1-1,1-1 1,3-10 0,-1 12-348,0 0 0,0 0 0,1 1 0,-1-1 0,1 1 0,0 0 0,1 0-1,-1 0 1,1 1 0,0 0 0,0 0 0,0 0 0,10-5 0,16-7-6877</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07.580"/>
    </inkml:context>
    <inkml:brush xml:id="br0">
      <inkml:brushProperty name="width" value="0.025" units="cm"/>
      <inkml:brushProperty name="height" value="0.025" units="cm"/>
    </inkml:brush>
  </inkml:definitions>
  <inkml:trace contextRef="#ctx0" brushRef="#br0">143 31 5477,'0'0'15722,"2"-5"-13918,-1 5-1755,-1-1-1,0 1 1,1-1-1,-1 1 1,0-1-1,1 1 1,-1-1-1,0 0 1,1 1-1,-1-1 1,0 1-1,0-1 1,0 0-1,0 1 1,0-1-1,0 0 1,0 1-1,0-1 0,0 0 1,0 1-1,0-1 1,0 0-1,0 1 1,0-1-1,-1 1 1,1-1-1,0 0 1,-1 1-1,1-1 1,0 1-1,-1-1 1,1 1-1,0-1 1,-1 1-1,1-1 1,-1 1-1,1-1 1,-1 1-1,1-1 1,-1 1-1,0 0 1,1-1-1,-1 1 1,1 0-1,-1 0 1,0 0-1,1-1 1,-1 1-1,1 0 1,-2 0-1,-5-1 218,1 1 0,-1 0 0,1 1-1,-1-1 1,-12 4 0,12-3-166,0 0 0,1 1 0,-1 0 0,1 0 0,0 0 1,-1 1-1,1 0 0,0 0 0,1 1 0,-1 0 0,-7 6 0,13-10-99,0 1-1,0-1 1,0 0-1,0 1 1,0-1-1,0 1 1,0-1-1,0 1 1,0-1-1,0 1 1,0-1 0,0 1-1,0-1 1,0 1-1,1-1 1,-1 1-1,0-1 1,0 0-1,0 1 1,1-1-1,-1 1 1,0-1-1,0 0 1,1 1-1,-1-1 1,0 0 0,1 1-1,-1-1 1,1 0-1,-1 0 1,0 1-1,1-1 1,-1 0-1,1 0 1,-1 0-1,1 1 1,-1-1-1,1 0 1,-1 0-1,0 0 1,1 0 0,0 0-1,26 6-142,-21-5 32,25 3-621,40 9-459,-67-13 1157,0 2 0,1-1 0,-1 0 0,0 1 0,-1 0 0,1 0 1,0 0-1,0 0 0,-1 1 0,1-1 0,-1 1 0,5 5 0,-7-7 59,0 0 0,0 0 0,-1 0 1,1 0-1,-1 0 0,1 0 1,-1 0-1,1 0 0,-1 1 0,1-1 1,-1 0-1,0 0 0,0 0 1,0 1-1,1-1 0,-1 0 0,0 0 1,-1 0-1,1 1 0,0-1 1,0 0-1,0 0 0,-1 0 0,1 0 1,-1 1-1,1-1 0,-1 1 0,-1 0 60,0 1 0,0-1-1,0 0 1,-1 1-1,1-1 1,0 0-1,-1-1 1,1 1-1,-1 0 1,-4 1 0,-2 1 175,0 0 0,-1-1 1,1 0-1,-1 0 1,-18 2-1,19-5-324,-17-2 147,19-6-2300,5-9-3388,2-1-4966</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16.351"/>
    </inkml:context>
    <inkml:brush xml:id="br0">
      <inkml:brushProperty name="width" value="0.025" units="cm"/>
      <inkml:brushProperty name="height" value="0.025" units="cm"/>
    </inkml:brush>
  </inkml:definitions>
  <inkml:trace contextRef="#ctx0" brushRef="#br0">45 200 1890,'11'0'7970,"-10"0"-7948,8 2 1029,1-2 1,0 1-1,0-2 0,-1 1 0,1-1 1,0 0-1,0-1 0,-1-1 0,0 1 1,1-1-1,-1-1 0,0 0 0,0 0 1,14-10-1,-14 6-747,0 0 0,0-1 1,-1 0-1,-1-1 0,8-11 0,-12 16-289,-1 1-1,1-1 1,-1 0-1,1 0 1,-1 0-1,-1-1 1,1 1-1,-1 0 1,0-1-1,0 1 1,-1-1 0,1 1-1,-2-7 1,1 10-2,-1 1 1,0-1 0,0 1 0,0 0 0,-1 0-1,1-1 1,0 1 0,0 0 0,-1 0 0,1 0-1,0 0 1,-1 1 0,1-1 0,-1 0 0,1 1-1,-1-1 1,0 1 0,1-1 0,-1 1 0,0 0-1,1-1 1,-1 1 0,0 0 0,1 0 0,-1 0-1,0 0 1,-2 1 0,-51 6 379,43-3-341,0 1 0,0 0 0,1 1 0,-1 1 0,1 0 0,1 0 0,-1 1 1,-17 19-1,20-20-13,1 1 0,0-1 0,0 2 1,0-1-1,2 1 0,-1 0 0,1 0 1,0 1-1,1 0 0,0 0 0,-4 14 0,8-21-33,-1 0-1,1 0 1,-1 0-1,1 1 0,0-1 1,0 0-1,1 0 0,-1 1 1,1-1-1,-1 0 1,1 0-1,0 0 0,0 0 1,0 0-1,1 0 0,-1 0 1,1 0-1,0 0 1,0-1-1,0 1 0,0-1 1,0 1-1,0-1 0,0 0 1,1 0-1,0 0 1,-1 0-1,1 0 0,0 0 1,0-1-1,0 0 0,0 1 1,0-1-1,0 0 0,0 0 1,3 0-1,14 3-67,-1-1 0,0-1 0,1 0 0,33-3 0,-45 1-13,11 0-849,0-2 1,0 0-1,-1-1 0,1-1 1,27-9-1,21-14-7019</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17.223"/>
    </inkml:context>
    <inkml:brush xml:id="br0">
      <inkml:brushProperty name="width" value="0.025" units="cm"/>
      <inkml:brushProperty name="height" value="0.025" units="cm"/>
    </inkml:brush>
  </inkml:definitions>
  <inkml:trace contextRef="#ctx0" brushRef="#br0">1 101 15278,'0'0'7303,"8"6"-6208,-4-3-973,-1 0 1,0 0-1,0 0 1,0 0 0,0 0-1,0 1 1,-1-1-1,0 1 1,1 0 0,-1-1-1,0 1 1,-1 0-1,3 7 1,-2 1 173,1 1 1,-2-1-1,0 1 0,0 18 0,-7 226 1568,24-292-1277,-9 2-528,-2 0 1,-1-1 0,-2 0-1,-1 0 1,-3-67-1,-3 76-94,3 24 30,0 0 0,0 1 0,0-1 0,0 1 0,0-1 0,0 0 0,0 1 0,0-1 0,0 1 0,-1-1 1,1 0-1,0 1 0,0-1 0,-1 1 0,1-1 0,0 1 0,-1-1 0,1 1 0,-1-1 0,1 1 0,0 0 0,-1-1 0,1 1 0,-1-1 1,1 1-1,-1 0 0,0 0 0,1-1 0,-1 1 0,1 0 0,-1 0 0,1 0 0,-1-1 0,0 1 0,0 2-24,0-1-1,1 1 1,-1-1-1,1 1 1,0 0-1,-1-1 1,1 1-1,0 0 1,0-1-1,0 1 1,0-1-1,1 4 1,-1-2-20,0 8 15,0 0 1,0 0-1,1 0 1,1 0-1,0 0 1,3 10-1,-4-18 33,1 0 0,-1 0 0,1-1 1,-1 1-1,1 0 0,0-1 0,0 1 0,0-1 1,0 0-1,0 0 0,1 1 0,-1-1 0,1-1 0,-1 1 1,1 0-1,0-1 0,-1 1 0,1-1 0,0 0 1,0 0-1,0 0 0,0 0 0,0 0 0,0-1 0,6 1 1,0-1 38,-1-1 1,1 0 0,0 0-1,0-1 1,-1 0 0,1 0-1,-1-1 1,1 0 0,-1-1-1,0 0 1,0 0 0,-1-1 0,1 0-1,-1 0 1,0 0 0,-1-1-1,1 0 1,-1-1 0,0 1-1,6-10 1,-2 4 7,-1-1 0,-1 0 0,1 0 0,-2 0 0,0-1 0,-1 0 0,0-1 0,-1 1 0,-1-1 0,5-30 0,-8 43-39,-1 0 0,0 0 0,0 0-1,0 0 1,0 0 0,0 0 0,0 0 0,0 0 0,-1 0-1,1 0 1,-1 0 0,1 0 0,-1 0 0,0 0 0,0 0-1,0 1 1,0-1 0,0 0 0,0 1 0,0-1 0,-1 1-1,1-1 1,-2-1 0,1 3-15,0-1-1,1 1 1,-1 0 0,0-1-1,1 1 1,-1 0-1,0 0 1,1 1 0,-1-1-1,1 0 1,-1 0-1,0 1 1,1-1 0,-1 1-1,1-1 1,-1 1-1,1 0 1,-1 0 0,1 0-1,-1-1 1,1 1 0,0 1-1,0-1 1,-1 0-1,1 0 1,0 0 0,0 1-1,0-1 1,0 0-1,0 2 1,-11 12 13,2 0-1,0 1 1,1 0 0,0 1 0,2 0-1,0 0 1,-7 26 0,7-15 50,1-1 1,1 1-1,2 0 1,-1 35-1,4-60-58,0 1 0,0-1 0,0 0-1,0 1 1,1-1 0,-1 0 0,1 0 0,0 1 0,0-1 0,0 0 0,0 0-1,1 0 1,-1 0 0,1 0 0,0-1 0,0 1 0,0 0 0,0-1-1,0 1 1,1-1 0,3 4 0,-1-4-114,0 0 0,0 1 0,0-2 0,0 1 0,1 0 0,-1-1 0,1 0-1,-1 0 1,1-1 0,-1 0 0,1 0 0,7-1 0,-6 1-408,1-1 0,-1-1 0,0 1 0,0-1-1,0 0 1,0-1 0,0 0 0,-1 0 0,11-6 0,-11 5-880,1-1 0,-1 0-1,0 0 1,0-1 0,5-6 0,5-13-5604</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17.677"/>
    </inkml:context>
    <inkml:brush xml:id="br0">
      <inkml:brushProperty name="width" value="0.025" units="cm"/>
      <inkml:brushProperty name="height" value="0.025" units="cm"/>
    </inkml:brush>
  </inkml:definitions>
  <inkml:trace contextRef="#ctx0" brushRef="#br0">0 134 12075,'0'0'3102,"0"-8"-161,0 3-2688,1-1 0,-1 1 0,1 0 0,0-1 0,0 1 0,1 0 0,0 0 0,0 0 0,0 0 0,0 0 0,1 1 0,0-1 0,0 1 0,0-1 0,0 1 0,1 0 0,0 0 0,-1 1 0,1-1 0,1 1 0,-1 0 0,0 0-1,1 0 1,0 0 0,7-2 0,-9 3-246,0 1 0,0 0 0,0 0-1,0 0 1,0 0 0,0 0 0,1 0-1,-1 1 1,0 0 0,0-1 0,1 1-1,-1 1 1,0-1 0,0 0 0,0 1-1,1-1 1,-1 1 0,0 0 0,0 0-1,0 0 1,0 1 0,0-1-1,-1 1 1,1-1 0,0 1 0,4 4-1,-4-1 40,0-1-1,0 1 0,0 0 0,-1 0 0,0 1 0,0-1 1,0 0-1,-1 1 0,1-1 0,-1 1 0,0-1 0,-1 1 1,0 0-1,0 8 0,-1 3 450,-1-1-1,0 1 1,-7 24-1,4-25-193,2 1 0,0-1 0,-1 25 0,4-40-284,0 0 0,0 0 0,0 0 1,1 0-1,-1-1 0,0 1 1,0 0-1,1 0 0,-1 0 1,0-1-1,1 1 0,-1 0 0,1-1 1,-1 1-1,1 0 0,-1-1 1,1 1-1,-1 0 0,1-1 1,0 1-1,-1-1 0,1 1 0,0-1 1,-1 0-1,1 1 0,0-1 1,0 0-1,-1 1 0,1-1 1,0 0-1,0 0 0,0 0 0,0 1 1,-1-1-1,1 0 0,0 0 1,0 0-1,0 0 0,-1-1 1,1 1-1,0 0 0,0 0 1,1-1-1,1 1 28,0-1 0,0 0-1,0 0 1,0 0 0,0 0 0,0-1 0,0 1 0,0-1-1,-1 1 1,5-4 0,3-5-23,0-1-1,-1 0 1,0-1 0,0 1 0,-1-2-1,-1 1 1,0-1 0,-1 0-1,0 0 1,-1-1 0,-1 0 0,0 0-1,-1 0 1,3-28 0,-6 39-22,0 1 0,-1 0 0,1-1 1,-1 1-1,1 0 0,-1-1 1,0 1-1,1 0 0,-1 0 0,-1-1 1,1 1-1,0 0 0,0 0 0,-1 0 1,1 1-1,-1-1 0,0 0 0,1 0 1,-1 1-1,0-1 0,0 1 1,0 0-1,0-1 0,0 1 0,0 0 1,-1 0-1,1 0 0,0 1 0,0-1 1,-1 0-1,1 1 0,0 0 1,-1-1-1,1 1 0,-1 0 0,1 0 1,0 1-1,-1-1 0,-2 1 0,5-1-1,-1 0 0,1 0 0,0 1-1,-1-1 1,1 0 0,0 0-1,-1 1 1,1-1 0,0 0 0,-1 1-1,1-1 1,0 0 0,0 1 0,0-1-1,-1 1 1,1-1 0,0 0-1,0 1 1,0-1 0,0 1 0,0-1-1,0 1 1,0-1 0,0 0-1,-1 1 1,2-1 0,-1 1 0,0-1-1,0 1 1,0-1 0,0 0 0,0 1-1,0-1 1,0 1 0,0-1-1,1 0 1,-1 1 0,0-1 0,0 0-1,1 1 1,-1-1 0,0 0 0,1 1-1,-1-1 1,1 1-1,0 1 0,-1-1 0,1 0 1,0 0-1,0 0 0,0 0 0,0-1 0,0 1 0,0 0 0,0 0 1,0 0-1,0-1 0,0 1 0,0-1 0,0 1 0,1-1 0,0 1 1,53-2-2416,-41-1 665,0-1 0,0 0 0,0-2 0,0 1 0,0-2 0,20-10 0,-10 3-4836</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18.574"/>
    </inkml:context>
    <inkml:brush xml:id="br0">
      <inkml:brushProperty name="width" value="0.025" units="cm"/>
      <inkml:brushProperty name="height" value="0.025" units="cm"/>
    </inkml:brush>
  </inkml:definitions>
  <inkml:trace contextRef="#ctx0" brushRef="#br0">120 259 7976,'0'0'14830,"-10"5"-14163,2-1-568,1 0 1,0 0-1,1 0 0,-1 1 1,1-1-1,0 2 0,0-1 1,1 1-1,-1 0 0,1 0 1,0 0-1,1 1 0,0 0 1,0-1-1,0 2 1,1-1-1,-3 9 0,4-9 37,-1 1 0,1-1 0,1 1 0,0 0 0,0 0-1,0 0 1,1 9 0,0-15-120,1-1 0,-1 1 0,0 0 0,1-1 0,-1 1 0,1-1 1,0 1-1,-1-1 0,1 1 0,0-1 0,0 0 0,0 1 0,0-1 0,0 0 0,0 0 0,0 0 0,0 0 0,1 0 0,-1 0 0,0 0 0,1 0 1,-1 0-1,1-1 0,-1 1 0,1 0 0,-1-1 0,1 1 0,-1-1 0,1 0 0,-1 1 0,1-1 0,0 0 0,-1 0 0,1 0 0,-1 0 1,1 0-1,0-1 0,-1 1 0,1 0 0,1-2 0,4 1 66,-1-1-1,0 0 1,0-1 0,0 0 0,0 0 0,0 0 0,-1 0-1,1-1 1,-1 0 0,0 0 0,0-1 0,-1 1-1,1-1 1,4-6 0,2-4 10,0 0 1,-1-1-1,15-30 0,-22 40-73,0 0 0,0-1 0,0 1 0,-1-1 0,0 0 0,-1 1 0,1-1-1,-1 0 1,0 0 0,-1-10 0,0 17-25,0-1 1,0 1-1,0 0 0,-1 0 0,1-1 0,0 1 1,0 0-1,0 0 0,-1-1 0,1 1 0,0 0 0,0 0 1,-1 0-1,1 0 0,0-1 0,0 1 0,-1 0 1,1 0-1,0 0 0,-1 0 0,1 0 0,0 0 0,-1 0 1,1 0-1,0 0 0,0 0 0,-1 0 0,1 0 1,0 0-1,-1 0 0,1 0 0,0 0 0,-1 0 0,1 0 1,0 0-1,0 0 0,-1 1 0,1-1 0,0 0 1,-1 0-1,1 0 0,0 0 0,0 1 0,0-1 0,-1 0 1,1 0-1,0 1 0,0-1 0,0 0 0,-1 0 1,1 1-1,0-1 0,0 1 0,-13 13-107,8-4 110,0 0 0,1 1 0,0 0 0,1 0 0,0 0 0,1 0-1,0 1 1,1-1 0,0 1 0,1-1 0,2 21 0,-2-30 11,0-1 0,1 1 0,-1-1-1,1 0 1,0 1 0,-1-1 0,1 0 0,0 1 0,0-1 0,0 0 0,0 0 0,0 0 0,0 0 0,0 0-1,0 0 1,1 0 0,-1 0 0,0 0 0,1-1 0,-1 1 0,0 0 0,1-1 0,-1 1 0,1-1-1,-1 0 1,1 1 0,-1-1 0,1 0 0,-1 0 0,1 0 0,-1 0 0,1 0 0,-1 0 0,1-1 0,-1 1-1,1 0 1,-1-1 0,3 0 0,3-1 42,0 1 0,0-2-1,0 1 1,-1-1 0,1 0 0,11-7-1,5-8 8,-1 0 0,-1-2 0,0-1 0,-2 0 0,0-1 0,17-28 0,-25 33-64,0 0-1,-1-1 1,-1 0 0,-1 0 0,-1-1-1,-1 0 1,0-1 0,-1 1-1,3-32 1,-7 50-3,-1 0 1,0 0-1,0 0 1,0 0-1,0 0 0,1 0 1,-1 0-1,-1 0 1,1 0-1,0 0 0,0-1 1,0 1-1,-1 0 1,1 0-1,0 0 0,-1 0 1,1 0-1,-1 1 0,1-1 1,-1 0-1,1 0 1,-1 0-1,0 0 0,-1-1 1,1 2 0,0 0 1,0 0-1,0 0 0,0 0 1,0 0-1,0 0 1,0 0-1,0 1 0,0-1 1,0 0-1,0 0 1,0 1-1,0-1 0,0 1 1,0-1-1,0 1 1,0-1-1,1 1 0,-2 1 1,-39 38-50,23-18 182,2 0 0,0 1-1,1 1 1,-11 27 0,19-35-14,0 0 0,1 0 0,1 1 0,1 0 1,0 0-1,1 0 0,-1 30 0,4-44-107,0 0-1,0 0 1,0 0-1,1 0 1,-1 0-1,1 0 0,0 0 1,0 0-1,0 0 1,0 0-1,0 0 0,0-1 1,1 1-1,0 0 1,-1-1-1,1 0 1,0 1-1,0-1 0,0 0 1,1 0-1,2 2 1,-1-1 2,1-1 1,-1 0-1,1 0 1,0 0-1,0 0 0,0-1 1,0 0-1,0 0 1,0 0-1,0-1 1,9 1-1,-3-2 2,0 1-1,-1-2 1,1 1-1,0-2 1,-1 1 0,1-1-1,-1-1 1,0 0-1,0 0 1,0-1-1,14-10 1,-17 10 5,0-1 1,-1 0-1,1 0 1,-1 0-1,-1-1 1,1 0-1,-1 0 1,0 0-1,-1-1 0,0 1 1,0-1-1,-1 0 1,1 0-1,1-10 1,-5 18-12,0 0 0,0 0 0,0 0 0,-1 0 0,1 0 0,0 1 0,0-1 0,0 0 0,0 0 0,0 0 0,0 0 0,0 0 0,0 0 0,0 0 0,0 0 0,0 0 0,-1 0 0,1 0 0,0 0 0,0 0 0,0 0 0,0 0 0,0 0 0,0 0 0,0 0 0,0 0 0,0 0 0,0-1 0,0 1 0,-1 0 0,1 0 0,0 0 0,0 0 0,0 0 0,0 0 0,0 0 0,0 0 0,0 0 0,0 0 0,0 0 0,0 0 0,0 0 0,0 0 0,0 0 0,0-1 0,0 1 0,0 0 0,0 0 0,0 0 0,0 0 0,0 0 0,0 0 0,0 0 0,0 0 0,0 0 0,0 0 0,0 0 0,0-1 0,0 1 0,0 0 0,0 0 0,0 0 0,0 0 0,0 0 0,0 0 0,-9 8-24,-7 10-36,10-8 63,1-1 1,0 0-1,1 1 1,0 0-1,1 0 1,0 0-1,1 0 1,0 1-1,0-1 1,1 1-1,0-1 1,2 12-1,-1-20 3,0-1-1,1 1 1,-1-1-1,1 1 1,0-1-1,-1 1 1,1-1-1,0 0 1,0 1-1,0-1 1,0 0-1,0 0 1,0 1-1,0-1 0,1 0 1,-1 0-1,0 0 1,0-1-1,1 1 1,-1 0-1,1 0 1,-1-1-1,1 1 1,-1-1-1,1 1 1,-1-1-1,1 0 1,0 1-1,-1-1 1,1 0-1,-1 0 0,1 0 1,0 0-1,-1-1 1,1 1-1,2-1 1,2 0 39,1 0 0,0 0 0,-1-1 0,1 0 1,-1-1-1,1 1 0,7-6 0,3-2-3,-2-2 0,1 0 1,-2 0-1,17-19 0,-25 24-32,0 1-1,0-1 0,-1-1 1,0 1-1,0-1 1,-1 0-1,0 0 1,-1 0-1,1 0 1,-2-1-1,4-12 1,-6 21-13,0 0 0,0-1 0,0 1 0,0 0 1,1-1-1,-1 1 0,0 0 0,0-1 0,0 1 0,0 0 1,0-1-1,0 1 0,0-1 0,0 1 0,0 0 1,0-1-1,0 1 0,-1 0 0,1-1 0,0 1 0,0 0 1,0-1-1,0 1 0,0 0 0,-1-1 0,1 1 0,0 0 1,0 0-1,-1-1 0,1 1 0,0 0 0,0 0 1,-1-1-1,1 1 0,0 0 0,-1 0 0,1 0 0,0 0 1,-1-1-1,1 1 0,0 0 0,-1 0 0,1 0 1,0 0-1,-1 0 0,1 0 0,0 0 0,-1 0 0,1 0 1,0 0-1,-1 0 0,1 0 0,0 0 0,-1 0 0,1 0 1,-1 0-1,1 1 0,0-1 0,0 0 0,-1 0 1,1 0-1,0 1 0,-1-1 0,1 0 0,-20 16-61,13-7 109,1 0-1,0 1 1,1 0 0,0 0-1,0 0 1,1 0-1,1 1 1,0-1-1,0 1 1,1 0 0,0 0-1,0 14 1,2-24-35,0 0 0,0 0 0,0 1 0,0-1 0,0 0 1,0 0-1,1 0 0,-1 0 0,0 0 0,1 0 0,-1 1 0,1-1 1,-1 0-1,1 0 0,-1 0 0,1-1 0,0 1 0,-1 0 0,1 0 1,0 0-1,0 0 0,0-1 0,0 1 0,0 0 0,0-1 0,0 1 1,1 0-1,1 0 17,0 0 0,0-1 1,0 1-1,0-1 0,0 0 1,0 0-1,0 0 1,0 0-1,0 0 0,5-2 1,0 1-308,-1-1 0,1 0 1,-1-1-1,0 0 0,0 0 0,0-1 1,0 0-1,7-4 0,14-28-8332,-18 16-357</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18.964"/>
    </inkml:context>
    <inkml:brush xml:id="br0">
      <inkml:brushProperty name="width" value="0.025" units="cm"/>
      <inkml:brushProperty name="height" value="0.025" units="cm"/>
    </inkml:brush>
  </inkml:definitions>
  <inkml:trace contextRef="#ctx0" brushRef="#br0">0 157 14382,'0'0'11563,"10"5"-10885,-4-1-569,-4-2-73,0-1-1,0 1 0,1-1 0,-1 1 0,0-1 1,1 0-1,-1 0 0,1 0 0,-1 0 0,1-1 1,-1 1-1,1-1 0,0 1 0,-1-1 0,1 0 1,0 0-1,-1 0 0,1 0 0,0-1 0,-1 1 1,1-1-1,0 1 0,-1-1 0,1 0 0,4-2 1,10-9 130,0-1 1,-1 0 0,0 0 0,-1-2 0,0 0-1,-1-1 1,12-18 0,-25 33-154,0-1 0,0 1 1,0 0-1,0-1 0,0 0 0,0 1 0,-1-1 0,1 0 1,0 1-1,-1-1 0,0 0 0,1 1 0,-1-1 0,0 0 1,0 0-1,0 0 0,0 1 0,0-3 0,0 3-7,-1 0-1,1 1 1,-1-1-1,0 1 0,1-1 1,-1 0-1,1 1 0,-1-1 1,0 1-1,1 0 1,-1-1-1,0 1 0,0-1 1,1 1-1,-1 0 1,0 0-1,0-1 0,0 1 1,1 0-1,-1 0 0,0 0 1,0 0-1,0 0 1,1 0-1,-1 0 0,-1 0 1,-4 1-3,1 0 1,-1 0 0,1 1-1,-1-1 1,1 1 0,-1 0-1,1 0 1,0 1 0,-8 5-1,2 1 6,0 1 0,0 1 0,1-1-1,1 2 1,0-1 0,0 1-1,-6 13 1,10-17-7,1-1 0,1 0 0,0 1 0,0 0 1,0-1-1,1 1 0,0 0 0,0 0 0,1 1 0,1-1 0,-1 0 1,1 0-1,0 0 0,2 10 0,-2-17-17,0 1 1,1-1-1,-1 1 1,1-1-1,-1 0 0,1 1 1,0-1-1,-1 0 1,1 1-1,0-1 0,0 0 1,0 0-1,0 1 1,0-1-1,0 0 1,0 0-1,1 0 0,-1 0 1,0-1-1,0 1 1,1 0-1,-1 0 0,0-1 1,2 1-1,1 0-183,-1 0 0,1-1 0,0 0 0,-1 1 0,1-1 1,-1-1-1,1 1 0,0 0 0,-1-1 0,4-1 0,4-1-1649,0-1 0,0 0 0,-1-1 0,0 0 0,16-11 0,12-14-9657</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19.338"/>
    </inkml:context>
    <inkml:brush xml:id="br0">
      <inkml:brushProperty name="width" value="0.025" units="cm"/>
      <inkml:brushProperty name="height" value="0.025" units="cm"/>
    </inkml:brush>
  </inkml:definitions>
  <inkml:trace contextRef="#ctx0" brushRef="#br0">230 252 19571,'0'0'2802,"-10"1"-352,-3 0-2105,0 1 0,0 0 0,0 1 0,0 1 0,1 0 0,0 0 0,0 2 0,0-1 0,0 1 0,1 1 0,0 0 0,-18 16 0,25-20-325,1 0 1,-1 0 0,1 0-1,0 1 1,0 0-1,0 0 1,0-1 0,1 1-1,-1 1 1,1-1 0,0 0-1,1 1 1,-1-1-1,1 1 1,-1-1 0,2 1-1,-1 0 1,0-1 0,1 1-1,0 0 1,0 4-1,1-7-13,0-1 0,-1 0-1,1 0 1,0 0-1,0 0 1,0 0-1,0 0 1,0 0-1,0 0 1,0 0-1,1 0 1,-1-1-1,0 1 1,0-1-1,1 1 1,-1 0-1,0-1 1,1 0-1,-1 1 1,1-1-1,-1 0 1,0 0 0,1 0-1,-1 0 1,3 0-1,38-2 363,-42 2-363,14-3 108,0-1 0,0 0 0,-1-1 0,1 0 0,-1-1 0,0 0 0,-1-1 0,18-13 0,88-75 38,-117 94-150,39-35 50,44-49 1,-73 72-22,0 0 0,0-1 0,-2-1-1,0 1 1,0-1 0,-2-1 0,12-30 0,-19 46-30,0 0 1,0-1-1,1 1 1,-1-1-1,0 1 0,0 0 1,0-1-1,0 1 0,1-1 1,-1 1-1,0 0 0,0-1 1,0 1-1,0-1 0,0 1 1,0-1-1,0 1 0,0-1 1,0 1-1,-1 0 0,1-1 1,0 1-1,0-1 0,0 1 1,0 0-1,-1-1 1,1 1-1,0-1 0,0 1 1,-1 0-1,1-1 0,-13 6 2,-11 19-49,8-4 62,1 0 0,1 2 0,1 0 0,-11 25 0,19-36-6,0 0 1,1 1-1,1 0 0,-1 0 0,2 0 0,0 0 1,0 0-1,1 1 0,1-1 0,1 19 0,0-29-110,-1 0 0,1 0 0,0 0-1,-1 0 1,1 0 0,0 0 0,0 0 0,0-1-1,1 1 1,-1 0 0,0-1 0,1 1-1,-1 0 1,1-1 0,-1 0 0,1 1 0,0-1-1,0 0 1,0 0 0,-1 0 0,1 0-1,0 0 1,0-1 0,0 1 0,0 0 0,0-1-1,1 0 1,-1 1 0,0-1 0,0 0 0,4 0-1,0 0-784,1 0 0,-1-1 0,0 1-1,1-1 1,-1 0 0,1-1 0,-1 0-1,0 0 1,10-5 0,23-19-13769</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20.149"/>
    </inkml:context>
    <inkml:brush xml:id="br0">
      <inkml:brushProperty name="width" value="0.025" units="cm"/>
      <inkml:brushProperty name="height" value="0.025" units="cm"/>
    </inkml:brush>
  </inkml:definitions>
  <inkml:trace contextRef="#ctx0" brushRef="#br0">171 53 14029,'3'-9'2904,"5"-21"-622,-5 16-146,-9 26 1353,-19 44-2554,13-32-781,1 0 1,1 1 0,1 0-1,1 0 1,2 1 0,0 0 0,-3 40-1,9-65-147,0 0-1,0 0 0,0 0 1,0 0-1,0 1 0,0-1 1,1 0-1,-1 0 0,0 0 1,1 0-1,-1 1 0,0-1 1,1 0-1,0 0 0,-1 0 1,1 0-1,-1 0 1,1 0-1,0 0 0,0-1 1,0 1-1,0 0 0,0 0 1,-1 0-1,3 0 0,-1 0 7,0-1 0,0 1 0,0-1 0,1 1-1,-1-1 1,0 0 0,0 0 0,0 0 0,1 0-1,-1 0 1,0-1 0,4 0 0,5-2 33,0-1-1,0 0 1,-1-1 0,12-7 0,5-5-3,-20 12-52,0 0 1,1 1 0,-1 0-1,1 0 1,0 0 0,0 1-1,0 0 1,15-3 0,-22 6-1,-1 1 1,1-1-1,-1 0 1,1 0-1,-1 0 0,1 1 1,-1-1-1,1 0 1,-1 1-1,1-1 1,-1 0-1,0 1 1,1-1-1,-1 1 0,1-1 1,-1 0-1,0 1 1,0-1-1,1 1 1,-1-1-1,0 1 1,0-1-1,1 1 0,-1-1 1,0 1-1,0 0 1,0-1-1,0 1 1,0-1-1,0 1 1,0-1-1,0 1 0,0 0 1,0-1-1,0 1 1,0 0-1,-3 24-64,0-14 213,-1-1 0,0 1 0,0-1 0,-1 0 0,-1 0 0,0-1 0,0 0 0,0 0-1,-1 0 1,-1 0 0,1-1 0,-2-1 0,1 1 0,-1-1 0,0-1 0,0 0 0,-1 0 0,1 0 0,-1-1 0,-1-1 0,1 0 0,-1 0 0,1-1 0,-1-1 0,0 1-1,0-2 1,-13 1 0,21-2-134,0 0 0,0-1 0,0 0 0,0 0 0,0 1 0,0-2 0,0 1-1,0 0 1,1-1 0,-1 1 0,0-1 0,1 0 0,-1 1 0,1-1 0,0 0-1,0-1 1,0 1 0,0 0 0,0-1 0,0 1 0,-2-6 0,1 3-211,1 0 0,0 0 1,0 0-1,0-1 0,1 1 0,0 0 1,0-1-1,0 1 0,1-1 0,0 1 1,0-8-1,0 12 25,1-1 0,-1 1 0,0 0 0,1-1 0,0 1 0,-1 0 0,1 0 0,0 0 0,-1-1 0,1 1 0,0 0 0,0 0 0,0 0 0,0 0 0,0 0 0,0 1 0,0-1 0,0 0 0,1 0 0,-1 1 0,0-1 0,0 1 0,1-1 0,-1 1 0,0-1 0,1 1 0,-1 0 0,0 0 0,1 0 0,1-1 0,51 2-5754,-37 0 3899,22 0-2524</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20.615"/>
    </inkml:context>
    <inkml:brush xml:id="br0">
      <inkml:brushProperty name="width" value="0.025" units="cm"/>
      <inkml:brushProperty name="height" value="0.025" units="cm"/>
    </inkml:brush>
  </inkml:definitions>
  <inkml:trace contextRef="#ctx0" brushRef="#br0">99 54 11403,'0'0'4948,"-2"-7"-1141,-11-27-966,13 33-2783,0 1 0,-1-1 0,0 0-1,1 0 1,-1 0 0,1 1 0,-1-1 0,0 0-1,0 1 1,1-1 0,-1 0 0,0 1 0,0-1-1,0 1 1,1-1 0,-1 1 0,0 0 0,0-1-1,0 1 1,0 0 0,0 0 0,0 0 0,0-1-1,0 1 1,0 0 0,0 0 0,0 0 0,0 1-1,0-1 1,0 0 0,0 0 0,0 0 0,0 1-1,0-1 1,1 1 0,-1-1 0,0 0 0,0 1 0,0 0-1,0-1 1,1 1 0,-1-1 0,0 1 0,0 0-1,1-1 1,-1 1 0,0 1 0,-3 2-42,1 1 0,0-1 1,0 1-1,0 0 0,0 0 0,1 0 1,0 0-1,0 1 0,0-1 0,1 0 1,0 1-1,0-1 0,-1 9 0,2-12-15,0 1-1,-1-1 0,1 0 1,0 0-1,0 0 0,0 0 1,1 0-1,-1 1 0,0-1 1,1 0-1,0 0 0,-1 0 1,1 0-1,0 0 1,0 0-1,0 0 0,0 0 1,0-1-1,1 1 0,-1 0 1,0-1-1,1 1 0,-1 0 1,1-1-1,0 0 0,0 1 1,-1-1-1,1 0 0,0 0 1,0 0-1,0 0 0,0 0 1,0-1-1,0 1 0,0-1 1,4 1-1,2-1 13,0 0 0,0 0 0,0-1 0,-1-1 0,1 1 0,0-1 0,-1 0 0,1-1 0,-1 0 0,0 0 0,0-1 0,0 1 0,-1-2 0,1 1 0,6-6 0,-1 0 30,0-1 0,-1 0-1,0-1 1,-1 0 0,0-1-1,12-21 1,-35 61-89,1 1-1,1 1 1,-11 44 0,-4 11 263,1-14 199,-79 200 1079,95-245-1442,8-20-40,-1 0-1,1 0 1,-1 0-1,0 0 1,0 0-1,-1-1 1,1 1-1,-1-1 1,0 0-1,0 0 1,-6 6-1,9-10-9,-1-1-1,1 1 1,-1-1-1,1 1 1,-1 0-1,1-1 1,-1 1-1,1-1 1,-1 0-1,1 1 1,-1-1-1,1 1 1,0-1-1,0 1 1,-1-1-1,1 0 1,0 1 0,0-1-1,-1 0 1,1 1-1,0-1 1,0 0-1,0 1 1,0-1-1,0 0 1,0 1-1,0-1 1,1-1-1,-3-24 0,0-16 30,0 19-20,2 0 0,0 0 1,4-24-1,-3 38-25,1 0 0,1 1 0,-1 0 0,1-1 0,1 1 0,-1 0 0,2 0 0,-1 1 0,1-1 0,0 1 0,11-12 0,4 1-453,1 0-1,1 2 1,0 0 0,1 1-1,26-11 1,36-25-5048,-27 12-2349</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22.061"/>
    </inkml:context>
    <inkml:brush xml:id="br0">
      <inkml:brushProperty name="width" value="0.025" units="cm"/>
      <inkml:brushProperty name="height" value="0.025" units="cm"/>
    </inkml:brush>
  </inkml:definitions>
  <inkml:trace contextRef="#ctx0" brushRef="#br0">70 158 5894,'-2'-11'2034,"0"-2"-1980,-14-88 6277,8 68-746,6 33-2469,2 15 108,2 45-2672,2 17-201,-4 0-1,-2 0 1,-21 120-1,6-142 305,13-46-173,13-35-183,74-306-10,-56 205-252,-27 123-46,1 0 0,0 0 0,1 0 0,-1 0 0,1 0 1,-1 1-1,1-1 0,0 1 0,1-1 0,-1 1 0,1 0 1,2-4-1,-3 6-16,0 0 1,0-1-1,0 1 1,0 0-1,0 0 1,0 0-1,0 0 1,0 1-1,0-1 1,0 1-1,0-1 1,0 1-1,1 0 1,-1-1-1,0 1 1,0 0 0,1 1-1,-1-1 1,0 0-1,0 1 1,0-1-1,4 2 1,-4-1 5,0 0 0,-1 0 0,1 0 0,0 0 0,-1 0 0,1 0 0,-1 0 0,1 0 0,-1 1 0,0-1 0,0 1 0,0-1 0,1 1 0,-1-1 0,-1 1 0,1 0 0,0-1 0,0 1 0,-1 0 0,1 0 1,-1 0-1,1-1 0,-1 1 0,0 0 0,1 0 0,-1 3 0,0-2 18,0 1 1,0-1 0,-1 0-1,1 0 1,-1 1-1,1-1 1,-1 0 0,0 0-1,0 0 1,0 0-1,-1 0 1,1 0 0,-1 0-1,-2 3 1,-18 14-210,0-1-1,-2-1 1,0-1 0,-49 26-1,104-63-8613,44-37-1849,-71 53 9815,26-21-6205</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22.545"/>
    </inkml:context>
    <inkml:brush xml:id="br0">
      <inkml:brushProperty name="width" value="0.025" units="cm"/>
      <inkml:brushProperty name="height" value="0.025" units="cm"/>
    </inkml:brush>
  </inkml:definitions>
  <inkml:trace contextRef="#ctx0" brushRef="#br0">1 163 4548,'0'0'6342,"6"-8"-3512,20-24-343,-26 32-2437,0 0-1,0 0 0,0 1 0,0-1 0,0 0 0,0 0 1,0 1-1,0-1 0,0 0 0,0 0 0,0 0 1,1 1-1,-1-1 0,0 0 0,0 0 0,0 0 1,0 1-1,1-1 0,-1 0 0,0 0 0,0 0 1,0 0-1,1 0 0,-1 1 0,0-1 0,0 0 1,1 0-1,-1 0 0,0 0 0,0 0 0,0 0 0,1 0 1,-1 0-1,0 0 0,0 0 0,1 0 0,-1 0 1,0 0-1,0 0 0,1 0 0,-1 0 0,0 0 1,0 0-1,1 0 0,-1 0 0,0-1 0,0 1 1,1 0-1,-1 0 0,0 0 0,0 0 0,0 0 1,0-1-1,1 1 0,-1 0 0,0 0 0,0 0 0,0-1 1,0 1-1,0 0 0,1 0 0,-1 0 0,0-1 1,0 1-1,0 0 0,0-1 0,0 21 130,0-19 126,-1 13 36,-1-1 1,0 0-1,-1 0 0,0 0 1,-8 18-1,7-18 117,-1-1 1,2 1-1,0 0 1,0 0 0,0 19-1,3-32-430,0 1 1,0-1-1,0 0 0,0 1 1,0-1-1,0 0 0,0 1 1,0-1-1,0 1 1,0-1-1,0 0 0,0 1 1,0-1-1,0 0 0,1 1 1,-1-1-1,0 0 0,0 1 1,0-1-1,1 0 0,-1 1 1,0-1-1,1 0 0,-1 0 1,0 1-1,0-1 0,1 0 1,-1 0-1,0 0 0,1 1 1,-1-1-1,0 0 0,1 0 1,-1 0-1,1 0 0,16-4 655,13-16 32,-22 11-643,0 1 0,0-2 0,-1 1 0,0-1 0,0 0 0,-1 0 0,8-20 0,-11 24-29,-1-1 1,1 1-1,-2-1 0,1 1 0,-1-1 0,0 0 0,0 0 0,-1 0 0,1 1 0,-2-1 0,1 0 0,-1 0 0,0 0 0,0 1 1,-3-9-1,3 14-43,1 0 0,0-1 0,0 1 0,-1 0 0,1 0 1,-1 0-1,1 0 0,-1-1 0,0 1 0,1 0 0,-1 0 0,0 0 1,0 0-1,0 0 0,1 1 0,-1-1 0,0 0 0,0 0 0,0 1 1,-1-1-1,1 0 0,0 1 0,0-1 0,0 1 0,0-1 1,0 1-1,-1 0 0,1-1 0,0 1 0,0 0 0,-1 0 0,1 0 1,0 0-1,-2 0 0,1 1-9,1 0 1,-1 0-1,1 0 1,-1 0-1,1 0 0,-1 0 1,1 1-1,0-1 1,0 0-1,-1 1 0,1-1 1,0 1-1,0 0 1,0-1-1,1 1 1,-1 0-1,0-1 0,1 1 1,-1 0-1,1 0 1,-1-1-1,1 4 0,-1 0 7,0 0-1,0 0 0,1 1 0,0-1 0,0 0 1,0 0-1,1 1 0,-1-1 0,1 0 0,1 0 1,-1 0-1,3 7 0,-2-10 13,-1 0 1,1 0-1,-1 0 0,1-1 1,-1 1-1,1-1 0,0 1 0,0-1 1,0 0-1,0 0 0,0 1 1,0-1-1,0-1 0,0 1 1,0 0-1,1 0 0,-1-1 1,0 1-1,0-1 0,1 0 1,-1 0-1,0 0 0,1 0 1,-1 0-1,0 0 0,0-1 0,1 1 1,-1-1-1,0 1 0,0-1 1,3-1-1,4-1 32,0-1 0,0-1 0,-1 1 0,1-1-1,-1 0 1,0-1 0,0 0 0,-1 0 0,0-1 0,0 0 0,0 0 0,8-13-1,-6 7-14,-1 1 0,0-1 0,0 0-1,-2-1 1,0 1 0,0-2-1,5-21 1,-12 34-268,-5 9 121,-5 12 49,4-3 70,0 0 0,2 0 0,0 1 0,1-1 0,0 1 0,1 0 0,1 0 0,1 1 0,1-1 0,2 31 0,-2-47-50,1 0-1,-1 0 1,0 0 0,0 0 0,1 0-1,-1 0 1,1 0 0,-1 0-1,1 0 1,-1 0 0,1 0 0,-1 0-1,1 0 1,0-1 0,0 1-1,-1 0 1,1 0 0,0-1-1,0 1 1,0-1 0,0 1 0,0-1-1,0 1 1,0-1 0,0 1-1,0-1 1,0 0 0,0 0 0,0 1-1,0-1 1,0 0 0,0 0-1,0 0 1,0 0 0,2 0 0,-1-1-253,-1 1 1,1-1 0,0 1 0,0-1-1,-1 1 1,1-1 0,0 0 0,-1 0-1,1 0 1,0 0 0,-1 0 0,0 0-1,1 0 1,-1 0 0,0-1 0,1 1-1,-1 0 1,0-1 0,1-2 0,8-21-5249,-5-7-3529</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4:43.043"/>
    </inkml:context>
    <inkml:brush xml:id="br0">
      <inkml:brushProperty name="width" value="0.025" units="cm"/>
      <inkml:brushProperty name="height" value="0.025" units="cm"/>
    </inkml:brush>
  </inkml:definitions>
  <inkml:trace contextRef="#ctx0" brushRef="#br0">0 0 5733,'0'0'8569,"4"8"-8121,55 94 591,99 129 0,-36-58-1185,-97-138-477,19 30-1039,-28-20-2400,-16-31 1430,-6-1-298</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08.554"/>
    </inkml:context>
    <inkml:brush xml:id="br0">
      <inkml:brushProperty name="width" value="0.025" units="cm"/>
      <inkml:brushProperty name="height" value="0.025" units="cm"/>
    </inkml:brush>
  </inkml:definitions>
  <inkml:trace contextRef="#ctx0" brushRef="#br0">46 1 6374,'0'0'20681,"-3"10"-19992,-39 112 1675,42-121-2353,0 0 0,0 0 0,0-1 0,0 1 0,1 0 0,-1-1 0,0 1 0,1 0 0,-1-1 0,0 1 0,1 0 0,-1-1 0,1 1 0,-1-1 0,1 1 0,-1-1 0,1 1 0,0-1 0,-1 1 0,1-1 0,-1 0 0,1 1 0,0-1 0,-1 0 0,1 1 0,0-1 0,0 0 0,-1 0 0,1 0 0,0 0 0,0 0 0,-1 0 0,1 0 0,0 0 0,-1 0-1,1 0 1,0 0 0,1 0 0,38-1 204,-34 0-217,51-6-386,-43 4 283,1 1 0,0 0-1,-1 1 1,1 1 0,24 2-1,-37-1 99,-1-1 0,1 1-1,-1-1 1,0 1-1,1-1 1,-1 1-1,0 0 1,0 0-1,1-1 1,-1 1 0,0 0-1,0 0 1,0 0-1,0 0 1,0 1-1,0-1 1,0 0-1,-1 0 1,1 0 0,0 1-1,-1-1 1,1 0-1,-1 1 1,1-1-1,-1 1 1,1-1-1,-1 1 1,0-1 0,0 0-1,0 1 1,0-1-1,0 1 1,0-1-1,0 1 1,-1-1 0,1 3-1,-1-1 35,0 1 1,0 0-1,0 0 0,0-1 1,0 1-1,-1 0 0,0-1 1,0 1-1,0-1 0,0 0 1,0 0-1,-5 6 1,-2-3 136,-1 1 0,1-2 0,-1 1 1,0-1-1,0-1 0,-1 0 1,1 0-1,-1-1 0,0 0 1,0-1-1,0-1 0,0 1 0,0-2 1,0 1-1,0-2 0,0 1 1,-12-3-1,21 2-256,0 0 0,0 0 0,0 0 0,0-1 0,0 1-1,0 0 1,0-1 0,1 1 0,-1-1 0,1 1 0,-1-1 0,1 0 0,-1 0 0,1 0 0,0 0 0,0 0 0,0 0-1,-1-3 1,1 4 14,1 0 1,0 0-1,-1 0 0,1 0 0,0 0 0,0 0 0,0 0 0,0 0 0,0 0 0,0-1 0,0 1 0,0 0 0,0 0 0,0 0 1,0 0-1,1 0 0,-1 0 0,0 0 0,1 0 0,-1 0 0,1 0 0,-1 0 0,1 0 0,0 0 0,-1 0 0,1 1 1,0-1-1,0 0 0,-1 0 0,1 1 0,0-1 0,0 0 0,0 1 0,0-1 0,0 1 0,0-1 0,0 1 0,1-1 0,33-11-8175,-12 3 91</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22.877"/>
    </inkml:context>
    <inkml:brush xml:id="br0">
      <inkml:brushProperty name="width" value="0.025" units="cm"/>
      <inkml:brushProperty name="height" value="0.025" units="cm"/>
    </inkml:brush>
  </inkml:definitions>
  <inkml:trace contextRef="#ctx0" brushRef="#br0">0 1 9289,'0'0'13837,"13"18"-18353,-2-11-1058,-4-3-3907</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23.208"/>
    </inkml:context>
    <inkml:brush xml:id="br0">
      <inkml:brushProperty name="width" value="0.025" units="cm"/>
      <inkml:brushProperty name="height" value="0.025" units="cm"/>
    </inkml:brush>
  </inkml:definitions>
  <inkml:trace contextRef="#ctx0" brushRef="#br0">218 57 6054,'0'0'10271,"4"-8"-6828,11-25-913,-15 32-2470,1 1-1,-1-1 0,0 1 1,0 0-1,0-1 0,0 1 0,0-1 1,0 1-1,0-1 0,0 1 0,0-1 1,0 1-1,0-1 0,0 1 0,0-1 1,0 1-1,-1 0 0,1-1 1,0 1-1,0-1 0,0 1 0,-1-1 1,1 1-1,0 0 0,-1-1 0,1 1 1,0 0-1,-1-1 0,1 1 0,0 0 1,-1 0-1,1-1 0,-1 1 1,1 0-1,0 0 0,-1-1 0,1 1 1,-1 0-1,1 0 0,-1 0 0,1 0 1,-1 0-1,1 0 0,0 0 0,-1 0 1,1 0-1,-1 0 0,-25 0 359,23 0-243,-5 1-107,0 1-1,-1 0 1,1 0-1,0 1 1,0 0-1,1 0 1,-1 0 0,0 1-1,1 1 1,0-1-1,0 1 1,-10 10-1,6-6 100,1 2 0,0-1-1,1 1 1,0 0 0,0 1-1,-11 21 1,19-31-156,0 0-1,0 0 1,0 0 0,0 0-1,0 0 1,1 1 0,-1-1-1,0 0 1,1 0 0,0 1 0,0-1-1,-1 0 1,1 1 0,0-1-1,1 0 1,-1 0 0,0 1-1,1-1 1,0 3 0,0-4 1,0 1 0,1 0 1,-1-1-1,0 1 0,1-1 1,-1 1-1,1-1 0,-1 0 1,1 0-1,0 0 0,-1 0 0,1 0 1,0 0-1,0 0 0,0 0 1,0-1-1,3 1 0,9 2-158,0-1 0,0-1 1,1-1-1,26-2 0,-30 2-195,3-1-873,-1-1 0,0 0 0,1 0 0,14-6 0,4-5-5064</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23.615"/>
    </inkml:context>
    <inkml:brush xml:id="br0">
      <inkml:brushProperty name="width" value="0.025" units="cm"/>
      <inkml:brushProperty name="height" value="0.025" units="cm"/>
    </inkml:brush>
  </inkml:definitions>
  <inkml:trace contextRef="#ctx0" brushRef="#br0">2 92 6726,'0'0'8488,"-1"8"-6336,1-6-2028,-1 0 0,1 0 0,0 0 0,0 1 0,0-1 0,0 0 0,1 0 0,-1 0 0,1 0 0,-1 0 0,1 0 0,0 0 0,1 4 0,0-5-26,-1 1-1,1-1 1,0 0-1,-1 1 1,1-1 0,0 0-1,0 0 1,0 0 0,0-1-1,0 1 1,0 0 0,0-1-1,0 1 1,1-1-1,-1 0 1,0 1 0,0-1-1,0 0 1,3-1 0,16 1 211,1 0 1,-1-2 0,1 0-1,33-9 1,-45 8-185,0 0 0,-1 0 0,1-1 0,-1 0 0,1-1 0,-1 0 0,0 0 0,-1-1 0,0 0 0,1-1 0,11-12 0,-19 17-93,0 1 1,1 0-1,-1-1 0,0 1 1,0-1-1,0 1 0,0-1 1,0 0-1,0 1 1,-1-1-1,1 0 0,0 0 1,-1 1-1,0-1 0,1 0 1,-1 0-1,0 0 1,0 0-1,0-3 0,0 4 0,-1 0 0,0 0 0,1 0 0,-1-1-1,0 1 1,0 0 0,1 0 0,-1 0 0,0 0 0,0 0-1,0 0 1,0 1 0,0-1 0,-1 0 0,1 0 0,0 1-1,0-1 1,0 1 0,-1-1 0,-1 0 0,-3 0 37,-1-1 1,0 1 0,1 0-1,-1 1 1,0 0 0,1 0-1,-1 0 1,0 1 0,-9 1-1,2 4 92,-1 0 0,1 0 0,0 2 0,1 0 0,0 0 0,0 1-1,1 0 1,0 2 0,1-1 0,0 1 0,0 1 0,1 0 0,1 0-1,-10 16 1,18-26-148,0 1 0,-1-1 0,1 0 0,0 1 0,0-1 0,0 1 0,1-1 0,-1 1 0,1-1 0,-1 1 0,1 0 0,0-1-1,0 1 1,0 0 0,0-1 0,1 1 0,-1-1 0,1 1 0,0 3 0,1-4-7,-1 0 0,1 0 0,-1 0 0,1 0 0,0 0 0,-1-1 0,1 1 0,0 0 0,0-1 1,0 1-1,1-1 0,-1 0 0,0 0 0,0 0 0,1 0 0,3 1 0,10 2-440,1-2-1,-1 1 1,1-2 0,31-1 0,-34 0-356,35-1-3529,-1-4-3806</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24.315"/>
    </inkml:context>
    <inkml:brush xml:id="br0">
      <inkml:brushProperty name="width" value="0.025" units="cm"/>
      <inkml:brushProperty name="height" value="0.025" units="cm"/>
    </inkml:brush>
  </inkml:definitions>
  <inkml:trace contextRef="#ctx0" brushRef="#br0">1 1 4228,'0'0'15983</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25.494"/>
    </inkml:context>
    <inkml:brush xml:id="br0">
      <inkml:brushProperty name="width" value="0.025" units="cm"/>
      <inkml:brushProperty name="height" value="0.025" units="cm"/>
    </inkml:brush>
  </inkml:definitions>
  <inkml:trace contextRef="#ctx0" brushRef="#br0">210 235 4356,'0'0'6598,"2"-10"-3774,5-30-181,-6 39-2526,-1-1 0,0 1 0,0 0 0,1 0 0,-1 0 0,0 0 0,0-1 0,0 1 1,0 0-1,-1 0 0,1 0 0,0-1 0,0 1 0,-1 0 0,1 0 0,-1 0 0,1 0 0,-1 0 0,1 0 0,-1 0 0,0 0 0,1 0 1,-1 0-1,0 0 0,0 0 0,0 1 0,0-1 0,0 0 0,0 0 0,0 1 0,0-1 0,0 1 0,0-1 0,0 1 0,0-1 0,0 1 1,0 0-1,0-1 0,-1 1 0,1 0 0,0 0 0,0 0 0,0 0 0,0 0 0,-3 1 0,-1-1 93,-1 1 0,1-1-1,0 1 1,-1 1 0,1-1-1,0 1 1,-10 5 0,4 0-149,0 1 0,1 1 0,0 0 0,1 0 0,0 1 0,1 0 0,-1 1 0,2 0 0,0 0 0,0 1 0,1-1 0,0 1 0,1 1 0,1-1 0,0 1 0,0 0 0,1 0 0,1 0 0,0 0 0,0 24 0,3-35-45,-1-1 1,0 1 0,1-1 0,-1 0-1,1 1 1,0-1 0,-1 0-1,1 1 1,0-1 0,0 0 0,-1 0-1,1 0 1,0 0 0,0 0-1,0 0 1,1 0 0,-1 0-1,0 0 1,0 0 0,0 0 0,1-1-1,-1 1 1,0 0 0,1-1-1,-1 0 1,1 1 0,-1-1-1,0 0 1,1 1 0,-1-1 0,1 0-1,-1 0 1,1 0 0,-1 0-1,1 0 1,-1-1 0,0 1 0,1 0-1,-1-1 1,2 0 0,5-1 115,0 0 0,0 0 1,0-1-1,-1 0 0,15-8 0,-3-2 10,-1-1-1,0 0 1,-1-2-1,0 0 1,-1 0-1,-1-2 1,-1 0-1,20-33 0,-23 33-49,-2 1 0,0-2 0,-1 1 0,-1-1 0,0 0 0,-2-1 0,0 1 0,-1-1 0,-1 0 0,0-23 0,-6 27-59,-6 19-60,-8 23-43,5 4 106,2 0 1,0 1-1,2 0 0,1 1 0,2-1 0,1 1 1,2 0-1,2 63 0,0-92-71,1 0 0,-1 0 0,1 0 0,0 0 0,0-1 0,0 1-1,0 0 1,0 0 0,0-1 0,1 1 0,-1-1 0,1 1 0,0-1 0,0 0 0,0 0 0,0 1 0,0-1 0,0-1 0,1 1 0,-1 0 0,1-1 0,-1 1-1,1-1 1,-1 1 0,1-1 0,0 0 0,0 0 0,0-1 0,-1 1 0,1-1 0,5 1 0,-3 0-333,-1-1 0,1 0 0,0-1 0,-1 1 0,1-1 0,0 0 0,-1 0 1,8-3-1,-8 3-234,0-1 0,-1 0-1,1 0 1,-1 0 0,1 0 0,-1-1 0,0 1 0,0-1 0,0 0 0,3-3 0,12-23-6818</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26.210"/>
    </inkml:context>
    <inkml:brush xml:id="br0">
      <inkml:brushProperty name="width" value="0.025" units="cm"/>
      <inkml:brushProperty name="height" value="0.025" units="cm"/>
    </inkml:brush>
  </inkml:definitions>
  <inkml:trace contextRef="#ctx0" brushRef="#br0">20 104 13293,'0'0'2028,"-3"9"-74,-2 1-1391,3-6-368,0-1 0,1 1-1,-1-1 1,1 1-1,0-1 1,0 1 0,0 0-1,1 0 1,-1-1 0,1 1-1,0 7 1,0-10-95,1 0 0,-1-1 1,0 1-1,0 0 0,0 0 1,1-1-1,-1 1 0,0 0 1,1 0-1,-1-1 0,1 1 1,-1 0-1,1-1 0,-1 1 1,1-1-1,-1 1 0,1-1 1,0 1-1,-1-1 0,1 1 1,0-1-1,-1 1 0,1-1 0,0 0 1,0 0-1,1 1 0,28 2 1212,-21-4-1115,0 0 1,0 0-1,0-1 1,13-5-1,-16 5-159,1-1 1,-2 0-1,1-1 0,0 1 1,-1-1-1,1 0 0,-1 0 0,0-1 1,-1 1-1,1-1 0,-1 0 1,0 0-1,0-1 0,0 1 0,-1-1 1,0 0-1,0 0 0,0 0 1,-1 0-1,0-1 0,0 1 1,-1-1-1,1 1 0,-1-1 0,-1 1 1,1-1-1,-1 0 0,-1-8 1,0 14-34,1 0 0,-1-1 0,1 1 0,-1 0 0,0 0 1,1 0-1,-1 0 0,0 0 0,0 0 0,1 0 1,-1 0-1,0 0 0,0 0 0,0 1 0,0-1 1,0 0-1,0 1 0,-1-1 0,1 0 0,0 1 0,0 0 1,0-1-1,-1 1 0,1 0 0,0-1 0,0 1 1,-1 0-1,1 0 0,0 0 0,0 0 0,-1 0 0,-1 1 1,0-1-6,-1 0 0,0 1 0,1 0 0,-1 0 0,1 0 0,-1 0-1,1 0 1,0 1 0,-1-1 0,-4 4 0,-1 3 11,1 1 1,-1 0-1,2 0 0,-1 1 0,1 0 0,0 0 0,-7 17 0,2-2 146,1 1 1,-10 33-1,19-52-100,0 0 1,0-1-1,1 1 1,0 0 0,0 0-1,1 0 1,0 0-1,0 0 1,0 0-1,3 9 1,-3-15-51,0 1 1,1-1 0,0 1 0,-1-1 0,1 0 0,0 1-1,0-1 1,0 0 0,0 0 0,0 0 0,0 1-1,0-1 1,0 0 0,0 0 0,0-1 0,1 1-1,-1 0 1,0 0 0,3 1 0,-1-2 1,1 1 1,-1-1-1,0 1 1,1-1 0,-1 0-1,0 0 1,0 0-1,1-1 1,-1 1-1,0-1 1,1 0-1,4-1 1,3-3 20,0 1-1,0-2 1,0 1 0,-1-1 0,0-1 0,0 0 0,0 0-1,-1-1 1,0 0 0,10-13 0,8-12-7,36-59-1,-25 35-80,-31 54-68,-4 13-77,-2 20-113,-1-28 309,-2 198 173,2-200-163,0 1 0,0-1 0,0 0 0,0 0 1,0 1-1,0-1 0,0 0 0,0 0 0,1 0 0,-1 1 0,0-1 0,0 0 1,0 0-1,0 1 0,0-1 0,0 0 0,0 0 0,0 0 0,1 1 0,-1-1 1,0 0-1,0 0 0,0 0 0,0 0 0,1 1 0,-1-1 0,0 0 0,0 0 1,0 0-1,1 0 0,-1 0 0,0 0 0,0 0 0,1 0 0,-1 0 0,0 1 1,0-1-1,0 0 0,1 0 0,-1 0 0,0 0 0,14-5 154,9-11 57,-15 10-195,-1 0 1,0-1 0,0 0-1,-1 0 1,1-1 0,-1 0-1,-1 0 1,0 0 0,0-1-1,-1 0 1,1 1 0,-2-2-1,0 1 1,0 0 0,0-1-1,-1 1 1,-1-1 0,0 0-1,0 0 1,-1 0 0,-1-12-1,1 20-18,-1 1-1,0-1 1,0 1-1,0-1 1,0 1 0,0 0-1,-1 0 1,1 0-1,0-1 1,-1 1-1,1 1 1,0-1 0,-1 0-1,1 0 1,-1 0-1,1 1 1,-1-1-1,0 1 1,1-1 0,-1 1-1,0-1 1,1 1-1,-1 0 1,0 0-1,1 0 1,-3 0 0,2 0 19,-1 0 1,1 0 0,-1 0 0,1 0 0,-1 0-1,1 0 1,0 0 0,-1 1 0,1-1 0,0 1 0,-1 0-1,1 0 1,0 0 0,0 0 0,-1 0 0,1 0 0,0 1-1,-2 1 1,5-4-72,0 0-1,-1 0 0,1 0 0,0 0 1,0 0-1,1 1 0,-1-1 1,0 0-1,0 0 0,0 1 1,0-1-1,1 1 0,-1-1 1,0 1-1,1-1 0,-1 1 1,0 0-1,1 0 0,-1 0 1,0 0-1,2 0 0,32 5-7407,-18-2 830,1-1-1555</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26.934"/>
    </inkml:context>
    <inkml:brush xml:id="br0">
      <inkml:brushProperty name="width" value="0.025" units="cm"/>
      <inkml:brushProperty name="height" value="0.025" units="cm"/>
    </inkml:brush>
  </inkml:definitions>
  <inkml:trace contextRef="#ctx0" brushRef="#br0">20 2 641,'-10'0'1409,"1"-1"-2786</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27.340"/>
    </inkml:context>
    <inkml:brush xml:id="br0">
      <inkml:brushProperty name="width" value="0.025" units="cm"/>
      <inkml:brushProperty name="height" value="0.025" units="cm"/>
    </inkml:brush>
  </inkml:definitions>
  <inkml:trace contextRef="#ctx0" brushRef="#br0">40 172 4420,'0'0'1639,"-6"-2"-278,-21-7-709,21 7-151,7 3 1298,11 7 9491,-5-4-11225,-1-2 136,-1-1 0,0 1 0,1-1 0,0 0 0,-1 0 0,1-1 0,0 0 0,-1 0 0,1 0 0,0 0 0,-1-1 0,1 0 0,-1 0 0,1-1 0,-1 1 0,1-1 0,-1-1 0,0 1 0,0-1 0,0 1 0,7-7 0,-1 2-155,-1 0-1,-1-1 1,1 0-1,-1-1 1,-1 0-1,1 0 1,-2-1-1,14-20 0,-20 28-34,0 0 0,1-1 1,-1 1-1,0 0 0,0-1 0,0 1 0,-1 0 0,1-1 0,-1 1 0,1-1 0,-1 1 0,0-1 0,0 1 0,0-1 0,0-3 0,-1 5-5,1 0 0,0 0 1,-1 1-1,1-1 0,-1 0 0,0 0 1,1 1-1,-1-1 0,1 0 1,-1 1-1,0-1 0,0 1 0,1-1 1,-1 1-1,0-1 0,0 1 1,0-1-1,0 1 0,1 0 0,-1 0 1,0-1-1,0 1 0,0 0 1,0 0-1,0 0 0,0 0 1,-1 0-1,-3 0-6,-1 1 0,1 0 0,0 0 0,-1 1 0,1-1 0,0 1 0,0 0 0,0 0 0,0 1 0,1-1 0,-1 1 0,-7 6 0,-6 7 71,1 0 0,1 1 0,-23 31 0,34-41 3,0 0 1,0 0 0,1 1-1,0 0 1,0 0 0,1 0-1,0 0 1,1 1 0,0-1-1,0 1 1,0-1 0,1 1-1,1 9 1,0-17-72,0 0 0,0 0 0,0 0 0,1 0 0,-1 0 1,0 0-1,1 0 0,-1 0 0,1 0 0,-1 0 0,1 0 0,0 0 0,-1 0 0,1 0 0,0 0 0,0-1 0,-1 1 1,1 0-1,0-1 0,0 1 0,0 0 0,0-1 0,0 1 0,0-1 0,2 1 0,37 5 135,-26-6-182,1-1 0,-1 0 1,21-6-1,-20 3-638,-1-1 1,0-1-1,0 0 1,15-9-1,-17 8-1208,0-1-1,-1 0 1,0-1-1,17-17 1,1-10-6839</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27.712"/>
    </inkml:context>
    <inkml:brush xml:id="br0">
      <inkml:brushProperty name="width" value="0.025" units="cm"/>
      <inkml:brushProperty name="height" value="0.025" units="cm"/>
    </inkml:brush>
  </inkml:definitions>
  <inkml:trace contextRef="#ctx0" brushRef="#br0">108 0 10474,'0'0'8958,"-9"5"-6924,2 0-1854,0-1 1,1 1-1,0 1 1,0-1 0,0 1-1,1 0 1,0 1 0,0-1-1,1 1 1,-1 0-1,1 0 1,1 0 0,0 1-1,0-1 1,0 1-1,1 0 1,-3 12 0,1-2-58,1 0 0,0 0 1,1 1-1,1-1 1,1 25-1,0-40-223,0 1 0,1-1 0,-1 0 0,1 0 1,0 0-1,0 0 0,0 0 0,0 0 0,0 0 0,0 0 0,1 0 0,0-1 1,-1 1-1,1-1 0,0 1 0,0-1 0,1 1 0,-1-1 0,0 0 0,1 0 0,-1 0 1,1-1-1,0 1 0,-1 0 0,1-1 0,0 0 0,0 0 0,0 0 0,0 0 1,0 0-1,0 0 0,0-1 0,1 1 0,-1-1 0,0 0 0,0 0 0,0 0 1,6-2-1,-3 1-674,1 0 0,0-1 1,-1 0-1,0 0 0,1 0 1,-1-1-1,0 0 0,0-1 1,0 1-1,-1-1 0,1 0 1,-1 0-1,9-10 0,11-13-5600</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28.043"/>
    </inkml:context>
    <inkml:brush xml:id="br0">
      <inkml:brushProperty name="width" value="0.025" units="cm"/>
      <inkml:brushProperty name="height" value="0.025" units="cm"/>
    </inkml:brush>
  </inkml:definitions>
  <inkml:trace contextRef="#ctx0" brushRef="#br0">145 1 10730,'0'0'3652,"-10"1"-658,5-1-2825,1 0-1,-1 1 0,0 0 0,1 0 0,-1 0 0,1 0 1,0 1-1,-1-1 0,1 1 0,0 1 0,0-1 0,0 0 1,0 1-1,0 0 0,1 0 0,-1 0 0,1 0 0,0 1 0,0-1 1,0 1-1,0 0 0,1-1 0,-3 6 0,-3 4 396,1 1 0,-10 28 0,15-38-391,0 1 0,1 0 0,0 0-1,0 0 1,0-1 0,1 1 0,-1 0-1,1 0 1,0 0 0,1 0 0,-1 0-1,1 0 1,2 6 0,-2-9-116,0-1 0,0 0 0,0 0 1,0 0-1,1 0 0,-1 0 0,0 0 0,1 0 0,-1 0 1,1 0-1,-1-1 0,1 1 0,-1-1 0,1 1 1,-1-1-1,1 1 0,0-1 0,-1 0 0,1 0 0,-1 0 1,1 0-1,0 0 0,-1 0 0,1 0 0,2-1 0,2 0 67,0 0-1,-1 0 0,1 0 0,0-1 0,-1 1 1,7-4-1,-4 0-72,-1 0 0,1-1 0,-1 1 0,-1-2 0,1 1 0,-1-1 0,0 0 0,5-8 0,-8 12-47,-1 0 0,1-1 0,-1 0 0,0 1 0,0-1 0,-1 0 0,1 0 0,-1 0 0,0 0 0,0 0 0,0-1 0,0 1 0,-1 0 0,0 0 0,0 0 0,0-1 0,0 1 0,-1 0 0,-1-7 0,2 10-30,0 0 1,-1 1-1,1-1 0,0 0 1,-1 0-1,1 0 0,-1 1 1,1-1-1,-1 0 1,1 0-1,-1 1 0,1-1 1,-1 0-1,0 1 0,0-1 1,1 1-1,-1-1 0,0 1 1,0-1-1,1 1 0,-1 0 1,0-1-1,0 1 1,0 0-1,0 0 0,0 0 1,0-1-1,1 1 0,-1 0 1,0 0-1,0 0 0,0 0 1,0 1-1,0-1 1,0 0-1,0 0 0,0 0 1,1 1-1,-1-1 0,0 0 1,0 1-1,0-1 0,0 2 1,-1-1-126,0 0 1,0 0 0,0 1 0,0-1-1,0 1 1,1-1 0,-1 1-1,1 0 1,-1 0 0,1 0-1,-1 0 1,1 0 0,0 0-1,0 0 1,0 0 0,-1 4-1,2-5-80,0 0 0,-1 0 0,1 0 0,0 0-1,0 0 1,0 1 0,0-1 0,0 0 0,0 0-1,0 0 1,0 0 0,0 0 0,0 0 0,1 0 0,-1 0-1,1 0 1,-1 1 0,0-1 0,1 0 0,-1-1-1,1 1 1,0 0 0,-1 0 0,1 0 0,0 0-1,0 0 1,0-1 0,-1 1 0,1 0 0,2 1-1,0-2-424,-1 1-1,1 0 0,0-1 0,0 0 0,0 1 0,0-1 1,-1 0-1,1-1 0,0 1 0,0 0 0,4-2 0,16-6-2551</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10.625"/>
    </inkml:context>
    <inkml:brush xml:id="br0">
      <inkml:brushProperty name="width" value="0.025" units="cm"/>
      <inkml:brushProperty name="height" value="0.025" units="cm"/>
    </inkml:brush>
  </inkml:definitions>
  <inkml:trace contextRef="#ctx0" brushRef="#br0">46 1 9097,'-4'70'13347,"-3"2"-10054,-5 78-4858,12-148 1504,-2 8-2123,-8-6-4689,0-4 51</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28.430"/>
    </inkml:context>
    <inkml:brush xml:id="br0">
      <inkml:brushProperty name="width" value="0.025" units="cm"/>
      <inkml:brushProperty name="height" value="0.025" units="cm"/>
    </inkml:brush>
  </inkml:definitions>
  <inkml:trace contextRef="#ctx0" brushRef="#br0">107 42 3748,'0'0'13313,"-8"13"-12090,-4 8-703,1-1 0,2 1 0,0 1 0,-11 40 0,10-7 529,1 1 0,4 1 0,0 62 0,0-72-642,2-43 479,3-28-87,5-18-540,3 0 0,23-79 0,-4 21-507,-21 75 82,4-18-146,26-73 0,-36 115 302,0 0 0,1-1 0,-1 1 0,1 0 0,-1-1 0,1 1 0,0 0 0,-1 0 0,1 0 0,0 0 0,0-1 0,0 1 0,0 0 0,0 0 0,0 1 0,0-1 0,0 0 0,0 0 0,0 0 0,0 1 0,0-1 0,1 1 0,-1-1 0,0 1 0,1-1 0,-1 1 0,0 0 0,1-1 0,-1 1 0,0 0 0,1 0 0,-1 0 0,1 0 0,-1 0 0,0 1 1,3-1-1,-2 1-16,0 1 0,0-1 1,0 0-1,0 1 0,0-1 1,-1 1-1,1-1 0,0 1 1,-1 0-1,1-1 1,-1 1-1,0 0 0,0 0 1,0 0-1,0 0 0,0 1 1,0-1-1,0 0 1,0 0-1,0 4 0,0-1 6,-1 0 1,1 1-1,-1-1 0,0 0 0,0 0 0,0 0 1,-1 1-1,0-1 0,0 0 0,0 0 0,-1 0 1,0 0-1,0 0 0,0-1 0,0 1 0,-1-1 1,0 1-1,-6 7 0,1-3 119,-2 0-1,1-1 1,-1 0 0,0-1 0,0 0-1,-22 10 1,30-16-193,1 0-1,-1 0 0,1 0 0,-1-1 1,0 1-1,1-1 0,-1 1 1,0-1-1,0 1 0,1-1 0,-1 0 1,0 0-1,-3 0 0,2-7-3995,12-8-583,3 1-634</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28.843"/>
    </inkml:context>
    <inkml:brush xml:id="br0">
      <inkml:brushProperty name="width" value="0.025" units="cm"/>
      <inkml:brushProperty name="height" value="0.025" units="cm"/>
    </inkml:brush>
  </inkml:definitions>
  <inkml:trace contextRef="#ctx0" brushRef="#br0">51 0 16400,'0'0'1959,"-6"9"374,-26 54 833,29-57-2969,1 0 0,0 0 0,1 0 0,-1 0 0,1 0 0,1 0 0,-1 0 0,1 0 0,0 0 0,0 0 0,2 11 0,-2-16-191,1 0-1,0 0 1,-1 0 0,1 0-1,0-1 1,0 1-1,0 0 1,-1 0 0,1 0-1,0-1 1,0 1-1,0 0 1,0-1 0,0 1-1,0-1 1,0 1-1,1-1 1,-1 0 0,0 0-1,0 1 1,0-1 0,0 0-1,0 0 1,1 0-1,-1 0 1,0 0 0,0 0-1,0 0 1,0-1-1,0 1 1,1 0 0,-1-1-1,0 1 1,0 0-1,0-1 1,0 0 0,0 1-1,1-2 1,42-21 165,-4-8-133,-25 17-90,1 2-1,1 0 1,33-18 0,-49 30 47,-1 0 0,0 0 1,1 0-1,-1 0 0,0 0 0,1 0 1,-1 1-1,0-1 0,0 0 0,1 0 0,-1 0 1,0 1-1,0-1 0,1 0 0,-1 0 1,0 1-1,0-1 0,1 0 0,-1 0 1,0 1-1,0-1 0,0 0 0,0 1 0,0-1 1,1 0-1,-1 1 0,0-1 0,0 0 1,0 1-1,0-1 0,0 0 0,0 1 0,0-1 1,0 0-1,0 1 0,0-1 0,0 0 1,0 1-1,-1-1 0,1 0 0,0 1 0,0-1 1,-2 18-15,-9 8 85,8-19 61,0 0 0,0-1 0,1 1 0,0 0 0,0 0 0,-1 13 0,5-19-23,0-1 0,-1 0 0,1 0-1,0 1 1,0-1 0,-1 0 0,1 0-1,0 0 1,0-1 0,0 1 0,-1 0 0,1-1-1,0 1 1,-1-1 0,4-1 0,17-9-37,-1-1 0,0-1 0,-1 0 0,30-27 0,29-19-1267,-94 97 970,8-23 321,2-6 47,0 0 0,1 1 0,0-1 1,0 1-1,1 0 0,1 0 0,0 0 1,-2 13-1,4-22-118,0-1 0,0 1 0,0-1 1,0 0-1,0 1 0,0-1 0,0 1 0,0-1 1,0 1-1,1-1 0,-1 1 0,0-1 1,0 0-1,0 1 0,0-1 0,1 0 0,-1 1 1,0-1-1,0 1 0,1-1 0,-1 0 0,0 1 1,1-1-1,-1 0 0,0 0 0,1 1 0,-1-1 1,1 0-1,-1 0 0,0 0 0,1 1 0,-1-1 1,1 0-1,-1 0 0,1 0 0,20-4 358,18-19-149,-3-4-1590,53-55 0,-90 87-1044,-8 35-954,8-17-4714,6-19 2489</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30.029"/>
    </inkml:context>
    <inkml:brush xml:id="br0">
      <inkml:brushProperty name="width" value="0.025" units="cm"/>
      <inkml:brushProperty name="height" value="0.025" units="cm"/>
    </inkml:brush>
  </inkml:definitions>
  <inkml:trace contextRef="#ctx0" brushRef="#br0">90 300 2755,'0'0'11456,"0"-8"-8483,0-23-1099,-34 70 2114,34-39-3968,0 1 0,0-1 0,0 0 0,0 1 1,0-1-1,0 0 0,0 0 0,0 1 0,0-1 1,-1 0-1,1 0 0,0 1 0,0-1 0,0 0 0,0 0 1,0 0-1,-1 1 0,1-1 0,0 0 0,0 0 0,0 0 1,-1 1-1,1-1 0,0 0 0,0 0 0,-1 0 0,1 0 1,0 0-1,0 0 0,-1 0 0,1 0 0,0 1 0,0-1 1,-1 0-1,1 0 0,0 0 0,0 0 0,-1 0 0,1 0 1,0 0-1,0-1 0,-1 1 0,1 0 0,0 0 1,-1 0-1,1 0 0,0 0 0,0 0 0,0 0 0,-1 0 1,1-1-1,-1-14 545,1 8-759,0 7 156,-15 14 871,19-16-275,-11 16-256,4-11-148,0 0-1,1 1 1,-1-1 0,1 1 0,0-1 0,0 1 0,0 0 0,0 0 0,1 0 0,0 0-1,-1 0 1,1 6 0,1-9-121,0 0 0,0 0 0,0 0 0,0 0-1,0 0 1,0 0 0,1 0 0,-1 0 0,0 0 0,1-1 0,-1 1-1,1 0 1,-1 0 0,1 0 0,-1 0 0,1-1 0,0 1-1,-1 0 1,1 0 0,0-1 0,1 1 0,0 1-29,0-1 1,1 0-1,-1 0 0,0 0 1,1-1-1,-1 1 1,1-1-1,-1 1 0,1-1 1,0 0-1,3 0 1,2 0 15,-1-1 0,1 0 0,-1-1 0,1 1 0,-1-2 1,0 1-1,0-1 0,0 0 0,0 0 0,0-1 0,-1 1 1,0-2-1,1 1 0,-2-1 0,9-8 0,-9 9-7,-1-1 0,0 0 0,0 0 1,0 0-1,0 0 0,-1-1 0,0 1 0,0-1 0,0 0 0,-1 0 0,0 0 0,0-1 0,-1 1 0,0 0 1,0-1-1,0 1 0,-1 0 0,0-13 0,0 18-14,0 1 1,0 0-1,0-1 0,0 1 1,0 0-1,0 0 0,-1-1 1,1 1-1,0 0 0,0-1 1,0 1-1,0 0 0,0 0 1,0-1-1,-1 1 0,1 0 0,0 0 1,0 0-1,0-1 0,-1 1 1,1 0-1,0 0 0,0 0 1,-1 0-1,1-1 0,0 1 1,-1 0-1,1 0 0,0 0 1,0 0-1,-1 0 0,1 0 1,0 0-1,-1 0 0,1 0 1,0 0-1,0 0 0,-1 0 1,0 0-1,-15 7-59,-10 13 35,-27 44 388,50-60-300,0 0 1,1-1-1,-1 1 0,1 0 1,0 0-1,0 1 1,0-1-1,1 0 0,0 1 1,0-1-1,0 1 1,0-1-1,0 1 0,1-1 1,0 9-1,1-12-49,0 0 0,0 0 0,0 0 0,0 0 0,0-1 1,0 1-1,0 0 0,0 0 0,0-1 0,0 1 0,0-1 0,1 1 0,-1-1 0,0 1 0,0-1 0,1 0 0,-1 1 0,0-1 1,0 0-1,1 0 0,-1 0 0,0 0 0,1 0 0,-1-1 0,0 1 0,2-1 0,35-6 108,-26 2-190,0-1 0,-1-1 1,20-14-1,-22 13-117,1 2 0,0-1 0,0 1 0,19-8 0,-29 14 179,1 0 1,-1 0-1,1 0 0,-1 0 0,0 0 1,1 0-1,-1 0 0,1 0 1,-1 0-1,0 0 0,1 0 0,-1 0 1,1 0-1,-1 0 0,0 0 0,1 1 1,-1-1-1,1 0 0,-1 0 0,0 0 1,1 1-1,-1-1 0,0 0 1,0 0-1,1 1 0,-1-1 0,0 0 1,1 1-1,-1-1 0,0 0 0,0 1 1,0-1-1,1 0 0,-1 1 1,0-1-1,0 0 0,0 1 0,0-1 1,0 1-1,0-1 0,0 0 0,0 1 1,0 0-1,3 28-53,-4-26 55,1 0 1,0 0 0,0 0-1,0 0 1,0 0 0,1-1 0,-1 1-1,1 0 1,0 0 0,-1-1-1,1 1 1,0 0 0,3 3-1,-2-5 6,0 0 0,0 0 0,1 0 0,-1 0 0,0 0 0,1-1 0,-1 1 0,1-1 0,-1 1 0,0-1 0,1 0 1,-1 0-1,1 0 0,-1 0 0,1-1 0,-1 1 0,1-1 0,-1 1 0,1-1 0,-1 0 0,0 0 0,3-1 0,50-31-22,-49 29 4,16-12-212,-1-1-1,0-1 1,-1-1 0,-1 0-1,26-36 1,-36 43 115,-1 0 1,-1 0-1,0 0 0,0-1 1,-1-1-1,-1 1 0,0-1 1,-1 1-1,-1-1 0,0 0 1,-1-1-1,1-17 0,-3 32 114,0 0-1,1-1 0,-1 1 0,0 0 0,0-1 1,0 1-1,0 0 0,0-1 0,0 1 0,0-1 1,0 1-1,0 0 0,-1-1 0,1 1 1,0 0-1,0-1 0,0 1 0,0 0 0,0-1 1,-1 1-1,1 0 0,0-1 0,0 1 0,0 0 1,-1-1-1,1 1 0,0 0 0,-1 0 0,1-1 1,0 1-1,-1 0 0,1 0 0,0 0 0,-1-1 1,1 1-1,-1 0 0,-12 8 67,-12 19 131,14-11-35,0 1 0,1-1 0,2 1 0,-1 1 0,-6 23 1,11-30-79,1 0 1,0 1 0,1-1-1,0 1 1,1 0 0,0 0 0,1-1-1,0 1 1,1 0 0,2 12-1,-1-19-72,-1-1 0,1 0-1,0 1 1,0-1-1,0 0 1,1 0-1,-1 0 1,1 0-1,0-1 1,0 1-1,1-1 1,-1 0-1,1 1 1,0-2-1,-1 1 1,1 0-1,0-1 1,1 0-1,-1 0 1,6 2-1,0 0-129,0-1 0,0 0 0,0-1 0,0 0 0,0 0 0,1-1 0,-1-1 0,14 0 0,-24 0 91,1 0-1,0-1 0,0 1 0,0 0 0,0 0 1,0 0-1,0-1 0,-1 1 0,1-1 0,0 1 1,0 0-1,0-1 0,-1 1 0,1-1 0,0 0 1,-1 1-1,1-1 0,0 1 0,-1-1 0,1 0 1,-1 0-1,1 1 0,-1-1 0,1 0 1,-1 0-1,0 0 0,1 1 0,-1-1 0,0 0 1,0 0-1,0 0 0,1 0 0,-1 0 0,0 0 1,0 0-1,0 1 0,0-1 0,-1 0 0,1 0 1,0 0-1,0 0 0,0 0 0,-1 0 0,1 1 1,-1-3-1,-1-1-59,0-1-1,1 1 1,-1 0 0,-1-1 0,1 1 0,-1 0 0,-5-6 0,-19-15-109,-2 1 1,-1 1 0,-41-24 0,-30-23 4168,100 70-3940,1 0 0,0 0-1,0 0 1,0 0-1,-1 0 1,1 0 0,0 0-1,0 0 1,0 0-1,0 0 1,-1 0 0,1 0-1,0-1 1,0 1-1,0 0 1,0 0 0,-1 0-1,1 0 1,0 0 0,0-1-1,0 1 1,0 0-1,0 0 1,0 0 0,0-1-1,-1 1 1,1 0-1,0 0 1,0 0 0,0-1-1,0 1 1,0 0-1,0 0 1,0 0 0,0-1-1,0 1 1,0 0 0,0 0-1,0 0 1,0-1-1,0 1 1,0 0 0,1 0-1,-1 0 1,0-1-1,0 1 1,0 0 0,0 0-1,0 0 1,0 0 0,0-1-1,1 1 1,-1 0-1,0 0 1,0 0 0,0 0-1,0 0 1,1 0-1,-1-1 1,20-1 421,28 6-450,-23-1-152,185 18-262,-166-19-3733,52-5 0,-45-4-5003</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51.292"/>
    </inkml:context>
    <inkml:brush xml:id="br0">
      <inkml:brushProperty name="width" value="0.025" units="cm"/>
      <inkml:brushProperty name="height" value="0.025" units="cm"/>
    </inkml:brush>
  </inkml:definitions>
  <inkml:trace contextRef="#ctx0" brushRef="#br0">0 114 19218,'0'0'1025,"55"-6"-1826,-36-11-896,-1-8-994,-9-5-1248,-9-6-3557</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53.308"/>
    </inkml:context>
    <inkml:brush xml:id="br0">
      <inkml:brushProperty name="width" value="0.025" units="cm"/>
      <inkml:brushProperty name="height" value="0.025" units="cm"/>
    </inkml:brush>
  </inkml:definitions>
  <inkml:trace contextRef="#ctx0" brushRef="#br0">57 74 11179,'0'0'1526,"-8"0"-800,-19 0-101,6 0 2300,32-7 369,663-12-2941,-381 16-257,283 6-32,-417 8 298,71 1 71,489-21-331,-591 16-103,157 28 0,-65-5 3,-31-9 6,457 43 2,3-57 4,-365-25 4,680-25-26,-505 45 30,509-6-22,-111-61 8,-434 25-6,-408 39-2,977-54 321,-990 54-300,-1 1 0,0 0 1,1 0-1,-1 0 1,1 0-1,-1 0 1,1 0-1,-1 1 1,0-1-1,1 0 1,-1 1-1,1-1 1,-1 1-1,0-1 1,1 1-1,-1 0 1,0-1-1,0 1 1,0 0-1,0 0 1,1 0-1,-1 0 0,0 0 1,0 0-1,-1 0 1,1 0-1,0 1 1,0-1-1,-1 0 1,1 0-1,0 1 1,-1-1-1,1 0 1,-1 1-1,0-1 1,1 1-1,-1-1 1,0 0-1,0 1 1,0-1-1,0 3 0,-1 0-242,1-1-1,-1 0 1,0 0-1,0 0 1,0 0-1,0 0 1,-1 0-1,1-1 1,-1 1-1,1 0 1,-1-1-1,0 1 1,0-1-1,-1 1 1,1-1-1,0 0 0,-5 3 1,-8 2-5320</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55.064"/>
    </inkml:context>
    <inkml:brush xml:id="br0">
      <inkml:brushProperty name="width" value="0.025" units="cm"/>
      <inkml:brushProperty name="height" value="0.025" units="cm"/>
    </inkml:brush>
  </inkml:definitions>
  <inkml:trace contextRef="#ctx0" brushRef="#br0">0 128 5605,'5'-11'2323,"4"-9"-1341,16-36 2272,-3 20 1910,-22 36-5090,0-1-1,0 1 0,0 0 1,0 0-1,0 0 0,0-1 0,0 1 1,0 0-1,1 0 0,-1 0 1,0 0-1,0-1 0,0 1 1,0 0-1,0 0 0,1 0 1,-1 0-1,0 0 0,0-1 0,0 1 1,1 0-1,-1 0 0,0 0 1,0 0-1,0 0 0,1 0 1,-1 0-1,0 0 0,0 0 0,0 0 1,1 0-1,-1 0 0,0 0 1,0 0-1,1 0 0,-1 0 1,0 0-1,0 0 0,0 0 0,1 0 1,-1 0-1,0 0 0,0 0 1,0 0-1,1 1 0,-1-1 1,0 0-1,0 0 0,4 16 1287,-3 30-974,-1-38 127,-4 64-112,-3-1-1,-25 114 1,12-86-199,57-150 850,128-235-877,-134 228-195,-23 51-218,-5 21 136,-4 47 116,0-13-9,1-47-2,1 1 0,-1-1 0,0 0-1,1 0 1,0 0 0,-1 0 0,1 0-1,0 0 1,-1 1 0,1-2-1,0 1 1,0 0 0,0 0 0,0 0-1,0 0 1,0-1 0,0 1-1,0 0 1,0-1 0,0 1 0,0-1-1,1 1 1,-1-1 0,0 1 0,0-1-1,0 0 1,1 0 0,-1 0-1,0 0 1,0 0 0,1 0 0,-1 0-1,0 0 1,2 0 0,47-10 88,-31 2-113,0-1 1,-1-1-1,0-1 0,26-19 0,-26 16-135,2 1 0,0 1 0,21-9 1,-41 21 151,1-1 1,-1 1 0,0 0 0,1 0 0,-1 0 0,0-1 0,1 1-1,-1 0 1,0 0 0,1 0 0,-1 0 0,0 0 0,1 0 0,-1 0-1,0 0 1,1 0 0,-1 0 0,0 0 0,1 0 0,-1 0-1,0 0 1,1 0 0,-1 0 0,0 0 0,1 0 0,-1 0 0,0 0-1,1 1 1,-1-1 0,0 0 0,1 0 0,-1 0 0,0 1 0,0-1-1,1 0 1,-1 0 0,0 1 0,0-1 0,1 0 0,-1 1-1,0-1 1,0 0 0,0 0 0,0 1 0,0-1 0,1 0 0,-1 1-1,0-1 1,0 1 0,-4 26 127,-19 26 389,5-19-262,11-24-218,1-1 0,1 2 0,0-1 0,0 1 0,1 0 0,0 0 0,1 0 1,0 0-1,-2 20 0,5-30-105,0 0 0,0 0 1,0 0-1,0 0 0,0 0 0,0 0 1,1 0-1,-1 0 0,0 0 1,0 0-1,1 0 0,-1-1 0,0 1 1,1 0-1,-1 0 0,1 0 0,-1 0 1,1-1-1,0 1 0,-1 0 0,1-1 1,1 2-1,15 0-5210,-3-6-3493</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55.723"/>
    </inkml:context>
    <inkml:brush xml:id="br0">
      <inkml:brushProperty name="width" value="0.025" units="cm"/>
      <inkml:brushProperty name="height" value="0.025" units="cm"/>
    </inkml:brush>
  </inkml:definitions>
  <inkml:trace contextRef="#ctx0" brushRef="#br0">101 222 6118,'0'0'5744,"9"-1"-2947,2-1-2313,-1-1 0,0-1-1,1 1 1,-1-2 0,-1 1 0,1-1-1,-1-1 1,1 0 0,-2 0 0,1-1-1,-1 0 1,9-10 0,34-39 913,-48 52-1264,0 0 0,-1 0 0,1 0-1,-1 0 1,0-1 0,0 1 0,-1-1-1,1 1 1,-1-1 0,0 0 0,0 1 0,0-1-1,-1-8 1,0 12-116,-1 0 0,1 0-1,-1-1 1,0 1 0,1 0-1,-1 0 1,0 0 0,0 0-1,1 0 1,-1 0 0,0 1-1,0-1 1,0 0 0,0 0 0,0 1-1,-1-1 1,1 0 0,0 1-1,0-1 1,0 1 0,0-1-1,-1 1 1,1 0 0,0 0-1,0-1 1,-1 1 0,1 0 0,0 0-1,-1 0 1,-1 1 0,-44 3-17,35 0 16,1 1 0,-1 0 0,1 0-1,0 1 1,0 1 0,0 0 0,1 0 0,0 1 0,1 1 0,-14 14-1,9-8 74,1 1-1,0 0 1,1 2-1,1-1 0,-15 32 1,23-44-67,1 1 0,-1 0 0,1 0 0,0 0 0,1 0 0,0 0 0,0 1 0,0-1 0,1 0 0,-1 1 0,2 10 0,0-15-20,0 0 0,0 1 0,0-1 1,0 1-1,1-1 0,-1 0 0,0 0 1,1 0-1,0 0 0,-1 0 0,1 0 1,0 0-1,0 0 0,0-1 0,0 1 0,1-1 1,-1 0-1,0 1 0,0-1 0,1 0 1,-1 0-1,1 0 0,-1-1 0,1 1 1,-1-1-1,1 1 0,0-1 0,-1 0 0,5 0 1,14 1-243,0-1 0,-1-1 1,1-1-1,0-1 0,0 0 1,-1-2-1,32-11 0,-15 2-1902,0-2 1,-2-2-1,38-24 0,-15 6-3554</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56.322"/>
    </inkml:context>
    <inkml:brush xml:id="br0">
      <inkml:brushProperty name="width" value="0.025" units="cm"/>
      <inkml:brushProperty name="height" value="0.025" units="cm"/>
    </inkml:brush>
  </inkml:definitions>
  <inkml:trace contextRef="#ctx0" brushRef="#br0">320 1 7303,'-11'1'5130,"-11"4"-3898,1 1-1,0 1 1,0 1-1,1 1 1,-36 21-1,41-22-799,0 2 0,1 0-1,0 1 1,1 0 0,1 1 0,-1 0-1,2 1 1,-18 25 0,27-36-421,1 1 0,0-1 0,-1 1 1,1-1-1,0 1 0,0-1 0,1 1 1,-1-1-1,0 1 0,1 0 0,0 0 1,-1-1-1,1 1 0,1 4 0,-1-5-11,1-1-1,-1 0 0,1 0 0,-1 1 0,1-1 0,0 0 1,-1 0-1,1 0 0,0 0 0,0 0 0,0 0 1,0 0-1,0 0 0,0 0 0,0-1 0,0 1 0,0 0 1,0-1-1,1 1 0,-1-1 0,0 1 0,0-1 1,1 1-1,-1-1 0,0 0 0,1 0 0,-1 1 1,0-1-1,3-1 0,9 2-10,1-2 0,0 0 0,-1 0 0,1-2 1,-1 1-1,0-2 0,1 0 0,-2 0 0,1-1 0,0-1 0,-1 0 0,0-1 1,15-11-1,12-11-45,-1-2 0,46-49 0,-107 128-158,6-19 271,-30 60 215,43-81-249,1 1 0,0 0 1,0 0-1,1 1 1,0-1-1,1 0 0,0 1 1,0 12-1,1-21-24,1 1 0,0-1 0,-1 1 0,1-1 0,0 0 0,0 1 0,0-1 0,0 0 0,0 0 0,0 1 0,0-1 0,0 0 0,0 0 0,0 0 0,1 0 0,-1-1 0,0 1 0,1 0 0,-1 0 0,1-1-1,-1 1 1,1-1 0,-1 1 0,1-1 0,-1 0 0,1 0 0,-1 1 0,1-1 0,0 0 0,-1 0 0,1-1 0,1 1 0,4 0-90,0 0 0,-1-1-1,1 0 1,0 0 0,-1 0 0,13-4 0,-14 2 20,0 0 1,0-1 0,0 1 0,0-1-1,-1 0 1,1 0 0,-1 0 0,0-1-1,0 0 1,0 1 0,-1-1 0,0-1-1,0 1 1,0 0 0,-1-1 0,1 1-1,-1-1 1,-1 0 0,1 0 0,-1 0-1,0 0 1,0 0 0,-1 0 0,0-7-1,0 12 78,0 0 0,0 0 0,0 0 0,0 0 0,0 0 0,0 0 0,0 0 0,0 0 0,-1 0 0,1 0 0,0 0 0,-1 0 0,1 0 0,-1 0 0,1 1 0,-1-1 0,1 0-1,-1 0 1,0 0 0,1 1 0,-1-1 0,0 0 0,1 1 0,-1-1 0,0 1 0,0-1 0,0 1 0,0-1 0,0 1 0,0-1 0,1 1 0,-1 0 0,0-1 0,0 1 0,0 0 0,0 0 0,0 0 0,0 0 0,0 0 0,0 0 0,0 0-1,0 0 1,0 0 0,0 1 0,0-1 0,0 0 0,0 1 0,0-1 0,0 0 0,0 1 0,0-1 0,0 2 0,-4-1 56,1 1 0,-1 1 0,1-1 0,0 1 0,0-1 0,0 1 0,0 0 0,0 1 1,1-1-1,-4 4 0,2 7 323,13-12 29,17-14 188,-16 4-515,-1 0 0,0-1 0,-1 0-1,0-1 1,0 1 0,-1-2 0,0 1 0,-1 0 0,0-1 0,6-20 0,1-1 258,-12 33-465,0 0 1,0 0 0,0 0-1,0 0 1,0-1 0,1 1-1,-1 0 1,0 0 0,0 0-1,1-1 1,-1 1 0,1 0-1,-1 0 1,1-1 0,-1 1-1,1 0 1,-1-1 0,1 1-1,-1 0 1,1-1-1,0 1 1,-1-1 0,1 1-1,0-1 1,0 0 0,-1 1-1,2-1 1,25 11-9065,-12-11 3647</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57.886"/>
    </inkml:context>
    <inkml:brush xml:id="br0">
      <inkml:brushProperty name="width" value="0.025" units="cm"/>
      <inkml:brushProperty name="height" value="0.025" units="cm"/>
    </inkml:brush>
  </inkml:definitions>
  <inkml:trace contextRef="#ctx0" brushRef="#br0">253 50 3043,'0'0'16576,"-2"-8"-15060,1 5-1441,2 1-26,-2 1-1,1-1 0,0 0 0,0 1 0,0-1 0,-1 1 1,1-1-1,-1 1 0,0-1 0,1 1 0,-1-1 0,0 1 0,0-1 1,0 1-1,0 0 0,0-1 0,0 1 0,0 0 0,0 0 0,0 0 1,-1 0-1,1 0 0,0 0 0,-1 0 0,1 0 0,-1 1 0,1-1 1,-1 0-1,1 1 0,-1-1 0,1 1 0,-1 0 0,0 0 0,1-1 1,-1 1-1,0 0 0,1 0 0,-1 0 0,1 1 0,-1-1 1,-1 1-1,-12 1 58,0 0 0,0 2 1,0-1-1,1 2 0,0 0 1,-1 1-1,2 0 0,-1 1 1,1 1-1,0 0 0,-20 17 1,33-25-110,-1 1 1,0-1-1,0 1 1,0-1 0,0 1-1,1-1 1,-1 1 0,0 0-1,1-1 1,-1 1-1,0 0 1,1 0 0,-1-1-1,1 1 1,-1 0 0,1 0-1,-1 0 1,1 0-1,0 0 1,-1 0 0,1 0-1,0 0 1,0 0 0,0 1-1,0-2 6,1 1-1,-1 0 0,1 0 1,0-1-1,0 1 0,-1-1 1,1 1-1,0-1 0,0 1 1,0-1-1,-1 1 1,1-1-1,0 0 0,0 1 1,0-1-1,0 0 0,0 0 1,0 0-1,2 0 0,61 0 111,-52 0-149,-4 0 10,0 0 1,0 0 0,0 1-1,0 0 1,0 1-1,0 0 1,-1 0 0,1 1-1,-1 0 1,9 4 0,-12-5 13,0 1 0,-1 0 0,0 0 0,1 0 0,-1 0 0,0 0 0,0 1 0,-1-1 0,1 1 0,-1 0 0,1-1 0,-1 1 0,0 0 0,-1 1 0,1-1 1,-1 0-1,0 0 0,0 1 0,1 7 0,-1-9 81,-1 0 1,0 0-1,1 0 1,-1 0-1,0 0 1,0 0-1,0 0 1,-1 0-1,1 0 1,-1 0-1,0 0 1,0 0 0,0 0-1,0 0 1,0 0-1,0-1 1,-1 1-1,0 0 1,1-1-1,-1 1 1,-4 3-1,1-2 112,-1-1 1,1 0-1,0-1 0,-1 1 1,0-1-1,1 0 0,-1 0 0,0-1 1,0 0-1,-9 1 0,-110 3 1695,121-5-2798,10 0-647,-3 0 1026,19-1-2643,0-1 1,32-7 0,-14 1-3397</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58.893"/>
    </inkml:context>
    <inkml:brush xml:id="br0">
      <inkml:brushProperty name="width" value="0.025" units="cm"/>
      <inkml:brushProperty name="height" value="0.025" units="cm"/>
    </inkml:brush>
  </inkml:definitions>
  <inkml:trace contextRef="#ctx0" brushRef="#br0">31 47 8616,'0'0'14045,"1"8"-13431,0 2-468,-1-1-1,0 0 0,-1 0 0,0 1 0,-1-1 1,0 0-1,0 0 0,-1 0 0,-7 16 0,8-21-81,0 0-1,0 1 1,1-1-1,0 0 0,0 1 1,0-1-1,0 1 1,1 0-1,-1-1 1,1 1-1,1 7 0,-1-12-51,0 1-1,1 0 0,-1-1 0,0 1 0,1 0 1,-1-1-1,0 1 0,1 0 0,-1-1 1,1 1-1,-1-1 0,1 1 0,-1-1 0,1 1 1,-1-1-1,1 1 0,-1-1 0,1 0 1,0 1-1,-1-1 0,1 0 0,0 1 0,-1-1 1,1 0-1,0 0 0,0 0 0,0 1 1,2-2 14,0 1 0,0 0 0,0-1 0,0 1 0,-1-1 0,1 0 0,0 0 0,0 0 0,0 0 0,4-3 0,4-3 0,1 0-1,-1-2 1,-1 1 0,1-1 0,-2-1 0,1 0 0,-1 0 0,-1-1 0,0 0-1,0 0 1,-1-1 0,7-16 0,-31 60-52,12-24 21,0 1-1,1-1 1,0 1-1,0 0 1,1 0-1,-4 16 1,7-25 12,0 1 0,0 0 0,0 0 0,1 0 0,-1 0 0,0 0 0,1-1 0,-1 1 0,0 0 0,1 0 0,-1-1 0,1 1 0,-1 0 0,1-1 0,0 1 0,-1 0 0,1-1-1,-1 1 1,1-1 0,0 1 0,0-1 0,-1 1 0,1-1 0,0 0 0,0 1 0,0-1 0,-1 0 0,1 1 0,0-1 0,0 0 0,0 0 0,0 0 0,0 0 0,-1 0 0,3 0 0,40 0 170,-32 0-135,14-1 6,1-2 1,25-5 0,-26 3-86,0 2 1,27-1 0,-51 4 64,-1 0 0,1 1 0,-1-1 0,1 0 0,-1 1 0,1-1 0,-1 1 0,1-1 0,-1 1 0,0-1 0,1 1 0,-1-1 0,0 1 0,1-1 0,-1 1 0,0-1 0,0 1 0,1 0 0,-1-1 0,0 1 0,0 0 0,0-1 0,0 1 0,0-1 0,0 1 0,0 0 0,0-1 0,0 1 0,0 0 0,0-1 0,-1 1 0,1-1 0,0 1 0,0 0 0,-1-1 0,1 1 0,0-1 0,-1 1 0,1-1 0,0 1 0,-1 0 0,-7 8 1486,4-21-216,5-16-1484,2 0 1,0 1-1,9-31 1,-12 57 166,0 1 1,-1 0-1,1-1 0,0 1 1,0-1-1,0 1 1,0-1-1,1 1 1,-1-1-1,0 1 0,0 0 1,0-1-1,0 1 1,0-1-1,0 1 0,1 0 1,-1-1-1,0 1 1,0-1-1,1 1 1,-1 0-1,0-1 0,1 1 1,-1 0-1,0 0 1,1-1-1,-1 1 0,0 0 1,1 0-1,-1-1 1,1 1-1,-1 0 1,0 0-1,1 0 0,-1 0 1,1 0-1,-1 0 1,1-1-1,-1 1 0,0 0 1,1 0-1,-1 0 1,1 1-1,-1-1 0,1 0 1,-1 0-1,0 0 1,1 0-1,-1 0 1,1 0-1,-1 1 0,0-1 1,1 0-1,-1 0 1,1 1-1,21 24-276,-11-12 286,-1-5-20,0-1 1,0 0-1,1-1 1,0 0-1,1 0 1,-1-2-1,1 1 1,0-1-1,0-1 1,0 0-1,0-1 1,1 0-1,-1-1 1,1 0-1,-1-1 1,1 0 0,23-5-1,-32 4 37,0 0 1,0-1-1,0 1 0,0-1 0,0 0 1,0 0-1,0-1 0,-1 1 0,1-1 1,-1 0-1,0 0 0,0 0 0,0 0 1,0-1-1,0 1 0,-1-1 0,0 1 1,0-1-1,0 0 0,0 0 0,0 0 1,-1 0-1,1 0 0,-1-1 0,0 1 1,-1 0-1,1-1 0,-1 1 0,0 0 1,0-1-1,0 1 0,-1-8 0,0 10-5,1 0 0,-1 0-1,1 0 1,-1 1 0,0-1 0,0 0-1,0 0 1,0 1 0,0-1-1,0 1 1,0-1 0,-1 1 0,1-1-1,0 1 1,-1 0 0,1 0-1,-1-1 1,1 1 0,-1 0 0,0 0-1,0 1 1,1-1 0,-1 0-1,0 1 1,0-1 0,0 1 0,0-1-1,0 1 1,1 0 0,-1 0-1,0 0 1,0 0 0,0 0-1,-3 1 1,-1-1-2,1 0 0,-1 1 0,1 0 0,-1 1 0,1-1 0,0 1 0,0 0 0,0 0 0,0 0 0,0 1 0,-6 4 0,5-3 21,1 1 0,0 0 0,0 1 0,0-1 0,1 1 0,-1 0 1,2 0-1,-1 1 0,0-1 0,1 1 0,-4 13 0,6-17-32,0 0 0,1 1 0,-1-1 0,1 0 0,0 0 0,0 0 0,0 0 0,0 0 1,1 0-1,-1 0 0,1 0 0,0 0 0,0 0 0,0 0 0,0 0 0,0 0 0,0 0 0,1-1 0,0 1 0,-1 0 1,1-1-1,0 0 0,0 1 0,1-1 0,-1 0 0,0 0 0,1 0 0,-1 0 0,1 0 0,4 1 0,1 2-355,1-2-1,-1 1 0,1-1 0,0 0 0,13 2 0,25 0-4085,-4-5-2185</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11.116"/>
    </inkml:context>
    <inkml:brush xml:id="br0">
      <inkml:brushProperty name="width" value="0.025" units="cm"/>
      <inkml:brushProperty name="height" value="0.025" units="cm"/>
    </inkml:brush>
  </inkml:definitions>
  <inkml:trace contextRef="#ctx0" brushRef="#br0">0 81 14446,'0'0'3929,"6"-9"-2120,-2 4-1604,0 0 0,0 1 0,1-1-1,-1 1 1,1 0 0,0 0 0,0 0-1,1 1 1,-1 0 0,1 0 0,-1 0-1,1 0 1,0 1 0,0 0 0,0 1-1,11-3 1,12-1 35,-1 2 1,2 0-1,37 2 0,-65 1-241,-1 0-1,1 0 1,0 0 0,0 0 0,-1 0-1,1 0 1,0 0 0,-1 1 0,1-1-1,0 1 1,-1-1 0,1 1-1,0 0 1,-1 0 0,1-1 0,-1 1-1,0 0 1,1 0 0,-1 0 0,0 1-1,1-1 1,-1 0 0,0 0-1,0 1 1,0-1 0,0 1 0,0-1-1,-1 1 1,1-1 0,0 1 0,-1-1-1,1 1 1,-1 0 0,1-1-1,-1 1 1,0 0 0,0 0 0,1-1-1,-1 1 1,-1 0 0,1-1 0,0 1-1,0 0 1,-1-1 0,1 1-1,-1 0 1,0 1 0,-2 6 9,0 0-1,0 0 1,-1-1-1,0 0 1,-1 0 0,0 0-1,-8 10 1,-60 55 200,77-73-221,0-1 0,0 1 0,0 0 0,0 0 0,0 0 0,0 1 0,1-1 0,-1 1 0,7 2 0,-7-2-44,2 1 35,0-1 0,0 1 0,0 0 0,0 1 0,0 0-1,0 0 1,-1 0 0,0 0 0,1 1 0,-1 0 0,-1 0 0,1 1 0,0-1-1,-1 1 1,0 0 0,0 0 0,-1 0 0,1 0 0,-1 1 0,0 0-1,0-1 1,-1 1 0,0 0 0,0 1 0,0-1 0,-1 0 0,0 0-1,0 1 1,-1-1 0,0 0 0,0 1 0,0-1 0,-2 11 0,1-13 211,-1 0 0,0 1 0,0-1 0,0 0 0,0 0 1,-1-1-1,1 1 0,-1 0 0,0-1 0,0 0 0,0 1 1,0-1-1,-1 0 0,0-1 0,1 1 0,-1-1 0,0 1 1,0-1-1,0 0 0,0-1 0,-1 1 0,-7 1 1,-4 2 315,0-1-1,-1-1 1,1-1 0,-33 2 0,44-5-432,-1 0-1,0 0 1,0 0-1,0 0 0,1-1 1,-1 0-1,1 0 1,-1-1-1,1 1 0,0-1 1,-8-6-1,10 7-257,0 0 1,0 0-1,0 0 1,1-1-1,-1 0 0,0 1 1,1-1-1,0 0 0,0 0 1,0 0-1,0-1 0,0 1 1,1 0-1,-1-1 1,1 1-1,0-1 0,0 1 1,0-1-1,0-4 0,1 6-277,0 2 235,0-1 0,0 1 0,0-1 0,0 1 0,0-1 0,0 1 0,0-1 0,0 1 0,0-1 0,0 1 0,0-1 0,0 1 0,1 0 0,-1-1 0,0 1 1,0-1-1,1 1 0,-1-1 0,0 1 0,0 0 0,1-1 0,-1 1 0,0 0 0,1-1 0,-1 1 0,1 0 0,0-1 0,11-4-6104</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50:00.083"/>
    </inkml:context>
    <inkml:brush xml:id="br0">
      <inkml:brushProperty name="width" value="0.025" units="cm"/>
      <inkml:brushProperty name="height" value="0.025" units="cm"/>
    </inkml:brush>
  </inkml:definitions>
  <inkml:trace contextRef="#ctx0" brushRef="#br0">35 0 8232,'0'0'14275,"-1"13"-13587,-11 40-273,6-29-57,1-1 0,0 1 0,0 24 0,5-47-340,0 0 0,1 0 0,-1 0 0,0 0 0,1 0 0,-1 0 0,0 0 0,1-1 0,-1 1-1,1 0 1,-1 0 0,1 0 0,0-1 0,-1 1 0,1 0 0,0-1 0,0 1 0,-1-1 0,1 1 0,0-1 0,0 1-1,0-1 1,0 1 0,0-1 0,-1 0 0,1 1 0,0-1 0,0 0 0,0 0 0,0 0 0,0 0 0,0 0 0,0 0-1,0 0 1,0 0 0,2 0 0,41-8 638,-20-1-558,0-2 1,0 0-1,34-24 0,7-2-5,-65 36-83,0 1 0,1 0 0,-1-1 0,0 1 0,1 0 0,-1-1 0,1 1 0,-1 0 0,0 0 0,1-1 0,-1 1 0,1 0 0,-1 0 0,1 0 0,-1-1 0,1 1 0,-1 0 0,1 0 0,-1 0 0,1 0 0,-1 0 0,1 0 0,-1 0 0,1 0 0,0 0 0,-1 1 0,1-1 0,-1 0 0,0 0 0,1 0 0,-1 0 0,1 1 0,-1-1 0,1 0 0,-1 1 0,1-1 0,-1 0 0,0 1 0,1-1 0,-1 0 0,0 1 0,1-1 0,-1 1 0,0-1 1,1 1-1,-2 29 561,1-28-554,-1 0 0,1-1 0,-1 1 0,1-1 1,0 1-1,-1 0 0,1-1 0,0 1 0,0 0 1,0-1-1,0 1 0,1 0 0,-1-1 0,0 1 0,1-1 1,-1 1-1,1 0 0,-1-1 0,1 1 0,0-1 1,0 0-1,-1 1 0,1-1 0,0 1 0,2 0 0,3 0 19,0-1 0,0-1-1,0 1 1,0-1-1,0 0 1,0 0-1,0-1 1,0 0-1,0 0 1,0 0-1,0-1 1,-1 0-1,10-4 1,6-5 10,0 0 0,24-18-1,28-15-178,-72 44 124,-1 0-1,0-1 1,0 1 0,1 0-1,-1 0 1,0 0-1,1 0 1,-1-1-1,0 1 1,1 0-1,-1 0 1,0 0 0,1 0-1,-1 0 1,0 0-1,1 0 1,-1 0-1,0 0 1,1 0-1,-1 0 1,0 0 0,1 0-1,-1 0 1,0 0-1,1 1 1,-1-1-1,0 0 1,1 0-1,-1 0 1,0 0 0,1 1-1,-1-1 1,0 0-1,0 0 1,1 1-1,-1-1 1,0 0 0,0 0-1,0 1 1,1-1-1,-1 0 1,0 1-1,0-1 1,-1 21-120,-15 23 161,5-17 682,-11 20-4098,22-47 3285,-1 0-1,1 0 1,0 0-1,0 1 1,0-1-1,0 0 1,0 0-1,0 0 1,-1 0-1,1 0 1,0 1-1,0-1 1,0 0 0,0 0-1,-1 0 1,1 0-1,0 0 1,0 0-1,0 0 1,-1 0-1,1 0 1,0 0-1,0 0 1,0 0-1,-1 0 1,1 0-1,0 0 1,0 0 0,0 0-1,0 0 1,-1 0-1,1 0 1,0 0-1,0 0 1,0 0-1,-1 0 1,1 0-1,0 0 1,0 0-1,0-1 1,0 1-1,-1 0 1,1 0-1,0 0 1,0 0 0,0 0-1,0-1 1,0 1-1,-1 0 1,1 0-1,0 0 1,0 0-1,0-1 1,0 1-1,-5-30-8826,2 0-2322</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50:00.429"/>
    </inkml:context>
    <inkml:brush xml:id="br0">
      <inkml:brushProperty name="width" value="0.025" units="cm"/>
      <inkml:brushProperty name="height" value="0.025" units="cm"/>
    </inkml:brush>
  </inkml:definitions>
  <inkml:trace contextRef="#ctx0" brushRef="#br0">1 1 11979,'0'0'11755</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50:01.409"/>
    </inkml:context>
    <inkml:brush xml:id="br0">
      <inkml:brushProperty name="width" value="0.025" units="cm"/>
      <inkml:brushProperty name="height" value="0.025" units="cm"/>
    </inkml:brush>
  </inkml:definitions>
  <inkml:trace contextRef="#ctx0" brushRef="#br0">521 0 11787,'-11'7'828,"-49"42"99,1 2 1,-81 92 0,100-101-631,18-19-87,-89 101 629,101-111-785,0 0 1,1 0-1,1 1 0,0 0 1,1 1-1,0 0 1,-7 28-1,12-38-59,1 0-1,0 0 1,1 0 0,-1 0 0,1 1-1,0-1 1,1 0 0,-1 0 0,1 0 0,0 0-1,0 0 1,0 0 0,1 0 0,0 0-1,0 0 1,0 0 0,0-1 0,1 1-1,0-1 1,0 0 0,0 1 0,4 3-1,6 3-127,0 0-1,1-1 0,0-1 0,1 0 1,21 9-1,-20-10-16,0 0 1,-1 1-1,0 1 1,-1 0-1,14 13 1,-20-13 205,0 0 1,-1 0 0,-1 1 0,0-1 0,0 2 0,-1-1 0,0 1 0,-1-1 0,0 1 0,-1 0-1,-1 1 1,0-1 0,1 23 0,-2 16 1139,-10 101-1,8-139-1067,-29 204 1410,16-144-1342,4 1 0,3 0 0,4 139 0,5-195-275,1-1 1,1 1-1,1-1 1,0 0-1,1 0 0,10 19 1,58 89-3269,-1-1 421,-65-107 3023,-1 0 0,-1 0 0,0 0 0,-1 1 0,-1-1-1,2 21 1,-1 38 1947,-3-1-1,-8 81 0,-29 152 659,14-156-2423,0 160 1,25-190-1874,-1-58-460,-5 63 0,0-103 2132,-1-1-1,-1 0 0,-10 31 1,-16 46-1135,30-97-3443</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50:03.263"/>
    </inkml:context>
    <inkml:brush xml:id="br0">
      <inkml:brushProperty name="width" value="0.025" units="cm"/>
      <inkml:brushProperty name="height" value="0.025" units="cm"/>
    </inkml:brush>
  </inkml:definitions>
  <inkml:trace contextRef="#ctx0" brushRef="#br0">58 0 10794,'0'0'11798,"-4"13"-11318,-4 11-267,-3 7 43,2-1 1,1 2-1,1-1 1,-4 43-1,11-73-241,1 0 0,-1 1-1,0-1 1,0 0 0,0 0-1,1 0 1,-1 0 0,0 0-1,1 0 1,-1 1 0,1-1 0,-1 0-1,1 0 1,0 0 0,-1-1-1,1 1 1,0 0 0,0 0-1,0 0 1,0 0 0,-1-1-1,1 1 1,0 0 0,0-1-1,0 1 1,0-1 0,1 1 0,-1-1-1,0 0 1,0 1 0,0-1-1,0 0 1,0 0 0,1 0-1,-1 1 1,0-1 0,0-1-1,0 1 1,0 0 0,1 0-1,-1 0 1,0-1 0,1 1 0,5-2 23,0 1 1,0-1 0,0 0 0,0-1 0,-1 0 0,7-3-1,12-11 40,0 0-1,-1-2 1,40-41-1,-78 106 1444,11-35-1312,3-10-199,-1 0 1,1-1 0,-1 1-1,1 0 1,0 0-1,0 0 1,-1 0 0,1 0-1,0 0 1,0 0 0,0 0-1,0 0 1,0 0-1,0 0 1,1 0 0,-1 0-1,0 0 1,0 0 0,1 0-1,-1 0 1,0 0-1,1 0 1,-1-1 0,1 1-1,-1 0 1,1 0 0,0 0-1,-1-1 1,1 1-1,0 0 1,-1-1 0,1 1-1,1 0 1,1 0 6,-1 0 0,1-1 0,-1 0 1,1 1-1,0-1 0,-1 0 0,1 0 0,0-1 1,-1 1-1,1-1 0,0 1 0,2-2 0,13-3 32,-1-2 0,27-13 0,35-27-140,-78 48 87,-1-1-1,0 0 0,0 0 0,1 0 1,-1 0-1,0 0 0,0 0 0,1 0 1,-1 0-1,0 0 0,0 1 0,1-1 1,-1 0-1,0 0 0,0 0 0,0 0 1,1 1-1,-1-1 0,0 0 0,0 0 1,0 1-1,0-1 0,0 0 0,1 0 1,-1 1-1,0-1 0,0 0 0,0 0 1,0 1-1,0-1 0,0 0 0,0 0 1,0 1-1,0-1 0,0 0 0,0 1 1,0-1-1,0 0 0,0 0 0,0 1 1,0-1-1,-1 0 0,1 0 0,0 1 1,0-1-1,0 0 0,0 0 0,0 0 1,-1 1-1,1-1 0,0 0 0,0 0 1,0 0-1,-1 1 0,1-1 0,0 0 1,-7 18 39,4-14-45,1-1 0,0 1 0,0 0 0,1 0-1,-1 0 1,1 0 0,-1 0 0,1 0 0,1 0 0,-2 8-1,4-11-138,0 0 0,0 0 0,-1-1-1,1 1 1,0 0 0,0-1 0,0 1-1,0-1 1,0 0 0,0 0 0,0 0-1,0 0 1,0 0 0,0 0 0,0-1-1,4 0 1,-6 1 145,11-2-577,1-1 0,-1 0-1,0-1 1,0 0 0,-1 0-1,1-1 1,-1-1 0,13-8 0,-6 2-363,0-1 0,-1-1 1,24-25-1,-33 28 2142,-13 11 1723,-16 12-521,-3 9-1390,17-16-611,0 1-1,1 0 0,-1 1 0,2 0 0,-1 0 0,1 0 0,-7 11 1,13-17-389,0-1 1,0 1 0,0-1 0,1 0 0,-1 1-1,0-1 1,0 1 0,1-1 0,-1 0 0,0 1-1,1-1 1,-1 0 0,0 1 0,1-1 0,-1 0 0,0 0-1,1 1 1,-1-1 0,1 0 0,-1 0 0,1 0-1,-1 1 1,0-1 0,1 0 0,-1 0 0,1 0 0,-1 0-1,1 0 1,-1 0 0,1 0 0,-1 0 0,1 0-1,-1 0 1,1 0 0,-1 0 0,0-1 0,1 1-1,-1 0 1,1 0 0,-1 0 0,1-1 0,-1 1 0,25-4 95,-10-2-127,-1 0 0,0-1 0,12-9 0,33-15-888,-58 32 927,-1 0 0,1 0 1,-1 0-1,1 0 1,-1 0-1,0 0 0,1 0 1,-1 0-1,0 0 0,0 0 1,1 0-1,-1 0 0,0 0 1,0 0-1,0 0 0,0 0 1,-1 0-1,1 0 0,0 2 1,2 18 361,3-19-326,1-1 1,0 0-1,0 0 0,-1-1 1,1 0-1,0 0 0,0 0 0,0-1 1,-1 1-1,1-2 0,11-2 0,4-3-295,0-2 0,-1 0 0,1-1 0,-2-1 0,30-21 0,-52 35 306,1 1 0,-1 0 0,1-1 0,0 1 0,0 0-1,0 0 1,1 0 0,0 0 0,-1 0 0,1 0 0,0 7 0,2-11-52,0 1 0,0-1 0,0 1 0,0-1 0,0 1 0,1-1-1,-1 0 1,0 0 0,0 0 0,0 1 0,1-1 0,-1 0 0,0-1 0,0 1 0,0 0-1,1 0 1,-1 0 0,0-1 0,2 0 0,26-5 65,19-20-65,-41 21-221,0 1 0,0 0 0,0 0 1,1 0-1,-1 1 0,1 0 0,0 1 0,0-1 0,14-1 1,-22 5 189,1 0 1,-1 0 0,1-1 0,-1 1 0,1 0 0,-1 0-1,0 0 1,1 0 0,-1 0 0,0 0 0,0 0 0,0 0-1,0 0 1,0 0 0,0 0 0,0 0 0,0 0 0,0 0-1,0 0 1,0 0 0,-1 0 0,1 0 0,-1 1 0,-5 28 187,6-30-174,-1 1 39,1 1-1,-1-1 1,1 1 0,-1-1-1,1 1 1,0-1-1,0 1 1,-1-1 0,1 1-1,0-1 1,0 1 0,1-1-1,-1 1 1,0-1 0,0 1-1,1-1 1,-1 1-1,1-1 1,-1 1 0,1-1-1,1 2 1,0-2-16,-1 0 0,1-1 1,0 0-1,0 1 0,0-1 0,0 0 0,-1 0 0,1 0 1,0 0-1,0 0 0,0 0 0,0-1 0,0 1 0,-1 0 1,1-1-1,0 0 0,0 1 0,2-3 0,17-5-333,0-2 1,-1 0-1,-1-1 0,37-28 0,-55 38 533,-6 7 576,-5 6-558,2 1-1,0-1 1,0 1 0,1 1-1,1 0 1,0 0 0,-7 25-1,-17 112-10,24-109-131,-1-2-1,-18 54 0,20-82 48,0 0-1,0 0 0,-1 0 0,-9 13 0,14-23-51,-1 1 0,0-1 0,0 0 0,0 1 0,0-1-1,0 0 1,0 0 0,0 0 0,-1 0 0,1-1 0,-1 1-1,1-1 1,-1 1 0,0-1 0,1 0 0,-1 0 0,0 0 0,0 0-1,0-1 1,0 1 0,0-1 0,0 1 0,0-1 0,-5-1 0,7 1-59,-1-1 1,0 0-1,0 0 1,0 0 0,1 0-1,-1-1 1,1 1-1,-1 0 1,1-1 0,-1 1-1,1 0 1,0-1-1,-1 0 1,1 1 0,0-1-1,0 0 1,0 0 0,1 0-1,-1 1 1,0-1-1,1 0 1,-1 0 0,1 0-1,0 0 1,-1-3-1,-3-55-57,4 56 42,0-11-162,0 0 0,1 1 0,1-1 0,0 0 0,1 0 0,0 1 0,2 0 0,-1 0-1,2 0 1,0 0 0,0 1 0,2 0 0,-1 0 0,2 1 0,0 0 0,0 0 0,1 1 0,0 0 0,1 1 0,0 0 0,1 1 0,0 0 0,0 1 0,24-12 0,60-32-6874,-51 21-1298</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50:05.044"/>
    </inkml:context>
    <inkml:brush xml:id="br0">
      <inkml:brushProperty name="width" value="0.025" units="cm"/>
      <inkml:brushProperty name="height" value="0.025" units="cm"/>
    </inkml:brush>
  </inkml:definitions>
  <inkml:trace contextRef="#ctx0" brushRef="#br0">27 294 10314,'-2'-9'10839,"-4"21"-8560,-4 24-2649,8-24 474,-1-1 0,1 1 0,1-1 0,0 1 0,1 0 0,0-1 1,3 20-1,-2-29-94,0-1 0,0 0 1,-1 0-1,1 0 1,0 0-1,0 0 0,0 0 1,0 0-1,0 0 1,0 0-1,1-1 0,-1 1 1,0 0-1,0-1 1,0 1-1,1-1 0,-1 1 1,0-1-1,1 1 1,-1-1-1,0 0 0,1 0 1,-1 0-1,1 0 1,-1 0-1,0 0 0,1 0 1,-1 0-1,1 0 1,-1-1-1,0 1 0,3-1 1,2-1 38,0 1-1,0-1 1,0 0 0,0-1-1,10-5 1,32-30 106,16-9-113,-64 47-42,1 0-1,-1 0 0,1-1 0,-1 1 1,1 0-1,-1 0 0,1 0 0,-1 0 1,1 0-1,0 0 0,-1 0 0,1 0 1,-1 0-1,1 0 0,-1 0 0,1 0 1,-1 0-1,1 0 0,-1 0 0,1 0 1,-1 1-1,1-1 0,-1 0 0,1 0 1,-1 1-1,1-1 0,-1 0 0,0 1 1,1-1-1,-1 0 0,0 1 0,1-1 1,-1 1-1,0-1 0,1 1 0,-1-1 1,0 1-1,0-1 0,1 1 0,-1-1 1,0 1-1,0-1 0,0 1 0,0-1 1,0 1-1,0-1 0,0 1 0,0-1 1,0 1-1,0-1 0,0 1 0,0 0 1,1 47 618,1-11-108,-1-36-478,0 1 0,1-1-1,-1 0 1,0 0-1,1 0 1,0 0-1,-1 0 1,1 0 0,-1 0-1,1 0 1,0 0-1,0-1 1,-1 1-1,1-1 1,0 1 0,0-1-1,0 0 1,0 0-1,0 0 1,-1 0-1,5 0 1,43-6 523,-31 0-539,0-2 1,-1 0-1,0-1 1,0-1 0,-1 0-1,0-1 1,-1-1-1,23-23 1,-37 34-20,-1 1 0,0 0 0,0-1-1,0 1 1,0 0 0,1 0 0,-1-1 0,0 1 0,0 0-1,0 0 1,1 0 0,-1-1 0,0 1 0,0 0-1,1 0 1,-1 0 0,0 0 0,1 0 0,-1-1 0,0 1-1,0 0 1,1 0 0,-1 0 0,0 0 0,1 0 0,-1 0-1,0 0 1,1 0 0,-1 0 0,0 0 0,1 0 0,-1 0-1,0 0 1,0 1 0,1-1 0,-1 0 0,1 0-1,-1 14-205,-13 30-194,9-33 346,3-10 61,0 1-1,1 0 1,-1-1-1,1 1 1,-1 0-1,1-1 1,0 1-1,0 0 1,-1 0-1,1-1 1,0 1-1,1 0 1,-1 0-1,0-1 1,0 1-1,1 0 1,-1-1-1,1 1 1,-1 0-1,1-1 1,0 1-1,0-1 1,0 1-1,1 1 1,0-2 5,-1 0 0,1-1 1,0 1-1,-1-1 1,1 1-1,0-1 0,0 0 1,-1 1-1,1-1 0,0 0 1,0 0-1,0 0 0,-1-1 1,1 1-1,0 0 0,0-1 1,-1 1-1,4-2 1,10-4 18,-1 0 0,0-1 1,26-16-1,-13 3-514,-17 12 17,-1 2 0,1-1 1,-1 1-1,12-4 1,-18 13 154,-6 10 370,-7 9 170,0 0 492,9-21 54,7-14-469,-4 7-371,1 0 0,-1 0 1,2 0-1,-1 1 0,1-1 0,-1 1 0,2 0 0,-1 0 0,0 0 0,9-6 0,-8 6 304,-15 15-221,-9 14 172,11-13 71,-1-1-1,2 1 1,-10 18-1,16-28-255,1 0-1,-1 0 0,1 0 1,0-1-1,-1 1 1,1 0-1,0 0 1,0 0-1,-1 0 1,1 0-1,0 0 1,0 0-1,0 0 1,0 0-1,0 0 1,1 0-1,-1 0 1,0 0-1,0 0 0,1 0 1,-1 0-1,0 0 1,1-1-1,-1 1 1,1 0-1,-1 0 1,1 0-1,-1 0 1,1-1-1,0 1 1,-1 0-1,1-1 1,0 1-1,0-1 1,-1 1-1,1 0 1,0-1-1,0 0 0,0 1 1,1 0-1,0-1 7,0 1 0,-1-1 0,1 1 0,0-1-1,0 0 1,0 0 0,0 0 0,0 0 0,0 0-1,-1 0 1,1 0 0,0-1 0,0 1 0,0-1-1,0 1 1,-1-1 0,1 0 0,0 0 0,-1 0-1,3-1 1,35-31-63,-2-2 0,-1-2 0,36-47 0,84-133-470,-115 157 528,-53 76 115,-9 8-41,-32 52 0,-12 56 307,-66 113 2142,123-224-2319,8-21-202,0 0 1,0 1-1,0-1 0,1 0 1,-1 0-1,0 1 0,0-1 1,1 0-1,-1 0 0,0 0 0,0 1 1,1-1-1,-1 0 0,0 0 1,0 0-1,1 0 0,-1 0 1,0 0-1,1 0 0,-1 0 1,0 0-1,1 1 0,-1-1 0,0 0 1,1 0-1,-1-1 0,0 1 1,1 0-1,-1 0 0,0 0 1,0 0-1,1 0 0,-1 0 1,0 0-1,1-1 0,4 0 31,-1-1 0,0 0 1,1-1-1,-1 1 0,0-1 0,6-5 0,-1-1-182,0-1 0,-1 0-1,-1-1 1,1 0 0,-2 0 0,0-1-1,0 0 1,-1 0 0,0 0-1,-1-1 1,-1 1 0,0-1 0,0 0-1,-1 0 1,-1 0 0,0 0 0,-1 0-1,-1 0 1,-3-25 0,3 34 98,0 1 0,0 0 0,0 0 0,-1 0 0,1-1 0,-1 1 0,1 0 0,-1 1 0,0-1 1,0 0-1,-1 0 0,1 1 0,0-1 0,-1 1 0,0 0 0,1 0 0,-1 0 0,0 0 0,0 0 0,-6-2 0,7 3 42,0 1 0,0-1-1,0 0 1,0 1-1,0 0 1,1-1-1,-1 1 1,0 0 0,0 0-1,0 0 1,0 0-1,0 0 1,0 1 0,0-1-1,0 0 1,0 1-1,0 0 1,0-1-1,0 1 1,1 0 0,-1 0-1,0 0 1,1 0-1,-1 0 1,0 0 0,1 1-1,-1-1 1,1 0-1,0 1 1,-1-1-1,1 1 1,0 0 0,0-1-1,0 1 1,0 0-1,0 2 1,0-3 16,1 0-1,-1 0 1,1 0-1,-1 0 1,1 0 0,0 1-1,0-1 1,0 0 0,-1 0-1,1 0 1,0 0 0,0 0-1,1 1 1,-1-1 0,0 0-1,0 0 1,0 0 0,1 0-1,-1 0 1,1 0 0,-1 0-1,1 1 1,-1-1-1,1-1 1,0 1 0,-1 0-1,2 2 1,1-1 9,0 0 1,0 0-1,0 0 1,0 0-1,0 0 0,1-1 1,-1 0-1,0 1 1,6 0-1,8 2 36,1-1 0,31 1 0,-45-3-54,11 0-113,43-1-1146,-35-11-2269,-22 10 3101,0 0 0,0 0 0,0 0 1,0 0-1,0 0 0,-1 0 1,1-1-1,0 1 0,-1 0 1,1 0-1,-1-1 0,1 1 0,-1 0 1,0-1-1,1 1 0,-1-2 1,0-19-8037</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50:05.395"/>
    </inkml:context>
    <inkml:brush xml:id="br0">
      <inkml:brushProperty name="width" value="0.025" units="cm"/>
      <inkml:brushProperty name="height" value="0.025" units="cm"/>
    </inkml:brush>
  </inkml:definitions>
  <inkml:trace contextRef="#ctx0" brushRef="#br0">18 0 14638,'-14'0'1954,"10"0"1889,17 0-3650,8 1-65,5 2-385,8-1-2561,0-2-3973</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50:05.753"/>
    </inkml:context>
    <inkml:brush xml:id="br0">
      <inkml:brushProperty name="width" value="0.025" units="cm"/>
      <inkml:brushProperty name="height" value="0.025" units="cm"/>
    </inkml:brush>
  </inkml:definitions>
  <inkml:trace contextRef="#ctx0" brushRef="#br0">232 0 16496,'0'0'4057,"-9"2"-2488,3-1-1445,-36 7 1046,40-7-1186,1-1-1,-1 1 1,1-1-1,-1 1 1,1 0-1,-1-1 1,1 1-1,0 0 1,-1 0-1,1 0 1,0 0 0,0 0-1,-1 0 1,1 1-1,0-1 1,0 0-1,1 1 1,-1-1-1,0 0 1,0 1-1,1-1 1,-1 1-1,0-1 1,1 1-1,0-1 1,-1 1 0,1 1-1,0 0-116,1-1-1,-1 1 1,1-1-1,0 0 0,0 1 1,0-1-1,0 0 1,1 0-1,-1 1 1,0-1-1,1 0 1,0 0-1,-1-1 1,1 1-1,0 0 1,0 0-1,0-1 1,0 0-1,0 1 1,4 1-1,53 25-412,-46-23 528,-4-1 197,0 0 1,0 1 0,-1 0 0,1 0-1,12 11 1,-20-15-70,0 0 1,1 0-1,-1 0 0,0 0 0,0 1 1,-1-1-1,1 0 0,0 1 0,0-1 0,-1 1 1,1-1-1,-1 1 0,1-1 0,-1 1 0,1-1 1,-1 1-1,0-1 0,0 3 0,0-2 11,-1 0-1,0 0 1,1 0-1,-1 0 0,0 0 1,0 0-1,0-1 1,0 1-1,-1 0 1,1-1-1,0 1 1,-1-1-1,1 1 0,-1-1 1,0 1-1,1-1 1,-1 0-1,-2 1 1,-12 8 476,0-2 1,0 0 0,-1-1 0,0-1-1,0 0 1,-30 5 0,12-5-931,0-2 1,-52 0 0,88-13-7131,11-4-945</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50:44.891"/>
    </inkml:context>
    <inkml:brush xml:id="br0">
      <inkml:brushProperty name="width" value="0.025" units="cm"/>
      <inkml:brushProperty name="height" value="0.025" units="cm"/>
    </inkml:brush>
  </inkml:definitions>
  <inkml:trace contextRef="#ctx0" brushRef="#br0">1 56 10346,'0'0'1922,"5"-8"-1255,-2 4-583,-2 1-34,1 0 0,-1 0 0,1 0 0,0 1 0,0-1 0,0 1 0,0-1 0,1 1 0,-1 0 0,1 0 0,-1 0 0,1 0 0,0 1 0,-1-1-1,1 1 1,0-1 0,0 1 0,0 0 0,0 0 0,0 0 0,1 1 0,4-1 0,32 2 204,0 2-1,-1 2 1,0 1 0,0 3-1,54 18 1,80 16 66,-54-28 175,0-6 0,153-8 0,-19-1-186,254 31-95,-1 0-172,218-16 469,-2-39 307,815-10 4,-47 47 781,-1225-13-1156,-275-27-2075,-5 3-1250,-12-7-2353</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50:46.737"/>
    </inkml:context>
    <inkml:brush xml:id="br0">
      <inkml:brushProperty name="width" value="0.025" units="cm"/>
      <inkml:brushProperty name="height" value="0.025" units="cm"/>
    </inkml:brush>
  </inkml:definitions>
  <inkml:trace contextRef="#ctx0" brushRef="#br0">1 26 7815,'0'0'2499,"11"6"-2019,12 4-269,1 0 0,0-2 0,0 0 0,1-2 0,40 6-1,512 3 1541,-329-14-1596,258 17 141,84 0 59,138-27 524,470 7 79,-483 16-755,268 12 53,1445-29 1052,-1316-11-1210,255-11-36,514-34-37,-1095 42 62,-652 16 1691,-139-14-8004,4 9 4268,-4-20-4555</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50:55.586"/>
    </inkml:context>
    <inkml:brush xml:id="br0">
      <inkml:brushProperty name="width" value="0.025" units="cm"/>
      <inkml:brushProperty name="height" value="0.025" units="cm"/>
    </inkml:brush>
  </inkml:definitions>
  <inkml:trace contextRef="#ctx0" brushRef="#br0">0 156 12011,'0'0'1116,"15"2"-1063,39 0 213,1-1 0,-1-3-1,86-15 1,-122 14-248,84-20 65,1 5 0,189-9 0,186 54 617,-54 1 329,360-57-223,277 9-83,-616 21-709,51-30 92,6-1-78,-365 32 12,224 32 0,-165-6-11,1-8 0,1-9 1,254-19-1,-186-10-2,318 21 0,-446 1 67,0-6 0,213-29 0,-196 17 11,206 8 0,-112 6-1185,-110-10-1151,5-21-1746</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11.963"/>
    </inkml:context>
    <inkml:brush xml:id="br0">
      <inkml:brushProperty name="width" value="0.025" units="cm"/>
      <inkml:brushProperty name="height" value="0.025" units="cm"/>
    </inkml:brush>
  </inkml:definitions>
  <inkml:trace contextRef="#ctx0" brushRef="#br0">122 168 11851,'0'0'5920,"-11"6"-4932,0 1-798,0 1 0,0 1 1,0 0-1,-14 16 0,21-21-178,0 1 1,0 0-1,0 1 1,0-1-1,1 0 0,0 1 1,0 0-1,1 0 1,0 0-1,0 0 1,0 0-1,1 0 0,-1 1 1,1 9-1,1-15 2,0 0 0,0 0 0,0 0 0,0 0 1,0 0-1,0 0 0,1 0 0,-1 0 0,0 0 0,1 0 0,-1 0 0,0 0 0,1 0 0,0-1 0,-1 1 0,1 0 0,-1 0 1,1 0-1,0-1 0,0 1 0,-1 0 0,1-1 0,0 1 0,0 0 0,0-1 0,0 1 0,1 0 0,1 0 54,0-1 0,0 1-1,0-1 1,0 1 0,0-1-1,0 0 1,0 0-1,0 0 1,5-1 0,1-1 57,-1 0 1,1 0-1,0-1 0,-1 0 1,1-1-1,7-4 1,8-8 43,0 0 0,-1-2 0,-1-1 0,0-1 0,-2-1 0,0 0 0,-1-2 0,-2 0 0,0-1 0,-1 0 0,19-45 0,-34 68-109,0 0 0,0 0-1,-1-1 1,1 1 0,-1 0-1,1 0 1,-1-1 0,1 1-1,-1 0 1,0-1 0,0 1 0,1-1-1,-1 1 1,0 0 0,0-1-1,-1 1 1,1 0 0,0-1-1,0 1 1,-1-1 0,1 1-1,0 0 1,-1 0 0,-1-3 0,1 4-49,0 0 0,0 0 0,0 1 1,-1-1-1,1 0 0,0 0 1,0 1-1,0-1 0,0 0 1,0 1-1,0-1 0,0 1 1,0-1-1,0 1 0,0 0 1,0 0-1,0-1 0,0 1 1,0 0-1,0 0 0,1 0 0,-1 0 1,0 0-1,1 0 0,-1 0 1,0 0-1,1 0 0,-1 2 1,-13 17 75,1 1 0,1 1 1,1 1-1,1-1 0,2 1 1,0 1-1,1 0 0,1 0 1,1 0-1,-3 45 1,8-67-91,0-1 0,0 1 0,0-1 0,0 0 0,0 1 0,1-1 0,-1 0 1,0 0-1,1 1 0,-1-1 0,1 0 0,-1 0 0,1 1 0,0-1 1,-1 0-1,1 0 0,0 0 0,0 0 0,0 0 0,0 0 0,0 0 0,0 0 1,0 0-1,0-1 0,0 1 0,0 0 0,2 0 0,0 0-433,-1 0 0,1-1 0,0 1 0,0-1 0,0 0 0,0 0 0,-1 0 0,1 0-1,0 0 1,0-1 0,0 1 0,4-2 0,9-6-5799</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52:58.207"/>
    </inkml:context>
    <inkml:brush xml:id="br0">
      <inkml:brushProperty name="width" value="0.025" units="cm"/>
      <inkml:brushProperty name="height" value="0.025" units="cm"/>
    </inkml:brush>
  </inkml:definitions>
  <inkml:trace contextRef="#ctx0" brushRef="#br0">9239 505 10570,'-208'1'193,"-39"2"1179,-283-33-1,91-34-1205,-412-41-6,227 82-128,-136-9-150,-183-19-266,705 51 427,-464 64-1,420-10 180,3 13-1,3 12 1,-526 227 0,655-237-213,3 6 0,4 7 0,4 5 0,3 6 0,5 6 0,4 6 0,4 4 0,6 6 0,-104 135 0,-101 203 159,254-342-57,4 2 1,-59 158-1,100-215-95,2 0 0,3 2-1,3 0 1,2 0 0,3 1-1,2 0 1,3 0 0,3 0 0,2 0-1,2 0 1,3 0 0,3-1-1,2 0 1,3-1 0,2 0 0,3-2-1,37 72 1,-28-72-21,2-2-1,2-1 1,2-1 0,3-2-1,2-2 1,1-2-1,97 78 1,-62-65 7,3-4 0,2-4 1,3-3-1,131 53 0,15-14 135,4-10-1,469 88 1,507-19 190,2125-53-317,-1278-176 321,-793 23-144,-1092 54-169,1218-57 14,-5-60-124,-573 14 140,861-93 32,-985 149-50,909-97-50,-1101 84-28,990-112 764,94 77-241,-959 68-390,243-44 29,-4-32 133,490-50 70,-642 103-202,251-23 81,-6-36-96,841-226-185,-1778 338 85,354-87-93,-268 61-141,151-66 0,-230 86 182,-1-1-1,0-2 1,-1 0-1,0-2 0,-1 0 1,34-33-1,-48 41 40,-1 0 0,0 0-1,0-1 1,0 0 0,-1 0-1,-1-1 1,1 1-1,-1-1 1,-1 0 0,0 0-1,0-1 1,-1 1 0,0-1-1,0 1 1,-1-1-1,-1 1 1,1-1 0,-2 0-1,1 1 1,-1-1 0,-3-13-1,-1 8 5,0 1 0,0-1 0,-2 1 0,0 1 0,0-1 0,-1 1 0,-1 0-1,0 1 1,-1 0 0,-17-16 0,-9-6-45,-78-57 0,11 21 95,-3 5 1,-127-57-1,-243-76 139,-367-67 262,-20 55-528,546 135-174,-1190-254-2049,-16 79 1896,-1088-44 582,1608 189 20,-883-67 221,-7 88-217,-627 131-215,-1728 301-1088,3650-281 1083,-595 76 380,15 66-92,386 19-2679,547-142-1148</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37:58.073"/>
    </inkml:context>
    <inkml:brush xml:id="br0">
      <inkml:brushProperty name="width" value="0.025" units="cm"/>
      <inkml:brushProperty name="height" value="0.025" units="cm"/>
    </inkml:brush>
  </inkml:definitions>
  <inkml:trace contextRef="#ctx0" brushRef="#br0">2646 111 2114,'-15'-8'731,"-19"-11"-254,-2 3-1,0 0 0,0 3 0,-48-12 0,41 19-171,0 1 0,-1 3 0,1 1 0,-1 3 0,1 1 0,-47 10 0,-256 70 628,292-68-974,-51 15 97,1 6-1,2 3 0,1 5 1,3 5-1,2 4 0,2 4 1,-130 104-1,91-53 310,5 5 0,-219 253 0,330-344-287,0 1 1,1 1 0,1 0 0,2 1 0,-13 29 0,23-45-81,0-1-1,0 1 1,0 1-1,1-1 1,0 0-1,1 0 1,0 1-1,1-1 1,0 1 0,0-1-1,1 1 1,0-1-1,1 0 1,0 0-1,0 1 1,1-1 0,0 0-1,9 16 1,2-4-9,2 0-1,0-1 1,1-1 0,1-1 0,1 0 0,0-1 0,1-2 0,1 0-1,0 0 1,45 20 0,20 4 3,142 44 1,-220-81 6,262 79 12,4-13-1,2-11 1,3-13 0,390 13-1,-206-45 97,670-67 0,-829 20-67,1264-107 358,-1500 139-382,1461-96 496,-177-4-421,-1225 101-86,316-18 62,-386 13-55,0-2 0,0-3 0,-1-2 0,-1-3 0,84-37 0,-117 44 10,-1-2 1,0-1 0,-1 0-1,0-1 1,-2-2-1,1 0 1,-2 0 0,0-2-1,-1 0 1,15-23-1,-24 31 8,0-1-1,-1 0 0,0-1 1,-1 1-1,0-1 0,-1 0 1,0-1-1,-1 1 0,0-1 1,-1 1-1,-1-1 1,0 0-1,0 0 0,-2 1 1,1-1-1,-2 0 0,0 0 1,0 1-1,-1-1 0,-8-20 1,0 8 40,-2 1 0,0 0 0,-2 1 0,0 1 0,-2 1 0,0 0 0,-1 1 0,-1 0 0,-23-16 1,-8-4 234,-2 2 1,-96-52-1,40 35-76,-3 5 0,-2 6 0,-2 4 0,-129-27 0,-486-57-162,-553 27-62,-5 78 444,-1432 197 245,1962-72-3773,258-3-2378,260-42-186</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0:40.737"/>
    </inkml:context>
    <inkml:brush xml:id="br0">
      <inkml:brushProperty name="width" value="0.025" units="cm"/>
      <inkml:brushProperty name="height" value="0.025" units="cm"/>
    </inkml:brush>
  </inkml:definitions>
  <inkml:trace contextRef="#ctx0" brushRef="#br0">2499 183 8552,'-67'-32'-61,"-1"3"1,-2 3-1,-1 3 0,0 3 0,-2 3 1,0 3-1,-147-8 0,137 24 28,0 3 0,0 3 0,1 4 0,-95 27 0,-311 123 1677,129-4-207,308-131-1236,2 3-1,1 2 1,1 2-1,-76 71 1,112-93-190,-1 1 0,2 1-1,0 0 1,0 0 0,2 1 0,0 0 0,0 1 0,1-1 0,1 1 0,1 1 0,0-1 0,1 1 0,1 0 0,-1 22 0,3-25-21,1 0 0,0 1 1,1-1-1,1 0 0,0 0 1,1 0-1,0 0 0,1 0 0,1 0 1,0-1-1,1 0 0,0 0 1,1-1-1,1 1 0,0-1 0,0-1 1,14 14-1,-3-8 7,1 0-1,0-2 1,1 0 0,1-2-1,0 0 1,1-2 0,0 0-1,1-2 1,0 0 0,1-2-1,0 0 1,35 4 0,33 0 195,185-1 1,-164-15-129,-1-4 1,217-47-1,215-93 9,-432 116-30,296-100 26,-302 92-42,174-95 0,-250 119 20,-1-2 1,-1-1-1,0-1 0,-2-1 0,27-28 0,-48 43 22,0 0 0,0-1-1,-1 1 1,1-1-1,-2-1 1,1 1 0,-1-1-1,0 0 1,-1 0-1,3-12 1,-5 15 26,-1 0 1,1 0-1,-1-1 0,0 1 1,-1 0-1,1 0 1,-1 0-1,-1 0 0,1 0 1,-1 0-1,0 0 0,0 0 1,-1 0-1,1 1 1,-1-1-1,-1 1 0,-4-7 1,-7-5 29,0 0 1,0 1 0,-2 1 0,0 0-1,0 2 1,-2 0 0,1 0-1,-2 2 1,-26-12 0,0 4-13,0 1-1,-2 2 1,-52-10 0,35 13-158,-2 3 0,-72-2 0,100 10-75,-1 3 1,0 1 0,0 2 0,-69 16 0,93-15 35,0 0 1,1 1 0,-1 0-1,1 1 1,-18 12 0,27-16-171,1 1 1,0 0-1,1-1 1,-1 1 0,1 1-1,0-1 1,0 1 0,0 0-1,0 0 1,1 0-1,0 0 1,0 0 0,0 1-1,1-1 1,0 1 0,0 0-1,-1 6 1,4 27-4984</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0:41.825"/>
    </inkml:context>
    <inkml:brush xml:id="br0">
      <inkml:brushProperty name="width" value="0.025" units="cm"/>
      <inkml:brushProperty name="height" value="0.025" units="cm"/>
    </inkml:brush>
  </inkml:definitions>
  <inkml:trace contextRef="#ctx0" brushRef="#br0">3501 456 7591,'-81'-71'1274,"-4"3"0,-157-94 0,200 138-1201,-1 2-1,-1 2 0,0 2 1,-2 2-1,0 2 1,-1 2-1,0 2 0,-73-6 1,24 14-483,1 4 1,0 4 0,-117 23-1,-280 81-1436,314-66 1422,-9 0 625,-311 82 1195,409-97-1157,0 3 0,3 4-1,-115 65 1,177-86-171,0 0 0,2 1 0,0 2 0,0 0 1,2 1-1,0 1 0,2 1 0,0 0 0,-29 48 0,38-52-54,0 1 1,1 0-1,1 0 0,1 0 0,1 1 0,1 0 0,0 0 0,1 1 0,1-1 1,1 1-1,1-1 0,0 1 0,2-1 0,0 0 0,5 21 0,-3-23-25,1 0 0,1-1 0,0 0 0,1 0 0,0-1 0,1 1 0,1-2 0,1 1 0,0-1 0,19 19 0,-11-15-15,2 0-1,0-2 0,0 0 1,2-1-1,0-1 0,32 14 0,8-2 14,2-3 0,0-3 0,2-2 0,100 13 0,115 4 32,1-12 1,292-16-1,212-73-64,-8-77 106,-413 61 364,468-170-1,-816 245-403,2 1-10,-1-1 0,0-1 0,0 0 1,-1-2-1,20-13 0,-34 21 16,-1 0 0,1-1 0,0 1 0,0-1 0,-1 0 0,0 1 0,1-1 0,-1 0-1,0-1 1,0 1 0,-1 0 0,1 0 0,-1-1 0,0 1 0,0-1 0,0 1 0,0-1 0,0 0 0,-1 1 0,1-1 0,-1 0 0,0 1 0,-1-1-1,1 0 1,0 0 0,-1 1 0,0-1 0,0 1 0,0-1 0,0 1 0,-1-1 0,1 1 0,-5-7 0,-2-2 13,0 0 1,0 0-1,-1 1 0,-1 0 1,0 1-1,-16-13 1,-77-53 24,82 62-29,-66-42 140,-2 4 0,-2 4 0,-138-51 0,66 42-120,-212-46 1,211 71-250,-1 6 1,-183-4 0,-106 30-3625,265 11-1484</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0:46.007"/>
    </inkml:context>
    <inkml:brush xml:id="br0">
      <inkml:brushProperty name="width" value="0.025" units="cm"/>
      <inkml:brushProperty name="height" value="0.025" units="cm"/>
    </inkml:brush>
  </inkml:definitions>
  <inkml:trace contextRef="#ctx0" brushRef="#br0">6950 335 8296,'0'0'1916,"-8"-1"-1483,-1-1-254,0 0-1,0 0 1,0-1 0,1 0 0,-1-1 0,1 0 0,-15-10-1,15 9-167,-1 0-1,0 0 0,0 1 0,0 0 0,0 0 0,0 1 0,-1 0 0,1 1 1,-1 0-1,0 1 0,0 0 0,0 0 0,0 1 0,0 0 0,1 1 0,-13 2 0,-18 5-1127,0 1-1,-66 26 0,12-4 125,7-11 1263,0-3 0,-1-4 1,-1-5-1,0-3 1,-111-8-1,-447-72 3327,330 31-3019,95 17-199,-616-95 59,350 32 79,-6 44-271,293 44-218,0 8 1,0 10-1,-234 47 0,-425 162 21,625-157 8,191-56-18,-203 65 312,214-64-335,1 1 0,1 2 0,0 0 0,1 3 0,-36 27 0,56-36-23,0 0 0,1 0 0,0 1 0,1 0 0,0 1 0,1-1 0,0 2 0,1-1 0,0 1 1,1 0-1,0 0 0,1 0 0,1 1 0,-3 19 0,0 15-33,3-1 0,4 90 0,-1-123 25,2 1-1,0 0 1,0 0-1,1-1 1,1 0 0,1 1-1,0-2 1,0 1 0,2 0-1,0-1 1,0 0-1,1-1 1,0 0 0,16 17-1,-7-12 51,1-1 1,1 0-1,1-2 0,0 0 0,1-1 0,0-1 0,1 0 0,25 8 0,47 14 122,0-4-1,2-4 0,1-4 0,115 11 0,402-2-99,610-98-858,-7-89-479,-959 120 1215,604-70 318,336-51-111,-1152 150-105,214-40-76,-202 34 220,0-3-1,74-31 1,-129 46-108,0-1 1,0 1 0,0-1 0,0 1-1,-1-1 1,1 0 0,0 0-1,-1 0 1,0 0 0,1-1 0,-1 1-1,0-1 1,0 1 0,-1-1-1,1 0 1,0 1 0,-1-1 0,0 0-1,1 0 1,-1 0 0,0-1 0,-1 1-1,1 0 1,0 0 0,-1 0-1,0 0 1,0-1 0,0 1 0,0 0-1,0 0 1,-1-1 0,0 1-1,1 0 1,-1 0 0,-3-6 0,-3-9 218,-1 0 0,0 0-1,-2 1 1,-19-26 0,28 40-305,-38-49 157,-2 0 0,-2 3 1,-2 2-1,-2 1 1,-2 3-1,-2 2 1,-2 2-1,-1 2 1,-90-44-1,75 48-354,-3 2-1,0 4 0,-1 3 1,-2 3-1,0 4 1,-1 3-1,-139-9 0,160 23-558,1 2 0,0 2 0,-105 23 0,-49 29-4808,44-4-2986</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1:14.555"/>
    </inkml:context>
    <inkml:brush xml:id="br0">
      <inkml:brushProperty name="width" value="0.025" units="cm"/>
      <inkml:brushProperty name="height" value="0.025" units="cm"/>
    </inkml:brush>
  </inkml:definitions>
  <inkml:trace contextRef="#ctx0" brushRef="#br0">10990 288 6887,'-14'-8'3256,"-4"-2"-2979,-149-75 1774,143 74-2079,-2 1-1,0 1 1,0 2-1,0 0 0,-38-3 1,-363 11-296,171 6 461,-614-53 963,143 2-1047,-874 33-150,568 9-4,487-16 253,-68 0 129,-479 46 467,640-13-695,-18-9 111,-405 25-216,159 20 30,594-45 261,-154 28 0,224-24-130,1 2 0,0 3 0,1 2 0,0 2 0,-66 35 0,108-48-76,-1 0-1,1 0 1,1 1 0,-1 0-1,1 0 1,0 1 0,1 0-1,-1 0 1,2 1 0,-1 0 0,1 0-1,-7 15 1,7-10-43,1 0 1,0 1-1,1 0 0,1 0 1,0 0-1,1 0 0,0 0 1,1 17-1,3 5-9,2 0-1,1 0 1,2-1 0,1 0 0,2-1-1,23 57 1,-20-60 66,2 0 0,0-1 0,3-1 0,0 0 0,2-1 1,0-1-1,3-2 0,0 0 0,1-1 0,2-1 0,0-1 0,1-2 0,2-1 0,0-1 0,1-1 1,59 25-1,-7-12-23,2-5 0,172 33 1,183-4 6,-335-44-66,628 83-531,440 38 427,-734-109 147,810 58 75,321-2-56,-278-168 261,-198-4-375,-743 68 73,23-8-383,-1-17 0,483-128 0,-523 75 432,-271 79-16,-1-2 0,-1-3 1,71-47-1,-119 69-3,-1 0 0,0-1 0,-1 0 0,0 0 0,0-1 0,-1 0 0,12-17 0,-17 21 35,0 1 0,-1-1 0,0 0 0,0 0-1,0 0 1,-1 0 0,1 0 0,-1 0 0,-1-1 0,1 1 0,-1 0-1,1-1 1,-2 1 0,1 0 0,0 0 0,-1-1 0,0 1 0,-1 0-1,1 0 1,-5-10 0,-2-1 73,-1 1 0,0-1 0,-1 2-1,-1-1 1,-1 1 0,0 1 0,0 0 0,-15-11 0,-121-88 656,139 106-748,-107-69 215,-3 5 1,-3 5-1,-3 6 0,-2 5 0,-237-66 0,123 62-611,-1 10-1,-332-21 1,553 67 174,-178-20-4334,110 2-585</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1:27.529"/>
    </inkml:context>
    <inkml:brush xml:id="br0">
      <inkml:brushProperty name="width" value="0.025" units="cm"/>
      <inkml:brushProperty name="height" value="0.025" units="cm"/>
    </inkml:brush>
  </inkml:definitions>
  <inkml:trace contextRef="#ctx0" brushRef="#br0">3815 244 6278,'-58'-2'418,"0"-3"0,1-2 0,0-2 1,0-3-1,-90-32 0,85 27-323,-1 2 0,-1 3 1,0 4-1,0 1 0,-96 4 0,-812 15 882,762-8-38,-275 41 0,350-23-860,2 7 0,1 5 0,-143 57 0,165-50-56,40-17 56,0 4-1,2 2 0,-107 65 1,169-91-48,1 0 1,-1 1 0,1-1 0,0 1 0,0 0 0,1 0-1,-1 1 1,1 0 0,0-1 0,1 1 0,-1 0 0,1 1 0,-2 7-1,4-10-36,0 0 0,0 1 0,0 0 0,1-1-1,-1 1 1,1-1 0,1 1 0,-1 0-1,0-1 1,1 1 0,0-1 0,0 1 0,1-1-1,-1 1 1,1-1 0,0 0 0,0 0-1,0 0 1,1 0 0,3 4 0,8 9-35,1-1 0,0 0 0,2-2 0,-1 0 0,2 0 0,0-2 1,1 0-1,0-1 0,0-1 0,1-1 0,1 0 0,30 7 0,28 5-181,159 20 0,941 77 178,811-47 49,-1741-75 88,0-10 1,-1-12 0,462-108 0,-611 106-48,190-79 0,-247 87-42,-1-1 0,-1-3-1,-1-1 1,-1-1 0,-1-3 0,58-57 0,-80 69-4,-1 0 0,0-1 0,-1-1 0,-1 0 0,-1-1 1,-1 0-1,0-1 0,9-29 0,-17 41 9,1 0 0,-1 1-1,0-1 1,-1 0 0,1-1 0,-2 1 0,0 0-1,0 0 1,0 0 0,-1 0 0,-1 0 0,0 0-1,0 0 1,0 0 0,-1 0 0,0 1 0,-1 0-1,0-1 1,-1 1 0,1 0 0,-1 1 0,-1-1-1,-7-7 1,-4-1 14,-1 2 0,-1 0 0,0 2 0,0 0 0,-2 1 0,1 1-1,-1 0 1,0 2 0,-36-9 0,-21-2-63,-108-11-1,49 16 64,-189 5-1,-138 31-981,64-1-2449,243-19 535</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2:07.576"/>
    </inkml:context>
    <inkml:brush xml:id="br0">
      <inkml:brushProperty name="width" value="0.025" units="cm"/>
      <inkml:brushProperty name="height" value="0.025" units="cm"/>
    </inkml:brush>
  </inkml:definitions>
  <inkml:trace contextRef="#ctx0" brushRef="#br0">4440 251 8168,'-66'1'156,"-1"-2"0,1-3 0,-72-15 0,-168-12 937,-81-16 40,-418-54-353,-228 56 2375,808 42-3299,-271 8-608,418 1 812,0 3 1,1 3 0,0 4 0,-92 32-1,128-33 24,0 2-1,-64 37 1,86-43-85,1 2-1,0 0 1,0 1 0,1 0-1,1 2 1,1 0 0,-16 22-1,26-32-7,1 2-1,0-1 0,1 0 0,0 1 1,0 0-1,0-1 0,1 1 0,0 0 0,1 0 1,0 0-1,0 1 0,1-1 0,0 0 0,0 0 1,1 0-1,0 1 0,0-1 0,1 0 0,0 0 1,0-1-1,1 1 0,4 7 0,8 17-5,2-1 0,0 0 0,39 48 0,-49-69 18,26 33-26,2-1 0,2-3 0,1 0 0,2-3 0,88 62 0,-66-58-3,2-4 1,2-2 0,123 45-1,-70-40 16,182 33 1,122-8 118,233-23-23,3-44-12,-633 2-74,104-3 3,0-5 0,-1-6-1,206-52 1,-250 43-2,-2-3 1,-1-4-1,-1-3 1,-2-4 0,-2-4-1,95-66 1,-156 96 78,0 0 0,-1 0 1,-1-1-1,0-1 1,-1-1-1,0 0 0,19-30 1,-27 37-37,-2 1 0,1-1 0,-1-1 1,0 1-1,-1 0 0,0-1 0,0 1 0,0-1 0,-2 1 1,1-1-1,-1 0 0,0 1 0,0-1 0,-1 0 0,-1 1 1,1-1-1,-1 1 0,-1-1 0,-6-15 0,-1 4 68,-1 1-1,0 0 0,-2 1 1,0 0-1,-1 0 0,-1 2 1,0 0-1,-1 0 0,-1 2 0,0 0 1,-1 1-1,-35-19 0,9 9-34,-1 2 0,-1 1 0,-1 3 0,-82-20-1,35 19-171,-1 3-1,0 5 0,-1 3 0,-103 7 0,7 13-2328,-198 40 0,202-21-859</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2:12.293"/>
    </inkml:context>
    <inkml:brush xml:id="br0">
      <inkml:brushProperty name="width" value="0.025" units="cm"/>
      <inkml:brushProperty name="height" value="0.025" units="cm"/>
    </inkml:brush>
  </inkml:definitions>
  <inkml:trace contextRef="#ctx0" brushRef="#br0">9780 1 10730,'-16'0'-571,"-120"2"708,-199 0-178,144 2 783,-309 44 0,-37 4-432,-140-45 585,47-1-893,-531-30-240,1104 21 246,-217-9 3,-817-30-332,-430 81 2324,1507-38-2009,-222 9 49,-254 15-10,1 37-253,285-20 191,-224 78 0,305-77 68,2 5-1,3 6 1,-114 70-1,126-53 1,97-64-36,-1 1 0,2 0 1,-1 0-1,1 1 1,0 0-1,1 0 0,0 1 1,-9 17-1,14-23-12,0 0-1,1 0 0,-1 0 1,1 0-1,0 1 0,1-1 1,-1 0-1,1 1 0,0-1 1,0 1-1,0-1 0,0 0 1,1 1-1,0-1 0,2 9 0,0-7-24,0 1-1,0-1 0,1 1 1,0-1-1,0 0 0,0-1 1,1 1-1,0-1 0,5 5 1,8 5-80,1-1 1,0-1 0,1 0 0,42 18 0,10 0 33,124 35-1,83 2-15,-62-26 103,380 24 0,229-46 15,-727-19-20,1464-38 89,-875-1-100,1063-79-47,-922 56 29,2 66 28,-107 26-1,-513-32-35,301-40 0,-456 33 40,78-9 2,-1-7 1,165-50-1,-275 67-9,0-2 0,0 0 1,-1-2-1,37-23 0,-53 30 43,0 0 0,-1-1 0,1 0 1,-1 1-1,-1-2 0,1 1 0,-1-1 0,0 1 0,0-1 0,0-1 0,-1 1 0,0 0 0,0-1 1,-1 1-1,1-1 0,-1 0 0,-1 0 0,0 0 0,0 0 0,0-12 0,-2 5 26,0 0 1,-2 0-1,0 0 0,0 0 1,-1 1-1,-1-1 0,-1 1 0,1 0 1,-2 1-1,0-1 0,0 1 1,-1 1-1,-1-1 0,0 1 0,-20-19 1,4 8-56,0 0 1,-1 2 0,-1 0 0,-1 2 0,-54-26-1,49 31-379,0 0 0,-1 2 0,0 1 0,-1 2 0,0 2 0,0 1-1,-1 1 1,1 2 0,-1 2 0,1 1 0,-1 2 0,-69 14 0,-4 16-1891</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2:15.482"/>
    </inkml:context>
    <inkml:brush xml:id="br0">
      <inkml:brushProperty name="width" value="0.025" units="cm"/>
      <inkml:brushProperty name="height" value="0.025" units="cm"/>
    </inkml:brush>
  </inkml:definitions>
  <inkml:trace contextRef="#ctx0" brushRef="#br0">2151 46 6822,'-14'-6'593,"-12"-3"-340,1 1 0,-1 2 0,0 0 0,-51-4 0,49 10-215,0 2-1,0 0 1,1 2-1,-46 12 1,-105 44 71,23-7 112,30-24 192,-160 18-1,-66 14 668,303-49-989,1 2 0,0 3 0,1 1 0,1 2-1,-51 31 1,57-26-75,0 2 0,1 1 0,2 1-1,-45 49 1,69-65-12,0 0-1,1 1 1,1 0 0,0 0-1,1 1 1,1 1 0,0 0-1,1 0 1,1 0 0,0 1-1,1-1 1,1 1 0,1 1-1,-3 33 1,7-39-14,0-1 0,1 1 0,1-1 0,0 1 0,0-1 1,1 0-1,1 0 0,-1-1 0,2 1 0,-1-1 0,2 0 0,-1-1 0,1 0 1,1 0-1,9 10 0,12 9-19,0-2 1,2 0-1,38 23 1,9 0 12,1-3 1,3-4 0,118 44 0,-60-37-254,195 40 1,-154-55 207,2-8 1,298 4-1,369-69-8,-372-12 229,-3-21 0,467-135 0,-874 189-96,-1-3 0,106-48 0,-167 67-20,-1-1 0,1 0 0,-1 0 0,0 0 0,0-1 0,0 0 0,0 0 0,-1 0 0,0 0 0,0-1 0,0 0 0,5-8 0,-8 10 13,0 1-1,0-1 1,0 0 0,-1 0-1,0 0 1,1 0 0,-1 0 0,0 0-1,0 1 1,-1-1 0,1 0-1,0 0 1,-1 0 0,0 0-1,0 0 1,0 1 0,0-1-1,0 0 1,0 1 0,-1-1-1,1 1 1,-1-1 0,0 1-1,0 0 1,0 0 0,0 0-1,0 0 1,-3-2 0,-18-17 68,-1 1 1,0 2-1,-1 0 1,-50-25-1,-121-44 102,121 59-668,-1 4 0,-2 3 1,0 4-1,0 2 0,-2 5 0,-80-1 0,-17 9-2196</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12.704"/>
    </inkml:context>
    <inkml:brush xml:id="br0">
      <inkml:brushProperty name="width" value="0.025" units="cm"/>
      <inkml:brushProperty name="height" value="0.025" units="cm"/>
    </inkml:brush>
  </inkml:definitions>
  <inkml:trace contextRef="#ctx0" brushRef="#br0">0 107 13325,'0'0'4938,"10"3"-2953,-3 0-1780,1 0-1,0-1 0,0 0 0,0-1 0,0 0 0,0 0 0,0-1 0,0 0 0,0 0 0,0-1 0,1 0 0,-1 0 0,-1-1 0,1 0 0,0-1 0,0 1 0,13-8 0,-14 5-91,0 0 0,-1-1 0,1 0 0,-1 0 0,8-10 0,-13 14-64,1 0 0,-1-1 0,0 1 0,1 0 0,-1 0 0,0-1 0,0 1 1,-1 0-1,1-1 0,0-3 0,-1 5-31,0 0-1,0 0 1,0 0 0,0 0 0,0 0-1,0 0 1,0 0 0,-1 0-1,1 1 1,0-1 0,-1 0 0,1 0-1,-1 0 1,1 0 0,-1 1-1,1-1 1,-1 0 0,0 0 0,1 1-1,-1-1 1,0 1 0,0-1-1,1 0 1,-1 1 0,0-1 0,0 1-1,-1-1 1,-2 0-23,0 0 0,0 0 0,0 0 0,0 0 0,-1 1-1,1-1 1,0 1 0,0 0 0,0 1 0,0-1 0,0 1 0,0 0 0,-1 0 0,1 0 0,1 0 0,-1 1 0,0-1 0,0 1 0,1 0-1,-1 0 1,1 1 0,-1-1 0,1 1 0,0-1 0,0 1 0,0 0 0,-3 4 0,0 0 79,0 0 1,0 0 0,1 1-1,0-1 1,0 1-1,1 0 1,0 0-1,1 1 1,-1-1 0,1 1-1,-2 12 1,5-20-68,0 0 1,0 0-1,0 0 1,0 0-1,1-1 1,-1 1-1,0 0 1,0 0-1,1-1 1,-1 1-1,0 0 1,1 0-1,-1-1 1,1 1-1,-1 0 1,1-1-1,-1 1 1,1 0-1,-1-1 1,1 1-1,0-1 1,-1 1-1,1-1 1,0 0-1,0 1 1,-1-1-1,1 1 1,0-1-1,0 0 1,-1 0-1,1 0 1,0 1-1,0-1 1,0 0-1,-1 0 1,1 0-1,1 0 1,38-1 151,-34 1-123,10-3-68,0-1 1,0 0-1,0-1 1,-1-1-1,0 0 0,0-1 1,-1-1-1,0 0 0,16-12 1,56-28-91,-85 47 123,-1 1 0,1 0-1,0 0 1,-1 0 0,1 0-1,0-1 1,0 1 0,-1 0 0,1 0-1,0 0 1,-1 1 0,1-1-1,0 0 1,-1 0 0,1 0-1,0 0 1,-1 1 0,1-1-1,0 0 1,-1 1 0,1-1-1,-1 0 1,1 1 0,-1-1 0,1 1-1,-1-1 1,1 1 0,-1-1-1,1 1 1,-1-1 0,1 1-1,-1-1 1,0 1 0,1 0-1,-1-1 1,0 1 0,0-1-1,0 1 1,1 0 0,-1-1 0,0 1-1,0 0 1,0 0 0,0-1-1,0 1 1,0 0 0,0-1-1,0 2 1,0 50 324,0-21 165,1-30-477,0 0-1,-1 0 1,1-1 0,0 1-1,0 0 1,0 0 0,0 0-1,0-1 1,-1 1 0,1 0-1,1-1 1,-1 1 0,0-1-1,0 1 1,0-1 0,0 1-1,0-1 1,0 0 0,0 0-1,1 0 1,-1 1 0,0-1-1,0 0 1,0 0 0,1-1-1,-1 1 1,0 0 0,0 0-1,0 0 1,2-1 0,38-10 267,-21 2-466,-9 3-58,-1 1 0,0 1 1,1 0-1,0 1 0,0 0 1,0 0-1,19-1 0,-29 4 270,-1 0-1,1 0 0,-1 0 0,1 0 0,-1 0 0,1 1 1,-1-1-1,1 0 0,-1 0 0,1 1 0,-1-1 0,1 0 1,-1 1-1,1-1 0,-1 1 0,0-1 0,1 1 0,-1-1 1,0 0-1,1 1 0,-1-1 0,0 1 0,1-1 0,-1 1 1,0 0-1,0-1 0,0 1 0,0-1 0,1 1 0,-1-1 0,0 1 1,0-1-1,0 1 0,0 0 0,0-1 0,-1 1 0,1-1 1,0 1-1,0-1 0,0 2 0,-1-2 7,1 1-1,0 0 1,0-1 0,0 1-1,0 0 1,0-1-1,0 1 1,0 0 0,0-1-1,0 1 1,0 0-1,0 0 1,0-1 0,0 1-1,0-1 1,1 1 0,-1 0-1,0-1 1,1 1-1,-1 0 1,0-1 0,1 1-1,-1-1 1,1 1 0,-1-1-1,0 1 1,1-1-1,-1 1 1,1-1 0,0 0-1,-1 1 1,1-1-1,-1 0 1,1 1 0,0-1-1,-1 0 1,1 0 0,0 1-1,-1-1 1,1 0-1,1 0 1,3-1-7,1 1-1,-1-1 1,1-1-1,-1 1 1,0-1-1,0 0 1,0 0 0,0-1-1,0 1 1,6-6-1,-6 6-180,-1-1-1,1 0 1,-1 1-1,1 0 0,0 0 1,-1 0-1,1 0 1,0 1-1,0 0 1,7-1-1,-16 39 173,0-25 959,4-1-3537,0-11 2271,0 1 0,0-1 0,0 1-1,0-1 1,1 1 0,-1-1 0,0 1 0,0-1-1,1 0 1,-1 1 0,0-1 0,1 1 0,-1-1-1,0 0 1,1 1 0,-1-1 0,1 0 0,-1 1-1,1-1 1,-1 0 0,1 1 0,-1-1 0,1 0-1,-1 0 1,1 0 0,-1 0 0,1 0 0,-1 1-1,1-1 1,-1 0 0,1 0 0,-1 0-1,1 0 1,-1-1 0,2 1 0,17 0-7781</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2:31.240"/>
    </inkml:context>
    <inkml:brush xml:id="br0">
      <inkml:brushProperty name="width" value="0.025" units="cm"/>
      <inkml:brushProperty name="height" value="0.025" units="cm"/>
    </inkml:brush>
  </inkml:definitions>
  <inkml:trace contextRef="#ctx0" brushRef="#br0">2282 90 737,'-12'-1'2279,"-29"-5"-2057,-55-17 1,-64-11 250,43 19-63,-1 6-1,-166 8 0,-22 9 188,-79 7 11,332-9-574,1 3 0,0 2 0,0 2 1,1 2-1,-61 28 0,56-17 17,-71 45 0,104-56-48,1 0-1,0 2 1,2 1-1,0 0 1,-28 35-1,41-44-10,1 0-1,1 0 1,0 1-1,0 0 1,1 0 0,0 0-1,0 1 1,2-1-1,-4 20 1,4-9-1,0 1 0,2-1 1,0 0-1,4 25 0,-1-32 3,1 0 1,0 0-1,0-1 1,2 0-1,0 0 1,0 0-1,1-1 1,0 1 0,1-2-1,1 1 1,17 17-1,-8-10-5,0-1 0,2-1-1,0-1 1,1-1 0,36 21-1,-28-22-10,0-2-1,1 0 1,55 13-1,97 8 62,-76-15-9,630 79-5,-110-18 14,-381-42-68,426 11-1,-416-52 107,258-37 0,-379 22-58,-2-6 0,-1-6 0,217-81 0,-300 93 21,0-3-1,-1-1 1,-1-2 0,-1-3-1,-2-1 1,63-55 0,-100 79 8,-1-1 0,1 0 0,-1-1 0,0 1 0,-1-1 0,0 0 0,0 0 0,0 0 1,-1-1-1,0 1 0,-1-1 0,1 0 0,-1 0 0,-1 0 0,0 0 0,0 0 0,0 0 0,-1 0 1,0 0-1,-1 0 0,0 0 0,0 0 0,-1 0 0,0 0 0,0 0 0,-1 1 0,-4-11 1,-1 2-18,0-1 0,-1 2 1,-1-1-1,-1 1 1,0 1-1,-1 0 1,0 0-1,-1 2 1,-1-1-1,0 2 0,-18-13 1,14 13-114,1 1 1,-2 0 0,1 1-1,-1 1 1,-31-8-1,40 14-92,1-1-1,-1 2 1,0 0 0,0 0-1,0 0 1,1 2-1,-1-1 1,0 1-1,0 0 1,0 1-1,1 0 1,-1 1 0,-16 7-1,-25 18-1693</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3:45.424"/>
    </inkml:context>
    <inkml:brush xml:id="br0">
      <inkml:brushProperty name="width" value="0.025" units="cm"/>
      <inkml:brushProperty name="height" value="0.025" units="cm"/>
    </inkml:brush>
  </inkml:definitions>
  <inkml:trace contextRef="#ctx0" brushRef="#br0">0 255 9801,'0'0'-694,"2"-3"737,0 0-15,1 1 0,-1-1 0,1 1 1,-1 0-1,1 0 0,0 0 0,-1 0 0,1 0 0,0 1 0,0-1 1,1 1-1,-1 0 0,0 0 0,0 0 0,1 0 0,-1 0 0,0 1 1,1-1-1,-1 1 0,0 0 0,1 0 0,-1 1 0,1-1 0,-1 1 1,0-1-1,4 2 0,16 3 170,0 1 0,35 15 0,-47-17-153,39 12-26,1-1 0,0-3 0,1-2 0,1-3 0,69 2 0,268-20 16,-388 11-35,725-33 182,533-43 170,22-33 112,-749 64-414,62-4 20,-410 42-52,227 21-1,-163 9-11,518 37 63,458 32 351,-167-9 51,-787-67-436,1410 75 21,-811-78-5,-2-35 26,735 18-55,-674-12 20,-623 11-39,387 42 0,-572-24-171,632 36-1800,-665-51-802</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5:32.319"/>
    </inkml:context>
    <inkml:brush xml:id="br0">
      <inkml:brushProperty name="width" value="0.025" units="cm"/>
      <inkml:brushProperty name="height" value="0.025" units="cm"/>
    </inkml:brush>
  </inkml:definitions>
  <inkml:trace contextRef="#ctx0" brushRef="#br0">267 15 2947,'-12'-1'2205,"-16"0"-711,-16 0-464,-48-9 1,88 9-1181,0 1 1,0 0-1,0-1 1,1 1 0,-1 0-1,0 1 1,0-1-1,0 1 1,1 0-1,-1 0 1,0 0-1,1 0 1,-1 0-1,-5 4 1,6-3 442,1 0 1,-1 0 0,0 0-1,1 0 1,0 0-1,-1 1 1,1-1 0,0 1-1,0 0 1,1-1 0,-3 4-1,4-5-227,0 0 1,0-1-1,0 1 0,0-1 0,0 1 1,0 0-1,0-1 0,0 1 0,1-1 1,-1 1-1,0-1 0,0 1 0,0-1 1,1 1-1,-1-1 0,0 1 0,1-1 1,-1 1-1,0-1 0,1 1 0,-1-1 1,1 1-1,-1-1 0,0 0 1,1 1-1,-1-1 0,1 0 0,-1 1 1,1-1-1,-1 0 0,1 0 0,0 0 1,-1 1-1,1-1 0,-1 0 0,1 0 1,-1 0-1,1 0 0,0 0 0,-1 0 1,1 0-1,30 4 54,-29-4 4,187 7 757,27 1 1270,-83 7-1633,512 32-128,-442-49-174,331 13 363,190 16-444,-111-10-56,-257 6-29,376 34 44,183-19-54,-475-32-27,1481-44 921,-1437 21-554,209-23-194,468-70 1074,-595 106-1246,-58 2 4,-129-8-5,54-4 1,-365 13-140,-39 1-300,1-1 0,30-5 0,-49 4-827,-1 0 0,1-1 1,-1-1-1,0 1 0,13-8 0,25-19-9493</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6:45.873"/>
    </inkml:context>
    <inkml:brush xml:id="br0">
      <inkml:brushProperty name="width" value="0.025" units="cm"/>
      <inkml:brushProperty name="height" value="0.025" units="cm"/>
    </inkml:brush>
  </inkml:definitions>
  <inkml:trace contextRef="#ctx0" brushRef="#br0">0 89 8776,'0'0'225,"1"-7"-71,0-37 978,3 43-725,0 0-1,0 0 1,0 1 0,0-1-1,-1 1 1,1 0 0,0 0-1,5 1 1,3-1 380,95-14 1511,-72 8-1883,69-4 0,-42 13-80,105 19-1,-98-11-207,73 3 1,517-50 1924,-644 35-2022,130-11 94,0 6 0,0 7 0,177 23 0,-106 1 4,2-10 0,358-20 1,-407-5 39,0 7 0,0 7 0,247 39 0,-196-7-141,415 14 0,-256-62-3,-1 0 48,-352 13 51,0 2 0,41 8 0,-24-3-156,-42-8-43,-1 0 0,0 0 0,1 0 1,-1 0-1,1 1 0,-1-1 0,0 0 0,1 0 0,-1 0 0,0 0 0,1 0 1,-1 0-1,0-1 0,1 1 0,-1 0 0,1 0 0,-1 0 0,0 0 0,1 0 1,-1 0-1,0-1 0,1 1 0,-1 0 0,0 0 0,0 0 0,1-1 0,-1 1 1,0 0-1,0 0 0,1-1 0,-1 1 0,0 0 0,0-1 0,0 1 0,1 0 1,-1-1-1,0 1 0,0-1 0,-1-15-5212,1 14 4839,-8-29-10559</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8:31.653"/>
    </inkml:context>
    <inkml:brush xml:id="br0">
      <inkml:brushProperty name="width" value="0.025" units="cm"/>
      <inkml:brushProperty name="height" value="0.025" units="cm"/>
    </inkml:brush>
  </inkml:definitions>
  <inkml:trace contextRef="#ctx0" brushRef="#br0">138 2 5317,'0'0'667,"-9"1"518,-112 19 3113,120-20-4229,1 0 0,-1 0-1,1 0 1,0 0 0,-1 0 0,1 0 0,0 1 0,-1-1 0,1 0 0,0 0-1,-1 0 1,1 1 0,0-1 0,0 0 0,-1 0 0,1 1 0,0-1-1,0 0 1,-1 1 0,1-1 0,0 0 0,0 1 0,0-1 0,0 0 0,0 1-1,-1-1 1,1 1 0,0-1 0,0 0 0,0 1 0,0-1 0,0 1 0,0-1-1,0 0 1,0 1 0,0-1 0,1 0 0,-1 1 0,0-1 0,0 1-1,0-1 1,0 0 0,0 1 0,1-1 0,-1 0 0,0 1 0,0-1 0,0 0-1,1 0 1,-1 1 0,0-1 0,1 0 0,-1 0 0,0 1 0,1-1 0,-1 0-1,0 0 1,1 0 0,-1 0 0,0 1 0,1-1 0,-1 0 0,1 0-1,26 20 474,-23-18-57,16 13-380,1 0 0,1-2 0,0-1 0,1 0 0,0-2 0,1-1 0,0-1 0,1 0 0,-1-2 0,1-1 0,49 3 0,-17-7-11,0-3 1,96-15-1,112-37 268,-99 17 13,289-30 259,-367 62-551,1 4 0,-1 4 0,108 16 0,-55-5 10,0-5 0,179-14 0,-66 0 247,-151 10 378,0 5 0,103 24 0,-121-19-202,-30-4-231,-34-6 618,-28-5 2104,4-1-3143,1 1-1,0-1 0,-1 1 0,1-1 0,0 0 0,0 0 0,0 0 0,0 0 0,0 0 0,0-1 0,-4-2 0,5 3-418,-1-1-1,1 1 0,0-1 1,0 0-1,-1 0 0,1 1 1,0-1-1,1 0 0,-1 0 1,0 0-1,0 0 1,1 0-1,-1-3 0,0-13-7179</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8:43.763"/>
    </inkml:context>
    <inkml:brush xml:id="br0">
      <inkml:brushProperty name="width" value="0.025" units="cm"/>
      <inkml:brushProperty name="height" value="0.025" units="cm"/>
    </inkml:brush>
  </inkml:definitions>
  <inkml:trace contextRef="#ctx0" brushRef="#br0">125 141 4933,'0'0'929,"7"-6"-241,61-46 2746,13-6 5448,-81 58-8647,1 0 1,0 0 0,-1-1-1,1 1 1,0 0-1,-1-1 1,1 1-1,0-1 1,-1 1-1,1-1 1,-1 1 0,1-1-1,-1 1 1,1-1-1,-1 0 1,1 1-1,-1-1 1,1 0 0,-1 1-1,0-1 1,0 0-1,1 1 1,-1-1-1,0 0 1,0 0-1,0 1 1,0-1 0,0 0-1,0-1 1,-1 2-130,1-1 1,-1 0-1,0 0 1,0 1-1,0-1 0,-1 1 1,1-1-1,0 1 1,0-1-1,0 1 1,0 0-1,0-1 1,-1 1-1,1 0 0,0 0 1,-1 0-1,-60 1-949,57-1 1228,-7 2-376,1 0 0,0 1 0,-1 0 0,1 1 0,0 0-1,1 1 1,-1 0 0,1 0 0,0 2 0,0-1-1,0 1 1,1 0 0,0 1 0,1 0 0,0 0-1,0 1 1,1 0 0,0 1 0,-6 10 0,12-18-50,0-1-1,0 1 1,0 0 0,0 0 0,0 1 0,1-1 0,-1 0 0,1 0 0,-1 0 0,1 0 0,0 0-1,0 1 1,0-1 0,0 0 0,0 0 0,0 0 0,1 1 0,-1-1 0,1 0 0,-1 0 0,1 0 0,1 3-1,0-3-120,0 1-1,0-1 1,1 0-1,-1 0 0,1 1 1,-1-1-1,1-1 1,-1 1-1,1 0 0,0-1 1,0 1-1,0-1 1,4 1-1,10 3-875,0-2-1,-1 0 1,1-1 0,23 0-1,-3-1-4112,2-1-2755</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8:44.296"/>
    </inkml:context>
    <inkml:brush xml:id="br0">
      <inkml:brushProperty name="width" value="0.025" units="cm"/>
      <inkml:brushProperty name="height" value="0.025" units="cm"/>
    </inkml:brush>
  </inkml:definitions>
  <inkml:trace contextRef="#ctx0" brushRef="#br0">55 7 16432,'0'0'9844,"-7"10"-8974,4-5-788,-2 1-22,0 1 0,1 0 0,0 1 0,0-1 0,1 1 0,0-1 1,0 1-1,0 0 0,-1 13 0,-2 67 255,6-87 0,1-9 657,4-21-759,-1-1 1,-1 1-1,-2-33 1,-3 69-724,2-6 505,-1 0 0,1 0 0,-1 0 0,1 0 0,-1 0 0,1 0 0,-1 0 0,1 0 0,0 1 0,0-1 0,0 0 0,0 0 0,0 0-1,0 0 1,0 1 0,0-1 0,0 0 0,0 0 0,1 0 0,-1 0 0,0 0 0,1 1 0,-1-1 0,1 0 0,-1 0 0,1 0 0,0 0 0,-1 0 0,1 0 0,0-1-1,0 1 1,0 0 0,-1 0 0,1 0 0,0-1 0,0 1 0,0 0 0,0-1 0,0 1 0,1-1 0,-1 1 0,0-1 0,0 0 0,0 0 0,2 1 0,8 1 16,-1 0 1,1-1-1,0 0 1,-1-1-1,1-1 1,0 1-1,-1-1 1,1-1-1,17-5 1,-20 5-23,-1 0 0,1-1 0,-1 0 0,0-1 0,0 1 0,0-2 0,0 1 1,0-1-1,-1 1 0,0-2 0,0 1 0,0-1 0,8-11 0,-14 17 10,0 0-1,1-1 0,-1 1 1,1-1-1,-1 1 0,0 0 0,1-1 1,-1 1-1,0-1 0,0 1 1,1-1-1,-1 1 0,0-1 1,0 1-1,0-1 0,1 1 1,-1-1-1,0 1 0,0-1 1,0 1-1,0-1 0,0 1 1,0-1-1,0 1 0,0-1 0,0 1 1,-1-1-1,1 0 0,0 0 1,-15 2-171,-21 17-43,23-8 245,0 1 1,-23 23-1,34-32-23,0 0 1,0 0-1,0 0 0,0 1 0,1-1 0,-1 0 0,1 1 0,-1-1 1,1 1-1,0 0 0,0-1 0,0 1 0,0 0 0,0 0 0,1-1 1,-1 1-1,1 0 0,0 0 0,-1 0 0,1 0 0,1 0 0,-1 0 1,0-1-1,1 1 0,1 5 0,0-6-26,0 0 1,0 0-1,0 0 1,0 0-1,0-1 0,0 1 1,1-1-1,-1 0 0,0 1 1,1-1-1,-1 0 0,1-1 1,0 1-1,-1 0 0,1-1 1,0 1-1,3-1 0,48 3-2359,-53-3 2316,72-3-8586,-39-5 496</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8:45.139"/>
    </inkml:context>
    <inkml:brush xml:id="br0">
      <inkml:brushProperty name="width" value="0.025" units="cm"/>
      <inkml:brushProperty name="height" value="0.025" units="cm"/>
    </inkml:brush>
  </inkml:definitions>
  <inkml:trace contextRef="#ctx0" brushRef="#br0">132 130 2787,'0'0'12614,"-7"-1"-9117,-2 0-2891,-1 0 0,1 0 0,0 1 0,-1 0 1,1 1-1,-12 2 0,19-2-547,-1 0 1,1-1-1,-1 1 1,1 0-1,-1 0 0,1 1 1,0-1-1,0 0 1,0 1-1,0-1 0,0 1 1,0 0-1,0 0 1,0 0-1,1 0 1,-1 0-1,0 0 0,1 0 1,0 0-1,0 1 1,0-1-1,0 0 1,0 1-1,0-1 0,0 1 1,1-1-1,-1 1 1,1-1-1,0 1 1,0 0-1,0 3 0,0-4-58,0 0 0,0 0 0,0-1 0,0 1 0,0 0 0,1 0 0,-1-1 0,1 1 0,-1 0 0,1 0 0,0-1 0,-1 1 0,1-1 0,0 1 0,0-1 0,0 1 0,0-1 0,1 1 0,-1-1 0,0 0 0,0 0 0,1 1 0,1 0 0,0-1 20,0 0 0,0 1 0,0-1 0,1 0 1,-1-1-1,0 1 0,0-1 0,1 1 1,-1-1-1,0 0 0,7-1 0,0 0 27,0-1 0,-1-1 0,1 1 0,-1-1 0,1-1 0,-1 0 0,0 0 0,11-7 0,1-4 22,-1-1-1,29-29 1,-42 37 61,1 0 1,-2 0 0,1 0-1,-1-1 1,0 0 0,-1-1-1,0 1 1,7-20 0,-12 28-91,0 1 0,1-1 1,-1 0-1,0 0 0,1 0 1,-1 0-1,0 0 0,0 0 0,0 0 1,0 0-1,0 0 0,0 1 1,0-1-1,0 0 0,0 0 1,-1 0-1,1 0 0,0 0 0,0 0 1,-1 0-1,1 0 0,-1 0 1,0 0-20,1 1 0,-1 0 1,0 0-1,1 0 0,-1-1 0,0 1 1,1 0-1,-1 0 0,0 0 1,0 0-1,1 0 0,-1 0 0,0 0 1,1 0-1,-1 0 0,0 1 1,1-1-1,-1 0 0,0 0 0,1 1 1,-2 0-1,-33 23 75,29-17-52,0-1 0,1 1-1,0 0 1,0 1 0,1-1-1,0 1 1,0 0 0,1 0 0,0 0-1,0 0 1,-2 16 0,4-21-39,1 0 0,0-1 0,-1 1 0,1 0 1,0 0-1,1-1 0,-1 1 0,0 0 0,1 0 1,0-1-1,-1 1 0,1 0 0,0-1 0,1 1 0,-1-1 1,0 1-1,1-1 0,-1 0 0,1 0 0,0 1 1,-1-1-1,1 0 0,0-1 0,0 1 0,1 0 0,-1 0 1,0-1-1,1 1 0,-1-1 0,0 0 0,1 0 1,0 0-1,-1 0 0,1 0 0,0-1 0,-1 1 0,1-1 1,0 1-1,0-1 0,2 0 0,1 0-29,-1 1-1,1-1 0,-1-1 0,0 1 1,1-1-1,-1 0 0,1 0 0,-1 0 1,0-1-1,0 0 0,0 0 1,0 0-1,0 0 0,0-1 0,0 0 1,-1 0-1,1 0 0,-1-1 0,0 0 1,0 1-1,-1-1 0,1-1 1,-1 1-1,1 0 0,-1-1 0,4-8 1,-7 13 20,0-1 0,0 1 0,0 0 0,0 0 0,0 0 0,0 0 0,0 0 0,0-1 0,0 1 0,0 0 0,0 0 0,0 0 0,0 0 1,0-1-1,0 1 0,0 0 0,0 0 0,0 0 0,0 0 0,0 0 0,0-1 0,0 1 0,-1 0 0,1 0 0,0 0 0,0 0 0,0 0 0,0 0 0,0-1 1,0 1-1,0 0 0,0 0 0,-1 0 0,1 0 0,0 0 0,0 0 0,0 0 0,0 0 0,0 0 0,-1 0 0,1 0 0,0 0 0,0 0 0,0 0 1,0 0-1,0 0 0,-1 0 0,1 0 0,0 0 0,0 0 0,0 0 0,0 0 0,-1 0 0,1 0 0,0 0 0,0 0 0,0 0 0,0 0 0,0 0 0,0 0 1,-1 0-1,1 0 0,0 0 0,0 1 0,0-1 0,0 0 0,0 0 0,-12 6-17,11-6 5,-1 2 29,0 0 0,0 1 0,-1-1 0,1 0 1,1 1-1,-1-1 0,0 1 0,1-1 0,-1 1 0,1 0 1,0 0-1,0 0 0,0 0 0,-1 3 0,2-4-8,0-1-1,0 0 0,0 0 1,0 0-1,1 0 0,-1 0 1,0 0-1,0 0 1,1 0-1,-1 0 0,1 0 1,-1 0-1,1 0 0,-1 0 1,1 0-1,-1 0 0,1 0 1,0-1-1,0 1 1,-1 0-1,1 0 0,0-1 1,0 1-1,0 0 0,0-1 1,0 1-1,0-1 0,0 0 1,0 1-1,0-1 1,0 0-1,0 1 0,0-1 1,0 0-1,0 0 0,0 0 1,0 0-1,0 0 0,0 0 1,1 0-1,0 0 0,6-1 2,0-1 0,1 1-1,-1-1 1,0 0-1,-1-1 1,1 0-1,0 0 1,-1-1-1,0 0 1,0 0-1,0-1 1,0 0-1,-1 0 1,1 0-1,-1-1 1,8-10-1,6-7-127,0-2 0,-2 0 0,17-28 0,-29 35 26,-12 16-118,4 3 187,-1 0 1,1 0 0,0 1 0,-1-1-1,1 1 1,0 0 0,0-1 0,0 1-1,-3 4 1,-3 5 90,1 1 0,1-1 0,0 1-1,0 0 1,1 0 0,1 1 0,0 0-1,-4 24 1,7-28-51,-1 1-1,1-1 0,1 1 0,0-1 1,0 1-1,1-1 0,0 1 0,1-1 1,0 1-1,0-1 0,1 0 0,0 0 1,6 10-1,0-8-417,-4-17-1203,-7-22-2302,-1 20 3096,-1 1 0,0 0 0,-1 0 0,1 0 0,-1 0 0,0 1 0,-1 0 0,1 0 0,-8-6 0,-38-28-1428,-4-7 6916,54 47-4565,1 0 0,0 0 0,0 0 0,0 0 0,-1 0 1,1-1-1,0 1 0,0 0 0,0 0 0,0 0 0,0 0 0,0 0 1,-1-1-1,1 1 0,0 0 0,0 0 0,0 0 0,0-1 1,0 1-1,0 0 0,0 0 0,0 0 0,0-1 0,0 1 0,0 0 1,0 0-1,0 0 0,0-1 0,0 1 0,0 0 0,0 0 1,0 0-1,0-1 0,0 1 0,0 0 0,0 0 0,0 0 0,0-1 1,0 1-1,1 0 0,-1 0 0,0 0 0,0 0 0,0-1 1,0 1-1,0 0 0,1 0 0,-1 0 0,0 0 0,0 0 0,0 0 1,0 0-1,1-1 0,-1 1 0,19-3 1408,24 5-1039,12 9 40,12 1-1657,-26-15-6950,-33-1 807</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8:45.471"/>
    </inkml:context>
    <inkml:brush xml:id="br0">
      <inkml:brushProperty name="width" value="0.025" units="cm"/>
      <inkml:brushProperty name="height" value="0.025" units="cm"/>
    </inkml:brush>
  </inkml:definitions>
  <inkml:trace contextRef="#ctx0" brushRef="#br0">1 0 19571,'0'0'7238,"52"36"-9576,-36-32-4228</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9:35.718"/>
    </inkml:context>
    <inkml:brush xml:id="br0">
      <inkml:brushProperty name="width" value="0.025" units="cm"/>
      <inkml:brushProperty name="height" value="0.025" units="cm"/>
    </inkml:brush>
  </inkml:definitions>
  <inkml:trace contextRef="#ctx0" brushRef="#br0">246 140 6086,'0'0'3886,"8"-4"-1452,1-2-1378,1 0-1,-1 0 1,0-1-1,-1 0 1,13-14-1,-19 20-811,-1-1-1,1 0 1,-1 0-1,0 1 1,0-1-1,0 0 1,0 0-1,0 0 1,0 0-1,0 0 1,-1-1-1,1 1 1,-1 0 0,0 0-1,1 0 1,-1-5-1,-1 5-160,0 0-1,0 0 1,1 0 0,-1 1 0,-1-1-1,1 0 1,0 0 0,0 1-1,-1-1 1,1 0 0,-1 1-1,1 0 1,-1-1 0,1 1-1,-1 0 1,0 0 0,0 0-1,0 0 1,0 0 0,0 0-1,0 0 1,-2 0 0,-6-2-50,0 1 0,0 0-1,0 0 1,0 1 0,0 0 0,-1 1 0,1 0 0,0 0 0,0 1-1,0 1 1,0 0 0,0 0 0,0 1 0,0 0 0,-16 8 0,18-7-25,0 0 0,0 0 0,1 0 1,-1 1-1,1 0 0,0 1 1,0-1-1,0 2 0,1-1 0,0 0 1,0 1-1,1 0 0,0 1 1,0-1-1,1 1 0,0 0 0,0 0 1,-3 11-1,6-17-6,1-1 0,-1 1 0,1 0-1,0 0 1,-1 0 0,1 0 0,0-1 0,0 1-1,0 0 1,0 0 0,1 0 0,-1 0 0,0 0-1,1-1 1,-1 1 0,1 0 0,0 0 0,-1-1-1,1 1 1,0 0 0,0-1 0,0 1 0,0-1-1,1 1 1,-1-1 0,0 0 0,1 1 0,-1-1 0,0 0-1,1 0 1,0 0 0,-1 0 0,1 0 0,0 0-1,-1-1 1,1 1 0,0 0 0,0-1 0,-1 0-1,1 1 1,0-1 0,0 0 0,0 0 0,3 0 0,9 0 25,0 0 0,0-1 1,0 0-1,25-7 1,-16 3 9,-1-2 1,0-1-1,0-1 0,-1-1 1,0 0-1,-1-2 1,0 0-1,0-2 0,-2 0 1,0-1-1,28-28 0,-41 35 280,-21 24-316,-26 34 71,35-40-31,-22 30 127,-29 54 1,51-82-170,1 1 1,1 0-1,-1 1 1,2 0-1,0-1 1,1 2 0,0-1-1,-1 29 1,4-42-87,0-1 0,0 1-1,0 0 1,0 0 0,0 0 0,1 0 0,-1 0 0,0 0 0,0 0 0,1-1 0,-1 1 0,1 0-1,-1 0 1,1 0 0,-1-1 0,1 1 0,-1 0 0,1-1 0,0 1 0,-1 0 0,1-1-1,0 1 1,0-1 0,-1 1 0,1-1 0,0 1 0,0-1 0,0 0 0,0 1 0,0-1-1,-1 0 1,1 0 0,2 0 0,-1 1-436,0-1-1,0 0 0,0 0 1,0 0-1,0-1 1,0 1-1,0 0 1,0-1-1,0 1 0,-1-1 1,1 0-1,0 0 1,0 0-1,0 1 1,2-3-1,9-14-7441</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13.242"/>
    </inkml:context>
    <inkml:brush xml:id="br0">
      <inkml:brushProperty name="width" value="0.025" units="cm"/>
      <inkml:brushProperty name="height" value="0.025" units="cm"/>
    </inkml:brush>
  </inkml:definitions>
  <inkml:trace contextRef="#ctx0" brushRef="#br0">162 34 12684,'0'0'8734,"-8"-6"-7934,-27-18-276,34 24-505,0-1 0,-1 0 0,1 1 0,-1-1 1,1 1-1,-1 0 0,1-1 0,-1 1 1,1 0-1,-1 0 0,0 0 0,1 0 1,-1 0-1,1 0 0,-1 1 0,1-1 1,-1 1-1,1-1 0,-1 1 0,1-1 1,-1 1-1,1 0 0,0-1 0,-1 1 1,-1 2-1,-27 27 801,25-23-448,1-3-164,0 0-1,0 0 1,0 1 0,1-1 0,-1 1 0,1 0 0,0 0 0,1 0-1,-1 0 1,1 1 0,0-1 0,1 1 0,-1-1 0,-1 12-1,4-17-197,-1 1 0,1 0-1,0 0 1,-1-1 0,1 1-1,0-1 1,0 1 0,0-1-1,-1 1 1,1-1-1,0 1 1,0-1 0,0 0-1,0 1 1,0-1 0,0 0-1,0 0 1,0 0 0,-1 1-1,1-1 1,0 0-1,0 0 1,0-1 0,0 1-1,1 0 1,30-3-111,-23-1-119,0 0 0,0-1 0,-1 0 0,0 0 0,0-1 0,0 0 0,0 0 0,-1-1 0,0 0 0,-1 0 1,1-1-1,-1 0 0,-1 0 0,6-11 0,-11 19 140,-7 29 288,3-22 120,1-1 0,0 0 0,0 1 0,1-1 0,0 1 0,0 0 0,0-1 0,0 14 0,4-19-286,0 0 1,0 0-1,0 0 1,0-1-1,1 1 0,-1-1 1,0 1-1,0-1 1,1 0-1,-1 0 1,0 0-1,1 0 0,-1 0 1,0 0-1,0-1 1,1 1-1,1-1 0,37-20-127,-36 18 35,-1 0 0,1 1 0,0-1 0,-1 1 0,1 0 0,0 0 0,0 0 0,1 1 0,-1-1 0,6 0 0,-10 46 146,-1-44-202,1 1-1,0 0 0,-1 0 1,1 0-1,0-1 0,0 1 1,0 0-1,0-1 1,-1 1-1,1-1 0,0 1 1,0-1-1,0 1 0,0-1 1,0 0-1,0 1 1,0-1-1,0 0 0,0 0 1,0 0-1,0 0 0,0 0 1,1 0-1,-1 0 1,0 0-1,0 0 0,1-1 1,34-3-7297,-14-6 879</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9:36.093"/>
    </inkml:context>
    <inkml:brush xml:id="br0">
      <inkml:brushProperty name="width" value="0.025" units="cm"/>
      <inkml:brushProperty name="height" value="0.025" units="cm"/>
    </inkml:brush>
  </inkml:definitions>
  <inkml:trace contextRef="#ctx0" brushRef="#br0">205 0 12172,'0'0'3774,"-10"1"-1650,1 0-1903,0 1 0,0 0 0,0 1 0,0-1 0,0 2 0,1-1 0,-1 1-1,1 1 1,0-1 0,1 1 0,-1 1 0,1 0 0,0 0 0,0 0 0,-8 11-1,9-11-142,0 1-1,1-1 0,0 2 0,0-1 0,1 0 0,0 1 0,0 0 0,1 0 0,0 0 1,0 0-1,1 1 0,0-1 0,0 1 0,1-1 0,0 1 0,1 0 0,0 11 0,1-18-52,0-1 0,0 1 0,0 0 0,0 0 0,0-1 0,0 1-1,0 0 1,0-1 0,1 1 0,-1-1 0,0 0 0,1 1 0,-1-1 0,1 0-1,0 0 1,-1 0 0,1 0 0,0 0 0,0-1 0,0 1 0,0 0-1,-1-1 1,1 1 0,0-1 0,0 0 0,0 0 0,0 1 0,0-1-1,0 0 1,0-1 0,0 1 0,0 0 0,0-1 0,0 1 0,2-2 0,5 1 144,0-1 1,0-1-1,-1 0 1,1 0-1,-1 0 1,11-7-1,-5 1 36,-1 0-1,0-1 0,-1-1 0,0 0 0,20-24 0,-28 29-146,0 1 0,0-1 0,0 0 0,-1 0 0,1 0 0,-2-1 0,1 1 0,-1-1 0,0 1 0,0-1 0,0 0 0,-1 0 0,0 0 0,-1 0 0,0 0 0,0-10-1,-1 16-67,1-1 0,-1 1 0,0 0 0,1-1 0,-1 1 0,0 0 0,0-1 0,0 1 0,0 0 0,0 0-1,0 0 1,0 0 0,0 0 0,0 0 0,-1 0 0,1 0 0,0 0 0,-1 1 0,1-1 0,-1 0-1,1 1 1,0-1 0,-1 1 0,1 0 0,-1-1 0,1 1 0,-1 0 0,0 0 0,1 0 0,-1 0-1,1 0 1,-4 1 0,0-1-130,0 1 0,0 0 0,0-1 0,1 2-1,-1-1 1,0 0 0,0 1 0,1 0 0,-7 3 0,6-1-187,1-1 0,-1 1 0,1 0 1,-1 1-1,1-1 0,0 1 1,-4 7-1,6-10-118,1 1 1,-1 0-1,1-1 0,0 1 0,0 0 1,0 0-1,0 0 0,1 0 0,-1 0 1,1 4-1,3 5-3548,10-6-961</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9:36.425"/>
    </inkml:context>
    <inkml:brush xml:id="br0">
      <inkml:brushProperty name="width" value="0.025" units="cm"/>
      <inkml:brushProperty name="height" value="0.025" units="cm"/>
    </inkml:brush>
  </inkml:definitions>
  <inkml:trace contextRef="#ctx0" brushRef="#br0">297 1 6054,'-12'3'6758,"-11"3"-5428,0 1 0,1 0-1,0 2 1,-33 19 0,42-21-1061,1 1-1,-1 0 1,1 1 0,1 0 0,0 1 0,0 0 0,1 1-1,0 0 1,-12 18 0,20-26-267,1-1 0,-1 1 0,0 0 0,1 0 0,0 0 0,0 1 0,0-1 0,0 0 0,0 0 0,0 0 0,1 1 0,0-1 0,-1 0 0,1 1 0,1-1 0,-1 0 0,0 1 0,1-1 0,0 0 0,1 6 0,0-6 5,0 0 0,0-1-1,0 1 1,0-1-1,0 0 1,0 0-1,0 1 1,1-1-1,-1-1 1,1 1 0,0 0-1,-1-1 1,1 1-1,0-1 1,0 0-1,0 0 1,0 0 0,0 0-1,0-1 1,0 1-1,6 0 1,3 0 119,1 0 0,0-1-1,0-1 1,-1 0 0,1 0 0,0-2 0,-1 1 0,1-2 0,-1 1 0,0-2 0,0 1-1,18-12 1,-23 12 37,-1 0 0,1 0 0,-1-1 0,-1 0 0,1 0 1,-1-1-1,0 1 0,0-1 0,0-1 0,-1 1 0,0 0 0,0-1 0,0 0 0,-1 0 0,0 0 0,-1 0 0,0-1 0,0 1 0,0-1 0,-1 1 0,0-1 0,0-11 0,-2 16-151,1 0 0,-1 0 0,0 1 0,0-1-1,0 0 1,-1 0 0,1 1 0,-1-1 0,1 1-1,-1-1 1,0 1 0,0 0 0,0-1 0,0 1 0,0 0-1,0 0 1,-1 1 0,1-1 0,-1 0 0,1 1-1,-1-1 1,0 1 0,1 0 0,-1 0 0,0 0 0,0 0-1,0 1 1,0-1 0,0 1 0,0 0 0,0 0-1,0 0 1,-4 0 0,3 0-188,0 0 0,0 1 0,0-1 0,0 1 0,0-1 0,0 1 0,0 0 0,0 1 0,0-1 0,0 1 0,-4 3 0,6-4-196,0 0-1,0 0 0,1 1 0,-1-1 0,0 1 0,1 0 0,0-1 0,-1 1 0,1 0 1,0 0-1,0 0 0,0-1 0,0 1 0,0 0 0,0 1 0,1-1 0,-1 0 0,1 0 1,-1 0-1,1 0 0,0 4 0,0 7-6834</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9:37.735"/>
    </inkml:context>
    <inkml:brush xml:id="br0">
      <inkml:brushProperty name="width" value="0.025" units="cm"/>
      <inkml:brushProperty name="height" value="0.025" units="cm"/>
    </inkml:brush>
  </inkml:definitions>
  <inkml:trace contextRef="#ctx0" brushRef="#br0">179 105 8104,'6'-12'1009,"13"-19"6539,-12 28-4310,-4 21-2611,-5 6-442,-1-1 0,0 0 1,-2 0-1,-10 31 0,9-32-340,0 0-1,1 1 1,1 0 0,-1 31 0,7-48-485,2-12 313,4-10-174,-6 7-41,0 1 1,0-1-1,-1 0 1,0 0-1,-1 1 1,0-1-1,0 0 1,-1 0-1,0 1 1,0-1 0,-1 0-1,0 1 1,-1-1-1,0 1 1,0 0-1,-1 0 1,0 0-1,-5-7 1,2 4 225,-1 2-1,0-1 1,0 1 0,-19-15-1,10 11 2409,0 1-1,-26-14 1,42 26-1876,0-1 0,1 1 0,-1 0-1,0 0 1,1-1 0,-1 1 0,0 0 0,1-1 0,-1 1 0,1 0 0,-1-1 0,1 1-1,-1-1 1,1 1 0,-1-1 0,1 1 0,-1-1 0,1 0 0,0 1 0,-1-1 0,1 1-1,0-1 1,0 0 0,-1 1 0,1-1 0,0 0 0,0 1 0,0-1 0,0 0 0,0 1-1,0-2 1,0 0-78,1 1 0,0 0 0,0 0 0,0 0 0,0 0 0,0 0 0,1 0 0,-1 0 0,0 0 0,0 1 0,1-1 0,-1 0 1,0 1-1,3-1 0,59-16-46,-57 16 505,37-7-130,84-2 0,-69 8-2937,-1 2-3981,-30 0-2373</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9:38.112"/>
    </inkml:context>
    <inkml:brush xml:id="br0">
      <inkml:brushProperty name="width" value="0.025" units="cm"/>
      <inkml:brushProperty name="height" value="0.025" units="cm"/>
    </inkml:brush>
  </inkml:definitions>
  <inkml:trace contextRef="#ctx0" brushRef="#br0">124 0 11147,'0'0'7911,"-9"7"-7436,-1 2-320,1 1 1,0 1-1,1-1 0,0 1 1,1 0-1,0 1 0,1 0 1,0 0-1,1 0 0,-7 24 0,-10 41 1068,21-69-1114,-1 0-1,1-1 1,0 1-1,1 0 1,0 0-1,0 0 1,1 0-1,1 8 1,-1-14-90,0-1 0,0 0 0,0 0 0,0 0 0,0 0 0,0 0 0,1 0 0,-1 0 0,0-1 1,1 1-1,-1 0 0,0-1 0,1 1 0,-1-1 0,1 1 0,-1-1 0,1 1 0,-1-1 0,1 0 0,-1 0 0,1 0 0,-1 0 0,1 0 0,-1 0 0,1-1 1,-1 1-1,0 0 0,3-1 0,44-11 341,7-18-171,-45 23-172,1 1 1,-1 0-1,2 0 0,-1 2 1,13-5-1,-24 9-22,0 0-1,0 0 1,1 0-1,-1 0 0,0 0 1,0 0-1,1 0 1,-1 0-1,0 0 1,0 0-1,1 0 0,-1 0 1,0 0-1,1 0 1,-1 0-1,0 0 0,0 0 1,0 0-1,1 0 1,-1 1-1,0-1 1,0 0-1,1 0 0,-1 0 1,0 0-1,0 1 1,0-1-1,1 0 1,-1 0-1,0 0 0,0 1 1,0-1-1,0 0 1,0 0-1,0 1 1,1-1-1,-1 0 0,0 0 1,0 1-1,0-1 1,0 1-1,-1 17-86,-12 23 189,12-37-55,-1 0-48,1-1-1,0 1 1,0 0-1,0 0 1,0-1-1,1 1 1,0 0-1,-1 0 1,1 0-1,1 4 0,0-6-145,-1-1 0,1 0 0,-1 0 0,1 0 0,0 0 0,-1 0 0,1 0 0,0 0 0,0 0 0,0 0 0,0-1 0,0 1 0,0 0-1,0 0 1,0-1 0,0 1 0,0-1 0,0 1 0,0-1 0,1 1 0,-1-1 0,0 0 0,0 0 0,0 1 0,1-1 0,-1 0 0,0 0-1,0 0 1,1 0 0,-1-1 0,0 1 0,0 0 0,0 0 0,1-1 0,1 0 0,24-6-6623</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9:38.958"/>
    </inkml:context>
    <inkml:brush xml:id="br0">
      <inkml:brushProperty name="width" value="0.025" units="cm"/>
      <inkml:brushProperty name="height" value="0.025" units="cm"/>
    </inkml:brush>
  </inkml:definitions>
  <inkml:trace contextRef="#ctx0" brushRef="#br0">21 176 5189,'9'-9'1708,"24"-21"925,62-42-1,-69 55 789,49-25 1,-74 41-3293,0 1 1,0-1 0,0 1 0,0-1-1,0 1 1,0-1 0,0 1 0,1-1-1,-1 1 1,0 0 0,0 0 0,0 0-1,0 0 1,1 0 0,-1 0 0,0 0-1,0 0 1,2 0 0,-8 14 894,-27 23-478,-48 34-154,56-52-369,2 0 0,0 1-1,2 2 1,0 0 0,-20 28 0,38-46-37,0 0 1,0-1 0,0 1-1,0 0 1,1 1-1,-1-1 1,1 0-1,0 0 1,0 1-1,0 5 1,1-9 9,0 1 0,0-1 0,1 1 0,-1-1 0,0 1 1,1-1-1,-1 1 0,1-1 0,-1 1 0,1-1 0,0 0 0,-1 1 0,1-1 1,0 0-1,0 0 0,0 0 0,0 1 0,0-1 0,0 0 0,0 0 0,1 0 0,-1-1 1,0 1-1,0 0 0,1 0 0,-1-1 0,1 1 0,-1-1 0,1 1 0,-1-1 1,2 1-1,12 2-419,0-1 0,0-1 0,0 0-1,1 0 1,-1-2 0,0 0 0,0-1 0,0 0 0,0-1 0,0-1 0,-1 0 0,1-1 0,-1-1 0,0 0 0,23-14 0,-15 0-4499,-14 2-854</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9:39.288"/>
    </inkml:context>
    <inkml:brush xml:id="br0">
      <inkml:brushProperty name="width" value="0.025" units="cm"/>
      <inkml:brushProperty name="height" value="0.025" units="cm"/>
    </inkml:brush>
  </inkml:definitions>
  <inkml:trace contextRef="#ctx0" brushRef="#br0">0 42 10634,'0'0'8456,"74"1"-6278,-7-5-544,12-1-545,8 1-705,-3 0-288,-3 2-64,-12 0-1473,-12-2-1282,-13-2-2498,-8-6-4708</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9:39.663"/>
    </inkml:context>
    <inkml:brush xml:id="br0">
      <inkml:brushProperty name="width" value="0.025" units="cm"/>
      <inkml:brushProperty name="height" value="0.025" units="cm"/>
    </inkml:brush>
  </inkml:definitions>
  <inkml:trace contextRef="#ctx0" brushRef="#br0">1 73 11339,'0'0'4612,"64"-39"-2049,-19 25-642,2 3-63,7 5-577,0 3-832,0 3-417,-5 0 0,-4 8-769,5-7-1377,-4-1-3107</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0:08.968"/>
    </inkml:context>
    <inkml:brush xml:id="br0">
      <inkml:brushProperty name="width" value="0.025" units="cm"/>
      <inkml:brushProperty name="height" value="0.025" units="cm"/>
    </inkml:brush>
  </inkml:definitions>
  <inkml:trace contextRef="#ctx0" brushRef="#br0">1 0 6854,'0'0'4090,"1"10"-3242,-1-4-709,1 0-1,-1-1 0,2 1 0,-1 0 0,1-1 0,-1 1 1,2-1-1,-1 0 0,0 1 0,1-1 0,0 0 0,1-1 1,-1 1-1,1 0 0,-1-1 0,1 0 0,1 0 0,-1 0 0,0 0 1,1-1-1,0 0 0,0 0 0,0 0 0,6 2 0,12 4 73,1-1 0,-1-1 0,1-1 0,1-1 0,-1-1 0,38 1 0,149-10 576,57-22-37,111-5 149,-277 30-386,180 5 992,-254 1-1235,0 1 0,0 2 0,38 13 0,-31-8 549,48 8 0,55-4-786,192-2 0,-312-13-19,77 0 223,1-4 1,-1-4-1,137-28 1,51-29 82,-283 64-406,1-1 0,-1 1-1,0 0 1,1-1 0,-1 1 0,0 0 0,1-1-1,-1 1 1,0-1 0,1 1 0,-1-1-1,0 1 1,0-1 0,1 1 0,-1-1-1,0 1 1,0-1 0,0 1 0,0-1-1,0 1 1,0-1 0,0 1 0,0-1-1,0 1 1,0-1 0,0 1 0,0-1-1,0 1 1,-1-1 0,1 1 0,0-1-1,0 1 1,0-1 0,-1 1 0,1-1-1,0 1 1,-1-1 0,1 1 0,0 0-1,-1-1 1,0 0 0,-14-22-5237,15 23 5284,-19-24-8983</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0:34.813"/>
    </inkml:context>
    <inkml:brush xml:id="br0">
      <inkml:brushProperty name="width" value="0.025" units="cm"/>
      <inkml:brushProperty name="height" value="0.025" units="cm"/>
    </inkml:brush>
  </inkml:definitions>
  <inkml:trace contextRef="#ctx0" brushRef="#br0">230 136 2755,'0'0'13773,"-8"-6"-12823,-29-18-187,36 24-719,-1-1 0,0 1-1,0-1 1,1 1 0,-1-1 0,0 1-1,0 0 1,0 0 0,0 0 0,0 0-1,1 0 1,-1 0 0,0 1 0,0-1-1,0 1 1,1-1 0,-1 1 0,0 0-1,0-1 1,1 1 0,-1 0 0,1 0-1,-1 0 1,1 0 0,-1 1-1,1-1 1,0 0 0,-1 1 0,1-1-1,0 0 1,0 1 0,0 0 0,0-1-1,-1 3 1,0-1-5,1-1 0,-1 1 0,1 0 1,0 0-1,0 0 0,0 0 0,0 0 0,0 1 0,0-1 0,1 0 0,0 0 1,0 0-1,0 1 0,0-1 0,0 0 0,0 0 0,1 0 0,1 4 0,3 1 22,1-1 1,0 0-1,1-1 0,0 1 0,0-1 0,0-1 0,1 1 0,0-1 0,14 7 0,14 10 81,-30-18-99,0 1 0,1 0 0,-2 0 0,1 0 0,-1 1 0,0 0 0,0 0 0,0 1-1,-1-1 1,0 1 0,4 10 0,-6-13 48,-1-1 0,-1 1 0,1-1 0,0 1-1,-1-1 1,0 1 0,0-1 0,0 1 0,0-1 0,0 1 0,-1 0-1,0-1 1,1 0 0,-1 1 0,-1-1 0,1 1 0,0-1 0,-1 0-1,0 0 1,1 0 0,-1 0 0,-1 0 0,1 0 0,0 0-1,-1-1 1,1 1 0,-5 2 0,-1 2 41,-1 0 0,0 0 0,0-1-1,-1 0 1,0 0 0,0-1 0,0-1 0,-1 0 0,0 0 0,1-1-1,-1 0 1,0-1 0,0 0 0,-1-1 0,1 0 0,0-1 0,0 0-1,-1-1 1,-16-3 0,26 3-119,-1 1 1,0-1-1,1 0 0,-1 0 1,1 0-1,-1-1 0,1 1 1,-1 0-1,1-1 0,0 0 1,0 1-1,0-1 0,0 0 0,0 0 1,0 0-1,0-1 0,1 1 1,-1 0-1,1-1 0,0 1 1,-1 0-1,1-1 0,0 0 0,1 1 1,-1-1-1,0 0 0,1 1 1,-1-1-1,1 0 0,0-3 1,0 1-23,1 1 1,0 0 0,0 0 0,0-1-1,0 1 1,1 0 0,-1 0 0,1 0 0,0 0-1,0 0 1,1 1 0,-1-1 0,1 1 0,0-1-1,0 1 1,0 0 0,0 0 0,7-4-1,9-5-7,0 1-1,1 2 1,1 0-1,31-9 0,-36 13 32,0 0-1,0-1 1,0-1 0,0 0-1,-1-1 1,-1-1-1,1 0 1,20-18-1,-32 23 27,1 0 1,-1 0-1,0 0 0,0-1 0,-1 1 0,1-1 0,-1 0 0,0 0 0,0 0 0,-1 0 0,1 0 0,-1 0 0,0 0 0,-1 0 0,1-1 0,-1 1 0,0 0 0,0 0 0,-1-1 0,1 1 0,-1 0 0,0 0 0,-1 0 0,-1-6 0,0 3-7,0 0-1,-1 1 0,0-1 1,0 1-1,-1-1 1,0 1-1,0 1 0,0-1 1,-1 1-1,0 0 1,-1 0-1,1 0 0,-1 1 1,-7-4-1,13 8-99,1 1 0,0 0-1,-1-1 1,1 1 0,0 0 0,-1 0-1,1 0 1,0-1 0,-1 1 0,1 0-1,-1 0 1,1 0 0,-1 0 0,1 0-1,0 0 1,-1 0 0,1 0 0,-1 0-1,1 0 1,-1 0 0,1 0 0,0 0-1,-1 0 1,1 0 0,-1 0 0,1 0-1,0 1 1,-1-1 0,1 0 0,-1 0-1,1 0 1,0 1 0,-1-1-1,1 0 1,0 1 0,-1-1 0,-2 19-2946,10 25-4881,2-23 1839</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0:35.160"/>
    </inkml:context>
    <inkml:brush xml:id="br0">
      <inkml:brushProperty name="width" value="0.025" units="cm"/>
      <inkml:brushProperty name="height" value="0.025" units="cm"/>
    </inkml:brush>
  </inkml:definitions>
  <inkml:trace contextRef="#ctx0" brushRef="#br0">0 230 12364,'0'0'10692,"10"2"-9314,-6-2-1300,0 1 1,0-1 0,0 0-1,0 0 1,0 0 0,-1-1-1,1 1 1,0-1 0,0 0-1,0 0 1,0 0 0,-1-1-1,6-2 1,-1-1 20,0-1-1,0 0 1,0 0-1,-1-1 1,11-12-1,-3 4 18,0-1 0,-2-1 0,0-1 0,-1 1 1,-1-2-1,-1 0 0,13-30 0,-23 49-116,0 0 0,0 0 0,0 0 0,0 0 0,-1 0-1,1 0 1,0 0 0,0 0 0,0 0 0,0 0 0,0 0 0,0 0 0,-1 0 0,1 0 0,0 0 0,0 0 0,0 0 0,0-1 0,0 1-1,0 0 1,0 0 0,-1 0 0,1 0 0,0 0 0,0 0 0,0 0 0,0 0 0,0 0 0,0 0 0,0 0 0,0-1 0,0 1-1,0 0 1,0 0 0,0 0 0,0 0 0,-1 0 0,1 0 0,0 0 0,0-1 0,-16 22-30,-19 34 36,27-43-51,2 0 0,0 0 0,0 1 0,1 0-1,1 0 1,0 0 0,0 0 0,2 1 0,-1-1 0,2 1-1,0 0 1,1 22 0,1-35-72,-1 1 1,1 0-1,-1 0 0,1-1 1,0 1-1,-1-1 0,1 1 1,0 0-1,0-1 0,0 1 1,1-1-1,-1 0 1,0 1-1,0-1 0,1 0 1,-1 0-1,1 0 0,-1 0 1,1 0-1,-1 0 0,1 0 1,0-1-1,-1 1 0,1 0 1,2 0-1,0 0-412,0-1-1,0 1 1,0-1-1,0 0 1,1 0 0,-1 0-1,0 0 1,0-1-1,0 1 1,6-3 0,18-10-5685</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13.617"/>
    </inkml:context>
    <inkml:brush xml:id="br0">
      <inkml:brushProperty name="width" value="0.025" units="cm"/>
      <inkml:brushProperty name="height" value="0.025" units="cm"/>
    </inkml:brush>
  </inkml:definitions>
  <inkml:trace contextRef="#ctx0" brushRef="#br0">91 126 12236,'0'0'10030,"-8"3"-9538,7-2-499,-45 25 1058,43-24-904,0-1-1,1 1 0,0 0 0,-1 0 0,1 0 1,0 0-1,0 0 0,0 1 0,0-1 0,0 1 0,1-1 1,-1 1-1,1 0 0,0 0 0,0-1 0,0 1 0,0 0 1,-1 5-1,3-7-122,-1-1 0,1 1-1,0 0 1,0-1 0,-1 1 0,1-1 0,0 0 0,0 1 0,0-1 0,0 0 0,0 0-1,0 1 1,-1-1 0,1 0 0,0 0 0,0 0 0,0 0 0,0 0 0,0 0-1,0 0 1,0 0 0,0-1 0,1 1 0,25-4 198,-14-3-290,-1-1 1,0 0-1,0-1 0,0 0 0,-1 0 0,-1-2 0,0 1 1,0-1-1,-1 0 0,0-1 0,-1 0 0,0-1 0,-1 0 1,-1 0-1,0 0 0,5-16 0,-11 28 74,0 1-1,0 0 1,1 0-1,-1 0 1,0 0-1,0 0 1,0 0-1,0 0 1,0-1-1,0 1 1,0 0-1,1 0 1,-1 0-1,0 0 1,0 0-1,0-1 1,0 1-1,0 0 0,0 0 1,0 0-1,0-1 1,0 1-1,0 0 1,0 0-1,0 0 1,0 0-1,0-1 1,0 1-1,0 0 1,0 0-1,0 0 1,0 0-1,0-1 1,0 1-1,0 0 1,0 0-1,0 0 1,-1 0-1,1-1 1,0 1-1,0 0 1,0 0-1,0 0 1,0 0-1,0 0 1,0 0-1,-1-1 1,1 1-1,0 0 1,0 0-1,0 0 1,0 0-1,-1 0 1,1 0-1,0 0 1,0 0-1,0 0 1,0 0-1,-1 0 1,1 0-1,0 0 1,0 0-1,0 0 1,-1 0-1,1 0 1,0 0-1,-14 12 58,-13 23 29,21-25 187,0 1 0,1 0 0,0 0 0,1 0-1,0 1 1,0 0 0,-3 23 0,7-32-315,0 0 1,0 0 0,0 1-1,0-1 1,0 0 0,1 0-1,0 0 1,-1 0 0,1 0-1,0 0 1,0 0 0,1 0-1,-1 0 1,4 4 0,-3-4-325,0-1 0,1 0 1,-1 0-1,1 0 1,0 0-1,-1 0 0,1-1 1,0 1-1,0-1 1,0 0-1,0 0 0,0 0 1,0 0-1,1 0 1,-1-1-1,0 1 0,5-1 1,18 1-7809</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0:35.490"/>
    </inkml:context>
    <inkml:brush xml:id="br0">
      <inkml:brushProperty name="width" value="0.025" units="cm"/>
      <inkml:brushProperty name="height" value="0.025" units="cm"/>
    </inkml:brush>
  </inkml:definitions>
  <inkml:trace contextRef="#ctx0" brushRef="#br0">137 0 12812,'-9'7'1078,"-4"3"-314,0 0 0,1 1 0,0 1 0,1 0 0,-17 23 0,23-28-523,0-1 0,1 1-1,0 0 1,1 1 0,0-1-1,0 1 1,0-1 0,1 1-1,0 0 1,0 0 0,1 0-1,0 0 1,1 0 0,0 0-1,1 13 1,0-18-100,0 1 0,1-1 0,-1 0 0,1 0 0,0 0 0,0 0 0,0-1-1,0 1 1,0 0 0,1-1 0,-1 0 0,1 1 0,-1-1 0,1 0 0,0 0 0,0 0 0,0-1 0,0 1 0,0-1-1,1 0 1,-1 0 0,0 0 0,0 0 0,1 0 0,-1-1 0,6 1 0,2 1 150,0-1 0,-1-1 0,1 0 0,0 0 1,-1-1-1,1 0 0,17-4 0,-20 1-145,1 1 0,-1-2 0,0 1 0,0-1-1,0 0 1,0 0 0,-1-1 0,0 0 0,0-1 0,-1 0 0,8-9 0,-11 12-109,1-1 0,-1 1 0,0-1 0,0 0 0,0 1 0,-1-1 1,0-1-1,0 1 0,0 0 0,-1 0 0,1-1 0,-1 1 0,0-1 0,-1 1 1,0-1-1,1 1 0,-2-1 0,1 0 0,-1 1 0,-1-8 0,-1 9-26,1 0-1,-1 1 0,0-1 0,0 1 0,0-1 0,-1 1 1,1 0-1,-1 0 0,0 0 0,1 1 0,-1-1 1,-1 1-1,1 0 0,0 0 0,0 0 0,-1 1 1,1 0-1,-1 0 0,1 0 0,-1 0 0,-8 0 1,8 1-222,0-1 1,-1 1 0,1 0-1,0 1 1,0-1 0,0 1-1,0 0 1,0 1 0,-6 2-1,8-4-193,1 1 0,0 0-1,0 1 1,0-1-1,0 0 1,1 1-1,-1-1 1,0 1-1,0-1 1,1 1-1,-1 0 1,1 0 0,0-1-1,-1 1 1,1 0-1,0 0 1,0 1-1,0-1 1,0 0-1,0 3 1,0 7-5671</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0:36.989"/>
    </inkml:context>
    <inkml:brush xml:id="br0">
      <inkml:brushProperty name="width" value="0.025" units="cm"/>
      <inkml:brushProperty name="height" value="0.025" units="cm"/>
    </inkml:brush>
  </inkml:definitions>
  <inkml:trace contextRef="#ctx0" brushRef="#br0">1 331 4516,'0'0'742,"0"-9"-192,1-9-785,1 0-1,1 0 0,1 1 1,0-1-1,1 1 1,1 0-1,11-21 1,13-29 7127,-12 24 7062,-47 302-11239,25-236-860,4-34-1800,1 3-241,-1-1 0,0 1 0,-1 0 0,0 0 1,0-1-1,0 1 0,-1 0 0,-5-12 0,9 21 152,1 1 1,-1-1-1,1 0 0,-1 1 1,1-1-1,0 0 0,0-1 0,-1 1 1,1 0-1,0-1 0,0 0 0,0 1 1,0-1-1,3-1 0,-3 2 1,10-1 63,0 0 0,0-1 1,0-1-1,0 0 0,0 0 0,-1-1 0,1-1 1,-1 0-1,0-1 0,0 0 0,-1-1 0,1 0 1,10-8-1,-16 10-13,0 0 0,0-1-1,-1 0 1,1 0 0,-1 0 0,0-1 0,0 0 0,-1 0 0,0 0-1,0 0 1,0-1 0,-1 0 0,0 1 0,0-1 0,-1 0 0,0-1-1,0 1 1,-1 0 0,0-1 0,0 1 0,0 0 0,-1-1 0,-1-12-1,0 18-27,1 1-1,0-1 1,0 1-1,-1 0 0,1-1 1,-1 1-1,1 0 1,-1-1-1,0 1 0,0 0 1,1 0-1,-1 0 0,0 0 1,0 0-1,0 0 1,0 0-1,0 0 0,0 0 1,-1 0-1,1 0 1,0 0-1,0 1 0,-1-1 1,1 1-1,0-1 1,-1 1-1,1-1 0,0 1 1,-1 0-1,1 0 0,-1-1 1,1 1-1,-1 0 1,1 0-1,0 0 0,-1 1 1,1-1-1,-2 1 1,-3 0-39,1 0 0,0 0 0,0 0 1,1 1-1,-1 0 0,0 0 0,1 0 1,-1 1-1,-6 5 0,-3 4 26,0 0 0,1 1 0,-22 28-1,31-35 54,1-1-1,-1 0 1,1 1-1,0 0 1,0 0-1,1 0 1,-1 0 0,1 0-1,1 0 1,-1 1-1,1-1 1,0 0-1,1 1 1,-1 10-1,2-15-17,0 1-1,0-1 1,0 0-1,0 0 1,0 1-1,0-1 1,0 0 0,1 0-1,-1 0 1,1-1-1,-1 1 1,1 0-1,0-1 1,0 1-1,0-1 1,0 1-1,0-1 1,0 0-1,0 0 1,0 0 0,1 0-1,-1 0 1,0 0-1,1-1 1,-1 1-1,0-1 1,6 1-1,9 1-18,0-1-1,32-1 0,-32 0-164,106 0-2699,-122 0 2857,-1 0-1,1 0 0,-1 0 1,1 0-1,-1 0 1,1 0-1,-1 0 0,1 0 1,-1 0-1,1 0 0,-1 1 1,1-1-1,-1 0 0,1 0 1,-1 0-1,0 1 1,1-1-1,-1 0 0,1 1 1,-1-1-1,0 0 0,1 1 1,-1-1-1,0 0 1,1 1-1,-1-1 0,0 1 1,0-1-1,1 1 0,-1-1 1,0 0-1,0 1 0,0-1 1,1 1-1,-1-1 1,0 2-1,-6 22-173,-20 20 300,8-14-10,16-15-2861</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0:37.479"/>
    </inkml:context>
    <inkml:brush xml:id="br0">
      <inkml:brushProperty name="width" value="0.025" units="cm"/>
      <inkml:brushProperty name="height" value="0.025" units="cm"/>
    </inkml:brush>
  </inkml:definitions>
  <inkml:trace contextRef="#ctx0" brushRef="#br0">244 0 14926,'0'0'5162,"-13"5"-4820,-7 3-146,0 1 0,1 1-1,0 0 1,0 2 0,-27 22 0,39-28-60,-1 0 1,2 0 0,-1 0-1,1 1 1,0 0 0,0 1 0,1-1-1,-1 1 1,2 0 0,-1 0-1,1 0 1,1 1 0,0 0 0,0 0-1,0 0 1,1 0 0,-1 16-1,3-23-112,0 0 0,1 0 0,-1 0 0,1 0 0,0 0 0,-1 0 0,1 0 0,0 0 0,0 0 0,0 0 0,1 0 0,-1 0 0,0-1 0,1 1 0,-1-1-1,1 1 1,-1-1 0,1 1 0,0-1 0,0 0 0,0 0 0,-1 0 0,1 0 0,0 0 0,0 0 0,0-1 0,0 1 0,1-1 0,-1 1 0,0-1 0,3 0 0,11 3 54,0-2 1,0 0 0,18-1 0,-19 0-56,0 0-109,70-4-1091,-80 4 763,0-1-1,0 0 1,0 0 0,-1-1-1,1 1 1,0-1-1,-1 0 1,1 0 0,-1 0-1,1-1 1,-1 1 0,0-1-1,0 0 1,4-5-1,-2-6-4811,-5 0-3940</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0:37.825"/>
    </inkml:context>
    <inkml:brush xml:id="br0">
      <inkml:brushProperty name="width" value="0.025" units="cm"/>
      <inkml:brushProperty name="height" value="0.025" units="cm"/>
    </inkml:brush>
  </inkml:definitions>
  <inkml:trace contextRef="#ctx0" brushRef="#br0">1 12 15599,'0'0'7046,"90"0"-4643,-31-4-994,9 0-1089,1 1-256,-8 3-64,-9 0-1281,-17 0-1249,-12 0-1058,-14 4-1793</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0:38.171"/>
    </inkml:context>
    <inkml:brush xml:id="br0">
      <inkml:brushProperty name="width" value="0.025" units="cm"/>
      <inkml:brushProperty name="height" value="0.025" units="cm"/>
    </inkml:brush>
  </inkml:definitions>
  <inkml:trace contextRef="#ctx0" brushRef="#br0">1 30 8616,'0'0'10730,"56"16"-8584,-4-16-224,13 0-1121,3 0-673,-8-11-576,1-3-3108,-11-7-5925</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0:59.341"/>
    </inkml:context>
    <inkml:brush xml:id="br0">
      <inkml:brushProperty name="width" value="0.025" units="cm"/>
      <inkml:brushProperty name="height" value="0.025" units="cm"/>
    </inkml:brush>
  </inkml:definitions>
  <inkml:trace contextRef="#ctx0" brushRef="#br0">1 10 8168,'0'0'10559,"9"-2"-9833,22-2-570,0 1 1,1 2-1,-1 1 0,1 2 1,-1 1-1,55 12 0,-84-15-162,-1 0-1,1 0 1,-1 0-1,0 0 1,1 0-1,-1 1 0,1-1 1,-1 0-1,0 1 1,1-1-1,-1 1 1,0-1-1,1 1 1,-1 0-1,0-1 0,0 1 1,1 0-1,-1 0 1,0 0-1,0 0 1,0 0-1,1 2 0,-3-2 15,0 1-1,0-1 0,0 1 1,0-1-1,0 0 0,-1 1 0,1-1 1,0 0-1,-1 0 0,1 1 1,-1-1-1,1-1 0,-3 2 0,-17 14-11,0 2 164,1 1-1,1 1 1,1 0 0,-25 37-1,36-47-159,1-1 1,0 1-1,1 0 0,0 1 0,1-1 0,0 1 0,0 0 1,1 0-1,1 0 0,0 0 0,0 0 0,1 1 1,1 20-1,0-32-122,0 0 1,0 0 0,0 0-1,1 0 1,-1 0-1,0 0 1,0 0 0,0 0-1,0 0 1,0 0 0,0 0-1,1 0 1,-1 0-1,0 0 1,0 0 0,0 0-1,0 0 1,0 0-1,0 0 1,0 0 0,1 0-1,-1 0 1,0 0 0,0 0-1,0 0 1,0 0-1,0 0 1,0 0 0,0 0-1,0 0 1,1 1-1,-1-1 1,0 0 0,0 0-1,0 0 1,0 0-1,0 0 1,0 0 0,0 1-1,3-15-3809,-5-7-730</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0:59.702"/>
    </inkml:context>
    <inkml:brush xml:id="br0">
      <inkml:brushProperty name="width" value="0.025" units="cm"/>
      <inkml:brushProperty name="height" value="0.025" units="cm"/>
    </inkml:brush>
  </inkml:definitions>
  <inkml:trace contextRef="#ctx0" brushRef="#br0">0 5 6502,'0'0'9930,"60"-5"-8905,-15 5-481,7 0-384,4 0-64,2 0-768,-8 0-3492,2 0-2050</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1:00.080"/>
    </inkml:context>
    <inkml:brush xml:id="br0">
      <inkml:brushProperty name="width" value="0.025" units="cm"/>
      <inkml:brushProperty name="height" value="0.025" units="cm"/>
    </inkml:brush>
  </inkml:definitions>
  <inkml:trace contextRef="#ctx0" brushRef="#br0">20 51 9033,'0'0'10858,"13"-7"-10324,-1-1-414,1 2-1,0 0 1,0 0 0,25-6 0,-34 11-107,1 0 0,-1 0 0,0 0 0,1 0 0,-1 1 0,1-1 0,-1 1 1,1 0-1,-1 1 0,1-1 0,-1 1 0,0 0 0,1 0 0,-1 0 0,0 0 0,0 1 0,0 0 0,0 0 0,0 0 0,0 0 0,0 1 0,0-1 0,4 6 1,-6-6-8,-1-1 1,0 1-1,0 0 1,-1-1-1,1 1 1,0 0 0,-1-1-1,1 1 1,-1 0-1,1 0 1,-1 0-1,0 0 1,0-1 0,0 1-1,0 0 1,0 0-1,0 0 1,0 0 0,-1 0-1,1-1 1,-1 1-1,1 0 1,-1 0-1,0 0 1,0-1 0,1 1-1,-1-1 1,0 1-1,-1 0 1,1-1-1,0 0 1,0 1 0,-1-1-1,1 0 1,-3 2-1,-7 7 65,0-1 0,-1 0 0,-19 10 0,19-12-58,-12 8 30,9-7 17,1 1-1,-1 1 1,2 1-1,-1-1 1,-19 23 0,32-33-58,0 1 1,0 0 0,0 0 0,0 0-1,0 0 1,1 0 0,-1 0 0,0 0-1,0 0 1,1 0 0,-1 1-1,1-1 1,-1 0 0,1 0 0,0 1-1,-1-1 1,1 0 0,0 0 0,0 1-1,0-1 1,0 0 0,0 1 0,0-1-1,0 0 1,0 1 0,1-1-1,-1 0 1,1 0 0,-1 1 0,0-1-1,1 0 1,0 0 0,-1 0 0,1 0-1,0 0 1,0 0 0,-1 0-1,1 0 1,0 0 0,0 0 0,0 0-1,0 0 1,0-1 0,0 1 0,1 0-1,-1-1 1,0 1 0,0-1 0,0 1-1,1-1 1,-1 1 0,0-1-1,0 0 1,2 0 0,10 4 14,0-2-1,1 0 1,26 1 0,-36-3-21,1 0-16,73 2-1605,1-6-4001,-28-6-684</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1:00.424"/>
    </inkml:context>
    <inkml:brush xml:id="br0">
      <inkml:brushProperty name="width" value="0.025" units="cm"/>
      <inkml:brushProperty name="height" value="0.025" units="cm"/>
    </inkml:brush>
  </inkml:definitions>
  <inkml:trace contextRef="#ctx0" brushRef="#br0">202 61 11082,'0'0'2579,"2"-7"-534,2-25-588,-4 32-1410,0-1-1,0 0 1,0 0 0,0 0 0,0 0-1,-1 0 1,1 0 0,0 0 0,-1 0-1,1 0 1,-1 0 0,1 1 0,-1-1-1,1 0 1,-1 0 0,0 1-1,1-1 1,-1 0 0,0 1 0,1-1-1,-1 1 1,0-1 0,0 1 0,0-1-1,1 1 1,-1-1 0,0 1 0,0 0-1,0-1 1,0 1 0,0 0 0,0 0-1,0 0 1,0 0 0,0 0 0,0 0-1,0 0 1,0 0 0,0 0 0,0 0-1,1 0 1,-1 1 0,0-1 0,-1 1-1,-44 10 237,36-7-142,0 1-1,0 1 1,0 0-1,-9 6 1,16-9-71,0-1 0,-1 1-1,1 0 1,1 0 0,-1 0 0,0 0 0,1 1 0,-1-1 0,1 0 0,0 1 0,0 0-1,1 0 1,-1-1 0,-1 8 0,3-11-63,0 1 1,0 0-1,0 0 0,0-1 1,0 1-1,0 0 0,0 0 1,0-1-1,0 1 0,0 0 1,1 0-1,-1-1 0,0 1 1,1 0-1,-1-1 0,0 1 1,1 0-1,-1-1 0,1 1 1,-1-1-1,1 1 0,-1-1 1,1 1-1,-1-1 0,1 1 1,0-1-1,-1 1 0,1-1 1,0 1-1,30 6 200,28-10 60,-52 2-246,-1-1 1,0-1-1,0 1 0,-1-1 1,1 0-1,0 0 0,6-6 1,-9 8-26,-1-1 1,1 0-1,-1 0 1,0 0-1,0 0 0,0 0 1,0 0-1,0 0 1,0-1-1,-1 1 1,1-1-1,-1 1 1,0-1-1,1 0 1,-1 0-1,-1 1 0,2-6 1,-19 24-472,14-10 466,1 0 0,0-1 1,0 1-1,1 0 0,0 0 0,0 0 1,0 0-1,1 0 0,0 0 0,0 0 1,0 0-1,1 0 0,1 7 0,1-5 32,0 0 1,0 0-1,1 0 0,0 0 0,1-1 0,-1 1 0,1-1 0,9 9 0,-10-13-21,-1 1-1,1 0 1,-1 0-1,0 0 0,0 1 1,0-1-1,0 1 1,-1-1-1,0 1 1,0 0-1,0 0 1,0 0-1,-1 0 1,0 1-1,0-1 1,0 0-1,-1 0 0,0 1 1,0-1-1,0 0 1,-2 8-1,1-11 53,0 0-1,-1 0 0,1 0 1,-1 0-1,0 0 1,0 0-1,1-1 1,-1 1-1,-1 0 0,1-1 1,0 0-1,0 1 1,0-1-1,-1 0 0,1 0 1,-1 0-1,1 0 1,0-1-1,-1 1 1,-3 0-1,-57 5 1484,58-5-1404,-157 1 1842,197-17-8381,-3-2 555</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1:01.571"/>
    </inkml:context>
    <inkml:brush xml:id="br0">
      <inkml:brushProperty name="width" value="0.025" units="cm"/>
      <inkml:brushProperty name="height" value="0.025" units="cm"/>
    </inkml:brush>
  </inkml:definitions>
  <inkml:trace contextRef="#ctx0" brushRef="#br0">53 59 6086,'0'0'12225,"-4"13"-11841,-9 34 34,1 1-1,3 1 1,-5 76 0,14-123-383,2 31-34,-2-34 18,0 1-1,1 0 1,-1-1 0,0 1 0,0 0-1,0-1 1,1 1 0,-1 0 0,0-1-1,0 1 1,1 0 0,-1 0 0,0-1-1,0 1 1,1 0 0,-1 0 0,0 0-1,1-1 1,-1 1 0,0 0 0,1 0-1,-1 0 1,1 0 0,-1 0 0,0 0-1,1 0 1,-1 0 0,0 0 0,1 0-1,-1 0 1,1 0 0,-1 0 0,0 0-1,1 0 1,-1 0 0,0 0 0,1 0-1,-1 0 1,0 1 0,1-1 0,-1 0-1,0 0 1,1 0 0,-1 1 0,0-1-1,0 0 1,1 0 0,-1 1 0,0-1-1,0 0 1,1 1 0,-1-1 0,0 0-1,0 1 1,0-1 0,0 0 0,0 1-1,1-1 1,-1 0 0,0 1 0,0-1-1,0 1 1,4-8 89,-1 0 0,0 0 0,0 0 0,-1 0 0,1-1 0,-2 0 0,1 1 0,-1-1 0,0-12 0,-2-81-203,0 50-356,1 50 200,6 27-197,-3-23 452,0-1 0,-1 0-1,1 1 1,0-1 0,1 0 0,-1 0 0,0-1 0,1 1 0,-1-1 0,0 0 0,1 0 0,0 0 0,-1 0 0,1 0 0,0-1 0,-1 0 0,1 1 0,0-1 0,-1-1 0,1 1 0,5-2 0,0 1 85,0 0 0,0-1 0,0 0 1,0-1-1,-1 1 0,1-2 0,12-6 0,-15 6-32,-1 1 0,0-1 0,0 0 0,-1 0 0,1-1 0,-1 0 0,0 1 0,0-1 0,-1 0 0,0-1 1,1 1-1,-2-1 0,1 1 0,-1-1 0,1 0 0,-2 0 0,1 0 0,-1 0 0,0 0 0,0-1 0,0 1 0,-1 0 0,0 0 0,-1-9 0,1 14-62,-1 0 1,1 0-1,0 0 0,-1 0 1,1 0-1,-1 0 1,1 0-1,-1 0 1,1 0-1,-1 0 0,0 0 1,1 0-1,-1 0 1,0 0-1,0 1 0,0-1 1,1 0-1,-1 0 1,0 1-1,0-1 1,0 1-1,0-1 0,0 1 1,0-1-1,-1 1 1,1 0-1,0 0 1,0-1-1,0 1 0,0 0 1,0 0-1,0 0 1,0 0-1,-1 0 0,1 0 1,0 1-1,0-1 1,0 0-1,0 0 1,-2 2-1,-2-1-31,0 0 0,0 1 0,0 0 0,0 0 0,0 0 0,1 0 1,-8 6-1,6-4 30,0 0 0,0 1 0,0 0 0,1 0 0,0 0 0,0 1 0,0 0 0,0 0 0,1 0 0,0 0 0,1 1 0,-1-1 0,1 1 1,0 0-1,1 0 0,0 0 0,-2 10 0,4-15 5,0 0 1,0 0-1,1 0 1,-1 0-1,1 0 1,-1 0 0,1 0-1,0-1 1,0 1-1,0 0 1,0 0-1,0-1 1,0 1-1,0 0 1,0-1-1,1 0 1,-1 1-1,1-1 1,-1 0-1,1 1 1,0-1 0,-1 0-1,1 0 1,0 0-1,2 0 1,55 22 100,-46-19-76,33 8-155,29 9-1126,-70-19 1132,0 0-1,1 1 0,-1-1 0,0 1 1,0 0-1,-1 0 0,1 1 0,-1 0 1,1-1-1,3 6 0,-7-7 118,1-1-1,-1 1 1,0 0-1,0-1 1,-1 1 0,1 0-1,0 0 1,0 0-1,-1 0 1,1-1-1,-1 1 1,0 0-1,0 0 1,1 0-1,-1 0 1,0 0-1,-1 0 1,1 0-1,0 0 1,-1 0 0,1 0-1,-1 0 1,1 0-1,-1 0 1,0-1-1,0 1 1,0 0-1,0 0 1,0-1-1,0 1 1,0-1-1,-1 1 1,1-1 0,-2 2-1,-6 5 12,1-1 1,-1 0-1,0-1 1,-16 9-1,22-13-49,1-1-579,8-8-8354</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14.239"/>
    </inkml:context>
    <inkml:brush xml:id="br0">
      <inkml:brushProperty name="width" value="0.025" units="cm"/>
      <inkml:brushProperty name="height" value="0.025" units="cm"/>
    </inkml:brush>
  </inkml:definitions>
  <inkml:trace contextRef="#ctx0" brushRef="#br0">183 4 13837,'0'0'7314,"-9"-1"-6241,2 0-888,0 0 1,0 1 0,0 0 0,0 0-1,0 1 1,0 0 0,0 0-1,0 1 1,0 0 0,1 0 0,-1 0-1,1 1 1,-1 0 0,1 1-1,0-1 1,0 1 0,0 0 0,-7 7-1,8-6 83,0-1 0,1 0 0,0 1 0,0 0-1,0 0 1,1 0 0,-4 7 0,7-11-239,-1-1 0,1 1 0,-1 0 0,1 0 0,-1 0 0,1 0 0,0 0 0,-1 0 0,1 0 0,0 0 0,0 1 0,0-1 0,0 0 0,0 0 0,0 0 1,0 0-1,0 0 0,0 0 0,1 0 0,-1 0 0,0 0 0,1 0 0,-1 0 0,1 0 0,-1 0 0,1 0 0,-1 0 0,1 0 0,0-1 0,-1 1 0,1 0 0,0 0 0,0-1 1,-1 1-1,1 0 0,0-1 0,0 1 0,0-1 0,0 1 0,0-1 0,0 1 0,0-1 0,0 0 0,0 0 0,0 1 0,0-1 0,0 0 0,2 0 0,24 4 32,-1-1 0,33-1-1,-10-2-2410,-18 0-1300,-24-10-13476</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1:01.887"/>
    </inkml:context>
    <inkml:brush xml:id="br0">
      <inkml:brushProperty name="width" value="0.025" units="cm"/>
      <inkml:brushProperty name="height" value="0.025" units="cm"/>
    </inkml:brush>
  </inkml:definitions>
  <inkml:trace contextRef="#ctx0" brushRef="#br0">202 1 13325,'0'0'4676,"-10"1"-4089,0 2-536,1 0 0,-1 0-1,1 1 1,-1 1 0,1-1 0,0 1-1,1 1 1,-1 0 0,1 0-1,0 0 1,1 1 0,0 1 0,-12 14-1,9-11 184,1 1 0,1 0 0,-14 25 0,20-33-157,1-1 1,-1 1 0,1 0-1,0 0 1,0 0-1,0 0 1,1 0-1,-1 7 1,1-9-57,0 0 0,0-1-1,1 1 1,-1 0 0,0 0 0,1-1 0,0 1 0,-1-1 0,1 1-1,0 0 1,0-1 0,0 0 0,0 1 0,0-1 0,0 1 0,0-1 0,0 0-1,0 0 1,1 0 0,-1 0 0,2 1 0,8 3-42,-1 0 1,1-1-1,0 0 1,1-1-1,-1-1 0,0 0 1,1 0-1,0-1 1,-1 0-1,1-1 0,-1-1 1,1 0-1,15-3 1,-25 4-168,0-1 0,-1 1 0,1-1 0,0 0 0,0 0 1,-1 1-1,1-1 0,0 0 0,-1-1 0,1 1 0,-1 0 1,1 0-1,-1-1 0,0 1 0,1-1 0,-1 1 0,0-1 1,0 1-1,0-1 0,1-3 0,3-24-6331,-5 9 108</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1:02.264"/>
    </inkml:context>
    <inkml:brush xml:id="br0">
      <inkml:brushProperty name="width" value="0.025" units="cm"/>
      <inkml:brushProperty name="height" value="0.025" units="cm"/>
    </inkml:brush>
  </inkml:definitions>
  <inkml:trace contextRef="#ctx0" brushRef="#br0">1 1 8456,'0'0'5797,"74"11"-3650,-15-7-482,4-2-992,2 0-481,-4 2-64,-14-1-1922,-13-2-4388,-12-1-1985</inkml:trace>
  <inkml:trace contextRef="#ctx0" brushRef="#br0" timeOffset="1">57 93 7944,'0'0'3491,"63"9"-1025,-13-9-864,2 0-738,6 0-639,-4-5-450,-5-4-4163</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1:09.028"/>
    </inkml:context>
    <inkml:brush xml:id="br0">
      <inkml:brushProperty name="width" value="0.025" units="cm"/>
      <inkml:brushProperty name="height" value="0.025" units="cm"/>
    </inkml:brush>
  </inkml:definitions>
  <inkml:trace contextRef="#ctx0" brushRef="#br0">99 1 19763,'0'0'352,"-61"38"64,37-13-159,10 0-193,14 2-32,0 0-64,25 1-545,13-4-544,5 0-1698,2-5-2498</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1:09.375"/>
    </inkml:context>
    <inkml:brush xml:id="br0">
      <inkml:brushProperty name="width" value="0.025" units="cm"/>
      <inkml:brushProperty name="height" value="0.025" units="cm"/>
    </inkml:brush>
  </inkml:definitions>
  <inkml:trace contextRef="#ctx0" brushRef="#br0">37 0 15503,'0'0'1313,"-35"68"-608,34-42-33,1-4-319,10-5 255,10-6-224,13-4-319,3-1-770,-2-4-2498,-2 2-2691</inkml:trace>
  <inkml:trace contextRef="#ctx0" brushRef="#br0" timeOffset="1">197 210 7111,'0'0'5637,"-58"48"-4196,51-35-1248,7-4-930,0-5-3011</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1:10.090"/>
    </inkml:context>
    <inkml:brush xml:id="br0">
      <inkml:brushProperty name="width" value="0.025" units="cm"/>
      <inkml:brushProperty name="height" value="0.025" units="cm"/>
    </inkml:brush>
  </inkml:definitions>
  <inkml:trace contextRef="#ctx0" brushRef="#br0">1 34 10890,'0'0'1249,"61"4"-3427,-23-25-5445</inkml:trace>
  <inkml:trace contextRef="#ctx0" brushRef="#br0" timeOffset="1">204 0 10794,'0'0'2274,"-76"56"321,37-27-866,12-4-1120,11-6-417,16-8-128,5-11-897,17-11-3555,8-21-8103</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8:14.136"/>
    </inkml:context>
    <inkml:brush xml:id="br0">
      <inkml:brushProperty name="width" value="0.025" units="cm"/>
      <inkml:brushProperty name="height" value="0.025" units="cm"/>
    </inkml:brush>
  </inkml:definitions>
  <inkml:trace contextRef="#ctx0" brushRef="#br0">281 72 6662,'0'0'6449,"7"-9"-4111,5-5-1492,22-31 3225,-43 42 631,-36 6-4423,21 3-239,0 1 0,1 1 0,0 2 0,0 0 0,1 1 0,0 1 0,1 1 0,1 1 0,-22 18 0,39-29-28,0 0 1,0 0-1,0 1 1,0-1-1,0 1 0,1 0 1,0-1-1,-1 1 1,1 0-1,1 0 0,-1 1 1,1-1-1,-1 0 1,1 1-1,1-1 0,-1 0 1,0 9-1,2-10 0,-1 0 0,1 0 0,0 0 0,0 0 0,0 0-1,0-1 1,0 1 0,1 0 0,-1-1 0,1 1 0,0-1 0,0 0-1,0 1 1,0-1 0,0 0 0,0 0 0,1 0 0,-1 0 0,1-1-1,-1 1 1,1-1 0,0 1 0,-1-1 0,1 0 0,0 0-1,0 0 1,4 0 0,16 5-319,0-2-1,1 0 1,41 0-1,-43-4-1899,0-1-1,25-4 0,-3-7-5351</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8:15.175"/>
    </inkml:context>
    <inkml:brush xml:id="br0">
      <inkml:brushProperty name="width" value="0.025" units="cm"/>
      <inkml:brushProperty name="height" value="0.025" units="cm"/>
    </inkml:brush>
  </inkml:definitions>
  <inkml:trace contextRef="#ctx0" brushRef="#br0">3 1 9929,'-1'41'8094,"-1"11"-4228,5 3-3827,-3-46-624,2 0 0,-1 0 0,1 1 1,0-1-1,1 0 0,0-1 0,1 1 0,0 0 0,5 8 0</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8:15.663"/>
    </inkml:context>
    <inkml:brush xml:id="br0">
      <inkml:brushProperty name="width" value="0.025" units="cm"/>
      <inkml:brushProperty name="height" value="0.025" units="cm"/>
    </inkml:brush>
  </inkml:definitions>
  <inkml:trace contextRef="#ctx0" brushRef="#br0">1 35 13357,'0'0'7014,"14"-5"-6021,11-2-525,1 1 1,-1 0-1,35-1 0,-51 6-448,0 0 1,1 0-1,-1 1 0,0 0 1,0 1-1,1 0 0,-1 1 1,0-1-1,0 2 0,0-1 1,-1 1-1,1 1 1,-1 0-1,16 9 0,-22-12-6,-1 0 0,1 1 0,-1-1-1,1 1 1,-1-1 0,0 1 0,0 0-1,0-1 1,0 1 0,0 0 0,0 0 0,0-1-1,-1 1 1,1 0 0,0 0 0,-1 0-1,0 0 1,1 0 0,-1 0 0,0 0 0,-1 3-1,1-1 71,-1-1-1,0 0 1,0 0-1,-1 1 1,1-1-1,-1 0 0,0 0 1,1 0-1,-1-1 1,-1 1-1,-3 4 1,-7 5 451,0-1-1,-1 0 1,-29 17 0,34-22-381,-2 0 97,9-6-237,1 0 1,-1 1-1,1-1 1,0 1-1,-1 0 1,1-1-1,0 1 0,0 0 1,-1 0-1,1-1 1,0 1-1,0 0 1,0 0-1,0 1 0,0-1 1,0 0-1,0 0 1,1 0-1,-2 2 1,5-1-96,0 0 1,1-1 0,-1 1-1,0-1 1,1 0 0,-1 0-1,1 0 1,-1 0 0,5 0-1,0 0-60,-6 0 103,25 7-652,48 20 0,-69-26 632,-1 1-1,0-1 0,0 1 0,0 0 0,0 0 0,-1 0 0,1 1 0,-1 0 0,0 0 1,0 0-1,0 0 0,0 1 0,-1-1 0,0 1 0,0 0 0,4 7 0,-7-10 91,0 0-1,0 0 0,0 0 1,0 0-1,0 0 1,0 0-1,-1 0 0,1 0 1,-1 0-1,1 0 0,-1-1 1,1 1-1,-1 0 1,0 0-1,0 0 0,0-1 1,0 1-1,0-1 0,-1 1 1,1-1-1,0 1 1,-1-1-1,1 0 0,-1 1 1,1-1-1,-1 0 0,0 0 1,0 0-1,1 0 1,-1-1-1,0 1 0,-3 1 1,-9 3 427,0 0 0,0-1 0,-17 3 0,27-7-352,-30 7 1081,-49 3 1,72-10-1067,0 1 0,0-1 0,0-1 0,0 0 0,0-1 0,1 0 0,-1 0 0,-17-7 0,26 8-143,1 1-1,0-1 0,-1 0 1,1 0-1,-1 0 0,1 0 0,0 0 1,0 0-1,0 0 0,0 0 1,-1 0-1,1 0 0,1-1 0,-1 1 1,0 0-1,0-1 0,0 1 1,0-3-1,1 3-125,0 0 0,0 0 0,0 0 0,0-1 0,0 1 0,1 0 0,-1 0 0,0 0 0,1 0 0,-1 0 0,0 0 0,1-1 0,0 1 0,-1 0 0,1 0 0,0 0 0,-1 1 0,1-1 0,0 0 0,0 0 0,0 0 0,0 0 0,0 1 0,0-1 0,0 1 0,0-1 0,0 0 0,0 1 0,0 0 0,0-1 0,0 1 0,0 0 0,0-1 0,2 1 0,64-15-10450,-28 7 17</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8:16.607"/>
    </inkml:context>
    <inkml:brush xml:id="br0">
      <inkml:brushProperty name="width" value="0.025" units="cm"/>
      <inkml:brushProperty name="height" value="0.025" units="cm"/>
    </inkml:brush>
  </inkml:definitions>
  <inkml:trace contextRef="#ctx0" brushRef="#br0">1 373 12748,'0'0'9497,"12"-7"-7970,20-11-1033,-1-3 1,-1 0 0,-2-2-1,44-43 1,-33 25-254,-1-2 1,50-73 0,-74 100 48,-17 38-377,0-7-20,-10 48 95,6-33 19,0 0 1,3 0 0,0 0 0,2 60-1,2-89-18,0 0-1,0 0 0,0 1 1,1-1-1,-1 0 1,0 0-1,0 0 0,1 0 1,-1 0-1,1 0 0,-1 0 1,1-1-1,-1 1 1,1 0-1,0 0 0,-1 0 1,1 0-1,0-1 0,0 1 1,0 0-1,0-1 0,-1 1 1,1 0-1,0-1 1,0 1-1,0-1 0,0 0 1,0 1-1,0-1 0,0 0 1,0 0-1,0 1 1,1-1-1,-1 0 0,0 0 1,0 0-1,0 0 0,0 0 1,1-1-1,1 1-338,-1-1 1,1 1-1,0-1 0,-1 0 0,1 0 0,-1 0 1,0 0-1,1 0 0,-1 0 0,0-1 0,1 1 1,-1-1-1,0 0 0,3-2 0,8-18-6232</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8:16.996"/>
    </inkml:context>
    <inkml:brush xml:id="br0">
      <inkml:brushProperty name="width" value="0.025" units="cm"/>
      <inkml:brushProperty name="height" value="0.025" units="cm"/>
    </inkml:brush>
  </inkml:definitions>
  <inkml:trace contextRef="#ctx0" brushRef="#br0">1 0 18706,'0'0'8648,"25"49"-11691,-16-47-1345,5 2-3780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15.583"/>
    </inkml:context>
    <inkml:brush xml:id="br0">
      <inkml:brushProperty name="width" value="0.025" units="cm"/>
      <inkml:brushProperty name="height" value="0.025" units="cm"/>
    </inkml:brush>
  </inkml:definitions>
  <inkml:trace contextRef="#ctx0" brushRef="#br0">59 1 9993,'0'0'4987,"5"1"0,26 7-2864,-16-6-1403,-10-1-545,0-1 0,0 1 0,0-1 0,1 2 0,-1-1-1,0 0 1,0 1 0,0 0 0,-1 0 0,1 1 0,8 5 0,-12-6-68,-1 0 1,1 0-1,-1 0 0,0 0 1,0 0-1,0 0 0,0 0 1,0 0-1,0 0 0,0 0 1,-1 0-1,1 0 0,-1 0 1,1 0-1,-1-1 0,0 1 1,0 0-1,0 0 0,0-1 1,0 1-1,0 0 1,0-1-1,-1 1 0,1-1 1,0 1-1,-1-1 0,0 0 1,-2 2-1,-48 32 314,46-32-390,1 0-1,-1 0 1,1-1-1,-1 0 1,0 0 0,0 0-1,0-1 1,0 1-1,0-2 1,-1 1 0,1-1-1,0 0 1,0 0-1,-10-2 1,15 2-85,1 0 0,-1 0 0,1 0 0,0-1 0,-1 1 0,1 0 0,0 0 0,-1-1 0,1 1 0,0 0 0,-1-1 0,1 1 0,0 0 0,0-1 0,0 1 0,-1 0 0,1-1-1,0 1 1,0-1 0,0 1 0,0 0 0,-1-1 0,1 1 0,0-1 0,0 1 0,0-1 0,0 1 0,0 0 0,0-1 0,0 1 0,0-1 0,0 1 0,1-1 0,8-14-5775,5 6-577</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8:17.326"/>
    </inkml:context>
    <inkml:brush xml:id="br0">
      <inkml:brushProperty name="width" value="0.025" units="cm"/>
      <inkml:brushProperty name="height" value="0.025" units="cm"/>
    </inkml:brush>
  </inkml:definitions>
  <inkml:trace contextRef="#ctx0" brushRef="#br0">0 40 16816,'0'0'8264,"52"-18"-14830,-34-4-6631</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9:45.113"/>
    </inkml:context>
    <inkml:brush xml:id="br0">
      <inkml:brushProperty name="width" value="0.025" units="cm"/>
      <inkml:brushProperty name="height" value="0.025" units="cm"/>
    </inkml:brush>
  </inkml:definitions>
  <inkml:trace contextRef="#ctx0" brushRef="#br0">1 1 3812,'0'0'-2947</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9:45.476"/>
    </inkml:context>
    <inkml:brush xml:id="br0">
      <inkml:brushProperty name="width" value="0.025" units="cm"/>
      <inkml:brushProperty name="height" value="0.025" units="cm"/>
    </inkml:brush>
  </inkml:definitions>
  <inkml:trace contextRef="#ctx0" brushRef="#br0">97 60 545,'0'0'3752,"11"-4"-2123,21-9 114,48-11 0,-52 11 4186,-29 8-1863,-17 4-3251,7 2-792,-1 1-1,0 0 1,1 1 0,-1 0 0,1 1 0,0 0 0,0 1-1,1 0 1,-1 1 0,1 0 0,-17 14 0,20-15 17,0 1 0,1 0 0,0 0 0,0 1 0,0 0 0,1 0 0,0 0 0,0 1 1,1-1-1,0 1 0,0 0 0,1 0 0,0 1 0,0-1 0,1 1 0,-1 11 0,2-18-32,1 1 0,0 0 1,0 0-1,0-1 0,1 1 0,-1 0 0,1 0 0,-1-1 0,1 1 0,0 0 0,0-1 0,0 1 0,1-1 0,-1 0 0,0 1 0,1-1 0,0 0 0,-1 0 0,5 4 0,-1-2 23,0 0-1,0-1 0,0 0 1,0 0-1,0-1 0,1 1 0,0-1 1,10 3-1,7 0-252,1-2 0,0 0 0,36-1 1,-56-2 121,16 0-1320,0 0-1,1-1 1,21-5-1,4-9-3848</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9:45.839"/>
    </inkml:context>
    <inkml:brush xml:id="br0">
      <inkml:brushProperty name="width" value="0.025" units="cm"/>
      <inkml:brushProperty name="height" value="0.025" units="cm"/>
    </inkml:brush>
  </inkml:definitions>
  <inkml:trace contextRef="#ctx0" brushRef="#br0">125 1 12107,'0'0'2691,"-44"69"-1218,24-29-320,-1 6-31,-1 3-258,10-3-319,6-3-417,6-7-96,0-5 0,6-9-673,6-11-832,3-7-1538,-5-4-2370</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9:46.170"/>
    </inkml:context>
    <inkml:brush xml:id="br0">
      <inkml:brushProperty name="width" value="0.025" units="cm"/>
      <inkml:brushProperty name="height" value="0.025" units="cm"/>
    </inkml:brush>
  </inkml:definitions>
  <inkml:trace contextRef="#ctx0" brushRef="#br0">3 100 10954,'0'0'6038,"-1"-9"-3748,1 8-2224,-1-1 0,1 0 0,0 0 0,0 0 0,0 0 0,0 0 0,0 0 0,0 0 1,0 0-1,1 0 0,-1 0 0,1 0 0,-1 0 0,1 1 0,0-1 0,0 0 0,0 0 0,0 1 0,0-1 0,0 1 0,0-1 0,0 1 0,3-3 0,2 0 51,0 1 0,0 0 0,0 1 0,0-1 0,0 1 0,1 0 0,-1 0-1,9 0 1,38-7 189,0 2-1,1 3 0,0 2 1,74 6-1,-121-3-308,1 0 0,-1 0 1,0 1-1,0 0 0,0 0 0,0 0 0,0 1 0,0 0 0,9 7 0,-14-9 6,0 1-1,0-1 0,0 1 0,0 0 1,0 0-1,-1 0 0,1-1 0,-1 2 1,1-1-1,-1 0 0,0 0 0,0 0 0,0 1 1,0-1-1,0 0 0,-1 1 0,1-1 1,-1 1-1,1-1 0,-1 1 0,0-1 1,0 1-1,0-1 0,0 1 0,0-1 1,-1 1-1,1-1 0,-1 0 0,0 1 0,0-1 1,-1 4-1,-3 2 105,1-1 1,-2 1-1,1-1 1,-1 0-1,0 0 0,0-1 1,-1 0-1,0 0 1,0 0-1,-1-1 0,1 0 1,-16 7-1,11-5 94,1 0-1,0 0 1,0 1 0,0 1-1,-11 12 1,21-20-241,0 0 0,0 0 0,0 0 0,0 1 0,1-1 0,-1 0 0,0 1 0,1-1 1,-1 0-1,1 1 0,-1-1 0,1 1 0,0-1 0,0 1 0,0-1 0,-1 1 0,1-1 0,1 1 1,-1-1-1,0 0 0,0 1 0,0-1 0,1 1 0,-1-1 0,1 1 0,-1-1 0,1 0 0,0 1 1,-1-1-1,1 0 0,0 0 0,0 1 0,0-1 0,0 0 0,0 0 0,0 0 0,0 0 0,0 0 1,1 0-1,0 0 0,9 6-715,-1 0 0,1-1 0,0 0 0,12 4 0,-4-2-166,-14-5 860,1 0 0,-1 0 0,0 1 1,-1-1-1,1 1 0,-1 0 0,1 1 0,-1-1 0,6 9 0,-9-11 125,0-1 0,0 1 0,-1 0 1,1-1-1,0 1 0,-1 0 0,1-1 1,-1 1-1,1 0 0,-1 0 0,0 0 1,0-1-1,0 1 0,0 0 0,0 0 1,0 0-1,0-1 0,-1 1 0,1 0 1,-1 0-1,1-1 0,-1 1 0,0 0 0,0-1 1,1 1-1,-1 0 0,0-1 0,-1 1 1,1-1-1,0 0 0,0 1 0,-1-1 1,1 0-1,0 0 0,-4 2 0,-6 4 490,0 0 0,-1-1-1,1 0 1,-2 0 0,1-2-1,0 0 1,-1 0-1,0-1 1,-18 2 0,-12 0 844,-65-1 1,103-4-1346,0-1 1,-1 0-1,1 0 1,0 0-1,-1-1 1,1 1-1,0-1 1,-6-4-1,9 6-134,1-1 1,0 1-1,-1-1 0,1 0 0,0 0 0,0 1 1,0-1-1,0 0 0,-1 0 0,1 0 0,0 0 0,1 0 1,-1 0-1,0-1 0,0 1 0,0 0 0,1 0 1,-1-1-1,1 1 0,-1 0 0,1-1 0,-1 1 1,1 0-1,0-1 0,0 1 0,-1-1 0,1 1 1,0-1-1,0 1 0,1 0 0,-1-1 0,0 1 0,0-1 1,1 1-1,-1 0 0,1-1 0,0 0 0,1 0-427,0 0 0,0 0 0,1 0 0,-1 1 0,0-1-1,1 1 1,0 0 0,-1 0 0,1 0 0,0 0 0,-1 0 0,1 0-1,0 1 1,0 0 0,0-1 0,3 1 0,6-2-1594,26-5-3728</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9:46.561"/>
    </inkml:context>
    <inkml:brush xml:id="br0">
      <inkml:brushProperty name="width" value="0.025" units="cm"/>
      <inkml:brushProperty name="height" value="0.025" units="cm"/>
    </inkml:brush>
  </inkml:definitions>
  <inkml:trace contextRef="#ctx0" brushRef="#br0">1 57 11179,'0'0'8322,"0"-8"-6421,0 6-1817,0 1 0,0-1 0,0 0 0,0 0 0,0 0 0,0 1 0,1-1 0,-1 0 0,0 0 0,1 1 0,0-1 0,-1 1 0,1-1 0,0 0 0,0 1 0,0-1 0,0 1 0,0-1 0,2-1 0,1 1 39,-1 0 0,1 1 1,0-1-1,0 1 0,-1 0 1,1 0-1,0 0 1,0 1-1,0-1 0,0 1 1,4 0-1,11-1 129,-1 1-1,1 1 1,0 0-1,29 7 1,-44-7-250,0 0-1,0 0 1,0 1 0,0-1-1,0 1 1,0 0 0,0 1-1,0-1 1,-1 1 0,1-1-1,4 6 1,-7-6-6,1 0 1,-1 0-1,1 0 0,-1 1 1,0-1-1,0 0 0,0 1 1,0-1-1,-1 1 0,1-1 1,-1 1-1,1 0 0,-1-1 1,0 1-1,0 0 0,0-1 1,0 1-1,0-1 0,-1 1 1,-1 4-1,0 0 16,0-1 0,-1-1 0,1 1 0,-1 0 0,-1 0 0,1-1 0,-1 0 0,0 0 0,0 0 0,0 0 0,-6 4 0,-64 48 279,20-17 176,53-39-448,-1 1-1,0-1 0,0 0 1,1 1-1,-1-1 1,1 1-1,0 0 0,-1-1 1,1 1-1,0 0 0,0 0 1,0 0-1,0 0 1,0 0-1,0 0 0,1 0 1,-1 0-1,0 3 1,2-4-16,0 0 0,0 1 0,0-1 0,0 0 1,0 0-1,0 1 0,0-1 0,0 0 0,0 0 1,1 0-1,-1-1 0,0 1 0,1 0 0,-1 0 0,0-1 1,1 1-1,-1-1 0,1 1 0,-1-1 0,1 0 1,0 1-1,-1-1 0,1 0 0,-1 0 0,4 0 1,110 8-2025,3-12-8706,-63-2 2046</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9:46.891"/>
    </inkml:context>
    <inkml:brush xml:id="br0">
      <inkml:brushProperty name="width" value="0.025" units="cm"/>
      <inkml:brushProperty name="height" value="0.025" units="cm"/>
    </inkml:brush>
  </inkml:definitions>
  <inkml:trace contextRef="#ctx0" brushRef="#br0">1 1 19699,'0'0'7110,"57"39"-7942,-33-27-3140,1-2-4708</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9:47.221"/>
    </inkml:context>
    <inkml:brush xml:id="br0">
      <inkml:brushProperty name="width" value="0.025" units="cm"/>
      <inkml:brushProperty name="height" value="0.025" units="cm"/>
    </inkml:brush>
  </inkml:definitions>
  <inkml:trace contextRef="#ctx0" brushRef="#br0">1 24 15663,'0'0'4740,"63"-24"-14797</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0:45.942"/>
    </inkml:context>
    <inkml:brush xml:id="br0">
      <inkml:brushProperty name="width" value="0.025" units="cm"/>
      <inkml:brushProperty name="height" value="0.025" units="cm"/>
    </inkml:brush>
  </inkml:definitions>
  <inkml:trace contextRef="#ctx0" brushRef="#br0">533 9 6694,'0'0'6454,"-9"-2"-5002,0 0-1345,1 1-1,-1-1 0,0 1 1,0 1-1,1 0 0,-1 0 0,0 1 1,0 0-1,1 0 0,-17 6 1,-34 17 647,1 3 1,1 2 0,1 3 0,-87 66 0,139-95-742,1-1 0,0 1 0,-1 0 0,1 0 0,0 1 0,1-1 1,-1 1-1,1-1 0,-1 1 0,1 0 0,0 0 0,-2 6 0,4-9-8,-1 0 0,1 0-1,0 1 1,0-1 0,0 0 0,0 0-1,0 0 1,0 0 0,1 0 0,-1 0-1,0 1 1,1-1 0,-1 0 0,0 0-1,1 0 1,-1 0 0,1 0 0,0 0-1,0 1 1,1 0 7,0-1 0,0 1 1,0 0-1,0-1 0,0 0 0,0 1 0,1-1 0,-1 0 0,0 0 1,1 0-1,4 0 0,114 21 262,-92-19-514,-1 2 1,1 0-1,-1 2 1,32 13-1,-38-12-2536,-2-4-2268</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0:46.335"/>
    </inkml:context>
    <inkml:brush xml:id="br0">
      <inkml:brushProperty name="width" value="0.025" units="cm"/>
      <inkml:brushProperty name="height" value="0.025" units="cm"/>
    </inkml:brush>
  </inkml:definitions>
  <inkml:trace contextRef="#ctx0" brushRef="#br0">1 0 9257,'0'0'9043,"2"8"-8515,3 25-85,4 62 0,-7-55-467,10 52 0,-9-78-651,1 0 1,0 0-1,1 0 0,7 14 1,-9-21-2914</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17.177"/>
    </inkml:context>
    <inkml:brush xml:id="br0">
      <inkml:brushProperty name="width" value="0.025" units="cm"/>
      <inkml:brushProperty name="height" value="0.025" units="cm"/>
    </inkml:brush>
  </inkml:definitions>
  <inkml:trace contextRef="#ctx0" brushRef="#br0">293 36 11307,'0'-1'384,"1"0"0,-1 0 0,1 0 0,-1 0 0,1 0 0,-1-1 0,0 1 0,1 0 0,-1 0 0,0 0 0,0 0 0,0-1 1,0 1-1,0 0 0,0 0 0,0 0 0,0-1 0,-1 1 0,1 0 0,0 0 0,-1-1 0,0 1-167,0 0 0,0 0 0,1 1-1,-1-1 1,0 0 0,0 1 0,0-1 0,0 0-1,0 1 1,0 0 0,0-1 0,0 1 0,0-1 0,0 1-1,0 0 1,0 0 0,0 0 0,-2-1 0,-2 1-97,1 1 0,-1-1 0,0 0 0,1 1 0,-1 0 0,0 0 1,1 1-1,-1-1 0,1 1 0,-6 3 0,-18 12-130,-1 2 0,-37 33 0,55-43 48,1 0 0,0 1 1,1 0-1,0 1 1,1 0-1,0 1 0,1-1 1,-12 26-1,18-35-17,1 0 1,-1-1-1,1 1 1,-1 0-1,1 0 0,-1-1 1,1 1-1,0 0 0,0 0 1,0 0-1,0-1 0,0 1 1,0 0-1,0 0 0,1-1 1,-1 1-1,1 0 0,-1 0 1,1-1-1,0 1 0,0 0 1,-1-1-1,1 1 0,0-1 1,1 1-1,-1-1 0,0 0 1,0 1-1,0-1 0,1 0 1,-1 0-1,1 0 0,-1 0 1,1 0-1,-1 0 0,1 0 1,0 0-1,-1-1 0,1 1 1,0-1-1,0 1 0,-1-1 1,4 0-1,10 3 83,1-1-1,-1-1 1,1 0-1,18-2 0,-12 0-107,-2 1-129,79-4 283,-90 3-734,0 0 0,0-1 0,0-1-1,16-6 1,-9-3-3201,-7-4-2813</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0:46.810"/>
    </inkml:context>
    <inkml:brush xml:id="br0">
      <inkml:brushProperty name="width" value="0.025" units="cm"/>
      <inkml:brushProperty name="height" value="0.025" units="cm"/>
    </inkml:brush>
  </inkml:definitions>
  <inkml:trace contextRef="#ctx0" brushRef="#br0">0 82 9385,'0'0'1521,"4"-9"652,-3 6-2000,0-1 1,1 0-1,-1 1 1,1 0-1,0-1 0,0 1 1,0 0-1,0 0 1,1 0-1,-1 0 0,1 0 1,0 1-1,0-1 1,0 1-1,0 0 0,0 0 1,0 0-1,1 0 1,-1 0-1,1 1 0,-1-1 1,1 1-1,-1 0 1,1 0-1,0 1 0,6-1 1,29-4 109,0 2 0,0 2 0,0 1 0,0 2-1,0 2 1,60 14 0,-96-17-301,0-1 0,0 1 0,0 0 0,0 0 0,-1 0 0,1 1 0,0-1 0,-1 1-1,1-1 1,-1 1 0,1 0 0,-1 0 0,0 0 0,0 0 0,4 5 0,-6-6 11,1 0 1,-1-1-1,0 1 1,1 0-1,-1 0 1,0 0-1,0 0 1,0 0-1,0 0 1,0-1-1,0 1 1,0 0-1,0 0 1,0 0-1,0 0 1,0 0-1,-1 0 1,1-1-1,0 1 1,-1 0-1,0 1 0,0 0 19,-1 0 0,1 0 0,-1 0-1,0 0 1,0 0 0,0-1-1,0 1 1,0-1 0,0 1-1,-4 1 1,-50 23 214,43-21-217,0 0 0,0 2 0,1-1 0,0 1 0,0 1-1,-16 14 1,27-22-8,0 1-1,0 0 1,0 0-1,1 0 1,-1 0-1,0 0 1,0 0-1,1 0 1,-1 0-1,0 0 1,1 0-1,-1 0 1,1 0-1,-1 0 1,1 1-1,0-1 1,0 0-1,-1 0 1,1 0-1,0 1 1,0-1-1,0 0 0,0 0 1,1 1-1,-1-1 1,0 0-1,0 0 1,1 0-1,-1 1 1,1-1-1,-1 0 1,1 0-1,-1 0 1,1 0-1,0 0 1,-1 0-1,1 0 1,0 0-1,0 0 1,0 0-1,0-1 1,-1 1-1,1 0 1,1 0-1,-1-1 1,0 1-1,0-1 1,2 1-1,7 5 22,1-1 0,0 0 0,0-1 0,11 2 0,-13-3-28,29 8 5,-24-8-131,1 0 1,-1 2 0,0 0 0,0 0-1,0 1 1,-1 1 0,25 16 0,-37-22 145,0 0 1,0 0-1,0 0 0,0 0 1,-1 0-1,1 0 0,0 0 1,-1 0-1,1 0 0,-1 0 1,1 0-1,-1 0 1,1 0-1,-1 1 0,0-1 1,0 0-1,1 0 0,-1 1 1,0-1-1,0 0 0,0 0 1,0 0-1,-1 1 1,1-1-1,0 0 0,0 0 1,-1 0-1,1 1 0,-1-1 1,1 0-1,-1 0 1,1 0-1,-1 0 0,0 0 1,1 0-1,-1 0 0,0 0 1,0 0-1,0 0 0,0-1 1,0 1-1,0 0 1,-2 1-1,-4 3 339,0 0 0,0-1 0,-1 0 0,-14 6 0,-23 7 136,-1-3-1,0-2 1,0-2 0,-2-1 0,1-3 0,-81 0 0,128-6-568,-1 0 0,0 0 0,1 1 0,-1-1 1,0 0-1,1 0 0,-1 0 0,0 0 1,1 0-1,-1 0 0,0 0 0,1-1 0,-1 1 1,1 0-1,-1 0 0,0 0 0,1-1 1,-1 1-1,1 0 0,-1-1 0,1 1 0,-1 0 1,1-1-1,-1 1 0,1-1 0,-1 1 0,1-1 1,-1 1-1,1-1 0,0 1 0,-1-1 1,1 1-1,0-1 0,-1 1 0,1-1 0,0 0 1,0 1-1,0-1 0,-1 0 0,1 1 1,0-1-1,0-1 0,1 0-424,0 0 0,-1-1 0,1 1 0,0-1 0,1 1 0,-1 0 0,0 0 0,1 0 0,-1 0 0,4-3 0,21-22-5652</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0:47.276"/>
    </inkml:context>
    <inkml:brush xml:id="br0">
      <inkml:brushProperty name="width" value="0.025" units="cm"/>
      <inkml:brushProperty name="height" value="0.025" units="cm"/>
    </inkml:brush>
  </inkml:definitions>
  <inkml:trace contextRef="#ctx0" brushRef="#br0">1 144 12396,'6'-9'2156,"2"-2"-1691,0 0 0,0 1 0,1 0 0,0 0-1,1 1 1,0 0 0,0 1 0,1 0 0,0 1-1,1 0 1,-1 1 0,1 0 0,1 1 0,17-6-1,-22 9-429,1 0-1,0 1 0,0 0 0,0 1 0,0 0 1,0 0-1,0 1 0,13 2 0,-20-2-34,1 0 0,-1 0 0,0 0 0,1 0 0,-1 0 0,0 0 0,0 0 1,0 1-1,0-1 0,0 1 0,0 0 0,0 0 0,0-1 0,-1 1 0,1 0 0,-1 0 0,1 1 0,-1-1 0,0 0 0,0 0 0,0 1 0,0-1 0,0 1 0,0-1 1,-1 1-1,1-1 0,-1 1 0,0-1 0,0 1 0,0-1 0,0 1 0,-1 4 0,1-3 58,-1-1 0,1 1 0,-1 0 0,0 0-1,0-1 1,-1 1 0,1-1 0,-1 1 0,0-1 0,0 1 0,0-1 0,0 0 0,0 0 0,-1 0 0,0 0-1,1-1 1,-6 5 0,-4 2 415,-1-1-1,0 0 0,-19 7 0,20-9-220,0 0 1,1 0-1,-20 15 0,31-21-258,0 0 0,0 0 1,-1 0-1,1 0 0,0 0 1,0 0-1,0 0 1,0 1-1,-1-1 0,1 0 1,0 0-1,0 0 0,0 0 1,0 1-1,0-1 0,0 0 1,-1 0-1,1 0 0,0 1 1,0-1-1,0 0 0,0 0 1,0 0-1,0 1 1,0-1-1,0 0 0,0 0 1,0 0-1,0 1 0,0-1 1,0 0-1,0 0 0,0 1 1,0-1-1,0 0 0,0 0 1,1 0-1,-1 1 0,0-1 1,0 0-1,0 0 0,0 0 1,0 0-1,1 1 1,12 4-614,28-2-845,-31-2 1105,9 1-183,56 8-735,-70-9 1212,0 0 0,0 1 0,-1-1 0,1 1 0,0 0 0,-1 0 0,1 0 0,-1 1 0,0 0 0,0 0 0,0 0 0,4 5 0,-7-7 88,0 0 1,0 1-1,0-1 0,0 0 1,0 1-1,0-1 0,-1 1 1,1 0-1,-1-1 1,1 1-1,-1-1 0,0 1 1,1 0-1,-1-1 0,0 1 1,0 0-1,0-1 0,0 1 1,-1-1-1,1 1 0,0 0 1,-1-1-1,1 1 0,-1-1 1,1 1-1,-1 0 1,0-1-1,0 0 0,1 1 1,-1-1-1,0 0 0,0 1 1,-1-1-1,1 0 0,0 0 1,-2 2-1,-6 4 557,0 0 0,0 0 1,-1-1-1,-11 6 0,14-8-283,-26 12 584,1 0 0,-38 10 0,69-25-1714,4-2-3,1 1-1,-1-1 1,1 0-1,-1 0 1,0 0-1,1 0 1,-1-1-1,0 1 1,0-1-1,3-2 1,5-3-2444,27-13-9788</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0:47.621"/>
    </inkml:context>
    <inkml:brush xml:id="br0">
      <inkml:brushProperty name="width" value="0.025" units="cm"/>
      <inkml:brushProperty name="height" value="0.025" units="cm"/>
    </inkml:brush>
  </inkml:definitions>
  <inkml:trace contextRef="#ctx0" brushRef="#br0">116 0 18065,'0'0'288,"-58"9"897,39 4-95,-1 0 127,14 0-737,6-1-512,15-3-256,14 0-961,-1-3-1730,7-4-3844</inkml:trace>
  <inkml:trace contextRef="#ctx0" brushRef="#br0" timeOffset="1">53 254 15150,'0'0'4164,"-49"29"-2338,46-24 160,3-2-449,5-1-1184,13 2-257,9-4-513,-2 0-2978,8-17-6502</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0:54.126"/>
    </inkml:context>
    <inkml:brush xml:id="br0">
      <inkml:brushProperty name="width" value="0.025" units="cm"/>
      <inkml:brushProperty name="height" value="0.025" units="cm"/>
    </inkml:brush>
  </inkml:definitions>
  <inkml:trace contextRef="#ctx0" brushRef="#br0">269 144 6598,'0'0'2370,"1"-11"-336,0 6-1901,0-3 430,-1 0-1,1 0 1,-1 0-1,-1 1 1,1-1-1,-4-13 1,3 18-420,0 1 0,0-1 0,0 1 0,0 0 0,-1-1 0,1 1 0,0 0 0,-1 0 0,0 0 1,0 0-1,0 0 0,1 0 0,-2 1 0,1-1 0,0 1 0,0-1 0,0 1 0,-1 0 1,1 0-1,-1 0 0,1 0 0,-1 0 0,1 0 0,-1 1 0,1-1 0,-1 1 0,-4 0 0,4-1-93,0 1-1,1 0 0,-1 0 1,0 0-1,0 0 0,0 0 1,1 1-1,-1-1 1,0 1-1,0 0 0,1 0 1,-1 0-1,0 0 0,1 0 1,0 1-1,-1-1 0,1 1 1,0-1-1,-1 1 0,1 0 1,0 0-1,0 0 0,0 0 1,1 1-1,-1-1 0,0 0 1,1 1-1,0-1 0,-1 1 1,1-1-1,0 1 0,0 0 1,1-1-1,-1 1 1,0 0-1,1 0 0,0 4 1,-1 0-47,1 0 1,0 0-1,0 0 1,1 0-1,0-1 1,0 1 0,1 0-1,0-1 1,0 1-1,0-1 1,1 1 0,0-1-1,0 0 1,1 0-1,4 5 1,27 26 75,-20-22-80,0 1 0,21 28 0,-33-40-2,-1 0-1,1 0 0,-1 0 0,0 0 1,0 0-1,0 0 0,-1 1 0,0-1 1,0 0-1,0 1 0,0-1 0,0 1 1,-1-1-1,0 1 0,0 0 0,0-1 1,-1 1-1,0 4 0,-1-6 14,0 1-1,0-1 0,0 0 1,0 0-1,0 0 0,0 0 1,-1 0-1,1 0 0,-1 0 1,0-1-1,0 0 1,0 1-1,0-1 0,-1 0 1,1-1-1,0 1 0,-1 0 1,1-1-1,-1 0 0,0 0 1,1 0-1,-5 0 1,-9 3 24,1-2 0,-1 0 0,-25 0 1,34-2-29,1 0 1,-1-1-1,1 0 1,-1 0 0,1-1-1,0 0 1,-1 0-1,1-1 1,0 0-1,0 0 1,-9-6 0,14 7-16,0 1 0,0-1 0,0 0 0,0 0 0,0 0 0,0 0 1,1 0-1,-1-1 0,1 1 0,-1 0 0,1-1 0,0 1 0,0-1 0,0 1 1,1-1-1,-1 0 0,0 1 0,1-1 0,0 0 0,-1 1 0,1-1 1,0 0-1,1 0 0,-1 1 0,0-1 0,1 0 0,0 1 0,-1-1 0,1 1 1,0-1-1,0 1 0,1-1 0,-1 1 0,0-1 0,4-2 0,2-6-31,0 1 1,1 0-1,0 0 0,1 1 0,0 0 0,1 0 0,19-12 0,85-47 18,-73 45 80,-28 16-12,3-1-41,-1-1 0,25-19 0,-38 26 20,0 1-1,0 0 1,0-1-1,0 1 0,0-1 1,-1 0-1,1 0 1,-1 1-1,1-1 0,-1 0 1,0 0-1,0 0 1,1-1-1,-2 1 0,1 0 1,0 0-1,0-1 1,-1 1-1,1 0 0,-1-1 1,0 1-1,1 0 1,-1-1-1,0 1 0,-1-1 1,1 1-1,0 0 1,-2-5-1,0 4-1,-1 0 0,0 0 0,1 1 0,-1-1 0,0 1 0,0-1 0,0 1 0,-1 0 0,1 0 0,-1 1 0,1-1 0,-1 1 0,1 0 0,-1-1 0,0 2 0,1-1-1,-1 0 1,0 1 0,-4 0 0,-8-2-41,-1 1-1,0 1 0,-16 2 0,32-2-27,-1 0 0,1 0 0,0 0-1,0 0 1,0 0 0,-1 1-1,1-1 1,0 1 0,0-1-1,0 1 1,0-1 0,0 1-1,0 0 1,0-1 0,0 1-1,0 0 1,0 0 0,0 0-1,0 0 1,1 0 0,-1 0 0,0 0-1,0 0 1,1 0 0,-1 0-1,1 0 1,-1 0 0,1 0-1,0 0 1,-1 1 0,1-1-1,0 2 1,0-2-192,0 1-1,0 0 1,0-1 0,0 1-1,1-1 1,-1 1-1,0 0 1,1-1 0,0 1-1,-1-1 1,1 1 0,0-1-1,0 1 1,0-1-1,0 0 1,0 1 0,0-1-1,0 0 1,0 0-1,0 0 1,1 0 0,-1 0-1,2 1 1,22 9-3921,5-4-1307</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0:54.550"/>
    </inkml:context>
    <inkml:brush xml:id="br0">
      <inkml:brushProperty name="width" value="0.025" units="cm"/>
      <inkml:brushProperty name="height" value="0.025" units="cm"/>
    </inkml:brush>
  </inkml:definitions>
  <inkml:trace contextRef="#ctx0" brushRef="#br0">37 305 8456,'0'0'3961,"-8"7"-1665,-13 12-1323,13-10-24,16-13 2131,29-21-1774,40-34 1,-34 19-1198,0-1-1,-3-2 1,61-84 0,-121 192-360,17-54 260,-4 7-6,0 1 0,2 0 0,0 0-1,2 1 1,0-1 0,1 1 0,0 30 0,2-48-83,1 0 1,-1 0-1,0 1 0,1-1 1,-1 0-1,1 0 0,0 0 1,0 0-1,-1 0 0,1-1 0,1 1 1,-1 0-1,0 0 0,0 0 1,1-1-1,-1 1 0,1-1 1,-1 1-1,3 0 0,26 8-4097,-2-9-1193</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0:54.909"/>
    </inkml:context>
    <inkml:brush xml:id="br0">
      <inkml:brushProperty name="width" value="0.025" units="cm"/>
      <inkml:brushProperty name="height" value="0.025" units="cm"/>
    </inkml:brush>
  </inkml:definitions>
  <inkml:trace contextRef="#ctx0" brushRef="#br0">150 27 10186,'-12'10'1313,"4"-4"-1027,-13 12 1713,-34 35 1,49-46-1682,0-1 1,1 1-1,0 0 0,0 0 0,1 0 0,0 1 1,0 0-1,1-1 0,0 1 0,0 1 0,-2 13 1,5-20-295,0-1 1,0 1 0,0 0-1,0-1 1,0 1 0,1 0-1,-1-1 1,1 1 0,-1-1-1,1 1 1,-1 0 0,1-1-1,0 1 1,0-1 0,0 0-1,0 1 1,0-1 0,0 0-1,0 0 1,0 1 0,0-1-1,1 0 1,-1 0 0,1 0 0,-1 0-1,0-1 1,1 1 0,-1 0-1,1-1 1,0 1 0,-1-1-1,1 1 1,-1-1 0,1 0-1,3 1 1,7 0 133,1 1-1,0-2 1,22-1 0,-20 0-119,-5 1-12,0-1-1,0 0 0,-1-1 0,1 0 1,-1-1-1,0 0 0,0 0 0,0-1 1,0 0-1,0-1 0,-1 0 0,0 0 1,0-1-1,12-9 0,-15 10 57,-1 0 0,1 0 0,-1 0 0,0-1 0,0 1 0,0-1 0,-1 0 0,0 0 0,0 0 1,-1 0-1,1-1 0,-1 1 0,-1-1 0,1 1 0,-1-1 0,0 0 0,-1 1 0,0-1 0,0 0 0,0 0 0,-2-10 0,1 15-73,0-1 1,0 0-1,0 1 1,0-1-1,0 1 0,-1 0 1,1-1-1,-1 1 0,0 0 1,1 0-1,-1 0 1,0 0-1,0 0 0,-1 0 1,1 0-1,0 1 0,0-1 1,-1 1-1,1-1 1,-1 1-1,1 0 0,-1 0 1,0 1-1,-3-2 0,-6-1-60,0 1-1,0 1 0,0 0 0,-14 0 0,25 1-23,0 0-1,0 0 1,1 0-1,-1 0 1,0 0-1,0 0 1,1 0-1,-1 1 0,0-1 1,1 0-1,-1 0 1,0 1-1,1-1 1,-1 0-1,0 1 1,1-1-1,-1 1 0,1-1 1,-1 1-1,0-1 1,1 1-1,-1-1 1,1 1-1,0-1 1,-1 1-1,1 0 0,-1-1 1,1 1-1,0 0 1,0-1-1,-1 1 1,1 0-1,0-1 1,0 1-1,0 0 1,0 0-1,0 1 0,0-1-253,0 0-1,0 0 0,0 0 1,1 0-1,-1 0 0,0 0 1,1 0-1,-1 0 0,1 0 0,-1 0 1,1 0-1,0 0 0,-1-1 1,1 1-1,0 0 0,-1 0 1,3 1-1,13 8-5949</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0:55.658"/>
    </inkml:context>
    <inkml:brush xml:id="br0">
      <inkml:brushProperty name="width" value="0.025" units="cm"/>
      <inkml:brushProperty name="height" value="0.025" units="cm"/>
    </inkml:brush>
  </inkml:definitions>
  <inkml:trace contextRef="#ctx0" brushRef="#br0">118 98 1217,'0'0'4111,"5"3"-3460,-3-2-576,-1 0 1,1 0-1,0 0 0,-1 0 0,1 0 1,0-1-1,0 1 0,-1-1 0,1 1 1,0-1-1,0 1 0,0-1 0,0 0 1,-1 0-1,1 0 0,0 0 0,0-1 1,0 1-1,0 0 0,-1-1 1,5 0-1,40-31 1315,-46 32-1388,6-5 307,29-24-693,-34 28 563,0 0 0,0 0 0,0 0-1,0 0 1,0 0 0,0 0 0,0 0 0,-1-1 0,1 1 0,0 0-1,-1 0 1,1-1 0,-1 1 0,1 0 0,-1-1 0,0 1 0,0 0-1,1-1 1,-1 1 0,0-1 0,0 1 0,0 0 0,0-1-1,-1 1 1,0-3 0,-15-1 3188,-14 9-2575,19 0-638,1 0-1,0 2 1,0-1 0,0 1 0,0 0 0,1 1-1,1 0 1,-11 11 0,1-1 87,1 2 1,-25 35-1,34-42-186,1 0 0,0 0 0,-10 26-1,16-34-44,0-1 0,0 0 0,1 0-1,-1 1 1,1-1 0,-1 0 0,1 1-1,0-1 1,0 1 0,1 2-1,-1-4 0,1-1 0,-1 1 0,1-1 0,-1 1 0,1-1 0,0 0 0,0 0 0,0 1-1,-1-1 1,1 0 0,0 0 0,0 0 0,1 0 0,-1 0 0,0 0 0,0 0-1,0 0 1,1 0 0,-1-1 0,0 1 0,1 0 0,-1-1 0,2 1 0,13 3 119,0 0 0,0-2 0,0 0 0,0-1 0,30-1 1,81-14-188,-83 8-818,34-7-2148,-30-3-1828,-32 6 881</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0:56.062"/>
    </inkml:context>
    <inkml:brush xml:id="br0">
      <inkml:brushProperty name="width" value="0.025" units="cm"/>
      <inkml:brushProperty name="height" value="0.025" units="cm"/>
    </inkml:brush>
  </inkml:definitions>
  <inkml:trace contextRef="#ctx0" brushRef="#br0">0 5 9577,'0'0'9961,"72"4"-8936,-16-4-672,2 0-289,5-3-64,2 2-961,-17-1-1730,-5-1-1280,-17 3-994</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0:56.408"/>
    </inkml:context>
    <inkml:brush xml:id="br0">
      <inkml:brushProperty name="width" value="0.025" units="cm"/>
      <inkml:brushProperty name="height" value="0.025" units="cm"/>
    </inkml:brush>
  </inkml:definitions>
  <inkml:trace contextRef="#ctx0" brushRef="#br0">0 12 8008,'0'0'6053,"68"25"-3618,-1-25-802,9 0-800,10-3-449,-1-3-352,-2-5-3299,-9-5-5125</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1:03.336"/>
    </inkml:context>
    <inkml:brush xml:id="br0">
      <inkml:brushProperty name="width" value="0.025" units="cm"/>
      <inkml:brushProperty name="height" value="0.025" units="cm"/>
    </inkml:brush>
  </inkml:definitions>
  <inkml:trace contextRef="#ctx0" brushRef="#br0">299 1 11307,'0'0'352,"-97"43"449,43-13-193,3 3-415,6 2 191,13-1 257,14-2-1,16-3-384,2-6 65,25-6 31,15-9 32,12-6-191,10-2-65,6-3 0,9-11 32,-6-1-641,-5-2-2882,-6 0-2626</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4:43.398"/>
    </inkml:context>
    <inkml:brush xml:id="br0">
      <inkml:brushProperty name="width" value="0.025" units="cm"/>
      <inkml:brushProperty name="height" value="0.025" units="cm"/>
    </inkml:brush>
  </inkml:definitions>
  <inkml:trace contextRef="#ctx0" brushRef="#br0">35 572 11339,'0'0'4100,"-35"-70"-2851,44 32-801,26-12 97,11-8 63,16-7 33,10 0-321,8 2-288,7 6-64,-1 1-1345,-9 6-4645</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42.469"/>
    </inkml:context>
    <inkml:brush xml:id="br0">
      <inkml:brushProperty name="width" value="0.025" units="cm"/>
      <inkml:brushProperty name="height" value="0.025" units="cm"/>
    </inkml:brush>
  </inkml:definitions>
  <inkml:trace contextRef="#ctx0" brushRef="#br0">94 21 8456,'0'0'17088,"0"-5"-16383,-1-11-310,-3 19 91,-7 32 424,2-5-609,-2 7 202,2 0 0,1 0 0,2 0-1,2 1 1,1 70 0,21-117-135,8-14-319,-9 7-38,0 0 1,2 2-1,22-15 0,-34 25-18,0 1 0,-1-1 0,1 2 0,1-1 0,-1 1-1,0 0 1,1 0 0,-1 1 0,1 0 0,-1 0 0,1 1 0,0 0 0,14 2 0,-19-1 2,0 0 0,-1 0 0,1 1 0,-1-1 0,1 1 0,-1-1 0,0 1 0,1 0 0,-1 0 0,0 0 0,0 0 0,0 0 0,-1 0 0,1 1 0,0-1 0,-1 1 0,0-1 0,1 1 0,-1 0 0,0-1 0,-1 1 0,1 0 0,0 0 0,-1 0 0,1-1 0,-1 1 0,0 3 0,2 14 11,-1 0 0,-2 32 0,1-45 4,0-4-1,0 0 1,-1 0 0,1 0 0,-1 0-1,0 0 1,0 0 0,0 0 0,0 0-1,0 0 1,-1-1 0,1 1 0,-1 0 0,0-1-1,0 1 1,1-1 0,-2 0 0,1 0-1,-2 3 1,-1-2 34,-1 0 0,1 1 1,0-2-1,-1 1 0,1 0 0,-1-1 0,0 0 1,-10 1-1,-5 1 71,0-2 0,-1-1 0,1 0 0,-24-3 0,38 1-115,-1 0 0,1 0 0,0-1 0,-1 0 0,1-1 0,0 1 0,0-1 0,-7-5 0,11 6 0,0 1 0,1-1 0,-1 0 0,0 0 0,1 0 0,0 0 0,-1 0 0,1 0 0,0-1 0,0 1 0,0-1 0,0 1 0,1-1 0,-1 0 0,1 0 0,0 0 0,0 0 0,0 0 0,0 0 0,0 0 0,0-6 0,1 8-92,0 0 0,1 0 0,-1 0 0,1 1 0,-1-1 0,1 0 0,-1 0 1,1 1-1,-1-1 0,1 0 0,0 1 0,-1-1 0,1 0 0,0 1 0,0-1 0,-1 1 0,1-1 0,0 1 0,0 0 0,0-1 0,0 1 1,-1 0-1,1-1 0,0 1 0,0 0 0,1 0 0,36-7-5775,-18 4 865,5-5-6470</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1:03.666"/>
    </inkml:context>
    <inkml:brush xml:id="br0">
      <inkml:brushProperty name="width" value="0.025" units="cm"/>
      <inkml:brushProperty name="height" value="0.025" units="cm"/>
    </inkml:brush>
  </inkml:definitions>
  <inkml:trace contextRef="#ctx0" brushRef="#br0">76 0 12139,'0'0'865,"-36"65"417,22-22-482,-3 4-95,10 1-129,5-3-415,2-2-65,0-7-385,2-6-1760,5-8-706,2-13-288</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1:04.027"/>
    </inkml:context>
    <inkml:brush xml:id="br0">
      <inkml:brushProperty name="width" value="0.025" units="cm"/>
      <inkml:brushProperty name="height" value="0.025" units="cm"/>
    </inkml:brush>
  </inkml:definitions>
  <inkml:trace contextRef="#ctx0" brushRef="#br0">1 134 9385,'0'0'982,"2"-11"1271,-1 6-2049,0 0-1,1 0 1,0 0 0,0 1 0,0-1-1,0 0 1,1 1 0,-1 0 0,1-1-1,0 1 1,1 0 0,-1 1 0,1-1-1,0 0 1,0 1 0,0 0 0,0 0-1,0 0 1,1 1 0,-1-1 0,1 1-1,0 0 1,7-2 0,5-3 36,1 2-1,0-1 1,1 2 0,-1 1 0,1 0-1,-1 1 1,1 1 0,0 1 0,0 0-1,21 4 1,-38-4-234,0 1 0,0-1-1,0 0 1,0 1 0,0 0 0,0-1-1,0 1 1,0 0 0,-1 0-1,1 0 1,0 0 0,0 0 0,-1 0-1,1 0 1,-1 1 0,1-1 0,-1 1-1,0-1 1,1 1 0,-1-1 0,0 1-1,0 0 1,0 0 0,0 0 0,-1-1-1,1 1 1,0 0 0,-1 0 0,1 0-1,-1 0 1,0 0 0,1 0-1,-1 0 1,0 0 0,0 0 0,-1 0-1,1 0 1,-1 2 0,0 2 141,-1 0-1,-1 0 1,1 0-1,-1 0 1,0-1 0,0 1-1,-1-1 1,0 0-1,0 0 1,-7 7-1,-22 14 522,27-22-540,0 0 0,0 1 0,0-1 1,1 1-1,0 1 0,-5 5 0,10-10-139,0 0 1,0-1 0,0 1-1,1-1 1,-1 1 0,0-1-1,1 1 1,-1-1 0,0 1 0,1-1-1,-1 0 1,1 1 0,-1-1-1,1 1 1,-1-1 0,1 0-1,-1 0 1,1 1 0,-1-1-1,1 0 1,-1 0 0,1 1 0,-1-1-1,1 0 1,0 0 0,-1 0-1,1 0 1,-1 0 0,1 0-1,0 0 1,-1 0 0,1 0 0,-1 0-1,1 0 1,-1-1 0,1 1-1,0 0 1,37 0-663,-32 0 360,6 0-145,-1 1-1,1 0 0,0 1 0,0 0 1,-1 0-1,1 1 0,12 6 1,-21-8 423,-1 0 0,1 0 0,0 0 0,-1 1 1,1-1-1,-1 1 0,1 0 0,-1 0 0,0 0 1,1 0-1,-1 0 0,0 0 0,-1 1 1,1-1-1,0 1 0,-1-1 0,1 1 0,-1-1 1,0 1-1,0 0 0,0 0 0,0 0 0,0 0 1,-1 0-1,1-1 0,-1 1 0,0 0 0,0 0 1,0 0-1,0 0 0,0 0 0,-1 0 1,-1 6-1,0-5 212,0 0 0,0 0 0,0 0 0,-1 0 0,1 0 0,-1-1 0,0 1 0,0-1 0,-1 0 0,1 0 0,0 0 0,-1 0 0,0 0 0,0-1 0,-6 3 0,-69 30 2432,66-30-2066,-3 2-58,0-1 0,-1-1 0,1 0 0,-1-1 0,-31 3-1,80-36-11000,-8 10 1579</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1:04.373"/>
    </inkml:context>
    <inkml:brush xml:id="br0">
      <inkml:brushProperty name="width" value="0.025" units="cm"/>
      <inkml:brushProperty name="height" value="0.025" units="cm"/>
    </inkml:brush>
  </inkml:definitions>
  <inkml:trace contextRef="#ctx0" brushRef="#br0">53 1 16496,'0'0'2882,"-36"61"-2625,29-26 63,1 4-160,3-1-128,3-1 32,0-5-320,11-6-1153,1-2-545,4-9 96,-3-7-640,1-8-225,-6 0-3555</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1:04.825"/>
    </inkml:context>
    <inkml:brush xml:id="br0">
      <inkml:brushProperty name="width" value="0.025" units="cm"/>
      <inkml:brushProperty name="height" value="0.025" units="cm"/>
    </inkml:brush>
  </inkml:definitions>
  <inkml:trace contextRef="#ctx0" brushRef="#br0">0 52 8648,'0'0'8424,"65"-22"-7175,-35 16-288,5 1-96,3-1-192,-4 1-353,-9 1-288,-2 2 0,-3 0 0,-11 2-224,-3 0-769,-6 4-3523</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1:05.168"/>
    </inkml:context>
    <inkml:brush xml:id="br0">
      <inkml:brushProperty name="width" value="0.025" units="cm"/>
      <inkml:brushProperty name="height" value="0.025" units="cm"/>
    </inkml:brush>
  </inkml:definitions>
  <inkml:trace contextRef="#ctx0" brushRef="#br0">39 0 14478,'0'0'2882,"-20"51"-1120,16-25-256,-5 1-97,4 3-512,5-4-353,0 0-448,3-1-32,10-8-1441,3-9-2146,2-8-5222</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1:05.732"/>
    </inkml:context>
    <inkml:brush xml:id="br0">
      <inkml:brushProperty name="width" value="0.025" units="cm"/>
      <inkml:brushProperty name="height" value="0.025" units="cm"/>
    </inkml:brush>
  </inkml:definitions>
  <inkml:trace contextRef="#ctx0" brushRef="#br0">0 1 13164,'0'0'6919,"40"47"-6855,-2-35-1025,1-6-3011,-4-3-2658</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1:06.076"/>
    </inkml:context>
    <inkml:brush xml:id="br0">
      <inkml:brushProperty name="width" value="0.025" units="cm"/>
      <inkml:brushProperty name="height" value="0.025" units="cm"/>
    </inkml:brush>
  </inkml:definitions>
  <inkml:trace contextRef="#ctx0" brushRef="#br0">40 0 14221,'0'0'3460,"-39"50"-2339,39-40-609,18-3-384,14-7-288,13-9-3203,11-23-7751</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1:06.501"/>
    </inkml:context>
    <inkml:brush xml:id="br0">
      <inkml:brushProperty name="width" value="0.025" units="cm"/>
      <inkml:brushProperty name="height" value="0.025" units="cm"/>
    </inkml:brush>
  </inkml:definitions>
  <inkml:trace contextRef="#ctx0" brushRef="#br0">0 15 6534,'0'0'13309,"9"-4"-13069,-1 2-200,-1-1-1,1 2 1,-1-1-1,1 1 1,0 0-1,-1 1 1,1 0-1,0 0 1,0 0-1,-1 1 1,1 0-1,0 1 1,-1 0-1,9 3 1,144 24-574,-159-29 529,-1 0 0,1 0 1,0 0-1,-1 1 0,1-1 0,0 0 1,-1 1-1,1-1 0,-1 0 0,1 1 1,-1-1-1,1 1 0,-1-1 1,1 1-1,-1-1 0,1 1 0,-1-1 1,0 1-1,1-1 0,-1 1 0,0-1 1,0 1-1,1 0 0,-1-1 1,0 1-1,0 0 0,0-1 0,0 1 1,1 0-1,-1-1 0,0 1 0,0 0 1,-1-1-1,1 1 0,0 0 1,0-1-1,0 1 0,0 0 0,0-1 1,-1 1-1,1-1 0,0 1 0,-1 0 1,1-1-1,-1 1 0,-16 27 15,-9 4 149,6-7-78,0 0 1,1 2-1,2 0 0,-22 46 0,37-69-353,1 0-1,0 0 0,0 0 0,0 0 1,0 0-1,0 1 0,1-1 0,0 0 1,0 0-1,1 5 0,2-6-3271,6-3-1314</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1:06.866"/>
    </inkml:context>
    <inkml:brush xml:id="br0">
      <inkml:brushProperty name="width" value="0.025" units="cm"/>
      <inkml:brushProperty name="height" value="0.025" units="cm"/>
    </inkml:brush>
  </inkml:definitions>
  <inkml:trace contextRef="#ctx0" brushRef="#br0">0 68 9897,'0'0'4773,"51"0"-3460,-12-6-32,10-2-736,3-2-385,2-1-929,0-4-3170,-7-2-1923</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1:07.210"/>
    </inkml:context>
    <inkml:brush xml:id="br0">
      <inkml:brushProperty name="width" value="0.025" units="cm"/>
      <inkml:brushProperty name="height" value="0.025" units="cm"/>
    </inkml:brush>
  </inkml:definitions>
  <inkml:trace contextRef="#ctx0" brushRef="#br0">0 36 11147,'0'0'3774,"12"-5"-2338,4-1-1028,0 0 0,0 1 0,1 1 0,0 0 0,32-1 0,-44 4-333,0 1 0,0 0 0,0 1 0,0-1 0,0 1 0,0 0 0,0 0 0,-1 1 0,1-1 0,0 1 0,-1 0 0,6 4 0,-7-4-75,-1 0 0,0 0 0,1 0 0,-1 1 0,0-1 0,0 1 0,-1-1 0,1 1-1,0 0 1,-1 0 0,0 0 0,0 0 0,0 0 0,0 0 0,0 0 0,0 0 0,-1 0 0,1 0 0,-1 0 0,0 0 0,-1 6 0,1-4 41,-1 0 0,1 0 0,-1 0 1,-1 0-1,1 0 0,-1 0 0,1-1 1,-1 1-1,-1 0 0,1-1 0,-1 0 1,0 0-1,-4 5 0,-5 5 391,0-2 1,-22 18-1,24-23-215,0 1-1,1 1 1,0 0-1,0 0 1,1 1-1,-7 11 1,14-20-215,1 0-1,-1 0 1,0 0 0,1 0 0,-1 0 0,1 0 0,0 0 0,-1 0 0,1 0 0,0 0 0,0 0 0,-1 0 0,1 0 0,0 0 0,0 0 0,0 1-1,0-1 1,0 0 0,1 0 0,-1 0 0,0 0 0,1 0 0,-1 0 0,0 0 0,1 0 0,0 1 0,0 0-6,1-1 0,-1 0 0,1 0 0,-1 0 0,1 0-1,0 0 1,0 0 0,-1 0 0,1 0 0,0-1 0,0 1 0,0-1 0,3 1 0,10 1-501,-1-1 1,1-1-1,18-2 0,-23 2-402,34-6-3332,3-8-2920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7:03.925"/>
    </inkml:context>
    <inkml:brush xml:id="br0">
      <inkml:brushProperty name="width" value="0.025" units="cm"/>
      <inkml:brushProperty name="height" value="0.025" units="cm"/>
    </inkml:brush>
  </inkml:definitions>
  <inkml:trace contextRef="#ctx0" brushRef="#br0">302 54 4260,'4'-1'108,"76"-15"3539,-31-3 3558,-49 19-7036,0 0 0,0 0 0,1 0-1,-1 0 1,0 0 0,1 0 0,-1-1 0,0 1 0,0 0 0,1 0 0,-1 0 0,0 0 0,0-1 0,1 1 0,-1 0 0,0 0 0,0 0 0,0-1 0,0 1-1,1 0 1,-1 0 0,0-1 0,0 1 0,0 0 0,0 0 0,0-1 0,0 1 0,1 0 0,-1-1 0,0 1 0,0 0 0,0 0 0,0-1 0,0 1 0,0 0 0,0-1-1,0 1 1,-1-1 0,-10-4 1914,-17 2-1129,1 3-511,1 0 0,-1 2 1,1 1-1,0 2 0,-36 9 1,47-9-405,-1 1 1,2 0 0,-1 0-1,1 2 1,0 0 0,0 0-1,1 2 1,1-1 0,-1 2-1,-14 15 1,23-21-8,0 0 1,0 0-1,0 1 0,1-1 0,-1 1 0,1 0 1,1 0-1,-1 0 0,1 0 0,0 1 0,1-1 1,-2 9-1,3-12-5,0 0-1,-1 0 1,2 1 0,-1-1 0,0 0 0,1 1-1,-1-1 1,1 0 0,0 0 0,0 0 0,0 0 0,0 0-1,1 0 1,-1 0 0,1 0 0,0 0 0,0-1-1,0 1 1,0-1 0,0 1 0,1-1 0,-1 0-1,1 0 1,-1 0 0,6 3 0,9 3 104,0 0-1,1-1 1,0-1 0,0-1-1,0 0 1,1-1 0,0-2 0,0 1-1,21-2 1,68-4-842,-6-7-4380,-89 7 890,-2 1-2099</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1:07.557"/>
    </inkml:context>
    <inkml:brush xml:id="br0">
      <inkml:brushProperty name="width" value="0.025" units="cm"/>
      <inkml:brushProperty name="height" value="0.025" units="cm"/>
    </inkml:brush>
  </inkml:definitions>
  <inkml:trace contextRef="#ctx0" brushRef="#br0">266 1 13965,'-23'0'877,"-1"1"0,0 2 0,-38 8 0,51-8-499,0 0-1,0 1 0,1 0 1,0 0-1,0 1 0,0 1 1,0 0-1,1 0 0,-16 14 1,24-20-364,0 1 0,0 0 1,0 0-1,0 0 1,0-1-1,0 1 0,0 0 1,0 0-1,0 0 0,1 1 1,-1-1-1,0 0 0,1 0 1,-1 0-1,1 0 0,-1 1 1,1-1-1,-1 0 0,1 1 1,0-1-1,0 0 0,0 0 1,0 1-1,0-1 0,0 0 1,0 1-1,0 1 1,2-2-6,-1 1 0,0-1 1,1 0-1,-1 0 1,0 0-1,1 0 1,-1 0-1,1 0 1,0 0-1,-1 0 1,1 0-1,0-1 1,-1 1-1,1-1 1,0 1-1,3-1 1,10 2 44,0-1 0,0 0 0,23-2 0,-25-1-129,0-1 1,1 0-1,-1-1 0,0 0 0,-1-1 1,1 0-1,-1-1 0,0-1 1,0 0-1,-1 0 0,0-1 0,0-1 1,-1 1-1,12-15 0,-12 9-256,-13 8 15,2 6 302,-1 0 1,1 0 0,0 1-1,-1-1 1,1 0-1,-1 1 1,1-1-1,-1 1 1,1-1 0,0 1-1,0 0 1,-1-1-1,1 1 1,0 0-1,0 0 1,-2 2 0,-6 4 72,0 0 1,1 1 0,0 1 0,1-1-1,0 1 1,0 0 0,1 1-1,0 0 1,1 0 0,0 0 0,0 1-1,1-1 1,0 1 0,1 0-1,-3 22 1,6-30-32,-1 0-1,2 0 0,-1-1 1,0 1-1,0 0 0,1 0 1,-1-1-1,1 1 0,0 0 1,0-1-1,0 1 0,0-1 1,1 1-1,-1-1 0,1 0 1,-1 1-1,1-1 0,0 0 1,0 0-1,0 0 0,0 0 1,0 0-1,0-1 0,0 1 1,4 1-1,7 4 58,0-1 0,1 0 0,27 7 0,-29-10-70,0 1 0,0 0 0,17 9 0,-29-12-15,1-1-1,0 0 1,0 0 0,-1 1 0,1-1 0,0 1 0,0-1 0,-1 1 0,1-1 0,0 1 0,-1-1 0,1 1 0,-1 0 0,1-1 0,-1 1 0,1 0 0,-1-1 0,1 1 0,-1 0 0,0 0 0,1-1 0,-1 1 0,0 0-1,0 0 1,0 0 0,1-1 0,-1 1 0,0 0 0,0 0 0,0 0 0,0 0 0,-1 1 0,0-1 52,0 0 0,0 1 0,0-1 0,-1 1 0,1-1 0,0 0 0,-1 0 0,1 0 0,-1 0 0,1 0 0,-1 0 0,0 0 0,-3 0 0,-5 3 348,-1-1 0,1 0 1,-1-1-1,-11 2 0,14-4-222,-108 2 1459,107-3-1590,-1 0 0,0 0 0,1-1 0,-1 0 0,0-1 0,1 0 0,0 0 0,0-1 0,-14-8 0,23 12-98,-1 0 0,1 0 0,-1 0-1,1 0 1,-1 0 0,1-1 0,-1 1 0,1 0-1,-1 0 1,1-1 0,-1 1 0,1 0 0,0 0-1,-1-1 1,1 1 0,-1-1 0,1 1-1,0 0 1,-1-1 0,1 1 0,0-1 0,0 1-1,-1-1 1,1 1 0,0-1 0,0 1 0,0-1-1,-1 1 1,1-1 0,0 1 0,0-1-1,0 1 1,0-1 0,0 1 0,0-1 0,0 1-1,0-1 1,0 1 0,0-1 0,1 1 0,-1-1-1,0 1 1,0-1 0,0 1 0,1-1 0,-1 1-1,0-1 1,1 1 0,-1-1 0,0 1-1,1 0 1,-1-1 0,0 1 0,1 0 0,-1-1-1,1 1 1,-1 0 0,1-1 0,-1 1 0,0 0-1,2-1 1,38-10-5894,-30 9 4292,24-6-4721</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1:07.932"/>
    </inkml:context>
    <inkml:brush xml:id="br0">
      <inkml:brushProperty name="width" value="0.025" units="cm"/>
      <inkml:brushProperty name="height" value="0.025" units="cm"/>
    </inkml:brush>
  </inkml:definitions>
  <inkml:trace contextRef="#ctx0" brushRef="#br0">203 51 12492,'0'0'2984,"3"-8"-107,11-23-608,-14 31-2217,0-1-1,0 1 1,0 0 0,1 0-1,-1 0 1,0-1 0,0 1-1,0 0 1,0 0 0,0 0-1,1-1 1,-1 1 0,0 0-1,0 0 1,0-1-1,0 1 1,0 0 0,0 0-1,0-1 1,0 1 0,0 0-1,0-1 1,0 1 0,0 0-1,0 0 1,0-1 0,0 1-1,0 0 1,-1 0 0,1-1-1,0 1 1,0 0-1,0 0 1,0 0 0,0-1-1,0 1 1,-1 0 0,1 0-1,0 0 1,0-1 0,0 1-1,-1 0 1,1 0 0,0 0-1,0 0 1,-1 0-1,1-1 1,0 1 0,0 0-1,-1 0 1,1 0 0,0 0-1,0 0 1,-1 0 0,1 0-1,0 0 1,0 0 0,-1 0-1,1 0 1,0 0 0,0 0-1,-1 0 1,1 0-1,0 0 1,0 0 0,-1 1-1,1-1 1,-16 6 184,-3 8-194,1-1 0,0 2 0,1 1 0,0 0 1,1 1-1,1 1 0,1 0 0,0 1 0,-19 37 0,30-52-29,1 0 0,0 0-1,1 0 1,-1 0-1,1 1 1,-1-1 0,1 0-1,0 1 1,1-1-1,-1 1 1,1 0 0,0-1-1,0 1 1,1 5-1,0-8 4,0 0-1,0 1 0,1-1 1,-1 0-1,0 0 0,1 0 1,0 0-1,-1 0 0,1 0 1,0 0-1,0-1 0,0 1 1,0-1-1,0 1 1,0-1-1,1 0 0,-1 0 1,0 0-1,1 0 0,-1 0 1,1-1-1,-1 1 0,0-1 1,1 1-1,0-1 0,2 0 1,27 4-51,55 0 0,-77-4-322,0 0 0,0-1 0,-1 0 0,1-1 0,0 0-1,-1-1 1,1 0 0,-1 0 0,18-9 0,-26 10-37,1 1-1,0-1 1,0 1-1,-1-1 1,1 0 0,-1 0-1,1 0 1,-1 0 0,0 0-1,0 0 1,0 0-1,0 0 1,0 0 0,0-1-1,-1 1 1,1 0 0,-1-1-1,1 1 1,-1 0-1,0-1 1,0 1 0,0 0-1,-1-4 1,1-17-4592</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1:08.274"/>
    </inkml:context>
    <inkml:brush xml:id="br0">
      <inkml:brushProperty name="width" value="0.025" units="cm"/>
      <inkml:brushProperty name="height" value="0.025" units="cm"/>
    </inkml:brush>
  </inkml:definitions>
  <inkml:trace contextRef="#ctx0" brushRef="#br0">71 0 9385,'0'0'9257,"84"27"-8072,-32-27-481,6 0-383,-7-1-225,-3-3-192,-14 4-1730,-16-1-1345,-16-2-577</inkml:trace>
  <inkml:trace contextRef="#ctx0" brushRef="#br0" timeOffset="1">0 129 11883,'0'0'4420,"65"2"-2113,-20-8-674,7-2-352,-3 0-736,-4 3-385,-11 0-128,-8 3-352,-17 2 96,-18 0-2403,-15 5 513,-3 0-1313,-4-3-865,4 3-1730</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1:08.651"/>
    </inkml:context>
    <inkml:brush xml:id="br0">
      <inkml:brushProperty name="width" value="0.025" units="cm"/>
      <inkml:brushProperty name="height" value="0.025" units="cm"/>
    </inkml:brush>
  </inkml:definitions>
  <inkml:trace contextRef="#ctx0" brushRef="#br0">0 19 2402,'0'0'14926,"65"20"-13612,-31-20-418,6 0-799,3-15-1283,0-9-5508</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1:09.733"/>
    </inkml:context>
    <inkml:brush xml:id="br0">
      <inkml:brushProperty name="width" value="0.025" units="cm"/>
      <inkml:brushProperty name="height" value="0.025" units="cm"/>
    </inkml:brush>
  </inkml:definitions>
  <inkml:trace contextRef="#ctx0" brushRef="#br0">45 0 10154,'0'0'6438,"-45"57"-5862,45-37-480,13-1-96,19 1-576,4-11-2435,6-9-1505</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1:13.835"/>
    </inkml:context>
    <inkml:brush xml:id="br0">
      <inkml:brushProperty name="width" value="0.025" units="cm"/>
      <inkml:brushProperty name="height" value="0.025" units="cm"/>
    </inkml:brush>
  </inkml:definitions>
  <inkml:trace contextRef="#ctx0" brushRef="#br0">2088 530 6662,'0'0'-731,"-8"-2"3219,-99-22-1490,50 13-395,-91-32 0,123 35-557,0 1 1,-1 1-1,1 1 0,-1 1 0,0 1 0,0 1 0,-1 2 0,1 0 0,0 2 0,0 1 0,0 1 0,-33 10 0,-23 12 315,1 3 1,-107 54-1,136-58 76,14-8-317,1 2 0,-57 40 0,75-44-53,1 0 0,0 1-1,2 1 1,0 0 0,0 1-1,-14 24 1,-22 44 86,3 2 0,5 2 0,3 2 0,-54 187 0,-55 404 120,86-349-104,4-67-100,-44 238 40,88-397-46,5 1 1,4 185-1,11-232 26,4-1 0,2 1 0,3-2 0,2 0 0,3 0 0,39 84 0,-27-80-64,2-2 0,4-2 0,2-1 1,2-2-1,73 79 0,-93-113-82,2-2-1,0 0 1,1-1-1,1-2 1,1 0-1,0-2 1,1 0-1,1-2 1,1-1-1,0-1 1,0-2-1,1 0 1,0-2 0,1-2-1,0 0 1,47 2-1,-38-7-249,1-1 0,-1-2 0,0-2 0,0-2 0,0-1 0,-1-2 0,0-2 0,0-1 1,40-20-1,113-46-3641,-148 64 3888,1 1 1,71-10-1,-86 19 243,0-2-1,0 0 1,0-2-1,-1-1 1,51-24-1,-61 23-35,0-1 0,-1-1-1,0 0 1,-1-1 0,0-1 0,-1-1-1,-1 0 1,0 0 0,14-23-1,29-53 244,-5-3 0,57-138 0,-31 60-76,94-159-953,28-61-494,-162 302 1095,-5-1 0,-3-2 0,23-136 0,23-296 1448,-63 417-1280,25-299 482,-35 325-37,-4-1 1,-22-158-1,17 208-404,-2 0 0,-1 1 0,-2 0-1,-1 0 1,-1 1 0,-2 1-1,-1 0 1,-34-46 0,20 38-129,-1 2 0,-2 1 0,-2 2 0,-1 1 0,-61-41 0,-2 4 64,-322-238-47,354 253 19,-124-93-1341,167 132 280,-1 0-1,-1 1 0,0 2 0,-1 1 0,0 1 0,-35-9 1,-42 2-6326</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8:19.071"/>
    </inkml:context>
    <inkml:brush xml:id="br0">
      <inkml:brushProperty name="width" value="0.025" units="cm"/>
      <inkml:brushProperty name="height" value="0.025" units="cm"/>
    </inkml:brush>
  </inkml:definitions>
  <inkml:trace contextRef="#ctx0" brushRef="#br0">1 1 14542,'0'0'8616,"16"26"-8744,-11-9-257,1-1-287,-4-2-385,-2 0-929,0-3-2082,0-6-1665</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8:19.462"/>
    </inkml:context>
    <inkml:brush xml:id="br0">
      <inkml:brushProperty name="width" value="0.025" units="cm"/>
      <inkml:brushProperty name="height" value="0.025" units="cm"/>
    </inkml:brush>
  </inkml:definitions>
  <inkml:trace contextRef="#ctx0" brushRef="#br0">0 25 15759,'0'0'6123,"11"-4"-5845,5-1-260,1 1 1,0 0 0,0 1 0,0 0 0,0 2-1,25 0 1,-34 1-22,1 1-1,0-1 0,-1 1 1,1 1-1,-1-1 0,1 1 1,-1 1-1,0 0 0,0 0 1,0 0-1,0 1 0,-1 1 1,1-1-1,-1 1 0,0 0 1,8 8-1,-13-11 38,1 1 0,-1-1-1,-1 1 1,1 0 0,0-1 0,0 1-1,-1 0 1,0 0 0,0 0 0,1 0-1,-2 0 1,1 0 0,0 1 0,-1-1-1,1 0 1,-1 0 0,0 0 0,0 1-1,0-1 1,-1 0 0,1 0 0,-1 0 0,1 1-1,-1-1 1,0 0 0,-1 0 0,1 0-1,0 0 1,-1-1 0,-2 6 0,-1-2 270,0 0 1,0-1 0,-1 1-1,0-1 1,1 0 0,-2 0 0,1-1-1,-1 1 1,1-2 0,-1 1-1,-14 5 1,-8-2-222,-2-1 1,-30 3-1,46-7-4566,66-14-5697,-18 4 2337</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8:19.855"/>
    </inkml:context>
    <inkml:brush xml:id="br0">
      <inkml:brushProperty name="width" value="0.025" units="cm"/>
      <inkml:brushProperty name="height" value="0.025" units="cm"/>
    </inkml:brush>
  </inkml:definitions>
  <inkml:trace contextRef="#ctx0" brushRef="#br0">1 80 16400,'0'0'8589,"11"0"-8061,1 0-469,-1 0-1,0-1 0,1 0 1,-1 0-1,0-1 0,0-1 1,0 0-1,0 0 0,0-1 1,-1-1-1,1 0 0,9-7 1,-19 12-46,0 0 0,0-1 0,0 0 0,0 1 0,0-1 1,-1 0-1,1 1 0,0-1 0,0 0 0,-1 0 1,1 1-1,0-1 0,-1 0 0,1 0 0,-1 0 1,0 0-1,1 0 0,-1 0 0,1 0 0,-1 0 1,0 0-1,0 0 0,0 0 0,0-2 0,0 2-4,-1 0 0,1 0 0,-1 0-1,0 0 1,1 1 0,-1-1 0,0 0-1,0 0 1,0 1 0,0-1 0,1 1-1,-1-1 1,0 0 0,0 1 0,0 0-1,0-1 1,0 1 0,0 0 0,-2-1-1,-2 0-18,-1 0-1,0 0 1,1 0 0,-1 1-1,0 0 1,1 0-1,-1 0 1,-6 2 0,6 0 2,0 1 0,0 0 0,0 0 0,0 1 0,0 0 0,1 0 0,0 0 1,0 1-1,0-1 0,0 1 0,1 0 0,0 1 0,0-1 0,0 1 0,0 0 1,1 0-1,0 0 0,1 0 0,-1 0 0,-2 13 0,5-18-12,0 1 0,1-1-1,-1 0 1,0 1 0,1-1 0,-1 0 0,1 0-1,-1 1 1,1-1 0,0 0 0,0 0-1,-1 0 1,1 0 0,0 0 0,0 0 0,0 0-1,0 0 1,0 0 0,0 0 0,1 0-1,-1-1 1,0 1 0,0 0 0,1-1 0,-1 1-1,0-1 1,0 0 0,1 1 0,-1-1-1,1 0 1,-1 0 0,0 0 0,1 0 0,-1 0-1,2 0 1,62 0-2198,-54-1 1283,-3 1-115,-1-1-1,1 1 1,-1-2-1,0 1 1,1-1-1,-1 0 1,0-1-1,7-3 1,20-12-6851</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8:20.227"/>
    </inkml:context>
    <inkml:brush xml:id="br0">
      <inkml:brushProperty name="width" value="0.025" units="cm"/>
      <inkml:brushProperty name="height" value="0.025" units="cm"/>
    </inkml:brush>
  </inkml:definitions>
  <inkml:trace contextRef="#ctx0" brushRef="#br0">104 0 1858,'0'0'15844,"-10"10"-14146,8-8-1663,-7 8 384,0-1 0,1 1 0,0 0 0,1 1 0,0 0 0,0 0 0,1 0 0,1 1 0,0 0 0,-4 13 0,3 23-67,1 0 0,4 83-1,2-79 1589,0-78-1565,1-1-1,1 1 1,2 0 0,13-45 0,-12 53-589,0 0 1,1 1-1,1 0 1,1 0-1,0 1 0,1 0 1,19-23-1,-25 35 116,-1 0-1,1 0 1,0 1-1,0 0 1,0-1-1,0 1 1,1 1-1,-1-1 1,1 1-1,0-1 1,-1 1-1,1 1 1,0-1-1,0 1 1,0 0-1,0 0 1,1 0-1,-1 1 1,0-1-1,0 1 1,9 2-1,-13-2 94,0 0-1,-1 0 1,1 1 0,0-1 0,-1 0-1,1 1 1,0-1 0,-1 1-1,1-1 1,-1 0 0,1 1 0,-1-1-1,1 1 1,-1 0 0,1-1-1,-1 1 1,0-1 0,1 1 0,-1 0-1,0-1 1,1 1 0,-1 0 0,0-1-1,0 1 1,0 0 0,0-1-1,0 1 1,0 0 0,0 0 0,0-1-1,0 1 1,0 0 0,0-1-1,0 1 1,0 0 0,0 0 0,-1-1-1,1 1 1,0 0 0,0-1-1,-1 1 1,1-1 0,-1 1 0,1 0-1,0-1 1,-2 2 0,-20 24 253,15-22-52,-1 0-1,0 0 1,0-1 0,0 0 0,0 0-1,0-1 1,-1 0 0,1-1 0,-1 0-1,0 0 1,1-1 0,-1 0 0,0 0-1,-10-2 1,13-5-1232,15-1-666,13-3-2067,26-1-6177,-23 7 3231</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7:20.029"/>
    </inkml:context>
    <inkml:brush xml:id="br0">
      <inkml:brushProperty name="width" value="0.025" units="cm"/>
      <inkml:brushProperty name="height" value="0.025" units="cm"/>
    </inkml:brush>
  </inkml:definitions>
  <inkml:trace contextRef="#ctx0" brushRef="#br0">172 73 5830,'0'0'3715,"9"-7"-3005,-1 0-377,34-29 626,-8 14 5079,-52 23-5362,0 1 0,-1 1 1,1 1-1,1 0 1,-1 2-1,1 0 0,-1 0 1,2 2-1,-30 17 0,40-21-524,1 1 0,-1 0 0,1 0-1,0 0 1,1 0 0,-1 1 0,1 0-1,0 0 1,0 0 0,-3 9 0,6-13-126,0-1 1,1 1 0,-1 0 0,1 0-1,-1 0 1,1-1 0,0 1-1,-1 0 1,1 0 0,0 0 0,0 0-1,0-1 1,1 1 0,-1 0 0,0 0-1,1 0 1,-1 0 0,1-1-1,0 1 1,-1 0 0,1-1 0,0 1-1,0 0 1,0-1 0,0 1 0,0-1-1,1 0 1,-1 1 0,0-1-1,1 0 1,-1 0 0,1 0 0,-1 0-1,1 0 1,-1 0 0,1 0 0,0 0-1,0-1 1,-1 1 0,1 0 0,0-1-1,0 0 1,0 1 0,2-1-1,16 4 0,1-1-1,-1-1 1,1-1-1,0-1 0,0 0 1,24-5-1,-20 1-1741,0-1 0,34-11 0,-29 4-3905,-3-4-5275</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8:20.631"/>
    </inkml:context>
    <inkml:brush xml:id="br0">
      <inkml:brushProperty name="width" value="0.025" units="cm"/>
      <inkml:brushProperty name="height" value="0.025" units="cm"/>
    </inkml:brush>
  </inkml:definitions>
  <inkml:trace contextRef="#ctx0" brushRef="#br0">93 15 12364,'0'0'12273,"-10"2"-12006,4 0-199,-1-1-1,1 1 1,0 0 0,0 0 0,0 1 0,0 0 0,-8 5 0,12-7-48,0 1-1,1-1 0,-1 1 1,0 0-1,0-1 0,1 1 1,-1 0-1,1 0 0,-1 0 1,1 0-1,0 1 0,0-1 1,0 0-1,0 0 1,0 1-1,1-1 0,-1 0 1,0 1-1,1-1 0,0 1 1,0-1-1,0 1 0,0-1 1,0 1-1,0-1 1,1 0-1,-1 1 0,2 2 1,-1-3-8,0-1 1,0 0 0,0 0 0,0 0 0,1 1 0,-1-1 0,0 0-1,1-1 1,-1 1 0,1 0 0,-1 0 0,1-1 0,-1 1 0,1 0-1,0-1 1,-1 0 0,1 1 0,0-1 0,-1 0 0,1 0 0,0 0-1,-1 0 1,1 0 0,3-1 0,0 1 32,0 0-1,-1-1 1,1 1-1,0-1 1,0 0-1,-1-1 1,10-3 0,-11 2 40,1 0 0,-1 0 0,0 0 0,0-1 1,0 0-1,-1 1 0,1-1 0,-1 0 0,0 0 0,0-1 1,0 1-1,-1 0 0,0-1 0,2-4 0,-3 7-119,0 0 1,1 0-1,-1 0 0,0 0 0,0 0 0,0 0 0,0 0 0,0 0 0,-1 0 0,1 0 0,-1 0 0,1 0 0,-1 0 0,-1-3 0,1 4-179,0 0 0,0 0-1,0 0 1,0 0 0,0 0-1,0 0 1,0 0 0,0 0 0,-1 1-1,1-1 1,0 0 0,-1 1-1,1-1 1,0 1 0,-1-1-1,1 1 1,-1-1 0,1 1 0,0 0-1,-1 0 1,1 0 0,-3 0-1</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8:20.976"/>
    </inkml:context>
    <inkml:brush xml:id="br0">
      <inkml:brushProperty name="width" value="0.025" units="cm"/>
      <inkml:brushProperty name="height" value="0.025" units="cm"/>
    </inkml:brush>
  </inkml:definitions>
  <inkml:trace contextRef="#ctx0" brushRef="#br0">110 25 14253,'0'0'11638,"-9"-5"-10858,-33-13-396,41 18-379,-1-1 0,0 1 0,0 0 0,0 0 0,0 0 0,0 0 0,1 0 0,-1 0 0,0 0 0,0 0 1,0 1-1,0-1 0,1 1 0,-1-1 0,0 1 0,0 0 0,1-1 0,-1 1 0,0 0 0,1 0 0,-1 1 0,1-1 0,0 0 0,-1 0 0,1 1 0,0-1 0,0 0 1,-1 1-1,1 0 0,0-1 0,-1 4 0,1-4-23,1 0 1,-1 0-1,0 0 0,1 0 1,-1 0-1,1 1 1,-1-1-1,1 0 1,-1 0-1,1 0 0,0 1 1,0-1-1,0 0 1,0 0-1,0 1 0,0-1 1,0 0-1,0 0 1,0 1-1,0-1 1,1 0-1,-1 0 0,1 1 1,-1-1-1,1 0 1,-1 0-1,1 0 1,-1 0-1,1 0 0,0 0 1,0 0-1,0 0 1,-1 0-1,1 0 0,0 0 1,0-1-1,0 1 1,0 0-1,0-1 1,1 1-1,0 0 0,10 1-554,1 0-1,-1-1 0,1 0 0,17-2 1,34 4-1011,-64-3 1592,1 0 1,-1 0 0,0 1-1,0-1 1,0 0 0,0 1-1,0-1 1,1 0 0,-1 0-1,0 1 1,0-1 0,0 0-1,0 1 1,0-1 0,0 0-1,0 1 1,0-1 0,0 0-1,0 1 1,-1-1 0,1 0-1,0 1 1,0-1 0,0 0-1,0 0 1,0 1 0,0-1-1,-1 0 1,1 1 0,0-1-1,0 0 1,0 0 0,-1 0-1,1 1 1,0-1 0,0 0-1,-1 0 1,1 0 0,0 1-1,-1-1 1,1 0 0,0 0-1,-1 0 1,-11 12 600,-2-2 37,0 1 0,-1-2-1,-1 0 1,1-1 0,-1 0-1,-26 8 1,42-16-687,0-1 0,0 1 1,-1 0-1,1 0 0,0 0 0,0 0 0,0 0 0,0 0 0,0 0 1,0-1-1,-1 1 0,1 0 0,0 0 0,0 0 0,0 0 1,0-1-1,0 1 0,0 0 0,0 0 0,0 0 0,0 0 0,0-1 1,0 1-1,0 0 0,0 0 0,0 0 0,0 0 0,0-1 0,0 1 1,0 0-1,0 0 0,0 0 0,0 0 0,0-1 0,0 1 1,0 0-1,1 0 0,-1 0 0,0 0 0,0 0 0,0-1 0,0 1 1,0 0-1,0 0 0,1 0 0,-1 0 0,0 0 0,0 0 1,0 0-1,0 0 0,0-1 0,1 1 0,-1 0 0,0 0 0,0 0 1,0 0-1,0 0 0,1 0 0,-1 0 0,0 0 0,0 0 0,11-10-1952,31-19-7660,-16 12 465</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8:21.303"/>
    </inkml:context>
    <inkml:brush xml:id="br0">
      <inkml:brushProperty name="width" value="0.025" units="cm"/>
      <inkml:brushProperty name="height" value="0.025" units="cm"/>
    </inkml:brush>
  </inkml:definitions>
  <inkml:trace contextRef="#ctx0" brushRef="#br0">35 1 17777,'0'0'8264,"-29"51"-7656,24-33-448,5-1-160,0-3-832,0 0-962,0-4-961,5-6-1249,4-4-2690</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8:21.680"/>
    </inkml:context>
    <inkml:brush xml:id="br0">
      <inkml:brushProperty name="width" value="0.025" units="cm"/>
      <inkml:brushProperty name="height" value="0.025" units="cm"/>
    </inkml:brush>
  </inkml:definitions>
  <inkml:trace contextRef="#ctx0" brushRef="#br0">172 40 14061,'0'0'7319,"-1"9"-6748,-5 59 1002,-5 110-492,11-86-1300,0-91-486,0-12-592,-2 2 911,1-1-1,-2 1 1,1 0 0,-2 0 0,1 0-1,-1 0 1,0 0 0,-1 1 0,0-1-1,0 1 1,-12-13 0,-25-45 3078,47 65-2392,0 0 1,0 0 0,-1 0-1,1 1 1,0-1 0,0 1-1,5 1 1,-8-1-171,55 0 184,-29 1-1463,0-1-3578,-18 0-451</inkml:trace>
  <inkml:trace contextRef="#ctx0" brushRef="#br0" timeOffset="1">1 0 15535,'0'0'5541,"50"21"-22133</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8:22.211"/>
    </inkml:context>
    <inkml:brush xml:id="br0">
      <inkml:brushProperty name="width" value="0.025" units="cm"/>
      <inkml:brushProperty name="height" value="0.025" units="cm"/>
    </inkml:brush>
  </inkml:definitions>
  <inkml:trace contextRef="#ctx0" brushRef="#br0">1 268 13068,'0'0'9631,"11"-5"-7731,12-5-1413,0-2 0,-1 0 0,-1-2-1,0 0 1,24-22 0,98-99-150,-115 107-200,-28 28-149,0 0 0,0 0 0,0 0 0,0 1 0,0-1-1,1 0 1,-1 0 0,0 0 0,0 0 0,0 1-1,0-1 1,0 0 0,0 0 0,0 0 0,1 0 0,-1 0-1,0 0 1,0 1 0,0-1 0,0 0 0,1 0-1,-1 0 1,0 0 0,0 0 0,0 0 0,0 0 0,1 0-1,-1 0 1,0 0 0,0 0 0,0 0 0,1 0-1,-1 0 1,0 0 0,0 0 0,0 0 0,0 0 0,1 0-1,-1 0 1,0 0 0,0 0 0,0 0 0,0 0-1,1-1 1,-1 1 0,0 0 0,0 0 0,0 0 0,0 0-1,0 0 1,1 0 0,-1-1 0,0 1 0,0 0-1,0 0 1,0 0 0,0 0 0,0 0 0,0-1-1,0 1 1,0 0 0,0 0 0,0 0 0,0-1 0,0 1-1,0 0 1,0 0 0,-5 21-527,-15 30-320,11-33-29,1 0 0,1 0 1,0 1-1,2 0 0,0 0 0,1 1 0,1 0 0,-1 27 0,8-36-3009,10-9-822</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8:22.567"/>
    </inkml:context>
    <inkml:brush xml:id="br0">
      <inkml:brushProperty name="width" value="0.025" units="cm"/>
      <inkml:brushProperty name="height" value="0.025" units="cm"/>
    </inkml:brush>
  </inkml:definitions>
  <inkml:trace contextRef="#ctx0" brushRef="#br0">60 0 11627,'0'0'4580,"-36"55"-3330,23-35-706,4-3-352,7-3-128,2-5-192,13-8-6246,3-16 865</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8:23.006"/>
    </inkml:context>
    <inkml:brush xml:id="br0">
      <inkml:brushProperty name="width" value="0.025" units="cm"/>
      <inkml:brushProperty name="height" value="0.025" units="cm"/>
    </inkml:brush>
  </inkml:definitions>
  <inkml:trace contextRef="#ctx0" brushRef="#br0">81 4 11403,'0'0'6577,"-6"11"-6214,2-3-312,-40 87 1382,39-82-1228,0 1-1,1 0 0,0 0 1,1 0-1,1 0 0,-1 16 0,3-29-174,0-1-1,0 1 1,0 0-1,0 0 1,0-1-1,0 1 1,0 0-1,0 0 1,0-1-1,0 1 1,0 0-1,0 0 1,1-1-1,-1 1 0,0 0 1,0-1-1,1 1 1,-1 0-1,0-1 1,1 1-1,-1-1 1,1 1-1,-1 0 1,1-1-1,-1 1 1,1-1-1,0 1 1,-1-1-1,2 1 0,-1-1 32,0 0-1,0 0 0,1-1 1,-1 1-1,0 0 0,0 0 1,0-1-1,0 1 0,0-1 1,1 1-1,-1-1 0,0 1 1,0-1-1,0 0 0,1-1 1,33-36 705,-26 24-767,-1 0 0,-1 0 0,0-1 0,-1 0 0,0-1 0,-1 1 0,-1-1 0,-1 0 1,0 0-1,1-17 0,-4 33-11,0-1 1,0 1 0,0 0 0,0 0 0,0-1 0,-1 1 0,1 0 0,0-1 0,0 1-1,0 0 1,0 0 0,0-1 0,0 1 0,0 0 0,0 0 0,-1-1 0,1 1 0,0 0-1,0 0 1,0-1 0,-1 1 0,1 0 0,0 0 0,0 0 0,-1 0 0,1-1 0,0 1-1,0 0 1,-1 0 0,1 0 0,0 0 0,0 0 0,-1 0 0,1 0 0,0 0 0,-1 0-1,1 0 1,0 0 0,0 0 0,-1 0 0,1 0 0,0 0 0,-1 0 0,1 0-1,0 0 1,0 0 0,-1 0 0,1 0 0,0 0 0,0 0 0,-1 1 0,1-1 0,0 0-1,0 0 1,-1 0 0,1 1 0,0-1 0,0 0 0,0 0 0,0 0 0,-1 1 0,1-1-1,0 0 1,0 0 0,0 1 0,0-1 0,0 0 0,0 1 0,-1-1 0,-14 19-108,14-17 119,0 0 1,1 0-1,-1 0 1,0 0 0,1 0-1,-1 0 1,1 0-1,0 0 1,-1 0 0,1 0-1,0 1 1,0-1-1,1 0 1,-1 0-1,0 0 1,1 0 0,-1 0-1,1 0 1,0 2-1,1-3 28,-1 0 0,0 0 0,1 0 0,-1 0 0,0 0-1,1-1 1,-1 1 0,1 0 0,0-1 0,-1 1 0,1-1-1,-1 0 1,1 0 0,0 1 0,-1-1 0,1 0 0,0 0 0,-1-1-1,1 1 1,0 0 0,-1 0 0,1-1 0,-1 1 0,1-1-1,-1 1 1,3-2 0,2-1 49,0 0 0,-1 0-1,1 0 1,-1 0 0,1-1 0,-1 0 0,0-1-1,-1 1 1,8-9 0,-7 7-72,0 1 1,0 0-1,1 0 1,0 0-1,0 1 1,11-7-1,-16 11-33,-1 0-1,0 0 1,1 1 0,-1-1-1,0 0 1,1 0 0,-1 0-1,0 0 1,1 1 0,-1-1-1,0 0 1,1 0 0,-1 1-1,0-1 1,0 0-1,1 0 1,-1 1 0,0-1-1,0 0 1,0 1 0,1-1-1,-1 0 1,0 1 0,0-1-1,0 0 1,0 1-1,0-1 1,0 0 0,0 1-1,1-1 1,-1 1 0,0-1-1,0 0 1,0 1 0,-1-1-1,1 0 1,0 1-1,0-1 1,0 1 0,0-1-1,0 0 1,-1 1 0,-1 21-71,-8 10 108,4-15 98,1 0 1,1 0 0,0 0-1,1 1 1,1-1 0,0 1-1,2 25 1,0-41-101,1 0 1,-1 0 0,1 0-1,0 0 1,0 0 0,0 0-1,0-1 1,0 1 0,0 0-1,0-1 1,0 1-1,1 0 1,-1-1 0,1 0-1,-1 1 1,1-1 0,-1 0-1,1 0 1,0 0 0,0 0-1,0 0 1,0 0 0,-1 0-1,1 0 1,0-1-1,0 1 1,0-1 0,0 0-1,0 0 1,1 1 0,-1-1-1,0 0 1,0-1 0,0 1-1,0 0 1,0-1-1,0 1 1,2-2 0,4 1-202,-1-1-1,0 0 1,0 0 0,0-1 0,0 0-1,0 0 1,-1 0 0,1-1 0,9-8 0,32-40-1582,-45 48 1807,0-1 1,0 1-1,0 0 1,-1-1-1,0 0 0,0 0 1,0 1-1,0-1 1,-1 0-1,0 0 0,2-9 1,-27 38 918,19-17-871,0 0 0,0 0-1,0 0 1,1 1 0,1-1 0,-1 1-1,1 0 1,0 0 0,1 0 0,0 1-1,-2 12 1,4-20-261,1-1-1,-1 1 1,0-1 0,0 1-1,1-1 1,-1 0-1,0 1 1,1-1 0,-1 0-1,1 1 1,-1-1 0,0 0-1,1 0 1,-1 1-1,1-1 1,-1 0 0,1 0-1,-1 0 1,1 1 0,-1-1-1,1 0 1,-1 0-1,1 0 1,-1 0 0,1 0-1,-1 0 1,1 0 0,-1 0-1,1 0 1,-1 0-1,1-1 1,-1 1 0,1 0-1,-1 0 1,0 0 0,1-1-1,-1 1 1,1 0-1,-1 0 1,1-1 0,-1 1-1,1-1 1,13-11-8028</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8:23.367"/>
    </inkml:context>
    <inkml:brush xml:id="br0">
      <inkml:brushProperty name="width" value="0.025" units="cm"/>
      <inkml:brushProperty name="height" value="0.025" units="cm"/>
    </inkml:brush>
  </inkml:definitions>
  <inkml:trace contextRef="#ctx0" brushRef="#br0">1 0 10250,'0'0'12107,"21"58"-30620</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8:23.725"/>
    </inkml:context>
    <inkml:brush xml:id="br0">
      <inkml:brushProperty name="width" value="0.025" units="cm"/>
      <inkml:brushProperty name="height" value="0.025" units="cm"/>
    </inkml:brush>
  </inkml:definitions>
  <inkml:trace contextRef="#ctx0" brushRef="#br0">157 1 9769,'0'0'7757,"-9"0"-5675,0 0-1612,-1 1-1,1 0 1,-1 1 0,1 0-1,-1 0 1,1 1 0,-14 7-1,19-8-357,0-1 0,1 1 0,-1 0-1,1 0 1,0 0 0,0 1-1,0-1 1,0 1 0,0 0-1,0 0 1,1 0 0,-1 0 0,1 0-1,0 1 1,0-1 0,0 1-1,0-1 1,1 1 0,0-1 0,-1 1-1,1 0 1,0 0 0,1 0-1,-1 6 1,1-8-100,1 0 0,-1 0 0,1 0 0,0 0 0,0 0 0,0 0 0,0 0 0,0 0 0,1 0 0,-1 0 0,0-1 0,1 1 0,-1 0 0,1-1 0,0 0 0,-1 1 0,1-1 1,0 0-1,0 0 0,0 0 0,0 0 0,0 0 0,0 0 0,0 0 0,0-1 0,0 1 0,1-1 0,-1 0 0,0 0 0,0 1 0,4-2 0,-1 2 16,1 0 0,0-1 0,0 0 0,0 0 0,0-1 0,-1 0 0,1 0 0,0 0 0,0 0 0,-1-1 0,9-4 0,-10 3 3,0 0-1,0 0 1,0 0 0,0-1 0,-1 1 0,0-1 0,0 0 0,0 0-1,0 0 1,-1-1 0,1 1 0,-1 0 0,3-10 0,-4 13-65,-1-1 0,0 1 0,1-1 1,-1 0-1,0 1 0,0-1 0,0 0 0,0 1 1,0-1-1,-1 1 0,1-1 0,0 0 0,-1 1 1,1-1-1,-1 1 0,0-1 0,1 1 0,-1 0 1,0-1-1,0 1 0,0-1 0,0 1 0,0 0 1,0 0-1,0 0 0,0 0 0,-1 0 0,1 0 1,0 0-1,-1 0 0,1 0 0,0 0 0,-1 1 1,1-1-1,-1 1 0,0-1 0,1 1 0,-1 0 1,1-1-1,-1 1 0,0 0 0,1 0 0,-1 0 1,-1 0-1,-31-1-5450,28 1 2715,0 0-3910</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8:24.115"/>
    </inkml:context>
    <inkml:brush xml:id="br0">
      <inkml:brushProperty name="width" value="0.025" units="cm"/>
      <inkml:brushProperty name="height" value="0.025" units="cm"/>
    </inkml:brush>
  </inkml:definitions>
  <inkml:trace contextRef="#ctx0" brushRef="#br0">303 0 16528,'0'0'2092,"-9"2"198,-4 0-1763,1 1-1,0 0 0,0 1 0,1 0 0,-1 1 0,1 0 0,-18 12 0,25-14-469,-1 0 0,1 1 0,-1-1 0,1 1 0,0 0 0,0 1 0,1-1-1,-1 0 1,1 1 0,0 0 0,0 0 0,1 0 0,0 0 0,-1 0 0,2 1 0,-1-1 0,1 1 0,-1-1 0,1 1 0,1 0 0,-1 6 0,1-11-39,0 1 0,1-1 0,-1 1 0,0 0 0,1-1 0,-1 1 1,1-1-1,-1 1 0,1-1 0,0 1 0,0-1 0,-1 1 0,1-1 0,0 0 1,0 1-1,0-1 0,1 0 0,-1 0 0,0 0 0,0 0 0,3 1 1,0 1 23,0-1 0,1 0 0,-1 0 1,1 0-1,0-1 0,0 1 1,6 0-1,-1 0-207,0-1 0,1-1 0,-1 1 1,0-1-1,0-1 0,18-3 0,-25 3 33,-1 0-1,1 0 0,0 0 1,-1 0-1,1 0 0,-1-1 1,1 1-1,-1-1 0,1 0 1,-1 0-1,0 0 0,0 0 1,0 0-1,0 0 1,-1 0-1,1-1 0,2-3 1,-3 3-676,0 0 0,1 0 0,-1-1 1,0 1-1,-1 0 0,1-1 1,-1 1-1,1-7 0,-1-3-5272</inkml:trace>
  <inkml:trace contextRef="#ctx0" brushRef="#br0" timeOffset="1">1 48 11147,'0'0'8456,"55"5"-6471,-13-5-415,12 0-897,-6 0-481,-2-1-160,-3-1-1249,-14 2-1794,-10 0-1185,-8 0-609</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23.208"/>
    </inkml:context>
    <inkml:brush xml:id="br0">
      <inkml:brushProperty name="width" value="0.025" units="cm"/>
      <inkml:brushProperty name="height" value="0.025" units="cm"/>
    </inkml:brush>
  </inkml:definitions>
  <inkml:trace contextRef="#ctx0" brushRef="#br0">0 877 10922,'0'0'13282,"9"0"-12139,-3-1-986,0 0 1,0 0 0,0-1-1,0 1 1,0-1-1,0-1 1,0 1 0,-1-1-1,1 0 1,-1 0 0,0-1-1,0 0 1,0 1 0,0-2-1,0 1 1,5-8 0,130-133 226,214-288 0,-270 294-682,-21 33 340,-63 106-40,0 1-1,0-1 1,0 0 0,0 0 0,0 0-1,0 0 1,0 0 0,0 0 0,0 1-1,0-1 1,0 0 0,0 0 0,0 0-1,0 0 1,0 0 0,0 0 0,1 0-1,-1 0 1,0 0 0,0 1 0,0-1-1,0 0 1,0 0 0,0 0 0,0 0-1,0 0 1,1 0 0,-1 0 0,0 0-1,0 0 1,0 0 0,0 0-1,0 0 1,0 0 0,1 0 0,-1 0-1,0 0 1,0 0 0,0 0 0,0 0-1,0 0 1,0 0 0,1 0 0,-1 0-1,0 0 1,0 0 0,0 0 0,0 0-1,0 0 1,0-1 0,0 1 0,0 0-1,1 0 1,-1 0 0,0 0 0,0 0-1,0 0 1,0 0 0,0 0 0,0 0-1,0-1 1,0 1 0,0 0 0,0 0-1,0 0 1,0 0 0,0 0-1,0-1 1,2 18 17,-4 21-30,-65 598 2002,66-615-1875,-1 60 322,2-74-402,1 0 1,0 0-1,0 0 0,0 0 1,1 0-1,0-1 0,0 1 1,6 11-1,4-8 52,-7-21-769,-3-28-2483,-3 36 2368,2-4-591,-1 0 1,-1 0 0,0 1 0,0-1 0,0 0-1,0 1 1,-1-1 0,-4-9 0,-7-11-6173</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8:24.458"/>
    </inkml:context>
    <inkml:brush xml:id="br0">
      <inkml:brushProperty name="width" value="0.025" units="cm"/>
      <inkml:brushProperty name="height" value="0.025" units="cm"/>
    </inkml:brush>
  </inkml:definitions>
  <inkml:trace contextRef="#ctx0" brushRef="#br0">0 44 12492,'0'0'10185,"90"10"-8359,-34-14-865,9-5-480,-2 0-321,-4 1-64,-10 2-1538,-6-3-3586,-9 1-6119</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9:58.793"/>
    </inkml:context>
    <inkml:brush xml:id="br0">
      <inkml:brushProperty name="width" value="0.025" units="cm"/>
      <inkml:brushProperty name="height" value="0.025" units="cm"/>
    </inkml:brush>
  </inkml:definitions>
  <inkml:trace contextRef="#ctx0" brushRef="#br0">140 107 5605,'0'0'4864,"4"-9"-2948,49-71 6113,-53 80-7950,1 0 0,-1 0 0,0-1 1,1 1-1,-1 0 0,0-1 0,0 1 0,1 0 0,-1-1 0,0 1 1,0 0-1,0-1 0,0 1 0,1 0 0,-1-1 0,0 1 1,0-1-1,0 1 0,0 0 0,0-1 0,0 1 0,0-1 0,0 1 1,0 0-1,0-1 0,0 1 0,0-1 0,0 1 0,-1 0 0,1-1 1,0 1-1,0-1 0,0 1 0,0 0 0,-1-1 0,1 1 1,-1-1-1,-16-3 681,-22 9-861,30-3 89,1 1 0,0 1-1,-1 0 1,1 0 0,1 0-1,-1 1 1,1 0-1,-1 1 1,2 0 0,-1 0-1,1 0 1,-1 1 0,2 0-1,-1 0 1,1 0-1,0 1 1,1 0 0,-1 0-1,2 0 1,-1 0 0,-3 13-1,7-20 13,0-1 0,0 1 0,0 0-1,0-1 1,0 1 0,0-1 0,0 1 0,0-1 0,0 1-1,1-1 1,-1 1 0,0 0 0,0-1 0,0 1-1,1-1 1,-1 1 0,0-1 0,0 1 0,1-1-1,-1 0 1,0 1 0,1-1 0,-1 1 0,1-1 0,-1 0-1,1 1 1,-1-1 0,1 0 0,-1 1 0,1-1-1,-1 0 1,2 1 0,24 2 75,28-13 118,-36 5-175,-1-2 1,1-1-1,-2 0 1,1-1-1,-1 0 0,-1-1 1,0-1-1,0-1 1,-1 0-1,13-15 1,-49 55-500,-32 54 1,47-71 462,1 1 0,1-1 0,0 1-1,0 0 1,1 1 0,1-1 0,0 1 0,0 0-1,0 16 1,3-29-44,0 1-1,0-1 0,0 1 0,0-1 1,1 1-1,-1-1 0,0 1 0,0-1 1,0 1-1,1-1 0,-1 1 1,0-1-1,1 0 0,-1 1 0,0-1 1,1 0-1,-1 1 0,0-1 1,1 0-1,-1 1 0,1-1 0,-1 0 1,0 0-1,1 1 0,-1-1 1,1 0-1,-1 0 0,1 0 0,-1 0 1,1 1-1,-1-1 0,1 0 1,-1 0-1,1 0 0,0 0 0,21-2-4298,1-4-2190</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9:59.173"/>
    </inkml:context>
    <inkml:brush xml:id="br0">
      <inkml:brushProperty name="width" value="0.025" units="cm"/>
      <inkml:brushProperty name="height" value="0.025" units="cm"/>
    </inkml:brush>
  </inkml:definitions>
  <inkml:trace contextRef="#ctx0" brushRef="#br0">231 4 6406,'0'0'11067,"-8"-2"-9888,3 1-1105,0 1 0,0-1 0,0 1 0,0 0 0,0 0-1,0 1 1,1 0 0,-1 0 0,0 0 0,0 0 0,0 1-1,1-1 1,-1 1 0,1 0 0,-1 1 0,1-1 0,0 1 0,0 0-1,0 0 1,0 0 0,1 0 0,-1 1 0,-3 4 0,-9 8 489,0 1 0,-24 34 0,35-44-467,0 1 0,1 0 1,-1 0-1,2 0 1,-1 1-1,1 0 1,0-1-1,1 1 0,-3 18 1,5-25-82,0-1-1,0 1 1,0 0 0,0 0-1,0-1 1,0 1 0,0 0 0,1 0-1,-1-1 1,1 1 0,-1 0-1,1-1 1,0 1 0,-1-1 0,1 1-1,0-1 1,0 1 0,0-1 0,0 1-1,0-1 1,1 0 0,-1 1-1,0-1 1,2 1 0,0-1 40,0 1 0,0-1 1,0 0-1,0 0 0,0-1 0,0 1 1,1 0-1,-1-1 0,0 0 0,0 0 1,0 0-1,6-1 0,0 0 77,0-1-1,0 0 0,0-1 1,-1 0-1,1 0 0,-1 0 1,1-1-1,14-10 1,-15 7-52,0 1 0,-1-1 0,0-1 0,0 1 0,-1-1 0,0-1 0,0 1 0,-1-1 0,0 0 0,0 0 0,-1 0 1,0-1-1,-1 1 0,0-1 0,-1 0 0,0 0 0,0 0 0,-1 0 0,0-1 0,-1-9 0,0 18-84,0 1 0,0-1 0,0 1 0,-1 0 0,1-1 0,0 1 0,-1-1 0,1 1-1,-1 0 1,1-1 0,-1 1 0,0 0 0,0-1 0,1 1 0,-1 0 0,0 0 0,0 0 0,0 0 0,0 0 0,0 0 0,-1 0-1,1 0 1,0 0 0,0 1 0,0-1 0,-1 0 0,1 1 0,-1-1 0,1 1 0,0-1 0,-1 1 0,1 0 0,-1 0-1,1-1 1,-1 1 0,1 0 0,-3 1 0,1-1-95,0 0 1,0 1-1,0-1 0,0 1 0,0 0 1,0 0-1,0 0 0,0 0 0,0 0 1,1 1-1,-1-1 0,1 1 0,-1 0 1,1 0-1,-1-1 0,1 2 0,-4 3 1,4-3-242,0 1 1,1-1-1,-1 1 1,1-1-1,-1 1 1,1 0-1,0-1 1,0 1-1,1 0 1,-1 7-1,1-10 30,0 1-1,0-1 1,0 0-1,0 1 1,0-1-1,0 0 1,0 0-1,0 1 1,1-1-1,-1 0 1,1 0-1,-1 0 1,1 0 0,-1 1-1,1-1 1,0 0-1,0 0 1,-1 0-1,1 0 1,0 0-1,0-1 1,0 1-1,0 0 1,0 0-1,0 0 1,0-1-1,0 1 1,0-1-1,0 1 1,1-1-1,-1 1 1,0-1-1,3 1 1,19 0-8445</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9:59.518"/>
    </inkml:context>
    <inkml:brush xml:id="br0">
      <inkml:brushProperty name="width" value="0.025" units="cm"/>
      <inkml:brushProperty name="height" value="0.025" units="cm"/>
    </inkml:brush>
  </inkml:definitions>
  <inkml:trace contextRef="#ctx0" brushRef="#br0">162 0 9321,'0'0'3069,"-9"3"-1040,-1 1-1710,1 0 1,-1 1-1,1 1 1,0-1-1,0 1 1,1 1-1,0-1 1,0 2-1,1-1 1,-1 1-1,2 0 1,-11 16-1,12-19-277,2 0-1,-1 1 1,1 0-1,0-1 0,0 1 1,0 0-1,1 0 1,0 1-1,0-1 1,1 0-1,-1 1 1,1-1-1,1 1 1,-1-1-1,1 1 0,1 8 1,0-13-11,0 0-1,1 0 1,-1 0-1,0-1 1,1 1 0,-1-1-1,1 1 1,0-1 0,-1 1-1,1-1 1,0 0 0,0 0-1,0 0 1,0 0-1,0 0 1,0-1 0,0 1-1,0 0 1,0-1 0,0 0-1,0 1 1,0-1-1,0 0 1,1 0 0,-1 0-1,0 0 1,0-1 0,0 1-1,3-1 1,4 0 157,0 0 0,-1-1 1,1 0-1,-1 0 0,0-1 0,9-4 1,-7 2 91,-1-1 1,0-1 0,0 1-1,-1-1 1,1-1 0,-2 0-1,13-15 1,-16 19-149,-1-1 0,0 0 0,0 1 0,-1-1 0,0 0 0,1-1 1,-2 1-1,1 0 0,0 0 0,-1-1 0,0 1 0,-1-1 0,1 1 0,-1-1 0,0 1 1,0-1-1,-2-6 0,2 10-129,-1 0-1,0 0 1,0 0 0,0 1 0,0-1 0,0 0-1,-1 1 1,1-1 0,0 1 0,-1 0 0,1-1-1,-1 1 1,0 0 0,1 0 0,-1 0 0,0 0-1,0 0 1,0 0 0,1 1 0,-1-1 0,0 0-1,0 1 1,0 0 0,0-1 0,0 1 0,0 0-1,0 0 1,0 0 0,0 0 0,-2 1 0,-1-1-141,0 0 0,0 1 0,1-1 0,-1 1-1,1 0 1,-1 0 0,1 1 0,-1-1 0,1 1 0,0 0 0,-7 4 0,-10 18-3364,14-6-3320,6-8-1720</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0:01.031"/>
    </inkml:context>
    <inkml:brush xml:id="br0">
      <inkml:brushProperty name="width" value="0.025" units="cm"/>
      <inkml:brushProperty name="height" value="0.025" units="cm"/>
    </inkml:brush>
  </inkml:definitions>
  <inkml:trace contextRef="#ctx0" brushRef="#br0">52 112 4068,'27'-49'6454,"-15"19"5248,-27 88-11317,2 0 1,4 0 0,-6 118-1,15-175-246,-1-35 288,-3 12-1393,-1-1 0,-1 1 0,-16-37-1,73 67 423,-38-8 718,0 0-1,0 0 1,0-1 0,0-1 0,0 0 0,-1-1 0,1 0-1,0-1 1,-1-1 0,23-11 0,-26 12-85,-1-2-1,1 1 1,-1-1 0,0 0-1,-1-1 1,1 0 0,-1 0-1,-1 0 1,1-1 0,-1 0 0,-1 0-1,0-1 1,0 0 0,0 1-1,3-11 1,-7 16-56,0-1-1,0 1 1,0 0-1,0 0 1,-1-1 0,0 1-1,1-1 1,-1 1-1,0 0 1,0-1-1,-1 1 1,1-1 0,-1 1-1,-1-4 1,1 5-38,1 1 0,-1 0-1,0 0 1,0 0 0,0 0 0,0 0 0,0 0 0,0 0 0,0 0 0,-1 0-1,1 0 1,0 1 0,0-1 0,-1 0 0,1 1 0,0-1 0,-1 1 0,1 0-1,0-1 1,-1 1 0,1 0 0,-1 0 0,1 0 0,0 0 0,-1 0 0,1 0-1,-1 0 1,1 0 0,-1 1 0,1-1 0,0 0 0,-1 1 0,1-1 0,0 1-1,-2 1 1,-4 1-16,0 1 0,0 0 0,0 0 0,1 1 0,-1-1 0,1 2 0,0-1 0,1 1 0,-1-1 0,-5 11-1,2-4 29,0 0 0,1 0 0,1 1 0,-10 24 0,15-35 0,1 1 1,0 0-1,0 0 0,1-1 1,-1 1-1,1 0 0,-1 0 1,1 0-1,0 0 0,0 0 1,0 0-1,0 0 1,1-1-1,-1 1 0,1 0 1,0 3-1,0-4 5,1-1 0,-1 0 0,0 1 0,0-1 0,1 0 0,-1 1 1,1-1-1,-1 0 0,1 0 0,-1 0 0,1 0 0,0-1 0,-1 1 0,1 0 0,0-1 0,0 1 0,-1-1 0,1 0 0,0 1 0,0-1 1,0 0-1,0 0 0,-1 0 0,3-1 0,84-8 134,-65 6-398,0 0 1,29 1-1,-52 2 242,1 0 1,0 0-1,-1 0 0,1 0 0,-1 0 1,1 0-1,0 0 0,-1 0 0,1 1 1,-1-1-1,1 0 0,0 0 0,-1 1 1,1-1-1,-1 0 0,1 1 0,-1-1 0,1 1 1,-1-1-1,1 1 0,-1-1 0,0 0 1,1 1-1,-1 0 0,0-1 0,1 1 1,-1-1-1,0 1 0,0-1 0,1 1 1,-1 0-1,-2 25-157,-18 21 486,6-27-24,12-17-241,-1 0 0,1 1-1,-1-1 1,1 0 0,0 1 0,0 0-1,0-1 1,1 1 0,0 0 0,-2 7-1,3-10-226,0-1 1,1 0-1,-1 1 0,0-1 0,1 0 0,-1 0 1,1 0-1,-1 1 0,0-1 0,1 0 0,-1 0 1,1 0-1,-1 0 0,1 0 0,-1 0 0,1 0 1,-1 0-1,1 0 0,-1 0 0,0 0 0,1 0 0,-1 0 1,1 0-1,-1 0 0,1 0 0,-1-1 0,1 1 1,-1 0-1,0 0 0,1 0 0,-1-1 0,0 1 1,1 0-1,0-1 0,11-8-8331</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0:01.707"/>
    </inkml:context>
    <inkml:brush xml:id="br0">
      <inkml:brushProperty name="width" value="0.025" units="cm"/>
      <inkml:brushProperty name="height" value="0.025" units="cm"/>
    </inkml:brush>
  </inkml:definitions>
  <inkml:trace contextRef="#ctx0" brushRef="#br0">310 18 11627,'0'-1'186,"1"1"-1,-1-1 1,0 1 0,0-1 0,0 0-1,0 1 1,0-1 0,0 1-1,0-1 1,0 0 0,0 1 0,0-1-1,0 1 1,-1-1 0,1 1-1,0-1 1,0 0 0,0 1 0,-1-1-1,1 1 1,0-1 0,-1 1 0,1-1-1,-1 1 1,1 0 0,0-1-1,-1 1 1,1-1 0,-1 1 0,1 0-1,-1-1 1,0 1 0,-22 2 1169,-27 22-1755,16-2 695,-56 47 0,78-58-39,0 0 1,0 1-1,1 0 1,0 1 0,2 1-1,-1-1 1,-8 20 0,16-30-176,0 1 0,1-1 0,0 1 1,0 0-1,0-1 0,0 1 1,0 0-1,1 0 0,-1 0 0,1-1 1,1 6-1,-1-7-57,0 0-1,1-1 1,0 1-1,-1-1 1,1 1-1,0-1 1,0 1 0,0-1-1,0 1 1,0-1-1,0 0 1,0 1 0,0-1-1,0 0 1,1 0-1,-1 0 1,0 0-1,1 0 1,-1 0 0,1 0-1,-1-1 1,1 1-1,0 0 1,-1-1 0,1 1-1,3-1 1,25 5 46,0-1 0,1-2 0,0-1 0,-1-2 1,1-1-1,38-7 0,-61 7-720,5 0 383,0 0-1,0-1 1,15-6-1,-4-9-2987,-23 17 2885,0 0-1,-1 0 1,1 0-1,-1 0 1,1 0-1,-1 0 1,1 0-1,-1 0 1,0 0 0,0 0-1,0 0 1,1-1-1,-1 1 1,0 0-1,0 0 1,0 0-1,-1 0 1,1-1-1,0 1 1,0 0-1,-1 0 1,1-1-1,-9-13-9366</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0:02.038"/>
    </inkml:context>
    <inkml:brush xml:id="br0">
      <inkml:brushProperty name="width" value="0.025" units="cm"/>
      <inkml:brushProperty name="height" value="0.025" units="cm"/>
    </inkml:brush>
  </inkml:definitions>
  <inkml:trace contextRef="#ctx0" brushRef="#br0">1 33 8968,'0'0'10667,"72"-10"-10059,-27 6 225,3 2-257,3 1-383,-6 1-129,-6-1-417,-6 0-672,-8-2-800,-7 0-994,-4 0-1089,-8-1-1697</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0:02.429"/>
    </inkml:context>
    <inkml:brush xml:id="br0">
      <inkml:brushProperty name="width" value="0.025" units="cm"/>
      <inkml:brushProperty name="height" value="0.025" units="cm"/>
    </inkml:brush>
  </inkml:definitions>
  <inkml:trace contextRef="#ctx0" brushRef="#br0">0 45 8552,'0'0'12236,"56"-7"-11372,-9 1-223,9-1-160,7 2-257,0 2-192,3-3-1410,-4-5-4611</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1:23.056"/>
    </inkml:context>
    <inkml:brush xml:id="br0">
      <inkml:brushProperty name="width" value="0.025" units="cm"/>
      <inkml:brushProperty name="height" value="0.025" units="cm"/>
    </inkml:brush>
  </inkml:definitions>
  <inkml:trace contextRef="#ctx0" brushRef="#br0">93 28 6150,'0'0'2685,"3"-5"-1073,0-14 103,-3 19-1643,0-1 0,0 1 0,-1 0 0,1-1 0,0 1 1,-1 0-1,1 0 0,0-1 0,-1 1 0,1 0 0,0 0 0,-1 0 1,1 0-1,-1-1 0,1 1 0,0 0 0,-1 0 0,1 0 0,0 0 1,-1 0-1,1 0 0,-1 0 0,1 0 0,-1 0 0,1 0 0,0 0 1,-1 0-1,1 1 0,-1-1 0,-6 2 330,1 1-1,0 0 1,0 0 0,0 0-1,-8 6 1,10-6-296,0 0 1,0 0-1,0 1 0,0-1 1,1 1-1,0 0 1,-1 0-1,-3 6 1,7-9-102,-1 1 1,0-1-1,1 1 1,-1-1 0,0 1-1,1-1 1,0 1-1,-1-1 1,1 1 0,0-1-1,0 1 1,0 0-1,0-1 1,0 1 0,0-1-1,0 1 1,1-1-1,-1 1 1,1-1 0,-1 1-1,1-1 1,-1 1-1,1-1 1,0 1-1,0-1 1,0 0 0,-1 1-1,1-1 1,1 0-1,-1 0 1,0 0 0,1 1-1,8 5 18,0 0 0,0-2 0,0 1 0,0-1 0,1 0 0,0-1 0,0-1 0,0 0 0,1 0 0,11 1 0,25 2 168,50 0 0,-89-6-174,166 6 149,306 19 292,379 26 419,-269-24-375,-4 40 1039,-469-44-1338,-41-7-233,136 10 1,-211-25-200,0-1 0,1 0-1,-1 0 1,0 0-1,0 0 1,1 0-1,-1-1 1,0 1 0,0-1-1,1 1 1,-1-1-1,0 0 1,0 0-1,0 0 1,0 0 0,0 0-1,0 0 1,0-1-1,-1 1 1,1-1 0,0 1-1,-1-1 1,1 1-1,-1-1 1,1 0-1,-1 0 1,0 0 0,0 0-1,0 0 1,0 0-1,0 0 1,0 0-1,-1-1 1,1 1 0,-1 0-1,1 0 1,-1-1-1,0 1 1,0 0 0,0-3-1,1-29-6048</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5:38.373"/>
    </inkml:context>
    <inkml:brush xml:id="br0">
      <inkml:brushProperty name="width" value="0.025" units="cm"/>
      <inkml:brushProperty name="height" value="0.025" units="cm"/>
    </inkml:brush>
  </inkml:definitions>
  <inkml:trace contextRef="#ctx0" brushRef="#br0">0 59 4740,'0'0'9471,"8"0"-8799,1313-11 2574,-1034 3-3235,164-8 10,-413 12 71,-38 4-92,0-1-1,0 1 0,-1 0 1,1 0-1,0 0 1,0 0-1,0 0 0,0 0 1,0 0-1,0 0 1,0 0-1,0 0 0,0 0 1,0 0-1,0 0 1,0 0-1,0 0 0,0-1 1,0 1-1,0 0 1,0 0-1,0 0 0,0 0 1,0 0-1,0 0 1,0 0-1,0 0 0,0 0 1,0 0-1,0 0 1,0 0-1,0 0 0,0 0 1,0-1-1,0 1 0,0 0 1,1 0-1,-1 0 1,0 0-1,0 0 0,0 0 1,0 0-1,0 0 1,0 0-1,0 0 0,0 0 1,0 0-1,-20-2-206,-41-5-4710,33-1-1232</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23.569"/>
    </inkml:context>
    <inkml:brush xml:id="br0">
      <inkml:brushProperty name="width" value="0.025" units="cm"/>
      <inkml:brushProperty name="height" value="0.025" units="cm"/>
    </inkml:brush>
  </inkml:definitions>
  <inkml:trace contextRef="#ctx0" brushRef="#br0">0 38 15054,'0'0'12684,"79"-8"-11691,-39 4-192,9-1-321,-6 2-319,2 1-129,-2 0-641,-7 2-1505,-7-5-2851,-9-3-6309</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6:04.175"/>
    </inkml:context>
    <inkml:brush xml:id="br0">
      <inkml:brushProperty name="width" value="0.025" units="cm"/>
      <inkml:brushProperty name="height" value="0.025" units="cm"/>
    </inkml:brush>
  </inkml:definitions>
  <inkml:trace contextRef="#ctx0" brushRef="#br0">0 182 9897,'0'0'1661,"12"-2"-1394,1177-57 5781,-1114 58-5961,260-12 75,-275 8-358,-1-3 0,0-3 1,85-27-1,-138 37 160,26-12 65,-31 13-43,0 0 1,0 0 0,-1-1-1,1 1 1,0 0-1,0-1 1,0 1-1,0-1 1,-1 1-1,1-1 1,0 1-1,0-1 1,-1 1-1,1-1 1,-1 0-1,1 0 1,0 1-1,-1-1 1,1 0-1,-1 0 1,0 1-1,1-1 1,-1 0-1,0 0 1,1-1-1,-2 1-201,0 0-1,1 0 1,-1 1-1,0-1 1,0 0-1,0 1 1,0-1-1,0 0 1,0 1-1,-1-1 1,1 1-1,0 0 1,0-1-1,0 1 1,0 0-1,0 0 1,-1 0-1,1 0 1,0 0-1,-2 0 1,-2-1-1265,-25-3-6453</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1:57.454"/>
    </inkml:context>
    <inkml:brush xml:id="br0">
      <inkml:brushProperty name="width" value="0.025" units="cm"/>
      <inkml:brushProperty name="height" value="0.025" units="cm"/>
    </inkml:brush>
  </inkml:definitions>
  <inkml:trace contextRef="#ctx0" brushRef="#br0">0 196 8040,'0'0'7489,"13"-2"-6773,375-33-492,19 27 1220,37-1 347,364-45-1402,384-14 2313,-1068 67-2617,270-18 268,-400 20-370,-48 5-928,21-7-4900,27-3-652</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3:03.739"/>
    </inkml:context>
    <inkml:brush xml:id="br0">
      <inkml:brushProperty name="width" value="0.025" units="cm"/>
      <inkml:brushProperty name="height" value="0.025" units="cm"/>
    </inkml:brush>
  </inkml:definitions>
  <inkml:trace contextRef="#ctx0" brushRef="#br0">0 211 2114,'0'0'9828,"10"-3"-8856,156-29 1326,199-12 1,-294 38-2236,161-14 244,314 13 0,-639 16 494,-1035 25 298,1156-45-549,61-4-495,178-10-1,-186 21-40,182-11 16,322-29-252,-568 42 219,-7 2 4,-1-1-1,1-1 1,0 0-1,-1 0 0,17-7 1,-23 6 11,-9 1 13,-39-2 4,-87 4-1,59 1-53,-59 4 17,1 5-1,-173 36 1,66 10-3538,175-40-1702,24-9-3848</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3:48.405"/>
    </inkml:context>
    <inkml:brush xml:id="br0">
      <inkml:brushProperty name="width" value="0.025" units="cm"/>
      <inkml:brushProperty name="height" value="0.025" units="cm"/>
    </inkml:brush>
  </inkml:definitions>
  <inkml:trace contextRef="#ctx0" brushRef="#br0">1294 446 9929,'-74'-1'5159,"-164"-6"-2545,134-5-2561,77 8-17,0 0 0,0 2 0,0 0 0,0 2 1,0 1-1,0 2 0,-48 9 0,34 2 101,0 1 0,1 2-1,1 2 1,0 2 0,2 1 0,1 2 0,0 1 0,2 2 0,1 1 0,1 2 0,2 1-1,1 1 1,-30 43 0,47-55-121,0-1 0,2 1 0,0 1 0,1 0 0,2 0 0,0 0 0,1 1 0,1 0 0,1 1 0,1-1 0,1 1 0,1 44 0,2-60 60,0-1 0,0 0 0,0 0-1,1 1 1,-1-1 0,2 0-1,-1-1 1,1 1 0,-1 0-1,2-1 1,-1 1 0,1-1-1,-1 0 1,1 0 0,8 7 0,-3-5 24,0 0 1,0-1 0,0 0-1,1 0 1,0-1 0,0-1 0,0 0-1,14 4 1,15 1 93,1-1 0,-1-3 0,74 2 0,348-12-182,-133-2-46,-256 7 50,0-3 0,88-16 1,-128 13 1,0-2 0,0-1 0,-1-2 0,-1-1 0,0-1 0,0-1 0,34-23 0,-31 14 228,0-2 1,-2-1-1,0-2 1,-2-1-1,-2-1 1,0-1-1,43-68 1,-53 70-198,-1 0-1,-1-2 1,-2 1 0,-1-2 0,-1 0 0,-2 0-1,-1-1 1,-2 0 0,-1 0 0,1-35 0,-6 50-58,-1 0 1,0 0 0,-2 0-1,0 0 1,0 0 0,-2 1 0,0-1-1,-1 1 1,-1 0 0,0 1-1,-2 0 1,0 0 0,0 1-1,-15-18 1,8 15 0,0 1 0,-1 0 0,-1 1 0,0 1 0,-2 1 0,1 1-1,-2 0 1,1 1 0,-2 2 0,-33-13 0,10 9-166,-1 2-1,-1 3 1,1 1-1,-1 2 1,0 2-1,-1 3 0,1 1 1,0 3-1,0 1 1,0 3-1,0 1 1,-79 27-1,14 2-2958,15-6-2868</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5:10.314"/>
    </inkml:context>
    <inkml:brush xml:id="br0">
      <inkml:brushProperty name="width" value="0.025" units="cm"/>
      <inkml:brushProperty name="height" value="0.025" units="cm"/>
    </inkml:brush>
  </inkml:definitions>
  <inkml:trace contextRef="#ctx0" brushRef="#br0">199 97 10378,'1'1'194,"-1"0"0,1 0 1,-1 0-1,1 0 0,0 0 0,-1 0 1,1 0-1,0 0 0,0 0 1,0-1-1,0 1 0,0 0 0,0-1 1,0 1-1,0 0 0,0-1 0,0 1 1,0-1-1,0 0 0,0 1 0,2-1 1,32 10-82,-28-9 368,49 10-14,1-3-1,0-2 0,0-2 0,1-4 1,75-7-1,105-19-126,99-6-173,394 51 52,-695-17-182,386 9 563,-66-4-180,453 0-329,-458-10-59,-281 4-133,10 1 224,0-4-1,-1-2 1,148-30-1,-127 16-89,-71 14-16,0-2 0,0 0 1,38-15-1,-65 20 52,0 1 0,0-1 0,0 1 0,-1-1 0,1 0 0,0 0 0,0 0 0,-1 0 1,1 0-1,0 0 0,-1-1 0,1 1 0,-1-1 0,0 1 0,1-1 0,-1 1 0,0-1 0,0 1 0,2-4 1,-12-4 1084,-17 6-1139,24 3-21,0 0 0,1 1 0,-1-1 0,1 1-1,-1-1 1,1 1 0,-1 0 0,1-1 0,-1 1-1,1 0 1,0 0 0,-1 0 0,1 0 0,0 0-1,0 1 1,0-1 0,-1 0 0,1 0 0,1 1 0,-1-1-1,0 1 1,0-1 0,0 2 0,-16 43-32,12-30 38,-6 17 0,2-1 1,2 1 0,-6 66-1,6 107 6,0-12-4,-42 168-7,23-207 5,-5 160 0,41 415 53,-13-147-124,-4-135 25,15-334 44,5-1 0,54 220 1,-66-333-4,0 4 41,0-1 1,0 0-1,0 1 0,0-1 0,0 0 0,-1 1 1,0-1-1,1 1 0,-1-1 0,-1 1 0,1-1 1,0 1-1,-1-1 0,0 0 0,1 1 1,-2-1-1,1 0 0,0 1 0,0-1 0,-1 0 1,0 0-1,0 0 0,-2 3 0,-3 5-45,0-1-1,0 0 0,-1-1 0,0 0 1,-1 0-1,0-1 0,0 0 0,-1 0 1,0-1-1,0 0 0,-1-1 0,0 0 1,0-1-1,0 0 0,-1-1 0,0 0 1,1-1-1,-1 0 0,0-1 0,-1 0 1,1-1-1,-21 0 0,-292-9-97,-207 7-112,23 24 201,-385 29-22,111-40-624,206-12 329,408 8 329,-175 4 338,323-14-330,-1-1 1,1-1-1,1 0 0,-1-2 1,-34-13-1,-1 0-16,55 18-15,0 0 0,0 0 0,1 0 0,-1 0 0,1 0 0,-1 1-1,0-1 1,1 0 0,-1 0 0,1 0 0,0-1 0,-1 1 0,1 0 0,0 0 0,0 0 0,0 0 0,0 0 0,0 0-1,0 0 1,0 0 0,0 0 0,0-1 0,0 1 0,1-1 0,5-33-221,-6 33 266,17-103-121,-5 0 0,-3-196-1,-7 110 49,-3-1083 142,20 226-85,-14 894 65,-4 76 3,3 0 0,4 0 0,23-104-1,-7 116-1821,27-28-7644,-27 53 3462</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5:25.631"/>
    </inkml:context>
    <inkml:brush xml:id="br0">
      <inkml:brushProperty name="width" value="0.025" units="cm"/>
      <inkml:brushProperty name="height" value="0.025" units="cm"/>
    </inkml:brush>
  </inkml:definitions>
  <inkml:trace contextRef="#ctx0" brushRef="#br0">498 315 5061,'-50'37'535,"3"2"1,1 3-1,2 1 1,3 2-1,1 2 0,2 1 1,2 2-1,3 2 1,-49 100-1,75-136-466,0 1 0,1-1 0,1 1 0,1 0 0,0 0 0,1 1-1,1-1 1,0 0 0,2 1 0,0 0 0,1-1 0,0 1 0,2-1 0,0 0 0,1 0-1,0 0 1,2 0 0,0-1 0,1 1 0,17 29 0,-5-14 81,2-1 1,1-1-1,1-1 1,1-1-1,2-1 1,45 37 0,-51-49-141,0 0 1,1-1-1,1-1 1,0-1-1,1-1 1,0-1-1,0-2 1,1 0-1,1-1 1,40 6-1,-35-10-30,0-2 1,0-1-1,0-1 0,0-1 0,0-2 1,0-1-1,40-13 0,-28 4 237,0-2 0,-2-1 0,0-3 0,52-33 0,-2-11 755,-3-4 0,-4-4 0,90-98 0,60-84-406,-193 206-614,-3-3 0,-2-1 0,42-81 0,-69 118 18,-2-1 0,0 1 0,0-1 1,-2 0-1,0-1 0,-1 1 0,0-1 0,-2 1 0,0-1 1,-1-17-1,-1 21 35,-1-1 1,-1 1-1,0 0 1,-1-1-1,0 1 1,-1 1-1,0-1 1,-1 1 0,0 0-1,-1 0 1,-1 0-1,-13-15 1,6 10 22,-2 0 1,0 1 0,-1 1-1,-1 0 1,0 1-1,-1 1 1,-1 1 0,0 1-1,0 1 1,-1 1-1,0 1 1,-26-7 0,26 10-69,0 0 1,-1 2 0,1 0 0,-1 1-1,1 2 1,-1 0 0,1 1-1,-1 2 1,1 0 0,0 1-1,0 1 1,-37 14 0,26-3-971,0 2 1,1 1 0,-40 31-1,51-36-40,-12 5-2046,10-16-1869</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5:32.627"/>
    </inkml:context>
    <inkml:brush xml:id="br0">
      <inkml:brushProperty name="width" value="0.025" units="cm"/>
      <inkml:brushProperty name="height" value="0.025" units="cm"/>
    </inkml:brush>
  </inkml:definitions>
  <inkml:trace contextRef="#ctx0" brushRef="#br0">1328 238 16720,'-9'-3'-401,"-77"-36"-2983,42 18 1823,-58-19-1,84 34 2001,0 2 0,-1 0 0,-32-3 0,22 7-341,-1 0-1,1 2 0,0 1 1,0 1-1,0 2 1,1 1-1,0 1 0,-45 19 1,37-10-50,1 1 0,0 2 0,2 2 0,0 1 0,-54 50 0,46-32 162,2 1 1,2 2-1,2 1 1,2 2-1,2 2 1,2 0-1,2 2 1,-38 106-1,44-91-89,3 1-1,-12 80 1,24-103-107,2 1 0,2 0 0,2-1 0,8 65 1,-5-91-4,0 1 1,2-2 0,0 1-1,1 0 1,1-1 0,0 0-1,2-1 1,-1 1 0,2-2-1,0 1 1,1-1 0,1-1-1,0 0 1,1-1 0,0 0-1,1-1 1,1 0 0,0-1-1,0-1 1,27 13 0,-16-11 87,1-1 0,0-1 1,1-1-1,-1-2 1,2 0-1,-1-2 0,1-2 1,0 0-1,-1-2 1,1-1-1,0-1 1,46-9-1,-31 0-40,0-2 0,-1-1 0,-1-3 0,0-1 0,-2-3 1,0-1-1,57-40 0,-20 6-9,-3-4 1,104-106 0,-92 75-19,-5-4 0,71-105 1,-111 137 42,-1-3 1,-4-1 0,-3-1-1,39-112 1,-63 151 48,-1 0 0,-2-1 0,0 0 0,-2 0 0,-2 0 0,0 0 1,-2-1-1,-4-31 0,3 50-89,-1-1 0,0 1-1,-1 0 1,0 0 0,-1 0 0,0 0 0,-1 0 0,0 1 0,0 0-1,-1 0 1,-1 0 0,0 1 0,0 0 0,-1 1 0,0-1 0,0 1 0,-1 1-1,0-1 1,0 2 0,-1-1 0,0 1 0,0 1 0,-13-6 0,3 4-37,0 0 0,0 2 0,0 0 0,-1 1 0,0 2 0,0 0 0,-42 1 1,29 4-34,1 1 0,0 2 1,0 1-1,-45 16 1,6 5-298,1 4 0,2 3 0,-98 65-1,-10 27-1422,-24 14-5196,146-115-11</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7:42.820"/>
    </inkml:context>
    <inkml:brush xml:id="br0">
      <inkml:brushProperty name="width" value="0.025" units="cm"/>
      <inkml:brushProperty name="height" value="0.025" units="cm"/>
    </inkml:brush>
  </inkml:definitions>
  <inkml:trace contextRef="#ctx0" brushRef="#br0">1038 118 7271,'-83'45'291,"-85"61"-1,124-74-144,1 2 0,2 2-1,-49 57 1,8 4-17,5 4 0,5 3 0,4 3 0,-67 143 1,110-194 23,2 1 1,3 2 0,3 0-1,2 1 1,3 0 0,2 1-1,3 0 1,3 1 0,3 0-1,11 109 1,-1-105 17,3 0 0,3-1 0,2-1 0,4-1 0,2-1 0,3-1 0,2 0 0,4-3 0,70 101 0,-52-93-99,3-2 1,2-2-1,4-3 0,93 74 0,-105-97-58,3-3 0,0-1 0,2-3 0,1-2 0,1-3 0,112 35 0,-72-37 50,155 17 0,100-13 109,-71-7-121,-142-6 10,517 31-280,-533-43 201,0-6 0,-1-5-1,172-36 1,-217 29 67,-1-2-1,-1-4 1,0-3-1,-3-3 1,70-40 0,-112 53 5,-1 0 0,0-2 0,-2 0 0,0-2 0,-1-1 1,-1-1-1,-1 0 0,-1-2 0,-1 0 0,-2-2 0,0 1 0,-1-2 1,-2-1-1,-1 1 0,11-35 0,-12 23 21,-3 0 0,-1 0-1,-2 0 1,-2-1 0,-1 0 0,-2 0 0,-7-55-1,-1 39 191,-3 1-1,-2 0 1,-3 1-1,-34-83 0,6 40 365,-87-144 0,-75-74-225,176 272-464,25 38 67,-412-578-26,340 490-139,-3 4 0,-4 3 0,-3 4 0,-98-70 0,140 120 78,-1 3-1,-2 1 1,0 2-1,-2 3 1,-1 2-1,-1 1 0,0 4 1,-1 1-1,-1 3 1,0 1-1,-1 4 1,0 1-1,0 3 1,0 3-1,0 1 1,0 3-1,0 3 1,-79 19-1,43 1-85,1 3-1,2 4 1,-158 87-1,111-41-312,-192 152 1,5 50-1909,169-133-59</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8:21.949"/>
    </inkml:context>
    <inkml:brush xml:id="br0">
      <inkml:brushProperty name="width" value="0.025" units="cm"/>
      <inkml:brushProperty name="height" value="0.025" units="cm"/>
    </inkml:brush>
  </inkml:definitions>
  <inkml:trace contextRef="#ctx0" brushRef="#br0">1368 260 6951,'0'0'1452,"0"-9"-299,21-143 299,-20 150-1456,-1 0 0,1-1 0,-1 1 0,1 0 0,-1-1 1,1 1-1,-1 0 0,0-1 0,0 1 0,-1-1 0,1 1 0,0 0 1,-1-1-1,1 1 0,-1 0 0,0-1 0,0 1 0,0 0 0,0 0 1,0 0-1,0 0 0,-1 0 0,1 0 0,0 0 0,-1 0 0,0 1 1,1-1-1,-1 0 0,0 1 0,-2-2 0,-4 0 24,0 1 1,0 0-1,-1 0 0,1 0 1,0 1-1,-1 0 0,-12 1 0,-323-17 2655,300 16-2585,-1 1-1,1 2 1,0 2-1,0 2 1,0 2-1,1 2 1,1 1 0,-64 27-1,63-21 239,-1 3-1,2 1 1,-46 32-1,75-44-297,1 0-1,0 1 0,0 1 0,1 0 0,1 0 1,0 1-1,0 0 0,1 1 0,0 0 0,2 1 0,-1-1 1,2 1-1,-9 25 0,-28 123 27,-23 185 0,58-290-30,3 0-1,2 0 1,2 0 0,10 82-1,-6-123-20,0 0 0,1-1 0,1 0 0,0 0 0,1 0 0,0 0 0,2-1 0,-1 0 0,2 0 0,0-1 0,1 0-1,0-1 1,0 0 0,2 0 0,-1-1 0,1-1 0,1 0 0,15 9 0,-5-6 23,-1-1 0,1-2 0,1 0 0,0-2-1,0 0 1,1-2 0,-1 0 0,1-2 0,1-1 0,40 0 0,-35-4 79,0-1 0,0-2 1,-1-1-1,0-1 1,0-2-1,-1-1 0,0-2 1,0 0-1,-1-2 0,36-22 1,19-19 205,141-119 0,-186 142-118,37-34 89,-2-4 1,-3-2 0,-3-3-1,-4-4 1,105-166 0,-156 222-248,0-1-1,-1 0 1,-2-1 0,0 0-1,-2 0 1,0-1 0,-2 0-1,-1 0 1,0 0 0,-1-27-1,-3 40-27,-1-1-1,0 1 1,-1 0-1,0-1 1,0 1-1,-2 0 0,1 0 1,-2 0-1,1 1 1,-2 0-1,1 0 1,-2 0-1,1 0 1,-1 1-1,-1 0 1,0 0-1,0 1 0,-1 0 1,0 1-1,-1 0 1,0 0-1,-13-7 1,4 5-29,0 2 1,0 0-1,-1 1 1,0 0-1,0 2 1,0 1-1,-1 0 1,1 2-1,-1 0 1,0 1-1,0 1 1,-36 5-1,23-1-174,1 2-1,-1 2 1,2 1-1,-1 1 1,1 2-1,0 1 1,-30 18-1,49-23-866,0 2 0,0 0 0,1 1 0,1 0 0,0 0 1,-12 16-1,10-12-941,-7 9-2097</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28.260"/>
    </inkml:context>
    <inkml:brush xml:id="br0">
      <inkml:brushProperty name="width" value="0.025" units="cm"/>
      <inkml:brushProperty name="height" value="0.025" units="cm"/>
    </inkml:brush>
  </inkml:definitions>
  <inkml:trace contextRef="#ctx0" brushRef="#br0">1 29 13773,'6'-28'6591,"0"45"-3328,-1 48-945,-5-27-1367,2 36 445,-2-70-1352,0 0 0,1 0 0,0 0 0,0 0 0,0-1-1,0 1 1,1 0 0,-1 0 0,1-1 0,0 1 0,0-1 0,1 1-1,-1-1 1,4 4 0,-4-6-37,-1 0 0,1 0 1,0 0-1,0 0 0,0 0 0,0 0 0,0-1 1,0 1-1,0-1 0,0 1 0,1-1 0,-1 0 1,0 0-1,0 0 0,0 0 0,0 0 0,0 0 1,0-1-1,1 1 0,-1-1 0,0 1 0,0-1 1,0 0-1,0 0 0,0 0 0,-1 0 0,1 0 1,0 0-1,0 0 0,-1-1 0,1 1 0,2-3 1,5-5 12,1 0 1,-1-1 0,14-19-1,-2-3-20,15-19-133,-32 104-321,-5-21 390,0-26 161,0 0 0,1 0 0,0-1 0,0 1 0,1 0 0,-1 0 0,1 0-1,1-1 1,1 9 0,-2-13-63,0 0 1,0 0-1,0 0 0,-1 0 0,1 0 0,0 0 0,0 0 0,0 0 1,1 0-1,-1 0 0,0 0 0,0-1 0,0 1 0,1 0 0,-1-1 0,0 1 1,3 0-1,0-1 7,0 1 0,0-1 0,1 1 0,-1-2 0,0 1 1,0 0-1,1-1 0,4-1 0,4-2-20,0-1 0,0 0 1,0-2-1,-1 1 0,0-1 0,0-1 1,-1 0-1,0-1 0,14-13 0,39-28-836,-64 49 779,1 1-1,-1-1 1,1 0 0,-1 1 0,1 0 0,-1-1 0,1 1-1,-1-1 1,1 1 0,-1 0 0,1-1 0,0 1 0,-1 0-1,1 0 1,0-1 0,-1 1 0,1 0 0,0 0 0,-1 0-1,1 0 1,0 0 0,-1 0 0,1 0 0,0 0 0,-1 0-1,1 0 1,0 0 0,-1 0 0,1 1 0,0-1 0,-1 0-1,1 0 1,0 1 0,-1-1 0,1 0 0,-1 1 0,1-1-1,-1 1 1,1-1 0,-1 1 0,2 0 0,3 34-641,-5-32 439,-1 0 1,1 0 0,0-1 0,0 1-1,1 0 1,-1 0 0,1 0-1,-1 0 1,1 0 0,0 0-1,0-1 1,0 1 0,0 0-1,1-1 1,-1 1 0,1-1-1,-1 1 1,5 3 0,-3-5-566,0 0 1,1 0-1,-1-1 1,0 1 0,1-1-1,-1 0 1,1 0-1,-1 0 1,1 0 0,-1 0-1,1-1 1,4-1-1,15-9-5880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37.069"/>
    </inkml:context>
    <inkml:brush xml:id="br0">
      <inkml:brushProperty name="width" value="0.025" units="cm"/>
      <inkml:brushProperty name="height" value="0.025" units="cm"/>
    </inkml:brush>
  </inkml:definitions>
  <inkml:trace contextRef="#ctx0" brushRef="#br0">112 201 352,'0'0'406,"-4"-8"-230,-11-24 536,-11-26 2298,-6 5 3304,17 30-3999,-4-4 4376,24 37-1562,2 9-3462,9 18-866,5-1-474,2-1 0,1-1 0,54 58 0,-38-46-218,-2 2 1,45 72-1,-51-71 148,2-1 0,67 74 0,-66-84-112,58 84-1,-13-14-96,-27-43 19,-3 3 1,72 130 0,-93-146 41,55 76 0,-79-121-107,18 21 140,-17-27-1182,-8-19-1624,-21-34-6625,6 19-240</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29.302"/>
    </inkml:context>
    <inkml:brush xml:id="br0">
      <inkml:brushProperty name="width" value="0.025" units="cm"/>
      <inkml:brushProperty name="height" value="0.025" units="cm"/>
    </inkml:brush>
  </inkml:definitions>
  <inkml:trace contextRef="#ctx0" brushRef="#br0">176 50 13965,'0'0'6657,"-10"-2"-5354,4 2-1101,0-1 0,0 1 1,0 0-1,-1 0 1,1 1-1,0 0 0,0 0 1,0 0-1,0 1 0,0-1 1,0 2-1,1-1 1,-1 1-1,1-1 0,-1 2 1,1-1-1,0 0 0,0 1 1,0 0-1,1 0 1,-8 10-1,8-10-80,0 0 0,1 0 0,0 1 0,0-1 0,0 1 0,0 0 0,1 0 0,-1 0 0,1 0 0,-2 10 0,4-14-113,0 1 0,0-1 1,-1 1-1,1 0 0,1-1 0,-1 1 0,0-1 0,0 1 0,1-1 0,-1 1 0,0-1 0,1 1 0,0-1 0,-1 1 0,1-1 0,0 0 0,0 1 0,-1-1 0,1 0 0,0 0 1,1 1-1,-1-1 0,0 0 0,0 0 0,0 0 0,1 0 0,-1-1 0,0 1 0,1 0 0,-1 0 0,0-1 0,1 1 0,-1-1 0,1 1 0,-1-1 0,1 0 0,0 0 0,-1 0 0,1 0 1,2 0-1,5 1-8,1 0 0,-1-1 0,0 0 0,0-1 0,0 0 0,0-1 0,0 1 0,0-2 0,0 1 0,8-5 1,0-1-188,0-1 0,-1 0 0,28-23 0,-44 32 186,1-1-1,-1 1 0,0 0 0,0-1 1,1 1-1,-1 0 0,0 0 1,0-1-1,1 1 0,-1 0 1,1 0-1,-1-1 0,0 1 0,1 0 1,-1 0-1,0 0 0,1 0 1,-1 0-1,1 0 0,-1 0 1,0 0-1,1-1 0,-1 1 0,1 1 1,-1-1-1,0 0 0,1 0 1,-1 0-1,1 0 0,-1 0 1,0 0-1,1 0 0,-1 0 1,0 1-1,1-1 0,-1 0 0,1 0 1,-1 1-1,0-1 0,0 0 1,1 0-1,-1 1 0,0-1 1,1 0-1,-1 1 0,0-1 0,0 0 1,0 1-1,1-1 0,-1 0 1,0 1-1,0-1 0,0 1 1,0-1-1,0 0 0,0 1 0,0-1 1,0 1-1,0-1 0,0 0 1,0 1-1,0-1 0,0 1 1,-2 42 466,1-11 265,2-31-711,0 0-1,0 0 0,0 0 0,0 0 0,0 0 1,0-1-1,0 1 0,0 0 0,0-1 1,1 1-1,-1-1 0,0 0 0,0 1 0,1-1 1,-1 0-1,0 0 0,1 1 0,-1-1 0,0 0 1,0 0-1,1-1 0,2 1 0,32-4 73,34-23-506,-59 21 101,0 2-1,0-1 0,0 1 0,0 1 0,1 0 1,20-3-1,-31 6 312,1 0 1,-1 0 0,0 0 0,0 0-1,0 0 1,0 0 0,0 1 0,1-1-1,-1 0 1,0 1 0,0-1 0,0 1-1,0-1 1,0 1 0,0-1 0,0 1-1,0 0 1,0-1 0,0 1 0,-1 0-1,1 0 1,0 0 0,0 0-1,-1 0 1,1 0 0,0 0 0,-1 0-1,1 0 1,-1 0 0,0 0 0,1 0-1,-1 0 1,0 0 0,0 0 0,1 1-1,-1-1 1,0 0 0,0 0 0,0 0-1,0 0 1,-1 1 0,1-1 0,0 1-1,-1 0 22,1-1 0,0 0 0,0 0 0,0 0 0,-1 1 1,2-1-1,-1 0 0,0 0 0,0 1 0,0-1 0,0 0 0,1 0 0,-1 0 0,0 0 0,1 1 0,-1-1 0,1 0 0,0 0 0,-1 0 0,1 0 0,0 0 0,0 0 0,-1 0 0,1-1 0,0 1 0,0 0 0,0 0 0,0-1 0,0 1 0,0 0 0,0-1 0,0 1 0,1-1 0,-1 1 1,0-1-1,0 0 0,0 1 0,2-1 0,4 0-22,1-1 1,-1 0 0,1 0 0,-1-1-1,1 0 1,-1 0 0,0-1-1,0 0 1,0 0 0,-1 0-1,8-6 1,72-53-2596,-71 50 1793,-5 4 344,-2 3 216,0-1 0,-1 0-1,0-1 1,0 1 0,-1-1 0,1-1 0,5-9 0,-14 15 2325,-7 6-1309,-11 11 0,19-14-705,0 1 1,-1 0-1,1 0 0,0-1 1,0 1-1,0 0 0,0 0 1,0 0-1,0 0 0,1 0 1,-1 0-1,1 0 0,-1 0 1,1 0-1,0 0 0,0 3 1,0-4-61,1 0 0,-1 0 0,1 0 0,-1 0 0,1 0 0,0 0 1,-1-1-1,1 1 0,0 0 0,-1 0 0,1-1 0,0 1 1,0 0-1,0-1 0,0 1 0,0-1 0,0 1 0,0-1 1,0 0-1,0 1 0,0-1 0,0 0 0,0 0 0,0 0 1,0 1-1,0-1 0,0 0 0,0 0 0,0-1 0,2 1 1,12-1-99,0-1 0,-1 0 1,1-1-1,-1 0 0,19-8 1,-16 6-48,-1 0 1,34-5 0,-35 12 564,-14-2-387,-1 0-1,1 0 0,0 1 0,0-1 0,0 0 0,0 0 0,0 0 0,0 0 1,0 0-1,0 0 0,0-1 0,0 1 0,-1 0 0,1 0 0,0-1 1,0 1-1,0 0 0,0-1 0,0 1 0,-1-1 0,1 1 0,0-1 0,1 0 1,7-6-45,4-3-261,1 0 1,1 0-1,0 1 1,0 1 0,0 1-1,27-9 1,-41 16 248,-1 1 1,1-1-1,-1 1 1,1 0 0,0-1-1,-1 1 1,1-1-1,-1 1 1,0 0 0,1 0-1,-1-1 1,1 1 0,-1 0-1,0 0 1,0-1-1,1 1 1,-1 0 0,0 0-1,0 0 1,0-1-1,0 1 1,0 0 0,0 0-1,0 0 1,0 0-1,0-1 1,-1 1 0,1 0-1,0 0 1,-1 0 0,-4 32 518,-4 1-51,0-3 255,2-1-1,-6 49 1,12-69-655,1 1 0,0-1 0,1 0 0,0 0-1,0-1 1,1 1 0,0 0 0,1 0 0,0-1 0,1 1 0,0-1 0,6 11 0,-7-16-93,-1-1 1,1 1-1,-1 0 1,0 0-1,0 0 0,0 0 1,0 1-1,-1-1 0,0 0 1,0 1-1,0-1 1,0 1-1,-1-1 0,0 1 1,0-1-1,0 1 1,0-1-1,-1 1 0,1-1 1,-1 1-1,0-1 1,-1 0-1,1 1 0,-1-1 1,0 0-1,0 0 1,0 0-1,-5 6 0,1 0 180,0 1 91,-1 0 0,0-1 0,0 0 0,-1 0-1,-16 15 1,23-28-183,0 0-1,0 0 1,0 0-1,1 0 1,-1 0-1,1 0 1,0 0-1,0 0 1,0 0-1,1-3 1,-1 4-34,0-22-211,1 0 0,1 0 0,1 1 0,1-1-1,8-26 1,-7 36-48,1-1 0,0 1-1,1 1 1,0-1 0,1 1-1,1 1 1,0-1 0,0 1 0,15-13-1,-5 8-703,0 1 0,1 1 0,0 1 0,1 1 0,28-13-1,4 2-4204</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31.373"/>
    </inkml:context>
    <inkml:brush xml:id="br0">
      <inkml:brushProperty name="width" value="0.025" units="cm"/>
      <inkml:brushProperty name="height" value="0.025" units="cm"/>
    </inkml:brush>
  </inkml:definitions>
  <inkml:trace contextRef="#ctx0" brushRef="#br0">72 237 3876,'-1'-1'580,"0"0"-1,-1 1 1,1-1 0,-1 1 0,1 0 0,0-1 0,-1 1 0,1 0-1,-1 0 1,1 0 0,-1 0 0,1 0 0,-1 0 0,1 0 0,-1 0 0,1 1-1,0-1 1,-1 1 0,1-1 0,-1 1 0,1-1 0,0 1 0,-2 1-1,1 0-153,0 0-1,0 0 0,0 0 0,1 0 0,-1 1 0,0-1 0,1 1 0,0-1 0,-1 1 0,1-1 0,-1 5 0,-2 10 27,1-1 0,0 1 0,0 24 1,2-30 597,0-2-905,0 0-13,0-1 0,1 0 0,0 0 1,0 0-1,1 0 0,3 14 1,-3-20-113,-1 0 1,1 0 0,0 0 0,0-1 0,1 1-1,-1 0 1,0-1 0,0 1 0,1-1-1,-1 1 1,1-1 0,0 0 0,-1 0-1,1 0 1,0 1 0,-1-2 0,1 1 0,0 0-1,0 0 1,0 0 0,0-1 0,0 1-1,0-1 1,0 0 0,0 0 0,0 0-1,0 1 1,0-2 0,0 1 0,0 0 0,3-1-1,1 0 21,1 0 0,-1 0 0,1-1 0,-1 0 0,0 0 0,0 0 1,0-1-1,0 0 0,0 0 0,0-1 0,7-5 0,56-57-98,-7 8-352,-62 57 404,0 1 0,1-1 0,-1 1 0,1-1 0,-1 1-1,1 0 1,-1-1 0,1 1 0,-1 0 0,1-1 0,-1 1 0,1 0 0,0 0 0,-1-1 0,1 1 0,0 0-1,-1 0 1,1 0 0,-1 0 0,1 0 0,0 0 0,-1 0 0,1 0 0,0 0 0,-1 0 0,1 0 0,-1 0-1,1 0 1,0 1 0,-1-1 0,1 0 0,-1 1 0,1-1 0,0 1 0,5 22-66,-13 31 69,-4-20 11,-4 16 281,15-49-285,0-1 0,0 0 0,0 0-1,0 1 1,0-1 0,0 0 0,0 1 0,0-1 0,0 0-1,0 0 1,0 1 0,0-1 0,1 0 0,-1 0 0,0 1-1,0-1 1,0 0 0,0 0 0,0 0 0,1 1 0,-1-1-1,0 0 1,0 0 0,0 0 0,0 0 0,1 1 0,-1-1-1,0 0 1,0 0 0,1 0 0,-1 0 0,0 0 0,0 0-1,1 1 1,-1-1 0,0 0 0,0 0 0,1 0 0,-1 0-1,0 0 1,1 0 0,15-4 108,14-10-7,23-28-205,-39 30-342,1 0 0,0 0 0,33-16 0,-48 27 427,0 1 0,0 0 0,1 0 0,-1 0 0,0 0 0,1 0 0,-1 0 1,0-1-1,1 1 0,-1 0 0,0 0 0,1 0 0,-1 0 0,0 0 0,1 0 0,-1 1 0,0-1 1,1 0-1,-1 0 0,0 0 0,1 0 0,-1 0 0,0 0 0,1 0 0,-1 1 0,0-1 0,0 0 1,1 0-1,-1 1 0,0-1 0,0 0 0,1 0 0,-1 1 0,0-1 0,0 1 0,5 16-92,-5 28 324,-1-37-214,1-5-9,0 1 45,-1 1 0,1 0 0,0-1 0,0 1 0,1 0 0,0-1 0,-1 1 0,4 7 0,-3-11-17,0 1 0,0-1 0,0 0 0,0 0 0,0 0 0,0 0 1,1-1-1,-1 1 0,0 0 0,1 0 0,-1-1 0,1 1 0,-1-1 0,0 1 0,1-1 0,-1 0 0,1 1 0,-1-1 0,1 0 0,-1 0 0,1 0 0,-1 0 0,1 0 1,-1-1-1,1 1 0,-1 0 0,1-1 0,-1 1 0,1-1 0,-1 1 0,0-1 0,3-1 0,4-1 7,0-1-1,0-1 0,0 1 1,-1-1-1,1-1 1,-1 1-1,0-1 1,-1 0-1,0-1 1,6-7-1,5-7-133,-1 0-1,14-26 1,-20 31-406,-12 17 98,-15 27 357,-6 21 477,21-47-348,1 1-1,0 0 0,0-1 0,1 1 0,-1 0 0,0 0 0,1 0 0,0 0 0,0 0 1,-1 0-1,2 0 0,-1 0 0,0 0 0,1 0 0,-1-1 0,2 5 0,1-6-49,0 0 0,-1 0-1,1 0 1,0 0-1,0-1 1,0 1-1,0-1 1,0 0-1,0 0 1,0 0-1,0 0 1,0 0 0,0-1-1,-1 1 1,1-1-1,5-1 1,5-5-64,1 0 0,-1 0 0,0-1 0,-1-1 0,0 0 0,0-1 0,-1 0 0,0-1 0,-1 0 0,10-13 0,3-1-369,-32 68 99,9-42 310,-4 6 107,1 0 1,0 0 0,1 0 0,-1 1-1,2-1 1,-1 1 0,1-1-1,0 1 1,0-1 0,1 1 0,1 8-1,0-15-99,0 1-1,0-1 1,0 0-1,0 0 1,0 1-1,1-1 1,-1 0-1,0 0 1,1 0-1,-1 0 1,1-1-1,-1 1 1,1 0-1,-1-1 1,1 1 0,0-1-1,-1 1 1,1-1-1,0 0 1,-1 1-1,1-1 1,0 0-1,0 0 1,-1 0-1,1-1 1,0 1-1,-1 0 1,3-1-1,50-10-657,-45 12 590,-8-1 74,0 1 0,1-1-1,-1 1 1,0-1 0,0 0 0,1 0 0,-1 0 0,0 0-1,0 0 1,1 0 0,-1 0 0,0 0 0,1 0 0,-1-1-1,0 1 1,0 0 0,1-1 0,-1 1 0,0-1 0,0 1 0,0-1-1,0 0 1,2-1 0,51-48 184,91-109-1,-127 136-180,-1 0 0,0-1 0,-2 0 0,-1-2 0,12-30 0,-25 54-12,0 0 0,0 0 0,0 0 0,-1-1 0,1 1 0,-1 0 0,1 0 0,-1-1 0,0 1 0,0 0 0,0-1 1,0 1-1,0 0 0,-1-1 0,1 1 0,-2-4 0,2 5-7,-1 1 0,0-1 0,1 0-1,-1 0 1,0 1 0,0-1 0,1 1 0,-1-1 0,0 0 0,0 1 0,0 0-1,0-1 1,0 1 0,0 0 0,0-1 0,0 1 0,0 0 0,0 0 0,0 0-1,0 0 1,0 0 0,0 0 0,0 0 0,0 0 0,-1 0 0,-5 2-8,1 0 1,0 0 0,0 0 0,0 0 0,1 1 0,-1 0 0,1 0 0,-1 1-1,1 0 1,-8 7 0,2 0 94,0 1-1,1 0 0,0 0 1,1 1-1,0 1 0,1 0 1,1 0-1,0 0 0,1 1 1,0 0-1,2 0 0,-1 1 1,2-1-1,0 1 0,1 0 1,0 0-1,2 0 0,0 0 1,2 18-1,-1-29-78,0 0 1,1 1-1,0-1 1,0 0-1,0 0 0,1 0 1,0 0-1,0-1 0,0 1 1,0-1-1,1 1 1,-1-1-1,1 0 0,0-1 1,0 1-1,1-1 1,-1 0-1,1 0 0,0 0 1,-1 0-1,1-1 0,1 0 1,6 2-1,-5-1-35,0-1-1,1-1 1,-1 1-1,0-1 1,1-1 0,-1 1-1,1-1 1,-1-1-1,1 1 1,-1-1 0,1-1-1,-1 1 1,0-1-1,0 0 1,0-1-1,12-6 1,2-4 36,-1-2-1,0 0 1,-1-1-1,-1-1 1,0-1-1,-2 0 0,29-41 1,-20 21 25,-2-2 1,-1-1-1,22-58 1,-42 94-29,1 0-3,-1 0 1,0 0-1,-1 0 1,1 0 0,-1-1-1,0 1 1,0 0-1,0-1 1,-1 1-1,0-8 1,-19 25-216,8 1 207,0 1-1,1 0 0,0 1 0,1 0 0,1 0 0,-7 19 1,-32 103 403,40-115-347,2 1 0,1 0-1,1 0 1,1 0 0,1 0 0,2 33 0,-1-55-45,0 0 1,0 1 0,0-1 0,0 0-1,1 0 1,-1 0 0,0 0-1,1 0 1,-1 0 0,1 0-1,-1 0 1,1 0 0,0 0 0,-1 0-1,1 0 1,0 0 0,-1-1-1,1 1 1,0 0 0,0 0-1,0-1 1,0 1 0,0 0 0,0-1-1,0 1 1,0-1 0,0 1-1,0-1 1,0 0 0,0 0-1,0 1 1,0-1 0,0 0 0,1 0-1,-1 0 1,0 0 0,0 0-1,0 0 1,0 0 0,0-1-1,0 1 1,0 0 0,1 0 0,-1-1-1,0 1 1,0-1 0,0 1-1,0-1 1,0 0 0,-1 1-1,1-1 1,0 0 0,0 1 0,0-1-1,0 0 1,-1 0 0,1 0-1,0 0 1,-1 0 0,1 0-1,-1 0 1,1 0 0,-1 0 0,0 0-1,1 0 1,-1-1 0,6-16-17,-2-1 1,0 1 0,-1-1 0,-1 1 0,0-1-1,-2 0 1,0 0 0,-1 0 0,-6-33 0,7 51 1,0 1 0,0-1 0,0 0 1,0 0-1,-1 0 0,1 1 0,0-1 1,0 0-1,-1 1 0,1-1 0,0 0 1,-1 0-1,1 1 0,-1-1 0,1 1 1,-1-1-1,1 0 0,-1 1 1,1-1-1,-1 1 0,1-1 0,-1 1 1,0-1-1,1 1 0,-1 0 0,0-1 1,1 1-1,-3-1 0,3 2 0,0 0 1,0-1-1,0 1 1,0 0-1,0-1 0,0 1 1,0 0-1,0-1 0,0 1 1,0 0-1,0-1 0,0 1 1,0 0-1,1-1 0,-1 1 1,0 0-1,0-1 0,1 1 1,-1 0-1,0-1 0,1 1 1,-1-1-1,1 1 0,-1-1 1,1 1-1,-1-1 0,1 1 1,-1-1-1,1 0 0,1 1 1,5 6 14,1-2 0,0 1 0,0-1 0,0 0 0,0-1 0,1 0 0,0 0 0,0-1 0,0 0 0,0-1 0,13 2 0,-3-1 15,1-1 0,-1 0 0,0-2 0,34-3 0,-41-1-22,1 0 0,-1-1 1,-1 0-1,1-1 0,-1 0 0,0-1 0,0 0 1,-1-1-1,0 0 0,0 0 0,12-16 1,-31 36 65,0-1 0,1 2 1,1-1-1,0 1 1,0 0-1,1 1 1,1 0-1,0-1 1,1 2-1,0-1 1,1 0-1,-1 24 1,4-37-76,0-1 1,0 1-1,0 0 1,0 0-1,0 0 1,0 0-1,0 0 1,0 0-1,0-1 1,1 1-1,-1 0 1,0 0-1,1 0 1,-1 0-1,0-1 1,1 1-1,-1 0 0,1 0 1,0-1-1,-1 1 1,1 0-1,-1-1 1,1 1-1,0-1 1,-1 1-1,1-1 1,0 1-1,0-1 1,0 0-1,-1 1 1,1-1-1,0 0 1,0 1-1,0-1 1,0 0-1,-1 0 1,1 0-1,0 0 1,0 0-1,0 0 1,0 0-1,0 0 1,0 0-1,-1 0 1,1 0-1,0-1 1,0 1-1,0 0 1,0-1-1,-1 1 1,1 0-1,1-2 1,2 1-498,1-1 1,-1 0-1,0-1 1,0 1-1,0-1 0,-1 0 1,1 1-1,6-8 1,11-22-7036,-1-8-6332</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31.735"/>
    </inkml:context>
    <inkml:brush xml:id="br0">
      <inkml:brushProperty name="width" value="0.025" units="cm"/>
      <inkml:brushProperty name="height" value="0.025" units="cm"/>
    </inkml:brush>
  </inkml:definitions>
  <inkml:trace contextRef="#ctx0" brushRef="#br0">19 0 19571,'-5'0'2338,"-3"0"-64,3 0-833,5 3-352,0 7-832,9 1-290,0 0-2177,7 0-3011,0-3-7110</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32.113"/>
    </inkml:context>
    <inkml:brush xml:id="br0">
      <inkml:brushProperty name="width" value="0.025" units="cm"/>
      <inkml:brushProperty name="height" value="0.025" units="cm"/>
    </inkml:brush>
  </inkml:definitions>
  <inkml:trace contextRef="#ctx0" brushRef="#br0">165 0 14318,'-1'9'2909,"-4"24"-408,-1 0 0,-17 52-1,-34 69 1136,-6 21-1273,55-153-2096,6-33-11,11-41-139,2 15-183,1 1 1,2 1-1,2 0 0,27-44 0,-35 65-25,0 1 1,2 0-1,0 1 1,0-1-1,1 2 1,0 0-1,1 0 1,1 1 0,-1 0-1,2 1 1,-1 1-1,1 0 1,16-7-1,-23 13 42,-1 1 0,1-1 0,-1 1 0,1 0-1,-1 0 1,1 1 0,-1 0 0,9 1 0,-14-1 45,1 0 1,-1 0-1,1 0 0,-1 0 1,0 1-1,1-1 1,-1 0-1,1 1 1,-1-1-1,0 1 0,0 0 1,1-1-1,-1 1 1,0 0-1,0 0 1,0 0-1,0 0 0,0 0 1,0 0-1,0 0 1,0 0-1,0 0 0,0 1 1,0-1-1,-1 0 1,1 0-1,-1 1 1,1-1-1,-1 1 0,1-1 1,-1 0-1,0 1 1,0-1-1,1 1 1,-1-1-1,0 1 0,0-1 1,-1 0-1,1 1 1,0-1-1,-1 3 1,0-1 7,0 0 1,-1 0-1,1 0 1,-1-1-1,0 1 1,0-1 0,0 1-1,0-1 1,0 0-1,0 0 1,0 0-1,-1 0 1,1 0-1,-1 0 1,0-1 0,1 1-1,-5 1 1,-54 20 335,54-20-277,-11 3-51,0 0-1,0-1 0,-1-1 1,0-1-1,1 0 0,-1-1 1,-29-2-1,47 0-83,1 0-1,0 0 1,-1 0 0,1 0-1,0 0 1,-1 0 0,1 0-1,-1-1 1,1 1-1,0 0 1,-1 0 0,1 0-1,0-1 1,-1 1 0,1 0-1,0 0 1,-1-1 0,1 1-1,0 0 1,0-1-1,-1 1 1,1 0 0,0-1-1,0 1 1,0 0 0,0-1-1,-1 1 1,1 0 0,0-1-1,0 1 1,0-1-1,0 1 1,0 0 0,0-1-1,0 1 1,0 0 0,0-1-1,0 1 1,0-1-1,0 1 1,0 0 0,0-1-1,1 1 1,-1-1 0,0 1-1,0 0 1,0-1 0,1 0-1,11-16-4282,12-3-1143,5-4-898</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32.476"/>
    </inkml:context>
    <inkml:brush xml:id="br0">
      <inkml:brushProperty name="width" value="0.025" units="cm"/>
      <inkml:brushProperty name="height" value="0.025" units="cm"/>
    </inkml:brush>
  </inkml:definitions>
  <inkml:trace contextRef="#ctx0" brushRef="#br0">70 1 16816,'0'0'11985,"-1"12"-11078,-2 22-504,-2-1 0,-18 66 0,13-63-410,1 0 0,2 0-1,-4 63 1,11-97-125,0-1 1,0 1-1,0-1 1,0 1-1,0-1 1,0 0-1,0 1 1,1-1-1,-1 1 1,1-1-1,-1 0 1,1 1-1,-1-1 1,1 0-1,0 1 1,0-1-1,-1 0 1,1 0-1,0 0 1,0 0 0,0 0-1,0 0 1,0 0-1,1 0 1,-1 0-1,0 0 1,0 0-1,1-1 1,-1 1-1,2 0 1,-1-1-324,0 1 1,1-1 0,-1 0 0,0 0 0,0-1 0,0 1 0,0 0 0,0-1-1,0 1 1,0-1 0,0 0 0,0 0 0,0 1 0,0-1 0,0 0 0,0-1 0,-1 1-1,1 0 1,0-1 0,2-1 0,17-22-6379</inkml:trace>
  <inkml:trace contextRef="#ctx0" brushRef="#br0" timeOffset="1">147 205 11275,'0'0'6470,"-50"67"-4612,39-43-898,5-3-799,5-3-129,1-2-705,0-7-1665,1-5-2499,14-4-3523</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32.906"/>
    </inkml:context>
    <inkml:brush xml:id="br0">
      <inkml:brushProperty name="width" value="0.025" units="cm"/>
      <inkml:brushProperty name="height" value="0.025" units="cm"/>
    </inkml:brush>
  </inkml:definitions>
  <inkml:trace contextRef="#ctx0" brushRef="#br0">24 253 19314,'0'0'7800,"11"-5"-7464,4 0-286,0 0-34,0 0-1,25-14 1,-37 18-11,0-1 1,-1 1-1,1 0 0,-1-1 1,0 0-1,0 1 0,1-1 1,-1 0-1,0 0 0,-1-1 0,1 1 1,0 0-1,-1 0 0,1-1 1,-1 1-1,1-1 0,-1 0 0,0 1 1,0-1-1,-1 0 0,1 0 1,0 1-1,0-6 0,-2 6-6,0 1 1,1 0-1,-1-1 0,0 1 1,0 0-1,1 0 0,-1 0 1,0 0-1,0 0 0,0 0 1,0 0-1,-1 0 0,1 0 0,0 1 1,0-1-1,0 0 0,-1 1 1,1-1-1,0 0 0,-1 1 1,1 0-1,0-1 0,-1 1 0,1 0 1,-1 0-1,1 0 0,0 0 1,-1 0-1,1 0 0,-3 1 1,-1-2-10,-1 2 0,1-1 0,0 1 0,0-1 0,0 1 0,0 1 0,-9 2 0,8 1 50,0 0 0,1 0 0,-1 0 0,1 1 0,0-1 0,0 1 0,1 1 0,0-1 0,0 1 0,0-1 0,1 1 0,0 0 0,0 0 0,1 1 0,0-1 0,0 0 0,1 1 0,0-1 0,0 14 1,1-20-25,0 1 0,0-1 1,0 0-1,0 1 1,0-1-1,1 0 1,-1 1-1,1-1 1,-1 0-1,1 0 1,-1 1-1,1-1 1,0 0-1,0 0 1,-1 0-1,1 0 1,0 0-1,0 0 0,0 0 1,0 0-1,0 0 1,0 0-1,1-1 1,1 2-1,1 0 9,0-1-1,0 1 0,1-1 0,-1 0 0,0 0 1,1-1-1,8 1 0,1-1-122,-1-1 1,1 0-1,0-1 1,20-6-1,23-12-799,-38 12 690,0 1 0,0 1 0,1 1 0,25-3-1,-45 8 232,1-1 0,0 1 0,-1 0 0,1 0 0,-1 0 0,1 0 0,0 0 0,-1 0 0,1 0 0,-1 0 0,1 1 0,-1-1 0,1 0 0,0 0 0,-1 0 0,1 1 0,-1-1 0,1 0 0,-1 0 0,1 1 0,-1-1 0,1 0 0,-1 1 0,0-1 0,1 1 0,-1-1 0,1 1 0,-1-1 0,0 1 0,1-1 0,-1 1 0,0-1 0,0 1 0,1 0 0,-5 24 842,-21 21 343,6-22-87,13-24-639,6-16-337,8-34-134,12-114-40,-20 150-26,0 4-15,0-1-1,1 1 0,0-1 1,1 1-1,5-18 0,-6 26 37,0 0-1,0-1 0,1 1 1,-1 0-1,1 0 0,-1-1 1,1 1-1,0 0 0,-1 1 1,1-1-1,0 0 0,0 0 1,0 1-1,1-1 0,-1 1 1,0 0-1,1 0 0,-1 0 1,0 0-1,1 0 0,-1 0 1,1 1-1,0-1 0,-1 1 1,1 0-1,-1-1 0,6 2 1,13 0-832,-1 0 0,1 2 0,20 6-1,4 0-6174,-28-8-530</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33.265"/>
    </inkml:context>
    <inkml:brush xml:id="br0">
      <inkml:brushProperty name="width" value="0.025" units="cm"/>
      <inkml:brushProperty name="height" value="0.025" units="cm"/>
    </inkml:brush>
  </inkml:definitions>
  <inkml:trace contextRef="#ctx0" brushRef="#br0">1 1 19538,'0'0'10955</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36.865"/>
    </inkml:context>
    <inkml:brush xml:id="br0">
      <inkml:brushProperty name="width" value="0.025" units="cm"/>
      <inkml:brushProperty name="height" value="0.025" units="cm"/>
    </inkml:brush>
  </inkml:definitions>
  <inkml:trace contextRef="#ctx0" brushRef="#br0">232 233 8680,'-65'9'820,"-35"4"1978,36-9 1971,61-4-3376,347-31 2876,174 14-2847,-121 5-1107,346-42-201,-506 23-40,259-68-1,-464 87 15,-32 9 58,-17 8-123,8 0-347,0-1 0,0 2 1,0-1-1,1 1 1,-10 8-1,-5 4-3089,8-8-1866</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37.700"/>
    </inkml:context>
    <inkml:brush xml:id="br0">
      <inkml:brushProperty name="width" value="0.025" units="cm"/>
      <inkml:brushProperty name="height" value="0.025" units="cm"/>
    </inkml:brush>
  </inkml:definitions>
  <inkml:trace contextRef="#ctx0" brushRef="#br0">133 163 7847,'-70'12'1112,"20"-4"1245,38-5 3800,73-6-4617,119-22 1,-59 6-1115,1042-77 1671,10 73-2052,-150 6 1016,-892 14-1056,-182 29-651,-8-8-2621,18-11-2728,18-7-438</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5:16.559"/>
    </inkml:context>
    <inkml:brush xml:id="br0">
      <inkml:brushProperty name="width" value="0.025" units="cm"/>
      <inkml:brushProperty name="height" value="0.025" units="cm"/>
    </inkml:brush>
  </inkml:definitions>
  <inkml:trace contextRef="#ctx0" brushRef="#br0">18713 217 15695,'0'0'475,"10"-5"-288,11-4-151,-1 1-18,-1 0 0,35-23 1,-54 31-31,-1 0 0,1 0 1,0 0-1,-1 0 1,1 0-1,0 0 1,-1 0-1,1 0 1,0 0-1,-1-1 1,1 1-1,0 0 0,0 0 1,-1 0-1,1 0 1,0-1-1,-1 1 1,1 0-1,0 0 1,0 0-1,0-1 0,-1 1 1,1 0-1,0-1 1,0 1-1,0 0 1,0 0-1,-1-1 1,1 1-1,0 0 1,0-1-1,0 1 0,0 0 1,0-1-1,0 1 1,0 0-1,0-1 1,0 1-1,0 0 1,0-1-1,0 1 0,0 0 1,0 0-1,0-1 1,0 1-1,1 0 1,-1-1-1,0 1 1,0 0-1,0-1 1,0 1-1,1 0 0,-1 0 1,0-1-1,0 1 1,0 0-1,1 0 1,-1 0-1,0-1 1,0 1-1,1 0 0,-1 0 1,0 0-1,1 0 1,-31-1-80,28 1 116,-24 3 59,0 2 1,0 1 0,0 0-1,1 2 1,0 1 0,-44 23-1,-13 4-89,34-20 21,-1-1-1,-1-3 1,0-2-1,-85 6 1,-209-10 951,210-8-704,-870-28 798,0-36-2122,14 0 575,-1247-15 1173,-3 51-1125,2019 28 317,-2528 14 225,2594-10-53,-2424-36 179,1139 10-188,420 134-1003,20 113 0,863-183 1501,-211 91 0,274-97-268,1 4 0,2 3 0,2 3 0,-78 66 0,133-99-77,0 1-1,1 1 1,1 0 0,0 1-1,0 0 1,2 1 0,-14 25-1,21-35-174,0 1 0,1 0 0,0-1-1,0 1 1,1 0 0,-1 1 0,1-1-1,1 0 1,-1 0 0,1 0 0,0 0 0,0 1-1,1-1 1,0 0 0,0 0 0,0 0-1,1 0 1,0 0 0,0 0 0,1-1 0,-1 1-1,1-1 1,1 1 0,-1-1 0,6 7-1,12 11-25,0 0-1,2-2 1,0-1-1,2-1 1,0-1-1,0-1 1,30 14-1,207 87-405,-197-92 300,12 4 13,2-3-1,0-4 1,2-3 0,82 9 0,-78-20-2987,161-4 0,-137-12-853</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38.185"/>
    </inkml:context>
    <inkml:brush xml:id="br0">
      <inkml:brushProperty name="width" value="0.025" units="cm"/>
      <inkml:brushProperty name="height" value="0.025" units="cm"/>
    </inkml:brush>
  </inkml:definitions>
  <inkml:trace contextRef="#ctx0" brushRef="#br0">51 436 5285,'-3'34'5904,"-1"22"10,4-53-5678,0-1 1,1 0-1,-1 0 1,0 1-1,1-1 1,0 0-1,-1 0 1,1 0-1,0 0 1,0 0-1,0 0 0,1 0 1,-1 0-1,0 0 1,1 0-1,-1-1 1,1 1-1,-1 0 1,1-1-1,2 2 1,-3-3-154,-1 0 0,0 0 0,1-1 0,-1 1 0,1 0 1,-1 0-1,1-1 0,-1 1 0,0 0 0,1-1 0,-1 1 0,0 0 0,1-1 0,-1 1 0,0 0 1,1-1-1,-1 1 0,0-1 0,0 1 0,0 0 0,1-1 0,-1 1 0,0-1 0,0 1 1,0-1-1,0 1 0,0-1 0,0 1 0,0-1 0,0 1 0,0-1 0,0 1 0,0-1 0,0 1 1,0-1-1,0 1 0,-1-1 0,2-29 524,-1 26-374,-4-76 464,-24-134-1,16 145-647,-18-87 335,36 158-303,1 0-1,-1 1 1,1 0-1,-1 0 1,0 1 0,0-1-1,6 6 1,7 3-5,61 42 440,-59-38-427,0-1 0,2-1 0,-1-1 0,26 10 0,-47-22-190,1-1 1,-1 1 0,1-1 0,-1 1 0,1-1 0,0 0-1,-1 0 1,1 1 0,-1-1 0,1 0 0,0 0 0,-1-1-1,1 1 1,-1 0 0,4-1 0,-4 0-240,-1 0 0,1 1 0,0-1 0,0 0 0,0 1 0,-1-1 0,1 0 0,0 0 0,-1 0-1,1 0 1,-1 0 0,1 1 0,-1-1 0,1 0 0,-1 0 0,1 0 0,-1 0 0,0-1 0,0 1 0,0 0 0,0 0 0,0 0 0,0-2 0,1-22-10086</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5:16.985"/>
    </inkml:context>
    <inkml:brush xml:id="br0">
      <inkml:brushProperty name="width" value="0.025" units="cm"/>
      <inkml:brushProperty name="height" value="0.025" units="cm"/>
    </inkml:brush>
  </inkml:definitions>
  <inkml:trace contextRef="#ctx0" brushRef="#br0">32 0 17104,'-2'1'56,"0"-1"1,0 1-1,0-1 0,1 1 0,-1 0 0,0 0 0,1 0 1,-1 0-1,0 0 0,1 0 0,-1 0 0,1 0 0,0 1 1,-1-1-1,1 1 0,0-1 0,-2 4 0,3-4-49,-1 0-1,1 0 0,0 0 1,0 0-1,0 0 0,0 1 0,0-1 1,0 0-1,0 0 0,0 0 1,1 0-1,-1 1 0,0-1 1,1 0-1,-1 0 0,1 0 1,-1 0-1,1 0 0,0 0 0,-1 0 1,2 1-1,3 4-32,1-1 1,-1 0-1,1 0 1,0 0-1,0-1 0,1 0 1,11 6-1,6 0 34,0 0-1,1-2 1,0-1 0,0-1 0,0-1-1,35 2 1,162-3-283,-44-3-166,-171-1 471,1 1 0,-1-1-1,0 2 1,0-1 0,1 1-1,-1 0 1,-1 0 0,1 1 0,0 0-1,7 5 1,-11-7 33,-1 1 0,0 0 0,0 0 0,0 1 0,0-1 0,0 0 0,0 1 0,-1-1 1,1 1-1,-1-1 0,1 1 0,-1 0 0,0 0 0,0 0 0,0 0 0,-1-1 0,1 1 0,-1 0 0,0 0 0,1 0 0,-1 0 0,0 0 0,-1 0 0,1 0 1,-1 0-1,1 0 0,-3 5 0,-2 12 289,-2-1 0,-1 0-1,0 0 1,-1 0 0,-13 17 0,-65 90 450,40-61-560,-23 37-357,-160 218 94,60-124-6180,65-96-5709</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5:22.775"/>
    </inkml:context>
    <inkml:brush xml:id="br0">
      <inkml:brushProperty name="width" value="0.025" units="cm"/>
      <inkml:brushProperty name="height" value="0.025" units="cm"/>
    </inkml:brush>
  </inkml:definitions>
  <inkml:trace contextRef="#ctx0" brushRef="#br0">1 576 5605,'0'0'13912,"8"-4"-11814,13-8-1401,-1-1 0,0-1 0,0 0-1,-2-2 1,29-31 0,-15 17-474,236-236 351,-111 106-454,-157 160-115,0 1 0,0-1 0,-1 0 0,1 0-1,0 0 1,0 0 0,0 0 0,0 0 0,0 0 0,0 0-1,0 1 1,0-1 0,0 0 0,0 0 0,0 0 0,0 0-1,0 0 1,0 1 0,0-1 0,-1 0 0,1 0 0,0 0-1,1 0 1,-1 0 0,0 0 0,0 1 0,0-1 0,0 0 0,0 0-1,0 0 1,0 0 0,0 0 0,0 0 0,0 1 0,0-1-1,0 0 1,0 0 0,0 0 0,0 0 0,0 0 0,1 0-1,-1 0 1,0 0 0,0 1 0,0-1 0,0 0 0,0 0-1,0 0 1,1 0 0,-1 0 0,0 0 0,0 0 0,0 0-1,0 0 1,0 0 0,0 0 0,1 0 0,-1 0 0,0 0-1,0 0 1,0 0 0,0 0 0,0 0 0,0 0 0,1 0-1,-1 0 1,0 0 0,0 0 0,-3 14 83,-15 29 787,-43 73 0,45-90-813,1 0-1,1 1 1,1 1-1,1 0 1,2 1-1,1 0 1,-7 38-1,16-66-92,0 0 0,0 0 0,-1 0 0,1 0 0,0 0 0,0 0 1,1 0-1,-1 0 0,0 0 0,0 0 0,0-1 0,1 1 0,-1 0 0,0 0 0,1 0 0,-1 0 0,1 0 0,-1 0 0,1 0 0,-1-1 0,1 1 0,0 0 0,-1 0 0,1-1 1,0 1-1,0-1 0,0 1 0,-1 0 0,1-1 0,0 1 0,0-1 0,2 1 0,34 2-6795,-18-4-322</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5:25.220"/>
    </inkml:context>
    <inkml:brush xml:id="br0">
      <inkml:brushProperty name="width" value="0.025" units="cm"/>
      <inkml:brushProperty name="height" value="0.025" units="cm"/>
    </inkml:brush>
  </inkml:definitions>
  <inkml:trace contextRef="#ctx0" brushRef="#br0">125 96 13004,'0'0'3447,"-1"4"-2415,-75 209 1728,62-173-2649,7-24 293,1 1 0,1 0 0,0 0 1,1 0-1,-2 30 0,20-80 855,-6 18-938,9-26-240,-1 0 0,-3 0-1,-1-1 1,-2-1 0,-2 0 0,-1 0-1,0-52 1,-21 112 15,13-15-100,0 0-1,1 0 1,-1 1 0,1-1-1,-1 0 1,1 1 0,0-1-1,0 0 1,0 1 0,0-1-1,1 0 1,-1 1 0,1-1-1,-1 0 1,1 0 0,0 1-1,-1-1 1,1 0 0,1 0-1,-1 0 1,0 0 0,0 0-1,1 0 1,-1 0 0,1-1-1,-1 1 1,1 0 0,0-1-1,2 2 1,1-1 26,0 0-1,-1-1 1,1 0-1,0 0 1,0 0-1,0 0 1,0-1-1,0 0 0,0 0 1,-1 0-1,1 0 1,0-1-1,8-2 1,0-1 12,0-1 0,-1 0-1,0-1 1,0-1 0,-1 0 0,0 0 0,0-1-1,-1 0 1,0-1 0,0 0 0,-1-1 0,0 0-1,0 0 1,10-18 0,-34 76 692,-5-3-477,2-8 104,2 0 1,2 0 0,1 2 0,-15 75 0,27-111-353,1-1 0,0 0 0,0 1 0,-1-1 0,1 1 0,1-1 0,-1 1 0,0-1 0,1 1 0,-1-1 0,1 1 0,0-1 0,-1 0 0,1 1 0,0-1 0,1 0 0,-1 0 0,0 0 0,1 0 0,-1 0 0,1 0 0,-1 0 0,1 0 0,0-1 0,0 1 0,0 0 0,0-1 0,0 0 0,0 1 0,1-1 0,-1 0 0,0 0 0,0 0 0,1-1 0,-1 1 0,1-1 0,-1 1 0,1-1 0,4 0 0,0 1-116,0-1 0,0-1 0,0 1 0,0-1 0,-1-1 0,1 1 0,0-1 0,0 0 0,-1 0 0,1-1 0,-1 0 0,0 0 1,9-7-2,-5 2-177,-1 0 0,0-1 0,0-1 0,-1 1 0,9-14-1,-13 17 296,0 0-1,-1 0 0,1 0 0,-1-1 1,-1 0-1,1 1 0,-1-1 0,0 0 0,0 0 1,0-13-1,-26 48 1216,15-15-1054,1 0 0,0 1 0,2 0 0,-1 0 0,2 0 0,0 1 0,0 0 1,2 0-1,0 0 0,-2 23 0,5-37-203,0-1 0,1 1 0,-1 0 0,0-1 0,0 1 0,1-1 0,-1 1 0,0-1 0,1 1 0,-1-1 0,0 1 1,1-1-1,-1 0 0,1 1 0,-1-1 0,1 1 0,-1-1 0,1 0 0,-1 1 0,1-1 0,-1 0 0,1 0 0,-1 1 0,1-1 0,0 0 0,-1 0 1,1 0-1,-1 0 0,1 0 0,0 0 0,-1 0 0,1 0 0,-1 0 0,1 0 0,0 0 0,-1 0 0,1 0 0,-1-1 0,1 1 0,1-1 0,-1 1-504,1 0 0,0-1 0,-1 1-1,1-1 1,0 1 0,-1-1 0,1 0-1,-1 0 1,1 1 0,-1-1-1,1 0 1,-1 0 0,0-1 0,3-1-1,4-15-5893</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5:25.611"/>
    </inkml:context>
    <inkml:brush xml:id="br0">
      <inkml:brushProperty name="width" value="0.025" units="cm"/>
      <inkml:brushProperty name="height" value="0.025" units="cm"/>
    </inkml:brush>
  </inkml:definitions>
  <inkml:trace contextRef="#ctx0" brushRef="#br0">1 1 19346,'0'0'8136</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5:25.939"/>
    </inkml:context>
    <inkml:brush xml:id="br0">
      <inkml:brushProperty name="width" value="0.025" units="cm"/>
      <inkml:brushProperty name="height" value="0.025" units="cm"/>
    </inkml:brush>
  </inkml:definitions>
  <inkml:trace contextRef="#ctx0" brushRef="#br0">96 22 15951,'0'0'8232,"-9"12"-7100,-2 2-867,-40 58 902,48-66-1123,-1-1 1,1 1-1,1 0 0,-1 0 0,1 0 0,0 0 1,1 0-1,-1 0 0,1 0 0,0 1 0,1-1 1,0 9-1,0-14-38,1 0 0,-1 0 0,1 1 0,0-1 0,0 0 0,0 0 0,0 0 0,-1 0 0,1 0 0,1 0 0,-1 0 0,0 0 1,0 0-1,0 0 0,0-1 0,1 1 0,-1-1 0,0 1 0,0-1 0,1 1 0,-1-1 0,1 1 0,-1-1 0,0 0 0,1 0 0,-1 0 0,1 0 0,-1 0 0,0 0 0,3-1 0,2 1 35,-1 0 0,0-1-1,0 1 1,1-1 0,-1-1-1,0 1 1,6-3-1,-6 1 57,0 0 0,0-1 0,-1 0 0,1 0 0,-1 0 0,0-1 0,0 1 0,0-1 0,-1 0 0,0 0 0,0 0 0,0-1 0,0 1 0,-1-1 0,3-7 0,-1-1 86,-1 0 0,0 0-1,0 0 1,-2 0 0,1-19-1,-2 31-196,0 1-1,0-1 0,0 1 1,-1 0-1,1-1 1,0 1-1,-1 0 0,1 0 1,-1-1-1,1 1 1,-1 0-1,0 0 0,0 0 1,1-1-1,-1 1 1,0 0-1,0 0 1,0 0-1,0 0 0,0 1 1,0-1-1,0 0 1,-1 0-1,1 1 0,0-1 1,0 0-1,-1 1 1,1-1-1,0 1 0,-3-1 1,-19 0-3213,2 9-5778,13-1-4533</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5:28.904"/>
    </inkml:context>
    <inkml:brush xml:id="br0">
      <inkml:brushProperty name="width" value="0.025" units="cm"/>
      <inkml:brushProperty name="height" value="0.025" units="cm"/>
    </inkml:brush>
  </inkml:definitions>
  <inkml:trace contextRef="#ctx0" brushRef="#br0">0 25 15791,'0'0'14542,"40"-24"-16592,-31 24-993</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5:29.666"/>
    </inkml:context>
    <inkml:brush xml:id="br0">
      <inkml:brushProperty name="width" value="0.025" units="cm"/>
      <inkml:brushProperty name="height" value="0.025" units="cm"/>
    </inkml:brush>
  </inkml:definitions>
  <inkml:trace contextRef="#ctx0" brushRef="#br0">266 37 13549,'0'0'7938,"-10"-7"-7030,-34-17-188,41 23-672,-1 0 0,1 0 0,-1 0 0,0 0-1,1 1 1,-1 0 0,1 0 0,-1 0 0,0 0-1,0 0 1,1 1 0,-1-1 0,1 1 0,-1 0 0,1 0-1,-1 1 1,1-1 0,0 1 0,-1-1 0,1 1 0,0 0-1,-3 3 1,-5 3 105,2 0-1,-1 1 1,1 0 0,-12 15-1,12-12 36,0 1 1,1 0-1,0 0 0,1 1 0,-6 15 0,10-22-145,0 0-1,1 1 1,0-1-1,1 1 1,-1-1-1,1 1 1,1-1-1,0 1 1,0 0-1,0-1 1,1 1-1,2 9 1,-3-15-21,1 0 0,0 0 1,0-1-1,0 1 0,0 0 1,0 0-1,0-1 0,0 1 1,0-1-1,1 1 0,-1-1 0,0 1 1,1-1-1,0 0 0,-1 0 1,1 0-1,0 0 0,-1 0 0,1 0 1,2 1-1,1 0 62,1-1 1,-1 0-1,1 0 0,-1 0 1,1 0-1,-1-1 0,8 0 1,-2 0 13,0-1 1,-1-1 0,1 0 0,-1 0-1,0-1 1,0 0 0,14-7-1,-14 5-22,-1-1-1,0 0 1,0 0-1,0-1 1,-1 0-1,0 0 0,0-1 1,-1 0-1,0 0 1,0-1-1,-1 0 1,0 0-1,-1-1 0,0 0 1,0 0-1,-1 0 1,-1 0-1,0 0 1,0-1-1,-1 0 0,0 1 1,1-18-1,-3 26-69,0 0-1,0 0 0,-1 0 0,1 1 0,0-1 0,-1 0 0,1 1 1,-1-1-1,1 0 0,-1 1 0,0-1 0,0 0 0,0 1 1,0-1-1,0 1 0,0 0 0,0-1 0,0 1 0,-1 0 1,1 0-1,0 0 0,-1 0 0,1 0 0,-1 0 0,1 0 1,-1 0-1,0 0 0,1 1 0,-1-1 0,0 1 0,1-1 0,-1 1 1,0 0-1,0-1 0,1 1 0,-1 0 0,0 0 0,-2 1 1,0-1-270,0 0 1,-1 1-1,1-1 1,0 1-1,-1 0 1,1 0-1,0 1 1,0-1-1,0 1 1,0 0-1,0 0 1,1 0-1,-1 1 1,0-1-1,-2 4 1,-14 21-7702,17-14 475</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5:30.027"/>
    </inkml:context>
    <inkml:brush xml:id="br0">
      <inkml:brushProperty name="width" value="0.025" units="cm"/>
      <inkml:brushProperty name="height" value="0.025" units="cm"/>
    </inkml:brush>
  </inkml:definitions>
  <inkml:trace contextRef="#ctx0" brushRef="#br0">80 1 17296,'0'0'6807,"-1"12"-5302,-5 24-626,-1 1 0,-19 53-1,-12 58-700,37-147-258,1 0 1,0 0 0,0 1 0,0-1 0,0 0-1,0 0 1,0 0 0,0 0 0,0 0 0,0 0-1,1 0 1,-1 0 0,0 0 0,1-1 0,-1 1-1,1 0 1,0 2 0,-1-3-80,1 0 0,-1 0 0,1 0 0,-1 0 0,1 1 0,-1-1 0,1 0 0,-1 0 0,0 0 0,1 0 0,-1 0 0,1 0 0,-1 0 0,1 0 0,-1-1 0,1 1 0,-1 0 1,1 0-1,-1 0 0,1 0 0,-1-1 0,0 1 0,1 0 0,-1 0 0,1-1 0,-1 1 0,0 0 0,1 0 0,-1-1 0,0 1 0,1-1 0,-1 1 0,0 0 0,0-1 0,1 1 0,-1-1 0,0 1 0,0 0 0,0-1 0,1 0 0,8-16-6834</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5:30.571"/>
    </inkml:context>
    <inkml:brush xml:id="br0">
      <inkml:brushProperty name="width" value="0.025" units="cm"/>
      <inkml:brushProperty name="height" value="0.025" units="cm"/>
    </inkml:brush>
  </inkml:definitions>
  <inkml:trace contextRef="#ctx0" brushRef="#br0">233 57 16816,'0'0'4046,"1"-8"-2140,7-25-374,-8 32-1470,0 1-1,0-1 1,0 1-1,0-1 1,0 1-1,0 0 1,0-1-1,0 1 1,0-1-1,0 1 0,0-1 1,-1 1-1,1-1 1,0 1-1,0-1 1,0 1-1,0 0 1,-1-1-1,1 1 1,0-1-1,-1 1 1,1 0-1,0-1 1,-1 1-1,1 0 1,0-1-1,-1 1 0,1 0 1,0 0-1,-1-1 1,1 1-1,-1 0 1,0 0-1,-21-3 403,-21 10-578,30-1 134,-1-1 0,1 1 0,1 1 0,-1 0 0,1 1 1,-13 11-1,19-14 52,0 0 0,1 0 1,-1 0-1,1 1 0,0-1 1,0 1-1,1 1 0,0-1 0,0 0 1,0 1-1,1 0 0,0 0 1,-3 10-1,6-16-63,0 0 1,0-1-1,0 1 0,0 0 1,0-1-1,0 1 0,0 0 1,0-1-1,0 1 0,0 0 1,0-1-1,0 1 0,1 0 1,-1-1-1,0 1 0,0-1 0,1 1 1,-1 0-1,1-1 0,-1 1 1,0-1-1,1 1 0,-1-1 1,1 1-1,-1-1 0,1 0 1,-1 1-1,1-1 0,-1 0 1,1 1-1,0-1 0,27 4 284,28-15 61,-40 4-465,-1-1 0,-1 0-1,1-2 1,-1 0 0,21-19 0,-8 6-557,-26 23 657,-1 0-1,0 0 0,0 0 0,1-1 1,-1 1-1,0 0 0,1 0 0,-1 0 1,0 0-1,1 0 0,-1 0 0,0 0 1,1 0-1,-1 0 0,1 0 1,-1 0-1,0 0 0,1 0 0,-1 0 1,0 0-1,1 0 0,-1 0 0,0 0 1,1 0-1,-1 0 0,0 0 0,1 1 1,-1-1-1,0 0 0,1 0 0,-1 0 1,0 1-1,0-1 0,1 0 0,-1 0 1,0 1-1,0-1 0,0 0 0,1 1 1,-1-1-1,0 0 0,0 1 1,0-1-1,0 0 0,1 1 0,-1-1 1,0 0-1,0 1 0,0-1 0,0 0 1,0 1-1,0-1 0,0 0 0,0 1 1,0-1-1,0 0 0,0 1 0,-1-1 1,1 1-1,1 31-40,-2-26 40,1 16 223,0 0 0,2 0 1,0 0-1,1 0 1,1 0-1,2 0 0,0-1 1,1 0-1,15 32 1,-20-51-188,-1 0 1,0 1 0,0-1 0,0 0 0,0 1 0,0-1-1,0 0 1,0 1 0,-1-1 0,0 1 0,1-1-1,-1 1 1,0-1 0,0 1 0,0-1 0,0 1-1,-1-1 1,1 1 0,-2 2 0,1-3 66,0 0 1,0 0-1,-1-1 1,1 1-1,0 0 1,-1-1-1,1 1 1,-1-1-1,0 0 0,1 0 1,-1 1-1,0-1 1,0 0-1,0 0 1,0-1-1,0 1 1,0 0-1,0-1 1,0 1-1,0-1 1,0 0-1,-3 1 0,-19 1 203,0 0-1,-34-3 0,49 1-249,0-1 0,0 0 0,0-1 0,0 0-1,0-1 1,0 0 0,1 0 0,-1-1 0,-10-6 0,18 10-96,1 0 1,-1 0-1,0-1 0,1 1 1,-1 0-1,1 0 0,-1-1 1,1 1-1,-1-1 0,1 1 1,-1 0-1,1-1 0,-1 1 1,1-1-1,0 1 0,-1-1 0,1 1 1,0-1-1,-1 1 0,1-1 1,0 0-1,-1 1 0,1-1 1,0 1-1,0-1 0,0 0 1,0 1-1,0-1 0,0 0 1,0 1-1,0-1 0,0 0 1,0 1-1,0-1 0,0 1 1,0-1-1,0 0 0,1 1 1,-1-1-1,0 1 0,1-1 1,-1 1-1,0-1 0,1 0 0,-1 1 1,0-1-1,1 1 0,-1 0 1,1-1-1,-1 1 0,1-1 1,-1 1-1,1 0 0,-1-1 1,1 1-1,-1 0 0,1-1 1,1 1-1,44-18-7391,-34 15 4077,17-8-10706</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5:33.301"/>
    </inkml:context>
    <inkml:brush xml:id="br0">
      <inkml:brushProperty name="width" value="0.025" units="cm"/>
      <inkml:brushProperty name="height" value="0.025" units="cm"/>
    </inkml:brush>
  </inkml:definitions>
  <inkml:trace contextRef="#ctx0" brushRef="#br0">312 0 15887,'0'0'4111,"-9"1"-2563,1 0-1493,0 1 0,1 0 1,-1 0-1,0 0 0,1 1 0,0 0 1,0 1-1,0 0 0,0 0 1,0 0-1,1 1 0,0 0 1,-11 11-1,-2 2 73,1 0 0,1 2 0,1 0 0,1 1 0,1 0 1,0 1-1,2 0 0,0 1 0,2 1 0,1 0 0,0 0 0,2 1 0,1 0 0,1 0 1,1 1-1,1-1 0,1 32 0,1-37-223,1 0-1,2 0 1,0-1-1,8 38 1,-8-51-101,0-1 0,1 1 0,-1 0 0,1-1 0,0 0 1,0 1-1,1-1 0,-1-1 0,1 1 0,0 0 0,1-1 0,-1 0 0,1 0 0,0 0 0,0 0 1,0-1-1,0 0 0,0 0 0,1 0 0,6 1 0,2 1-1059,1-1 1,-1-1-1,29 3 1,5-3-3898</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47.201"/>
    </inkml:context>
    <inkml:brush xml:id="br0">
      <inkml:brushProperty name="width" value="0.025" units="cm"/>
      <inkml:brushProperty name="height" value="0.025" units="cm"/>
    </inkml:brush>
  </inkml:definitions>
  <inkml:trace contextRef="#ctx0" brushRef="#br0">0 1 64,'0'0'160</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5:33.758"/>
    </inkml:context>
    <inkml:brush xml:id="br0">
      <inkml:brushProperty name="width" value="0.025" units="cm"/>
      <inkml:brushProperty name="height" value="0.025" units="cm"/>
    </inkml:brush>
  </inkml:definitions>
  <inkml:trace contextRef="#ctx0" brushRef="#br0">1 1 6118,'0'0'15305,"8"11"-14291,17 19 147,37 34-1,32 36-607,-83-87-542,-1 1 0,0 0 1,-1 0-1,0 1 0,10 26 1,-15-27 53,0 1 1,-1-1 0,0 1 0,-2 0 0,1 0-1,-2 0 1,0 0 0,-1 0 0,0 0 0,-2-1-1,1 1 1,-2 0 0,0-1 0,0 0 0,-2 0-1,-7 16 1,1-7-120,0 0 1,-2-1-1,-1 0 0,0-1 1,-2-1-1,0-1 0,-1 0 1,-31 24-1,48-42-164,-23 16-1351,9-11-883,3-9-3580,8-4-2696</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5:34.196"/>
    </inkml:context>
    <inkml:brush xml:id="br0">
      <inkml:brushProperty name="width" value="0.025" units="cm"/>
      <inkml:brushProperty name="height" value="0.025" units="cm"/>
    </inkml:brush>
  </inkml:definitions>
  <inkml:trace contextRef="#ctx0" brushRef="#br0">227 16 15567,'0'0'2290,"-11"-3"171,7 2-2327,-3-1 128,1-1 0,-1 1 0,0 1 0,0 0-1,0 0 1,1 0 0,-1 0 0,0 1 0,0 1-1,0-1 1,0 1 0,0 0 0,0 0 0,1 1-1,-1 0 1,0 0 0,1 1 0,0 0 0,-8 4-1,8-2-154,0 1 1,0 0-1,1 0 0,-1 0 0,1 1 0,1-1 0,-1 1 0,1 0 1,1 1-1,-1-1 0,1 1 0,0 0 0,1 0 0,0 0 1,-2 12-1,3-16-65,1 0 0,-1 0 1,1 0-1,0 0 0,0 0 1,1 0-1,-1 0 1,1 0-1,0 0 0,0 0 1,0 0-1,1 0 0,-1 0 1,1-1-1,0 1 0,0-1 1,0 1-1,1-1 1,-1 0-1,1 1 0,0-1 1,0-1-1,0 1 0,0 0 1,0-1-1,0 1 0,1-1 1,-1 0-1,1 0 0,0-1 1,-1 1-1,8 1 1,-3-1 43,1 0 0,-1 0 0,0-1 0,1 0 1,-1-1-1,0 0 0,1 0 0,-1-1 0,1 0 1,-1 0-1,0-1 0,0 0 0,0-1 0,0 0 0,11-5 1,-14 5-61,-1 1 0,1-1 0,-1 0 0,1-1 0,-1 1 0,0-1 0,0 0 0,-1 0-1,1 0 1,-1 0 0,0 0 0,0-1 0,0 0 0,-1 0 0,1 0 0,-1 0 0,0 0 0,-1 0 0,1 0 0,-1 0 0,0-1 0,-1 1 0,1 0 0,-1-9 0,-1 10-6,1 0 0,-1 0-1,-1 1 1,1-1 0,0 0 0,-1 1-1,0-1 1,0 1 0,0 0 0,0 0-1,0-1 1,-1 1 0,0 1 0,1-1-1,-1 0 1,0 1 0,0-1 0,0 1-1,-1 0 1,1 0 0,-1 0 0,1 0-1,-1 1 1,-4-2 0,5 2-289,-1 0 0,0 0 1,0 0-1,0 0 0,0 1 0,0-1 0,0 1 1,0 0-1,1 0 0,-9 2 0,10-2-363,-1 1-1,1 0 0,0 0 1,0 0-1,-1 0 0,1 0 1,0 0-1,0 0 0,0 1 1,0-1-1,0 1 1,1 0-1,-1-1 0,0 1 1,1 0-1,-1 0 0,1 0 1,-2 3-1,-3 9-15713</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5:59.591"/>
    </inkml:context>
    <inkml:brush xml:id="br0">
      <inkml:brushProperty name="width" value="0.025" units="cm"/>
      <inkml:brushProperty name="height" value="0.025" units="cm"/>
    </inkml:brush>
  </inkml:definitions>
  <inkml:trace contextRef="#ctx0" brushRef="#br0">4 321 9833,'0'0'2824,"-1"-8"-1430,1 7-1370,-1-6 242,0 0 0,1 0 0,-1-1-1,1 1 1,1 0 0,-1 0 0,2-1-1,-1 1 1,0 0 0,1 0 0,5-11-1,0 6-161,0 1 0,0 0 0,1 1-1,1 0 1,-1 0 0,2 1 0,13-12-1,-18 17-76,-1 1 0,1 0-1,-1 0 1,1 0-1,0 0 1,0 1-1,0-1 1,1 1 0,-1 1-1,1-1 1,-1 1-1,1 0 1,-1 0-1,1 1 1,-1-1-1,1 1 1,0 0 0,-1 1-1,1 0 1,5 1-1,-7 0 27,0 0-1,0 0 1,0 1-1,-1-1 0,1 1 1,-1 0-1,0 0 1,1 1-1,-1-1 0,-1 0 1,1 1-1,0 0 1,-1 0-1,0 0 1,0 0-1,0 0 0,2 8 1,22 33 811,-25-42-831,1-2-1,0 1 1,0 0 0,0 0 0,0-1-1,0 1 1,0-1 0,1 1 0,-1-1-1,0 0 1,1 0 0,-1 0 0,1 0-1,-1 0 1,1-1 0,0 1 0,3-1-1,2 0 101,0 0-1,1-1 0,-1 0 0,0-1 1,0 0-1,0 0 0,0-1 0,0 0 1,0 0-1,-1 0 0,9-7 0,15-9 46,34-29-1,-40 29-144,-6 4-10,42-29-190,-57 42 142,-1 0 1,0 0-1,1 0 1,-1 0-1,1 1 1,0 0-1,-1 0 1,1 0-1,0 0 1,0 0-1,0 1 1,0 0-1,0 0 0,7 0 1,-10 1 15,1 0 1,-1-1-1,1 1 1,-1 0-1,0 0 1,0 0-1,1 0 0,-1 0 1,0 0-1,0 0 1,0 0-1,0 0 1,0 1-1,0-1 1,-1 0-1,1 1 0,0-1 1,-1 1-1,1-1 1,-1 0-1,1 4 1,6 38 88,-4-25-15,-2-6 35,2 0-1,-1 0 0,2-1 0,-1 1 1,2-1-1,6 14 0,-10-23-47,1 0 0,-1-1 1,1 1-1,-1 0 0,1 0 0,-1-1 0,1 1 0,0-1 0,0 0 0,-1 1 0,1-1 0,0 0 1,0 0-1,0 0 0,1 0 0,2 0 0,-2 0 55,0-1-1,0 0 1,1 0 0,-1 0 0,0-1-1,0 1 1,0-1 0,0 0 0,0 0-1,0 0 1,0 0 0,0 0-1,0-1 1,0 1 0,2-3 0,27-17 311,-2-2 0,43-42 0,-45 39-783,1 1 1,51-34-1,-76 58 41,0-1 1,0 0-1,0 1 1,0 0-1,1 0 0,-1 0 1,0 0-1,1 1 1,-1-1-1,0 1 1,1 1-1,-1-1 0,1 0 1,-1 1-1,0 0 1,0 0-1,7 2 1,-5-1-1009,0 0 1,0-1-1,1 0 0,-1 0 1,0-1-1,12 0 1,11-7-6751</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6:00.135"/>
    </inkml:context>
    <inkml:brush xml:id="br0">
      <inkml:brushProperty name="width" value="0.025" units="cm"/>
      <inkml:brushProperty name="height" value="0.025" units="cm"/>
    </inkml:brush>
  </inkml:definitions>
  <inkml:trace contextRef="#ctx0" brushRef="#br0">53 403 8360,'0'0'2925,"-8"9"-368,-24 30-112,19-14 392,13-25-2780,0 1 0,0-1 0,0 1-1,0-1 1,0 0 0,0 1 0,0-1 0,0 1 0,0-1-1,0 0 1,1 1 0,-1-1 0,0 1 0,0-1 0,0 0-1,0 1 1,1-1 0,-1 0 0,0 1 0,0-1 0,1 0-1,-1 0 1,0 1 0,1-1 0,-1 0 0,0 0-1,1 1 1,-1-1 0,0 0 0,1 0 0,0 1 0,2-1 42,-1 0 1,1 0 0,0 0 0,-1 0 0,1 0-1,0 0 1,0-1 0,-1 1 0,1-1-1,-1 0 1,1 0 0,2-1 0,13-7 221,0 0 1,-1-2-1,0 0 1,-1-1-1,26-24 1,70-81-51,-90 94-235,55-67 64,-33 39-27,54-52 0,-97 103-77,-1-1 0,1 0 0,0 0-1,-1 1 1,1-1 0,0 1 0,0-1 0,-1 0-1,1 1 1,0-1 0,0 1 0,0 0 0,0-1 0,0 1-1,0 0 1,0 0 0,-1-1 0,1 1 0,2 0 0,0 13-36,-13 30 166,8-38-60,-61 154 846,47-125-741,1 0 0,2 2 0,1-1 0,2 2 0,-8 51 0,18-49-460,0-38 71,0 1-1,0-1 1,0 0 0,1 1-1,-1-1 1,1 1 0,-1-1-1,1 0 1,-1 1-1,1-1 1,0 0 0,0 0-1,0 0 1,0 0 0,0 1-1,0-1 1,0 0-1,0-1 1,0 1 0,0 0-1,0 0 1,3 1 0,12 1-7075</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7:30.107"/>
    </inkml:context>
    <inkml:brush xml:id="br0">
      <inkml:brushProperty name="width" value="0.025" units="cm"/>
      <inkml:brushProperty name="height" value="0.025" units="cm"/>
    </inkml:brush>
  </inkml:definitions>
  <inkml:trace contextRef="#ctx0" brushRef="#br0">1 105 5381,'0'0'9673,"54"22"-8327,-4-20-706,18-2-448,15 0-64,9-2-64,16-11-31,9-4-130,2-4-639,4-2-449,-12-2-1122,-4-3-1120</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6:09.061"/>
    </inkml:context>
    <inkml:brush xml:id="br0">
      <inkml:brushProperty name="width" value="0.025" units="cm"/>
      <inkml:brushProperty name="height" value="0.025" units="cm"/>
    </inkml:brush>
  </inkml:definitions>
  <inkml:trace contextRef="#ctx0" brushRef="#br0">52 0 18834,'0'0'5744,"-3"10"-4543,-7 21-660,2 1 0,1 0 0,-3 43-1,3 49-3642,0-133-8798</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6:09.392"/>
    </inkml:context>
    <inkml:brush xml:id="br0">
      <inkml:brushProperty name="width" value="0.025" units="cm"/>
      <inkml:brushProperty name="height" value="0.025" units="cm"/>
    </inkml:brush>
  </inkml:definitions>
  <inkml:trace contextRef="#ctx0" brushRef="#br0">1 34 14862,'0'0'8552,"77"-17"-7335,-32 14-480,13 3-641,1-1-64,4-2-1601,-5-1-2243,-6-1-4164</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6:09.734"/>
    </inkml:context>
    <inkml:brush xml:id="br0">
      <inkml:brushProperty name="width" value="0.025" units="cm"/>
      <inkml:brushProperty name="height" value="0.025" units="cm"/>
    </inkml:brush>
  </inkml:definitions>
  <inkml:trace contextRef="#ctx0" brushRef="#br0">0 334 16015,'0'0'11248,"13"-7"-10735,37-25-868,-1-2 0,-2-2 1,-1-3-1,-3-1 1,-1-2-1,47-61 0,-111 156 1850,-2-8-551,-20 55 0,39-86-895,0 1 1,1 0-1,1 0 0,0 1 1,1-1-1,0 1 1,2-1-1,1 20 1,-1-33-177,0-1 0,0 0 0,0 0 0,0 0 1,1 0-1,-1 0 0,0 0 0,1 0 0,-1 0 0,1 0 0,-1 0 0,1 0 0,-1 0 1,1 0-1,0 0 0,0 0 0,-1-1 0,2 2 0,19 3-6628,-5-6-1285</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6:10.238"/>
    </inkml:context>
    <inkml:brush xml:id="br0">
      <inkml:brushProperty name="width" value="0.025" units="cm"/>
      <inkml:brushProperty name="height" value="0.025" units="cm"/>
    </inkml:brush>
  </inkml:definitions>
  <inkml:trace contextRef="#ctx0" brushRef="#br0">125 64 14189,'0'0'7629,"-3"8"-6022,-9 29 453,-27 50-1,25-58-1583,1 0-1,1 1 1,2 0-1,-8 38 1,17-66-457,0 0 1,1 0-1,0 0 1,-1 0-1,1 0 1,0-1-1,0 1 1,0 0-1,0 0 1,0 0-1,0 0 1,1 0-1,-1 0 1,1 0-1,-1 0 1,1-1-1,0 1 0,1 2 1,-1-3 1,0-1-1,-1 0 1,1 0-1,0 0 1,0 1-1,0-1 1,0 0-1,0 0 1,0 0-1,-1-1 1,1 1-1,0 0 1,0 0 0,0 0-1,0-1 1,0 1-1,-1 0 1,1-1-1,0 1 1,0-1-1,-1 1 1,1-1-1,0 1 1,0-1-1,-1 1 1,2-2 0,7-6 123,-1 0 1,1-1 0,-2 0 0,11-15 0,-3-1-367,-1 0-1,-1-1 1,-2 0-1,0-1 1,-2 0 0,-1-1-1,-1 0 1,-2 0-1,0-1 1,-2 1-1,-1-30 1,-6 88 55,1 7 336,3-35-159,1 0 0,-1-1 1,1 1-1,0-1 1,-1 1-1,1-1 0,0 1 1,0-1-1,0 1 0,0-1 1,0 0-1,0 0 1,1 1-1,-1-1 0,0 0 1,1 0-1,-1 0 0,0-1 1,1 1-1,-1 0 1,1 0-1,2 0 0,1 1 20,1 0-1,0-1 1,0 1-1,0-1 1,0 0 0,0-1-1,1 0 1,-1 0-1,0 0 1,0-1-1,0 1 1,9-4 0,-11 4-30,0-2 1,-1 1 0,1 0 0,0-1-1,-1 1 1,1-1 0,-1 0 0,0 0-1,0-1 1,0 1 0,0-1 0,0 1 0,0-1-1,-1 0 1,1 0 0,-1 0 0,0 0-1,0-1 1,0 1 0,2-4 0,-80 163 1440,71-142-1355,0 0 1,1 1-1,1-1 1,0 1-1,1-1 1,1 1-1,0 0 1,1 0-1,3 29 1,-2-42-168,-1 0-1,1 0 1,0 0 0,0 0 0,0-1-1,1 1 1,-1 0 0,0-1 0,1 1 0,-1-1-1,0 1 1,1-1 0,0 1 0,-1-1-1,1 0 1,0 0 0,0 0 0,0 0 0,0 0-1,4 1 1,-5-2-273,0 0 1,0 0-1,1 0 0,-1 1 0,0-1 0,0 0 1,1-1-1,-1 1 0,0 0 0,0 0 1,1 0-1,-1-1 0,0 1 0,0-1 0,0 1 1,1-1-1,-1 1 0,0-1 0,0 0 1,0 1-1,0-1 0,0 0 0,1-1 0,9-14-8390</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6:10.610"/>
    </inkml:context>
    <inkml:brush xml:id="br0">
      <inkml:brushProperty name="width" value="0.025" units="cm"/>
      <inkml:brushProperty name="height" value="0.025" units="cm"/>
    </inkml:brush>
  </inkml:definitions>
  <inkml:trace contextRef="#ctx0" brushRef="#br0">55 1 16367,'0'0'11905,"-1"11"-10768,-5 22-585,-1 0-1,-18 48 1,21-70-593,1 0 0,1-1 0,0 1 0,0 0 0,0 18 0,2-29-9,0 1-1,0-1 0,0 0 0,0 0 0,0 0 0,0 1 0,0-1 0,0 0 0,0 0 0,0 1 0,0-1 0,0 0 0,0 0 0,0 0 0,0 1 0,0-1 0,0 0 0,0 0 0,0 1 1,0-1-1,0 0 0,1 0 0,-1 0 0,0 0 0,0 1 0,0-1 0,0 0 0,0 0 0,1 0 0,-1 0 0,0 1 0,0-1 0,0 0 0,1 0 0,-1 0 0,0 0 0,0 0 0,0 0 0,1 0 1,-1 0-1,0 0 0,0 0 0,0 0 0,1 0 0,10-7-2512,7-15-3445,-3-8-3121</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48.391"/>
    </inkml:context>
    <inkml:brush xml:id="br0">
      <inkml:brushProperty name="width" value="0.025" units="cm"/>
      <inkml:brushProperty name="height" value="0.025" units="cm"/>
    </inkml:brush>
  </inkml:definitions>
  <inkml:trace contextRef="#ctx0" brushRef="#br0">161 96 1954,'0'0'1842,"-8"-1"-1682,-75-29 555,70 26-668,-1-5 456,-2-7 713,14 15-626,0 0-1,0-1 1,0 1-1,0-1 1,0 0-1,0 0 0,1 1 1,-1-1-1,1 0 1,-1-1-1,1 1 1,0 0-1,0 0 1,0 0-1,0-1 1,0-2 2028,29 36 2245,-22-26-4573,-1 0 0,2 0 1,-1 0-1,0-1 0,1 0 0,0 0 0,0-1 0,0 1 1,9 1-1,1-1 282,0 0-1,1-2 1,17 1 0,-5 0-371,1 1 1,-1 1-1,-1 2 0,1 1 0,-1 2 1,-1 0-1,29 16 0,-18-5 153,-2 1 0,0 3 0,-1 0-1,41 40 1,-69-58-302,64 56 122,-3 3 0,-3 2 0,77 105 0,-56-58-119,-55-77-46,-2 1 0,-2 2 0,-1 1 1,38 82-1,-4 35-9,79 213 0,-132-345-4,-1 1 1,0-1-1,-2 1 1,-2 0-1,1 49 1,-4-76-141,-19-38-8734,5 14-1324,4 14 2189</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6:10.941"/>
    </inkml:context>
    <inkml:brush xml:id="br0">
      <inkml:brushProperty name="width" value="0.025" units="cm"/>
      <inkml:brushProperty name="height" value="0.025" units="cm"/>
    </inkml:brush>
  </inkml:definitions>
  <inkml:trace contextRef="#ctx0" brushRef="#br0">5 0 18257,'0'0'12396,"-4"5"-13453,13 1-2242,0-2-3748,2 1-7815</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6:11.272"/>
    </inkml:context>
    <inkml:brush xml:id="br0">
      <inkml:brushProperty name="width" value="0.025" units="cm"/>
      <inkml:brushProperty name="height" value="0.025" units="cm"/>
    </inkml:brush>
  </inkml:definitions>
  <inkml:trace contextRef="#ctx0" brushRef="#br0">89 0 14958,'0'0'8915,"-10"7"-6443,4-4-2280,1 0 1,-1 1-1,1 0 1,0 0-1,0 0 0,1 0 1,-1 1-1,1 0 1,0 0-1,0 0 1,1 0-1,0 1 0,0-1 1,0 1-1,0 0 1,1 0-1,0 0 1,0 0-1,1 0 0,-1 0 1,0 10-1,3-13-180,-1 1 0,1 0 0,-1 0 0,1 0 0,1 0-1,-1 0 1,0 0 0,1-1 0,0 1 0,0-1 0,0 1 0,0-1-1,0 0 1,1 0 0,-1 1 0,1-2 0,0 1 0,0 0 0,3 2 0,-4-4 4,0 0 0,0 1 1,0-1-1,0 0 1,0 0-1,0-1 0,0 1 1,0 0-1,0-1 0,0 1 1,0-1-1,1 1 1,-1-1-1,0 0 0,0 0 1,0 0-1,0 0 1,1-1-1,-1 1 0,0 0 1,0-1-1,0 0 1,0 1-1,0-1 0,0 0 1,0 0-1,0 0 1,0 0-1,0-1 0,0 1 1,-1 0-1,1-1 1,0 1-1,-1-1 0,2-1 1,1-3 100,-1 0 0,1 1 0,-1-1 1,0 0-1,-1 0 0,1-1 0,-1 1 1,-1 0-1,1-1 0,-1 0 0,0 1 1,0-14-1,-1 18-218,0-1 0,0 0 0,-1 0 0,1 0 0,-1 0 1,0 0-1,0 0 0,0 1 0,0-1 0,0 0 0,0 1 0,-1-1 0,-2-3 0,2 4-377,0 1-1,1-1 0,-1 1 0,0-1 0,0 1 0,0 0 1,0 0-1,0 0 0,0 0 0,0 0 0,-1 1 0,1-1 1,0 0-1,0 1 0,-1 0 0,1 0 0,0-1 0,-1 1 1,-3 1-1,-4 0-9387</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6:11.618"/>
    </inkml:context>
    <inkml:brush xml:id="br0">
      <inkml:brushProperty name="width" value="0.025" units="cm"/>
      <inkml:brushProperty name="height" value="0.025" units="cm"/>
    </inkml:brush>
  </inkml:definitions>
  <inkml:trace contextRef="#ctx0" brushRef="#br0">1 0 10762,'0'0'21909,"5"3"-22806,-1-3-1281,1 0-1441,1 0-2243</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6:12.125"/>
    </inkml:context>
    <inkml:brush xml:id="br0">
      <inkml:brushProperty name="width" value="0.025" units="cm"/>
      <inkml:brushProperty name="height" value="0.025" units="cm"/>
    </inkml:brush>
  </inkml:definitions>
  <inkml:trace contextRef="#ctx0" brushRef="#br0">297 77 3683,'0'0'18770,"2"-9"-16570,7-28-529,-9 36-1619,0 0 1,0 0 0,1 1 0,-1-1 0,0 0-1,0 0 1,0 0 0,-1 0 0,1 0 0,0 0-1,0 0 1,0 0 0,-1 0 0,1 0 0,0 0-1,-1 0 1,1 0 0,-1 1 0,1-1 0,-1 0-1,1 0 1,-1 1 0,0-1 0,1 0 0,-1 1-1,0-1 1,0 0 0,0 1 0,1-1 0,-1 1 0,0-1-1,0 1 1,0 0 0,0-1 0,0 1 0,0 0-1,-1-1 1,-39-1 176,33 2-132,-3 1-68,0 0 0,0 1 0,0 0 0,1 0 0,-1 2 0,1-1 0,-1 1 0,1 0 0,1 1 0,-1 1 0,1-1 0,-1 1 0,2 1 0,-14 11 0,15-11 25,0-1 0,1 1-1,0 0 1,0 1 0,0-1 0,1 1 0,0 0 0,1 1 0,0-1 0,0 1-1,1 0 1,0 0 0,0 0 0,1 0 0,0 0 0,1 1 0,-1 13-1,3-21-41,-1 1-1,1 0 0,-1-1 0,1 1 0,0-1 0,0 1 0,0-1 0,0 1 0,0-1 0,0 0 0,1 0 1,-1 0-1,1 1 0,0-1 0,-1 0 0,1-1 0,0 1 0,0 0 0,0-1 0,1 1 0,-1-1 0,0 1 1,0-1-1,1 0 0,-1 0 0,1 0 0,-1 0 0,1-1 0,-1 1 0,1-1 0,3 1 0,10 1 57,0-1 0,1 0-1,29-2 1,-39 0-64,6 0 18,0-2 0,0 1 0,0-2 0,-1 1 0,0-2 0,0 0 0,0 0 0,0-1-1,-1 0 1,13-10 0,-18 12 0,0 0-1,0-1 1,0 0 0,0 0-1,-1 0 1,0-1-1,0 0 1,0 0 0,-1 0-1,0 0 1,0-1-1,-1 1 1,1-1 0,-2 0-1,1 0 1,-1-1-1,0 1 1,2-12 0,-4 15-14,-1 1 0,1-1 0,-1 1 1,0-1-1,0 1 0,0 0 0,-1-1 0,1 1 1,-1 0-1,1 0 0,-1 0 0,0 0 1,-1 0-1,1 1 0,0-1 0,-1 0 1,1 1-1,-1 0 0,0 0 0,0 0 0,0 0 1,0 0-1,0 0 0,0 1 0,0-1 1,0 1-1,-4-1 0,-1-1-255,0 1 1,1 0-1,-1 0 1,0 0-1,0 1 1,0 1-1,0-1 1,0 1-1,0 0 1,0 1-1,-11 2 1,17-2 40,1-1 1,-1 1-1,1-1 0,-1 1 1,1 0-1,0 0 0,0 0 1,-1 0-1,1 0 1,0 0-1,0 0 0,0 0 1,0 0-1,0 0 1,0 1-1,0-1 0,0 0 1,1 1-1,-1-1 1,0 1-1,1-1 0,-1 1 1,1-1-1,-1 3 1,3 25-6725,7-12-101</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6:12.484"/>
    </inkml:context>
    <inkml:brush xml:id="br0">
      <inkml:brushProperty name="width" value="0.025" units="cm"/>
      <inkml:brushProperty name="height" value="0.025" units="cm"/>
    </inkml:brush>
  </inkml:definitions>
  <inkml:trace contextRef="#ctx0" brushRef="#br0">98 1 15887,'0'0'11211,"-40"69"-9386,24-42-479,1 8-674,1-2-415,3-1-225,9-4-32,2-3-225,0-5-960,2-7-608,9-9-1314,3-4-1250,1-9-3266</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6:12.840"/>
    </inkml:context>
    <inkml:brush xml:id="br0">
      <inkml:brushProperty name="width" value="0.025" units="cm"/>
      <inkml:brushProperty name="height" value="0.025" units="cm"/>
    </inkml:brush>
  </inkml:definitions>
  <inkml:trace contextRef="#ctx0" brushRef="#br0">116 1 11851,'0'0'15279,"-6"5"-14799,-18 11-291,13-11 67,1 2 0,0-1 0,0 1 0,1 1 0,0 0 0,0 0 0,-9 12 0,18-20-250,0 1-1,0-1 1,0 1 0,1-1-1,-1 0 1,0 1 0,0-1-1,0 0 1,0 0 0,1 1-1,-1-1 1,0 0 0,0 1-1,1-1 1,-1 0 0,0 0-1,0 1 1,1-1 0,-1 0-1,0 0 1,1 0 0,-1 0-1,0 1 1,1-1 0,-1 0-1,0 0 1,1 0 0,-1 0-1,1 0 1,-1 0 0,0 0 0,1 0-1,-1 0 1,0 0 0,1 0-1,-1 0 1,0 0 0,1 0-1,0-1 1,22 2 114,-19-1-83,8-1-71,0-1-1,0 0 0,0 0 0,-1-1 1,1 0-1,-1-1 0,0-1 1,0 1-1,0-2 0,-1 0 1,1 0-1,-2 0 0,12-11 0,-24 21 37,0 0 0,0 1-1,0-1 1,0 1-1,0-1 1,1 1-1,0 0 1,0 0-1,0 0 1,1 0 0,-1 5-1,-9 60 162,9-61-64,2 1-1,-1 0 1,1-1 0,1 1-1,0-1 1,0 1 0,4 13 0,-3-18-70,0 0 1,1 0-1,0 0 1,-1-1-1,2 1 1,-1-1 0,0 0-1,1 0 1,0 0-1,0 0 1,0-1-1,1 1 1,-1-1 0,9 4-1,-12-6-20,0-1 0,0 0 1,0 1-1,0-1 0,0 1 0,0 0 0,0-1 0,0 1 0,0 0 0,0-1 1,0 1-1,0 0 0,-1 0 0,1 0 0,0 0 0,-1 0 0,1 0 0,-1 0 0,1 0 1,-1 0-1,1 0 0,-1 0 0,1 0 0,-1 0 0,0 0 0,0 0 0,0 1 1,0 0-1,0 0 23,-1-1 1,0 1-1,0-1 0,0 0 1,-1 0-1,1 1 1,0-1-1,0 0 0,-1 0 1,1 0-1,0 0 1,-1 0-1,1-1 0,-1 1 1,0 0-1,-2 0 1,-7 3 125,0-1 0,0 0 0,0-1 1,-19 2-1,24-4-154,-57-3 29,61 3-58,0 0 0,0 0 0,1 0 0,-1-1 0,0 1 0,1-1 0,-1 1 0,0-1 0,1 0 0,-1 1 0,1-1 0,-1 0 0,1 0 0,-1 0 0,1 0 0,0 0 0,0-1 0,-1 1 0,1 0 0,0 0 0,0-1 0,0 1 0,0-1 0,1 1 0,-1-1 0,0 1 0,0-1 0,1 0 0,-1 1 0,1-1 0,-1-2 0,1 3-352,1 0 1,-1 0 0,0 0 0,0 0-1,0 1 1,1-1 0,-1 0-1,0 0 1,1 0 0,-1 1 0,0-1-1,1 0 1,-1 1 0,1-1 0,0 0-1,-1 1 1,1-1 0,-1 0 0,1 1-1,0-1 1,-1 1 0,1-1 0,0 1-1,0 0 1,0-1 0,-1 1-1,1 0 1,1-1 0,20-8-14854</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6:13.997"/>
    </inkml:context>
    <inkml:brush xml:id="br0">
      <inkml:brushProperty name="width" value="0.025" units="cm"/>
      <inkml:brushProperty name="height" value="0.025" units="cm"/>
    </inkml:brush>
  </inkml:definitions>
  <inkml:trace contextRef="#ctx0" brushRef="#br0">251 0 14990,'0'0'2306,"-70"17"-1505,37 9-673,-1 7-96,1 7 257,3 6 351,6 7 33,6 4 63,9 7-191,9 1-257,0 2-160,17-2-32,11-5-63,12-9 63,7-10-961,11-15-2082,6-13-4164</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6:14.342"/>
    </inkml:context>
    <inkml:brush xml:id="br0">
      <inkml:brushProperty name="width" value="0.025" units="cm"/>
      <inkml:brushProperty name="height" value="0.025" units="cm"/>
    </inkml:brush>
  </inkml:definitions>
  <inkml:trace contextRef="#ctx0" brushRef="#br0">213 0 14286,'0'0'1361,"0"13"796,2 12-1076,1 1 0,2-1 0,1 0 0,0 0 0,18 41 0,-5-20-358,-2 2 0,12 51 0,-24-77-563,-2-1 0,0 1-1,-1-1 1,-2 1 0,0 0 0,-1-1 0,-7 34 0,1-27-120,-1-1 0,-1 0 1,-2 0-1,-1-1 0,0-1 0,-2 0 0,-1 0 0,-27 33 0,-26 17-2971,-5-13-4284,16-25-7471</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6:16.608"/>
    </inkml:context>
    <inkml:brush xml:id="br0">
      <inkml:brushProperty name="width" value="0.025" units="cm"/>
      <inkml:brushProperty name="height" value="0.025" units="cm"/>
    </inkml:brush>
  </inkml:definitions>
  <inkml:trace contextRef="#ctx0" brushRef="#br0">7 226 8616,'0'0'15855,"-3"3"-14744,0 6 49,9-9-273,24-19 233,39-35-364,34-44-570,-36 32-137,-79 95-412,-6 0 313,-40 72 107,54-91-63,-1 0 0,2 0 0,-1 0 0,2 0-1,-1 0 1,1 1 0,1-1 0,-1 18 0,2-27-28,0 1 1,0-1-1,0 0 0,0 0 1,0 1-1,1-1 0,-1 0 1,0 0-1,1 1 0,-1-1 0,1 0 1,-1 0-1,1 0 0,0 0 1,0 0-1,-1 0 0,1 0 1,0 0-1,0 0 0,0 0 0,0 0 1,0 0-1,0-1 0,0 1 1,0 0-1,2 0 0,-1 0-423,1-1-1,0 1 1,-1-1-1,1 1 0,0-1 1,0 0-1,-1 0 1,1 0-1,0 0 1,-1-1-1,6-1 0,23-10-9850</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6:28.378"/>
    </inkml:context>
    <inkml:brush xml:id="br0">
      <inkml:brushProperty name="width" value="0.025" units="cm"/>
      <inkml:brushProperty name="height" value="0.025" units="cm"/>
    </inkml:brush>
  </inkml:definitions>
  <inkml:trace contextRef="#ctx0" brushRef="#br0">27 0 9769,'0'0'15615,"-5"12"-14969,0 4-502,1 1-1,0-1 1,1 1 0,0-1-1,2 1 1,0 0 0,0 0-1,2 0 1,0-1-1,4 19 1,9 9 135,2 12-194,-12-20-3641,-8-36-2909,-11-10 1810,-5-8-2109</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48.823"/>
    </inkml:context>
    <inkml:brush xml:id="br0">
      <inkml:brushProperty name="width" value="0.025" units="cm"/>
      <inkml:brushProperty name="height" value="0.025" units="cm"/>
    </inkml:brush>
  </inkml:definitions>
  <inkml:trace contextRef="#ctx0" brushRef="#br0">15 1 8552,'-1'0'281,"1"0"1,-1 0-1,1 0 0,-1 0 0,1 0 1,-1 0-1,1 0 0,-1 0 1,1 0-1,-1 0 0,1 0 0,-1 0 1,1 0-1,-1 1 0,1-1 0,-1 0 1,1 0-1,-1 1 0,1-1 1,0 0-1,-1 1 0,1-1 0,-1 0 1,1 1-1,0-1 0,-1 0 0,1 1 1,0-1-1,-1 1 0,1-1 0,0 1 1,0 0-1,5 17 3849,28 21-2138,-28-34-1162,18 25 687,-1 1-1,35 65 1,-43-68-1165,2 0 0,0-2 0,2 0 0,42 46 0,-59-70-312,0-1 0,1-1 1,-1 1-1,0 0 0,0 0 0,1 0 0,-1-1 1,0 1-1,1 0 0,-1-1 0,0 1 0,1-1 1,-1 0-1,1 1 0,-1-1 0,1 0 0,-1 0 1,1 0-1,-1 0 0,1 0 0,-1-1 0,1 1 1,-1 0-1,1-1 0,-1 1 0,1-1 0,-1 1 1,0-1-1,1 1 0,-1-1 0,0 0 0,0 0 1,1 0-1,-1 0 0,1-1 0,6-5-16,-1-1 0,0 0 0,-1 0 0,7-11 0,-2 4 64,61-85-742,-43 44-3103,-26 48 1705,0-1 0,-1 1 1,1-1-1,1-12 0,-4-5-8598</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6:28.702"/>
    </inkml:context>
    <inkml:brush xml:id="br0">
      <inkml:brushProperty name="width" value="0.025" units="cm"/>
      <inkml:brushProperty name="height" value="0.025" units="cm"/>
    </inkml:brush>
  </inkml:definitions>
  <inkml:trace contextRef="#ctx0" brushRef="#br0">0 26 9353,'0'0'13549,"60"-25"-12236,-15 25-320,5 0-449,2 0-383,-5 0-129,-2 0-993,-10 0-1890,-14 0-2530,-8 0-6759</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7:30.786"/>
    </inkml:context>
    <inkml:brush xml:id="br0">
      <inkml:brushProperty name="width" value="0.025" units="cm"/>
      <inkml:brushProperty name="height" value="0.025" units="cm"/>
    </inkml:brush>
  </inkml:definitions>
  <inkml:trace contextRef="#ctx0" brushRef="#br0">56 190 8008,'0'0'2178,"-47"-28"-128,38 16 384,9 1-1249,15 3-576,13 0-97,16 0 65,21 2 127,17-2-255,21-2-289,14-5-64,15 4-32,6-4-448,3 2-737,-8 2-1282,-9 2-576,-12 1 225,-18-1-1891</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1:46.721"/>
    </inkml:context>
    <inkml:brush xml:id="br0">
      <inkml:brushProperty name="width" value="0.025" units="cm"/>
      <inkml:brushProperty name="height" value="0.025" units="cm"/>
    </inkml:brush>
  </inkml:definitions>
  <inkml:trace contextRef="#ctx0" brushRef="#br0">317 111 5605,'0'0'2419,"4"-9"202,-2 2-2471,1 2 493,-1 0 0,-1 0 0,1-1-1,-1 1 1,0 0 0,0-1 0,0-8 0,-1 12-460,0 1 0,-1-1 0,1 0 0,-1 0 0,1 0 0,-1 1 0,0-1 0,0 0 0,0 0 0,0 1 0,0-1 0,0 1 0,0-1 0,0 1 0,0 0 0,-1-1 0,1 1 0,-1 0 0,1 0 0,-1 0 0,1 0 0,-1 0 0,0 0 0,0 0 0,1 0 0,-1 1 0,0-1 0,0 1 0,-3-1 0,-6-1 40,-1 1 0,1 0 0,0 0 0,0 1 0,-1 1 0,1-1 0,0 2 0,0 0-1,0 0 1,0 1 0,0 0 0,1 1 0,-1 1 0,1-1 0,-11 8 0,13-8-195,1 1 0,-1 0 0,1 0 0,0 1 0,0 0 0,0 0 0,1 1 0,0 0 0,0 0 0,1 0 0,0 1 0,0-1 0,1 1 0,0 0 0,0 1 0,1-1 0,0 1 0,1-1 0,-2 13 0,3-19-24,1 0-1,0 0 1,0 0 0,0 1-1,0-1 1,0 0 0,0 0-1,1 1 1,-1-1 0,1 0 0,0 0-1,-1 0 1,1 0 0,0 0-1,0 0 1,0 0 0,1 0-1,-1 0 1,0 0 0,1-1-1,-1 1 1,1-1 0,2 3 0,0-1 14,1-1 1,-1 0 0,0 0-1,1 0 1,0 0 0,-1-1-1,1 0 1,0 0 0,0 0-1,6 0 1,7-1 33,0 0 1,-1-1-1,1-1 1,0 0-1,17-6 0,-17 3-17,0-1-1,0-1 0,-1 0 1,31-19-1,-44 23-27,1 1 1,-1-1-1,1 0 0,-1 0 1,0 0-1,0-1 1,-1 1-1,1-1 0,-1 0 1,0 0-1,0-1 1,0 1-1,0 0 0,-1-1 1,0 0-1,0 1 1,0-1-1,0 0 0,-1 0 1,0 0-1,0 0 1,0-6-1,-1 10-88,0 0 0,-1 0 0,1 0 1,-1 0-1,1 1 0,-1-1 0,1 0 0,-1 0 0,0 0 0,1 1 0,-1-1 0,0 0 1,1 1-1,-1-1 0,0 0 0,0 1 0,0-1 0,0 1 0,0-1 0,0 1 0,0 0 1,0-1-1,0 1 0,0 0 0,1 0 0,-2 0 0,1-1 0,0 1 0,0 0 0,0 1 1,0-1-1,0 0 0,0 0 0,0 0 0,-1 1 0,-1-1-662,-1 1 0,1-1 0,0 1 0,0 0-1,0 0 1,0 0 0,0 0 0,0 0 0,1 1 0,-1-1-1,-3 4 1,-5 8-5220</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1:47.128"/>
    </inkml:context>
    <inkml:brush xml:id="br0">
      <inkml:brushProperty name="width" value="0.025" units="cm"/>
      <inkml:brushProperty name="height" value="0.025" units="cm"/>
    </inkml:brush>
  </inkml:definitions>
  <inkml:trace contextRef="#ctx0" brushRef="#br0">92 1 14606,'0'0'2947,"-38"63"-385,20-30-960,2 2-385,2-3-641,8-2-384,6-9-192,0-3-320,13-5-1281,5-13-1058,0 0-2338,7-17-3843</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1:47.457"/>
    </inkml:context>
    <inkml:brush xml:id="br0">
      <inkml:brushProperty name="width" value="0.025" units="cm"/>
      <inkml:brushProperty name="height" value="0.025" units="cm"/>
    </inkml:brush>
  </inkml:definitions>
  <inkml:trace contextRef="#ctx0" brushRef="#br0">237 63 12556,'0'0'2883,"-4"-9"58,3 6-2812,1 0-1,-1 0 0,-1 1 1,1-1-1,0 0 1,-1 0-1,1 1 1,-1-1-1,0 1 1,0 0-1,0-1 1,0 1-1,0 0 1,0 0-1,-1 0 1,1 1-1,-1-1 1,1 0-1,-1 1 1,0 0-1,0-1 1,1 1-1,-1 0 0,0 1 1,0-1-1,0 0 1,0 1-1,0 0 1,-3-1-1,-3 1-41,1 1-1,0-1 0,-1 1 1,1 1-1,0-1 0,0 1 0,0 1 1,0-1-1,0 1 0,-7 5 0,9-5-3,2 0-1,-1 0 0,0 0 0,1 0 0,-1 1 0,1 0 1,0 0-1,0 0 0,1 1 0,-1-1 0,1 1 0,0 0 0,0-1 1,1 2-1,-5 8 0,7-13-55,0 0 0,-1 0 0,1 0 0,0 0 0,0 0 0,0 0 1,0 0-1,0 0 0,0 0 0,0 0 0,0 0 0,0 0 0,0 0 0,0 0 0,1 0 0,-1 0 1,0 0-1,1 0 0,-1 0 0,1 0 0,-1-1 0,1 1 0,-1 0 0,1 0 0,-1 0 0,1-1 1,0 1-1,0 0 0,-1-1 0,2 1 0,1 1 21,0 0 0,1-1 1,-1 0-1,0 0 0,1 0 0,-1 0 1,1 0-1,-1-1 0,4 1 0,11 0 88,0-1 0,29-5-1,-24 0-174,-1 0-1,1-2 0,-1-1 0,30-15 1,-9 4-606,-51 43 197,-20 44 1785,-27 104 0,54-168-1287,0 2 260,-1 0 0,0-1 0,0 1 0,0 0 1,-1-1-1,-4 6 0,7-10-249,-1 1 0,0-1 1,0 0-1,0-1 0,0 1 0,0 0 0,0 0 1,-1 0-1,1-1 0,0 1 0,0 0 1,-1-1-1,1 1 0,0-1 0,0 0 1,-1 1-1,1-1 0,0 0 0,-1 0 1,1 0-1,-1 0 0,1 0 0,0 0 1,-1 0-1,1 0 0,0-1 0,-1 1 0,1 0 1,0-1-1,-1 1 0,1-1 0,0 1 1,-2-2-1,-50-33 162,50 33-359,-1-1 1,0 0 0,0-1 0,1 1 0,0-1 0,0 1 0,0-1 0,0 0 0,0 0-1,1 0 1,-2-5 0,4 8-95,0 1-1,0-1 0,1 1 0,-1-1 1,0 1-1,1-1 0,-1 1 1,1-1-1,-1 1 0,1-1 1,-1 1-1,1 0 0,-1-1 1,1 1-1,-1 0 0,1-1 1,-1 1-1,1 0 0,-1 0 1,1 0-1,0-1 0,-1 1 1,1 0-1,-1 0 0,1 0 1,0 0-1,-1 0 0,2 0 0,30-3-4105,-16 2-279,14-4-4877</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1:47.865"/>
    </inkml:context>
    <inkml:brush xml:id="br0">
      <inkml:brushProperty name="width" value="0.025" units="cm"/>
      <inkml:brushProperty name="height" value="0.025" units="cm"/>
    </inkml:brush>
  </inkml:definitions>
  <inkml:trace contextRef="#ctx0" brushRef="#br0">1 54 9545,'0'0'11157,"10"-6"-10169,2-1-779,1 1-1,0 0 1,0 0 0,0 2 0,1 0 0,-1 0-1,1 1 1,27-2 0,-23 4-75,52-1 390,-67 2-501,0 0 1,1 1-1,-1-1 1,0 0-1,0 1 1,0 0-1,0 0 1,0 0-1,0 0 1,0 0-1,0 1 1,0-1-1,-1 1 1,1 0-1,0-1 1,3 5-1,-5-5-13,-1 1 0,1-1 0,0 1 0,0 0 0,-1-1 0,1 1 1,-1 0-1,0 0 0,1 0 0,-1-1 0,0 1 0,0 0 0,0 0 0,0 0 0,0-1 0,-1 1 0,1 0 0,-1 0 1,1-1-1,-1 1 0,1 0 0,-1-1 0,0 1 0,0 0 0,0-1 0,0 1 0,0-1 0,0 1 0,-2 1 0,-42 39 533,39-37-470,-64 46 483,-21 17 276,91-68-828,-1 0 1,1 0-1,-1 1 0,1-1 0,-1 0 0,1 0 1,-1 1-1,1-1 0,0 1 0,-1-1 0,1 0 1,-1 1-1,1-1 0,0 1 0,-1-1 0,1 1 0,0-1 1,0 1-1,-1-1 0,1 1 0,0-1 0,0 1 1,0-1-1,-1 1 0,1-1 0,0 1 0,0 0 1,0-1-1,0 1 0,0-1 0,0 1 0,0-1 1,1 1-1,-1-1 0,0 1 0,0 0 0,0-1 1,0 1-1,1-1 0,-1 1 0,0-1 0,1 1 1,-1-1-1,0 0 0,1 1 0,-1-1 0,0 1 1,1-1-1,-1 0 0,1 1 0,-1-1 0,1 0 1,-1 1-1,1-1 0,-1 0 0,1 0 0,-1 1 1,1-1-1,-1 0 0,1 0 0,-1 0 0,1 0 1,0 0-1,-1 0 0,1 0 0,-1 0 0,1 0 1,0 0-1,50 2 84,-44-2-49,102 1-1202,1 0-4988,-53-1-688</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1:48.372"/>
    </inkml:context>
    <inkml:brush xml:id="br0">
      <inkml:brushProperty name="width" value="0.025" units="cm"/>
      <inkml:brushProperty name="height" value="0.025" units="cm"/>
    </inkml:brush>
  </inkml:definitions>
  <inkml:trace contextRef="#ctx0" brushRef="#br0">119 0 9385,'0'0'16052,"-10"11"-15096,-1 1-829,1 0 0,0 2-1,1-1 1,0 1 0,1 0 0,1 1-1,-10 24 1,12-18-114,0-1 0,2 0 0,0 1 0,1 27 0,1 9-5033,1-56 4765,-9-1-9386</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1:48.744"/>
    </inkml:context>
    <inkml:brush xml:id="br0">
      <inkml:brushProperty name="width" value="0.025" units="cm"/>
      <inkml:brushProperty name="height" value="0.025" units="cm"/>
    </inkml:brush>
  </inkml:definitions>
  <inkml:trace contextRef="#ctx0" brushRef="#br0">0 50 12300,'0'0'8776,"49"-13"-7655,-9 12 96,12-3-448,11 3-577,7-2-160,9-3-1601,-5-5-2179,-2 0-4484</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1:49.092"/>
    </inkml:context>
    <inkml:brush xml:id="br0">
      <inkml:brushProperty name="width" value="0.025" units="cm"/>
      <inkml:brushProperty name="height" value="0.025" units="cm"/>
    </inkml:brush>
  </inkml:definitions>
  <inkml:trace contextRef="#ctx0" brushRef="#br0">316 6 15086,'-9'-1'3230,"-3"-1"-2712,0 1 1,-1 0-1,1 0 0,-1 2 1,1-1-1,0 2 0,0 0 0,-1 0 1,1 1-1,-18 7 0,16-3-307,0 0 0,0 1 0,1 1 0,1 1 0,-1-1 0,2 2-1,-12 11 1,19-18-161,0 1 0,1-1-1,-1 1 1,1-1 0,0 1-1,0 0 1,1 0 0,-1 1-1,1-1 1,0 0 0,0 1-1,1-1 1,0 1 0,0-1-1,0 1 1,1 0 0,0 0-1,0-1 1,0 1 0,0 0-1,1-1 1,3 11 0,-2-13-31,0 1 0,0-1 0,0 1 0,1-1 0,-1 0 0,1 0 0,0 0 0,0 0 0,0-1 0,0 1 0,1-1 1,-1 0-1,1 0 0,-1 0 0,1 0 0,0-1 0,0 1 0,0-1 0,0 0 0,0 0 0,0 0 0,8 0 0,-1 0 74,1 0 0,0-1 0,0 0 0,0-1 0,0 0 0,21-5 0,-23 3-62,-1-1 0,1 0 0,-1-1 1,0 0-1,-1 0 0,1-1 0,-1 0 1,0 0-1,0-1 0,-1 0 0,0 0 1,12-16-1,-14 16-13,0-1 0,-1 1 0,1-1 0,-1 0 0,-1 0 0,0 0 0,0-1 0,0 1 0,-1-1 0,0 1 0,-1-1 0,0 0 0,0 0 0,-1 0 0,-1-9 0,1 16-119,-1 0 0,0-1 0,1 1 0,-1 0 1,0 0-1,0-1 0,-1 1 0,1 0 0,0 0 0,-1 0 0,1 0 1,-1 1-1,0-1 0,1 0 0,-1 1 0,0-1 0,0 1 0,0-1 1,0 1-1,0 0 0,-1 0 0,1 0 0,0 0 0,0 0 1,-1 1-1,1-1 0,0 1 0,-1-1 0,1 1 0,-1 0 0,1 0 1,0 0-1,-1 0 0,-2 1 0,2-1-298,0 0 0,0 1 1,0-1-1,-1 1 0,1-1 0,0 1 1,0 0-1,0 0 0,1 1 0,-1-1 1,0 1-1,0-1 0,1 1 0,-1 0 1,1 0-1,-1 0 0,1 0 0,0 0 1,0 0-1,0 1 0,0-1 0,0 1 1,0 0-1,1-1 0,0 1 0,-3 5 1,3 17-4834,1-3-3454</inkml:trace>
  <inkml:trace contextRef="#ctx0" brushRef="#br0" timeOffset="1">472 204 8808,'0'0'9930,"-21"73"-7624,-1-37-480,1 3-705,-3 3-224,10-3-353,-1-4-416,10-5-128,5-10-801,9-12-1281,11-8-1089,12-12-4003</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1:49.857"/>
    </inkml:context>
    <inkml:brush xml:id="br0">
      <inkml:brushProperty name="width" value="0.025" units="cm"/>
      <inkml:brushProperty name="height" value="0.025" units="cm"/>
    </inkml:brush>
  </inkml:definitions>
  <inkml:trace contextRef="#ctx0" brushRef="#br0">250 85 13421,'0'0'8835,"-3"-7"-8798,2 5 12,0 0 64,0-1 0,0 1 0,0 0 0,0 0 0,0 0 0,0 0 0,-1 0 0,1 0 0,-1 1 0,1-1 0,-1 0 0,0 1 0,1-1 0,-1 1 0,0 0-1,0-1 1,0 1 0,0 0 0,0 0 0,-1 0 0,1 1 0,0-1 0,-5 0 0,7 1-88,0 0 0,0 0 1,0 0-1,-1 0 0,1 0 0,0 0 0,0 0 1,0 0-1,0-1 0,-1 1 0,1 0 1,0 0-1,0 0 0,0 0 0,0 0 0,-1 0 1,1 0-1,0 0 0,0 0 0,0 0 0,0-1 1,0 1-1,0 0 0,-1 0 0,1 0 0,0 0 1,0 0-1,0 0 0,0-1 0,0 1 0,0 0 1,0 0-1,0 0 0,0 0 0,0-1 0,0 1 1,0 0-1,0 0 0,0 0 0,0 0 0,0-1 1,0 1-1,0 0 0,0 0 0,0 0 1,0-1-1,0 1 0,8-9 202,11-6-378,-19 15 226,10-9 288,-19 12 512,-20 11-378,7 3-307,2 0 0,0 1 0,1 0 0,-21 28 1,39-46-186,1 0 0,-1 1 0,1-1 0,0 1 0,-1-1 0,1 1 0,-1-1 0,1 0 1,0 1-1,0-1 0,-1 1 0,1-1 0,0 1 0,0 0 0,0-1 0,-1 1 1,1-1-1,0 1 0,0-1 0,0 1 0,0-1 0,0 1 0,0 0 0,0-1 1,0 1-1,0-1 0,1 1 0,-1-1 0,0 1 0,0-1 0,0 1 0,1-1 0,-1 1 1,1 0-1,19 2 134,-14-3-115,0-1 0,0 0 0,0-1 0,0 1-1,-1-1 1,9-4 0,-12 5-20,0 0-1,0-1 0,0 1 1,0 0-1,0-1 0,-1 0 0,1 1 1,-1-1-1,1 0 0,-1 0 1,0 0-1,1 0 0,-1 0 1,0 0-1,0 0 0,0 0 1,-1 0-1,1 0 0,-1-1 0,1-4 1,-1 7-5,0 0 1,0 0-1,-1-1 1,1 1-1,-1 0 1,1-1-1,0 1 1,-1 0 0,1 0-1,-1 0 1,1 0-1,0-1 1,-1 1-1,1 0 1,-1 0-1,1 0 1,-1 0-1,1 0 1,-1 0-1,1 0 1,-1 0-1,1 0 1,0 0-1,-1 0 1,1 1 0,-1-1-1,1 0 1,-1 0-1,1 0 1,0 0-1,-1 1 1,1-1-1,0 0 1,-1 0-1,0 1 1,-16 8-10,16-9 11,0 1 0,1 0 0,-1-1 0,0 1 0,0-1 0,1 1 0,-1 0 0,0-1 0,1 1-1,-1 0 1,1 0 0,-1 0 0,1-1 0,-1 1 0,1 0 0,0 0 0,-1 0 0,1 0 0,0 0 0,0 0 0,0 0 0,0 0 0,-1 0 0,1 0 0,1 0 0,-1 0 0,0-1-1,0 1 1,0 0 0,0 0 0,1 0 0,-1 0 0,1 1 0,1 0 6,-1 0 0,1 0 0,0-1 0,0 1 0,0-1-1,1 1 1,-1-1 0,0 0 0,1 1 0,-1-1 0,0-1 0,4 2 0,9 2 38,0 0-1,30 2 1,-15-5-20,-23-1-23,1 0 0,0 0 0,0 1 1,-1 0-1,14 3 0,-21-3-3,1-1-1,-1 0 1,1 1 0,-1-1 0,1 1 0,-1-1 0,1 1 0,-1-1 0,0 0 0,1 1 0,-1-1 0,0 1 0,1 0 0,-1-1-1,0 1 1,0-1 0,0 1 0,1-1 0,-1 1 0,0-1 0,0 1 0,0 0 0,0-1 0,0 1 0,0-1 0,0 1 0,0 0-1,0-1 1,-1 1 0,1-1 0,0 1 0,0 0 0,0-1 0,-1 1 0,1-1 0,0 1 0,-1-1 0,0 1 0,-15 25 91,13-20-5,-24 52 523,23-44-270,-2-1 0,0 0 0,-13 22 0,17-32-300,-1 0 0,1 0-1,0-1 1,-1 1-1,1-1 1,-1 1 0,0-1-1,1 0 1,-1 0-1,0 0 1,-1 0-1,1-1 1,0 0 0,0 1-1,-1-1 1,1 0-1,0 0 1,-1-1-1,-6 1 1,1-1-38,0 0 0,0-1 0,0 0 0,0-1 0,0 0 0,1 0 0,-1-1 0,1 0 0,-1-1 0,1 1 0,0-2 0,0 1 0,1-1 0,-1 0 0,1-1 0,1 0 0,-1 0 0,1 0 0,0-1 0,0 0 0,-7-10 0,13 16-8,0 1-1,-1 0 1,1-1-1,0 1 1,0 0-1,-1-1 1,1 1-1,0-1 1,0 1 0,0 0-1,0-1 1,-1 1-1,1-1 1,0 1-1,0-1 1,0 1 0,0 0-1,0-1 1,0 1-1,0-1 1,0 1-1,0-1 1,0 1-1,0 0 1,1-1 0,-1 1-1,0-1 1,0 1-1,0-1 1,1 1-1,-1 0 1,0-1-1,1 1 1,16-5-712,28 10-1178,-39-4 1563,55 6-3603,1-5-3565,-15-2-1422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5:54.412"/>
    </inkml:context>
    <inkml:brush xml:id="br0">
      <inkml:brushProperty name="width" value="0.025" units="cm"/>
      <inkml:brushProperty name="height" value="0.025" units="cm"/>
    </inkml:brush>
  </inkml:definitions>
  <inkml:trace contextRef="#ctx0" brushRef="#br0">38 105 5477,'-2'2'285,"1"1"0,-1-1 0,0 0 0,0 0 1,0-1-1,-1 1 0,1 0 0,0-1 0,-1 1 0,1-1 0,-1 0 0,0 0 0,1 0 0,-5 1 1073,54-2 20,244-17 3095,-189 12-3929,0 4 1,133 15-1,53 1 87,266-48 237,-247 7-781,991 6 843,-859 23-749,408 9 555,-708-8-367,262-26-1,-207 11 166,-200 12 350,-44 0 1112,24-8-4720,6-8-3571,4-8-1483</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50.291"/>
    </inkml:context>
    <inkml:brush xml:id="br0">
      <inkml:brushProperty name="width" value="0.025" units="cm"/>
      <inkml:brushProperty name="height" value="0.025" units="cm"/>
    </inkml:brush>
  </inkml:definitions>
  <inkml:trace contextRef="#ctx0" brushRef="#br0">1 67 9225,'0'0'4655,"1"-7"-1970,-2-3-1874,1 7-514,0 0 1,0 0-1,0-1 1,0 1-1,0 0 1,1 0 0,0 0-1,-1 0 1,1-1-1,2-2 1,-3 6-207,0-1 1,0 1-1,0 0 1,0 0-1,0-1 1,0 1-1,0 0 1,0-1-1,0 1 1,0 0-1,1 0 1,-1-1-1,0 1 1,0 0-1,0 0 1,0-1-1,1 1 1,-1 0-1,0 0 0,0 0 1,0 0-1,1-1 1,-1 1-1,0 0 1,0 0-1,1 0 1,-1 0-1,0 0 1,1 0-1,-1-1 1,0 1-1,0 0 1,1 0-1,-1 0 1,0 0-1,1 0 1,-1 0-1,0 0 1,0 0-1,1 0 1,-1 0-1,0 1 0,1-1 1,8 13 1137,1 19-792,2 35 517,-8-40-388,2 0 0,12 40 1,-17-66-534,-1 0 0,0 0 0,1 0 0,-1 0 0,0 0 0,1 0 0,-1 0 1,1 0-1,0 0 0,-1-1 0,1 1 0,0 0 0,-1 0 0,1 0 0,0-1 0,0 1 0,0 0 0,0-1 0,0 1 1,0-1-1,0 1 0,0-1 0,0 1 0,0-1 0,0 0 0,1 1 0,0-2 5,-1 1-1,1 0 0,0-1 1,-1 1-1,1-1 0,0 1 1,-1-1-1,1 0 1,-1 0-1,1 0 0,-1 0 1,1 0-1,-1 0 0,2-2 1,6-7 76,0 0-1,-1 0 1,10-16 0,-15 20-91,36-57 75,-24 36-88,2 0 0,29-35 0,-46 62-10,0-1 0,0 1 0,1 0 0,-1-1-1,0 1 1,0 0 0,0 0 0,1 0 0,-1-1-1,0 1 1,0 0 0,1 0 0,-1 0 0,0 0-1,1-1 1,-1 1 0,0 0 0,1 0 0,-1 0-1,0 0 1,0 0 0,1 0 0,-1 0 0,0 0-1,1 0 1,-1 0 0,0 0 0,1 0 0,-1 0-1,0 0 1,1 0 0,-1 0 0,0 0 0,0 0-1,1 1 1,-1-1 0,0 0 0,1 0 0,-1 0-1,0 0 1,0 1 0,1-1 0,-1 0 0,0 0-1,0 1 1,0-1 0,1 0 0,-1 0 0,0 1-1,0-1 1,0 0 0,0 0 0,0 1 0,1-1-1,-1 0 1,0 1 0,0-1 0,0 0 0,0 1-1,0-1 1,0 0 0,0 1 0,0-1 0,0 0-1,0 1 1,0-1 0,-1 1 0,3 25-7,-2-25 6,-1 36 2,0-15 8,1 0 0,1 0 0,5 26 0,-6-47-8,0-1-1,0 1 1,0 0 0,0-1-1,0 1 1,0 0-1,0-1 1,1 1-1,-1-1 1,0 1-1,0 0 1,1-1 0,-1 1-1,0-1 1,1 1-1,-1-1 1,0 1-1,1-1 1,-1 1-1,1-1 1,-1 1 0,1-1-1,-1 0 1,1 1-1,-1-1 1,1 0-1,0 1 1,-1-1-1,1 0 1,-1 0 0,1 1-1,0-1 1,-1 0-1,1 0 1,0 0-1,-1 0 1,1 0-1,0 0 1,-1 0-1,1 0 1,0 0 0,-1 0-1,1-1 1,-1 1-1,1 0 1,0 0-1,-1 0 1,1-1-1,-1 1 1,1 0 0,0-1-1,-1 1 1,1-1-1,-1 1 1,1 0-1,-1-1 1,1 0-1,28-30 32,0-11-183,33-38-274,-62 79 420,1 0 1,0 0-1,0 0 1,0 0-1,0 0 1,0 0-1,0 0 1,0 0-1,0 0 0,0 0 1,0 1-1,0-1 1,1 0-1,-1 1 1,0-1-1,1 1 1,-1 0-1,0-1 1,1 1-1,-1 0 1,0 0-1,1 0 0,-1 0 1,2 0-1,-2 1 5,0-1 0,0 1-1,0 0 1,0 0-1,0 0 1,0 0 0,0 0-1,0 0 1,0 0-1,-1 1 1,1-1 0,0 0-1,-1 0 1,1 1-1,-1-1 1,1 0 0,-1 1-1,1 2 1,1 11 28,0 0 0,-1 0-1,-1 19 1,0-25-13,0-7-36,0 0-1,0 0 1,0 0 0,0 1-1,1-1 1,-1 0-1,1 0 1,-1 0-1,1 0 1,0 0 0,1 3-1,8 0-7643</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1:50.309"/>
    </inkml:context>
    <inkml:brush xml:id="br0">
      <inkml:brushProperty name="width" value="0.025" units="cm"/>
      <inkml:brushProperty name="height" value="0.025" units="cm"/>
    </inkml:brush>
  </inkml:definitions>
  <inkml:trace contextRef="#ctx0" brushRef="#br0">0 85 13132,'0'0'3278,"4"-9"-192,-2 5-2867,1-1 1,-1 0-1,1 1 1,0 0-1,0 0 1,0-1-1,0 2 1,1-1-1,0 0 1,0 1-1,0 0 1,0 0-1,0 0 1,1 0 0,-1 0-1,1 1 1,0 0-1,0 0 1,0 1-1,0-1 1,0 1-1,0 0 1,0 0-1,7 0 1,0 0 60,1 0 0,-1 0 0,23 3 0,-33-2-247,0 0 1,0 1-1,-1-1 1,1 1-1,0-1 1,0 1-1,0 0 1,-1-1-1,1 1 1,0 0-1,-1 0 1,1 0-1,0 1 1,2 1-1,-4-1 2,1-1 0,-1 0 1,1 0-1,-1 0 0,0 0 0,1 1 1,-1-1-1,0 0 0,0 0 0,0 0 0,0 1 1,0-1-1,0 0 0,0 0 0,-1 1 0,1-1 1,0 0-1,-1 0 0,1 0 0,-1 0 0,1 1 1,-1-1-1,1 0 0,-1 0 0,0 0 0,-1 1 1,-6 8 230,0-1 0,-1 0 0,0-1 0,0 1 0,-1-2 1,0 0-1,-11 7 0,6-5-97,0 2 1,-22 20-1,36-31-178,1 1 0,0-1 0,0 0 0,0 0 0,-1 0 0,1 0 0,0 0 0,0 1 0,0-1 1,0 0-1,0 0 0,-1 0 0,1 1 0,0-1 0,0 0 0,0 0 0,0 0 0,0 1 0,0-1 0,0 0 0,0 0 0,0 1 0,0-1 0,0 0 1,0 0-1,0 0 0,0 1 0,0-1 0,0 0 0,0 0 0,0 1 0,0-1 0,0 0 0,0 0 0,1 0 0,-1 1 0,0-1 0,0 0 0,0 0 1,0 0-1,0 0 0,1 1 0,-1-1 0,0 0 0,0 0 0,0 0 0,0 0 0,1 0 0,-1 1 0,19 4-687,37-3-1044,-37-2 934,45 10-722,-61-9 1513,-1-1 0,0 0 1,0 1-1,0 0 0,0-1 1,0 1-1,0 0 1,0 0-1,0 0 0,0 0 1,-1 0-1,1 1 0,0-1 1,-1 0-1,1 1 1,-1-1-1,1 1 0,-1 0 1,0 0-1,0-1 1,1 1-1,-1 0 0,-1 0 1,1 0-1,0 0 0,0 0 1,0 3-1,-2-4 120,1 1 1,-1 0-1,1-1 0,-1 1 0,0-1 1,0 1-1,0-1 0,0 1 0,0-1 1,0 0-1,0 1 0,0-1 0,-1 0 1,1 0-1,-1 0 0,1 0 0,0 0 0,-1 0 1,1 0-1,-1-1 0,0 1 0,1 0 1,-3 0-1,-47 14 1750,42-12-1485,-91 20 2185,33-17-4010,77-11-8250,10-7-3032</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1:50.748"/>
    </inkml:context>
    <inkml:brush xml:id="br0">
      <inkml:brushProperty name="width" value="0.025" units="cm"/>
      <inkml:brushProperty name="height" value="0.025" units="cm"/>
    </inkml:brush>
  </inkml:definitions>
  <inkml:trace contextRef="#ctx0" brushRef="#br0">91 1 13645,'0'0'6150,"-56"54"-4613,41-22 1,1 2-289,9 5-641,5-1-351,0-3-257,10-1 96,10-8-1121,-2-6-1538,-2-11-1665,-7-9-3459</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1:51.076"/>
    </inkml:context>
    <inkml:brush xml:id="br0">
      <inkml:brushProperty name="width" value="0.025" units="cm"/>
      <inkml:brushProperty name="height" value="0.025" units="cm"/>
    </inkml:brush>
  </inkml:definitions>
  <inkml:trace contextRef="#ctx0" brushRef="#br0">1 0 10474,'0'0'6246,"68"5"-5702,-19-2-448,10-1-128,4 0-3075,6-1-3299</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1:51.402"/>
    </inkml:context>
    <inkml:brush xml:id="br0">
      <inkml:brushProperty name="width" value="0.025" units="cm"/>
      <inkml:brushProperty name="height" value="0.025" units="cm"/>
    </inkml:brush>
  </inkml:definitions>
  <inkml:trace contextRef="#ctx0" brushRef="#br0">0 90 14029,'0'0'1789,"12"0"-476,76 0-372,6-7-3349,98-17-10485,-178 21 13126,18-1 2348,-12 6 2724,-12 7-1332,-7-8-3861,-1-1-1,1 1 1,0 0-1,-1 0 1,1 0 0,-1-1-1,1 1 1,0 0-1,0 0 1,-1-1-1,1 1 1,0-1 0,0 1-1,0-1 1,0 1-1,0-1 1,0 1-1,0-1 1,0 0 0,0 0-1,1 1 1,22 1 922,0-1 1,33-2-1,50-9-2342,-54 4-1117,8 0-3405</inkml:trace>
  <inkml:trace contextRef="#ctx0" brushRef="#br0" timeOffset="1">996 62 11531,'0'0'15022,"51"-29"-21876,-6-4-11179</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1:51.824"/>
    </inkml:context>
    <inkml:brush xml:id="br0">
      <inkml:brushProperty name="width" value="0.025" units="cm"/>
      <inkml:brushProperty name="height" value="0.025" units="cm"/>
    </inkml:brush>
  </inkml:definitions>
  <inkml:trace contextRef="#ctx0" brushRef="#br0">263 0 7111,'9'2'2140,"6"1"-1448,-1 0 0,0 2 0,-1-1-1,1 2 1,-1 0 0,0 0-1,24 17 1,-23-12-340,0 0-1,-1 1 1,0 1-1,-1 0 1,0 0 0,-1 1-1,-1 1 1,0 0 0,-1 0-1,9 21 1,-11-20-126,-1-1 0,-1 1 0,0 0 1,-1 0-1,-1 0 0,0 1 0,-1-1 1,-1 1-1,-1 0 0,0-1 0,-1 1 0,-1 0 1,0-1-1,-1 1 0,-1-1 0,-1 0 1,0 0-1,-1-1 0,-1 0 0,-11 21 0,-5-4 282,0 0-1,-3-1 0,0-2 0,-2-1 0,-56 45 0,34-35-1457,-2-3 0,-109 55 0,110-68-5061</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1:52.277"/>
    </inkml:context>
    <inkml:brush xml:id="br0">
      <inkml:brushProperty name="width" value="0.025" units="cm"/>
      <inkml:brushProperty name="height" value="0.025" units="cm"/>
    </inkml:brush>
  </inkml:definitions>
  <inkml:trace contextRef="#ctx0" brushRef="#br0">26 1 15983,'0'0'2691,"-8"62"-2051,1-26 129,2 5-481,1 6-64,2 0-95,2-1-33,2-6-32,14-3-256,-3-10-737,3-8-833,-9-10-961,-3-9-2081</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1:52.623"/>
    </inkml:context>
    <inkml:brush xml:id="br0">
      <inkml:brushProperty name="width" value="0.025" units="cm"/>
      <inkml:brushProperty name="height" value="0.025" units="cm"/>
    </inkml:brush>
  </inkml:definitions>
  <inkml:trace contextRef="#ctx0" brushRef="#br0">1 5 12876,'0'0'3748,"65"-4"-2980,-13 4-287,15 0-33,12 0-127,11 0-225,7 0-288,2 0-6727</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1:53.700"/>
    </inkml:context>
    <inkml:brush xml:id="br0">
      <inkml:brushProperty name="width" value="0.025" units="cm"/>
      <inkml:brushProperty name="height" value="0.025" units="cm"/>
    </inkml:brush>
  </inkml:definitions>
  <inkml:trace contextRef="#ctx0" brushRef="#br0">1 0 7015,'0'15'363,"-1"-4"-210,2 0 0,-1 0 0,1 0 0,1 0 0,0-1 0,1 1 0,0 0 0,0-1 0,1 0 0,1 0 0,-1 0 0,2 0 0,-1-1 0,9 11 0,3-2 152,1-1 0,1-1 0,0 0 0,1-1 0,1-1 0,1-1 0,-1-1 0,2-1 0,27 9 0,4-1-242,0-2 1,110 18 0,-73-25-8,0-3 0,1-4 0,153-14 0,274-65 58,-361 48-73,717-96 1045,8 68 1575,500 123-1730,-12 120 1672,-1362-185-2610,349 69 1377,-302-56-1452,-1 2-1,-1 3 0,0 2 1,62 37-1,-73-40-3260,-11-17-1791,-9-9 927</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1:54.074"/>
    </inkml:context>
    <inkml:brush xml:id="br0">
      <inkml:brushProperty name="width" value="0.025" units="cm"/>
      <inkml:brushProperty name="height" value="0.025" units="cm"/>
    </inkml:brush>
  </inkml:definitions>
  <inkml:trace contextRef="#ctx0" brushRef="#br0">0 435 7335,'0'0'7159,"6"-11"-6599,-3 2-540,1 1 0,0 0 0,0 1 0,1-1 0,0 1 0,1 0 0,0 0-1,0 0 1,0 1 0,12-10 0,21-10 267,2 2 0,0 1 0,2 3 1,0 1-1,1 2 0,1 2 0,0 2 0,58-9 0,-45 13-179,1 4 1,-1 1-1,1 4 0,0 2 0,-1 2 1,73 15-1,387 115 1509,-412-107-1015,0-5-1,2-4 1,1-5-1,0-5 0,160-8 1,543-85-588,-804 84 4,421-76 1237,-222 16-2613,-6-23-4256,-57 9-4695</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7:22.275"/>
    </inkml:context>
    <inkml:brush xml:id="br0">
      <inkml:brushProperty name="width" value="0.025" units="cm"/>
      <inkml:brushProperty name="height" value="0.025" units="cm"/>
    </inkml:brush>
  </inkml:definitions>
  <inkml:trace contextRef="#ctx0" brushRef="#br0">0 345 10570,'0'0'10800,"8"-5"-9274,117-81 1348,-56 30-2689,-2-2-1,70-82 1,-137 152-410,-12 22 246,-1 0 1,-26 46-1,26-56 38,0 1-1,2 0 1,1 1 0,1 0 0,-11 54 0,20-78-96,-1-1 1,1 1-1,0-1 1,0 1-1,0 0 1,0-1-1,0 1 1,0-1-1,0 1 1,1-1-1,-1 1 1,1-1-1,-1 1 1,1-1-1,-1 1 1,1-1 0,0 1-1,0-1 1,0 0-1,0 0 1,0 1-1,0-1 1,0 0-1,2 2 1,-1-3-215,-1 1 0,1 0 1,0-1-1,0 0 0,-1 1 0,1-1 1,0 0-1,0 0 0,-1 0 1,1 0-1,0-1 0,0 1 0,-1 0 1,1-1-1,0 1 0,0-1 1,-1 1-1,1-1 0,-1 0 0,1 0 1,0 0-1,-1 0 0,2-1 1,19-17-5276</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51.705"/>
    </inkml:context>
    <inkml:brush xml:id="br0">
      <inkml:brushProperty name="width" value="0.025" units="cm"/>
      <inkml:brushProperty name="height" value="0.025" units="cm"/>
    </inkml:brush>
  </inkml:definitions>
  <inkml:trace contextRef="#ctx0" brushRef="#br0">75 111 737,'24'-23'6774,"-11"5"-5012,1-3 1368,-10 2 4748,-32 23-3853,18 3-3758,0 0-1,1 1 1,0 0 0,0 0 0,1 1 0,0 0 0,-7 11 0,12-16-191,1 0 0,-1 0 1,1 0-1,0 0 0,0 0 0,0 1 0,0-1 1,1 0-1,0 1 0,0-1 0,0 1 0,0 0 0,1-1 1,0 1-1,0 0 0,0-1 0,0 1 0,1 0 1,0-1-1,0 1 0,2 6 0,-2-9-70,0-1-1,0 1 1,0-1 0,0 0-1,0 1 1,0-1 0,0 0-1,1 0 1,-1 1-1,0-1 1,1 0 0,-1 0-1,1-1 1,0 1-1,-1 0 1,1 0 0,-1-1-1,1 1 1,0-1-1,0 1 1,-1-1 0,1 0-1,0 0 1,0 0-1,-1 0 1,1 0 0,0 0-1,0 0 1,-1-1 0,1 1-1,0 0 1,-1-1-1,1 0 1,0 1 0,-1-1-1,3-1 1,2-1 8,0 0 1,-1 0-1,0 0 1,0 0-1,0-1 1,0 0-1,0 0 1,-1 0-1,5-7 1,-4 3-2,0 0 1,-1 0 0,0 0-1,-1-1 1,4-12-1,-6 17-5,0 0 0,0 0 0,0 0-1,0-1 1,-1 1 0,0 0-1,0 0 1,0-1 0,0 1 0,-1 0-1,1 0 1,-1 0 0,0 0-1,-2-5 1,2 8-4,1 0 1,0 1-1,-1-1 0,0 0 0,1 1 1,-1-1-1,1 0 0,-1 1 0,0-1 1,1 1-1,-1-1 0,0 1 1,0-1-1,1 1 0,-1 0 0,0-1 1,0 1-1,0 0 0,0 0 0,1 0 1,-1-1-1,0 1 0,0 0 0,0 0 1,0 0-1,0 0 0,1 1 0,-1-1 1,0 0-1,0 0 0,0 0 0,0 1 1,1-1-1,-1 0 0,0 1 0,0-1 1,1 1-1,-1-1 0,0 1 1,0-1-1,1 1 0,-1-1 0,1 1 1,-1 0-1,0-1 0,1 1 0,-1 1 1,-1 0 1,0 0 0,0 1 0,0-1 0,0 0 0,0 1 0,0 0 0,1-1 0,0 1-1,-1 0 1,1 0 0,0 0 0,1 0 0,-2 6 0,26-12 117,34-27-55,-51 25-68,1 0 0,-1 1 0,1 0-1,0 0 1,0 0 0,0 1 0,0 0-1,0 1 1,1 0 0,-1 0 0,1 1-1,0 0 1,0 1 0,-1 0 0,11 1-1,-18-1 0,1 1-1,-1 0 1,1 0-1,-1 0 1,0 0-1,0 0 1,1 0-1,-1 0 1,0 0-1,0 0 1,0 0-1,0 1 1,0-1-1,-1 1 1,1-1-1,0 0 1,0 1-1,-1-1 1,1 1-1,-1-1 1,0 1-1,1 0 1,-1-1-1,0 1 0,0-1 1,0 3 0,0 53 24,0-42-27,2 5 73,2-17 87,11-23 184,-5 5-270,6-9-96,27-37-131,-40 57 147,1 0 0,-1 0 0,1 0 0,0 0 0,0 1 0,0 0 0,0 0 0,1 0 0,-1 0 0,8-3 0,-11 6 8,0 0 0,0 0 1,0 0-1,0 0 0,0 0 1,-1 0-1,1 0 0,0 0 1,0 1-1,0-1 1,0 0-1,0 0 0,0 1 1,-1-1-1,1 1 0,0-1 1,0 0-1,-1 1 0,1 0 1,0-1-1,-1 1 1,1-1-1,0 1 0,-1 0 1,1-1-1,-1 1 0,1 0 1,-1 0-1,1-1 0,-1 1 1,0 0-1,1 0 1,-1 0-1,0 0 0,1-1 1,-1 1-1,0 0 0,0 0 1,0 0-1,0 0 1,0 0-1,0 1 0,0 52 130,0-41-57,-9 81 249,9-93-624,0-1-24,1 0 1,-1 0-1,1-1 0,0 1 1,-1 0-1,1-1 1,-1 1-1,1 0 0,-1-1 1,1 1-1,-1-1 1,1 1-1,-1-1 0,0 1 1,1-1-1,-1 1 1,0-1-1,1 1 1,-1-1-1,0 0 0,0 1 1,1-2-1,-1 1-572,6-12-6595</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7:22.843"/>
    </inkml:context>
    <inkml:brush xml:id="br0">
      <inkml:brushProperty name="width" value="0.025" units="cm"/>
      <inkml:brushProperty name="height" value="0.025" units="cm"/>
    </inkml:brush>
  </inkml:definitions>
  <inkml:trace contextRef="#ctx0" brushRef="#br0">202 48 12620,'0'0'8488,"-6"8"-8013,-58 90 1813,-67 138-1,214-346-963,20-85-1889,-65 116 303,-39 84 230,1 0-1,-1 0 1,1 0 0,0 0 0,0 0 0,0 0 0,1 0 0,-1 0 0,1 0 0,1 0 0,-1 0 0,1-1 0,-1 1 0,1 0 0,3 4 0,-2-6 69,0-1-1,1 0 1,-1 0 0,0-1-1,1 1 1,-1-1 0,0 1-1,1-1 1,0 0 0,-1-1-1,1 1 1,0 0 0,-1-1-1,1 0 1,0 0-1,0 0 1,-1 0 0,1-1-1,0 1 1,5-3 0,3 0 18,0-1 0,0 0 1,0-1-1,19-10 0,-13 2-111,1 1 0,26-26 0,-34 28-5,-18 34-404,-36 63 851,28-60-47,1 1 0,1 1 0,1 0 1,1 1-1,2 0 0,-8 46 0,17-74-372,0 0 0,0 0 0,0 0-1,0 0 1,0 0 0,1-1 0,-1 1 0,1 0-1,-1 0 1,1 0 0,0 0 0,0-1 0,-1 1-1,1 0 1,0-1 0,1 1 0,-1-1 0,0 1-1,0-1 1,1 1 0,-1-1 0,1 0 0,-1 0-1,1 0 1,-1 0 0,1 0 0,0 0-1,0 0 1,-1 0 0,1-1 0,0 1 0,0-1-1,3 1 1,-3-1-385,0 1-1,0-1 1,0 0 0,0 0-1,0 0 1,1 0-1,-1-1 1,0 1 0,0 0-1,0-1 1,0 0-1,0 1 1,0-1 0,0 0-1,0 0 1,0 0 0,-1 0-1,1 0 1,2-3-1,8-11-6013</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7:23.172"/>
    </inkml:context>
    <inkml:brush xml:id="br0">
      <inkml:brushProperty name="width" value="0.025" units="cm"/>
      <inkml:brushProperty name="height" value="0.025" units="cm"/>
    </inkml:brush>
  </inkml:definitions>
  <inkml:trace contextRef="#ctx0" brushRef="#br0">150 0 14990,'0'0'3684,"-18"56"-1763,0-22 290,0 9-482,-7 3-512,1-1-448,10-4-545,-2-6-160,5-9-32,5-7 0,6-10-64,11-9-2178,5-17-224,-3-9-2018,3-13-5734</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7:23.502"/>
    </inkml:context>
    <inkml:brush xml:id="br0">
      <inkml:brushProperty name="width" value="0.025" units="cm"/>
      <inkml:brushProperty name="height" value="0.025" units="cm"/>
    </inkml:brush>
  </inkml:definitions>
  <inkml:trace contextRef="#ctx0" brushRef="#br0">2 1 18578,'0'0'6213,"-2"53"-12715,17-49-833</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7:23.878"/>
    </inkml:context>
    <inkml:brush xml:id="br0">
      <inkml:brushProperty name="width" value="0.025" units="cm"/>
      <inkml:brushProperty name="height" value="0.025" units="cm"/>
    </inkml:brush>
  </inkml:definitions>
  <inkml:trace contextRef="#ctx0" brushRef="#br0">88 18 13068,'0'0'6892,"-9"10"-5723,6-7-1131,-10 12 573,1 0 0,-15 23 0,24-33-405,0 0 0,0 0 1,0 0-1,1 0 0,0 1 0,0-1 1,1 1-1,-1-1 0,1 1 1,0 0-1,1 0 0,-1-1 0,1 1 1,1 11-1,0-16-157,0 0 0,0 0 1,0 0-1,0 1 0,0-1 0,1 0 1,-1 0-1,0-1 0,0 1 0,1 0 1,-1 0-1,1-1 0,-1 1 0,1-1 1,-1 1-1,1-1 0,-1 1 0,1-1 1,-1 0-1,1 0 0,-1 0 0,1 0 0,-1 0 1,3 0-1,41-4 770,-37 2-774,0-1 0,-1 0-1,0-1 1,0 1 0,0-1 0,0-1 0,-1 1 0,1-1-1,-1-1 1,0 1 0,-1-1 0,9-9 0,-11 11 28,0 0 1,0 0-1,0 0 1,-1 0-1,1-1 1,-1 1-1,0-1 1,0 1-1,0-1 1,-1 0-1,0 0 1,0 0-1,0 0 0,0 1 1,-1-1-1,0 0 1,0 0-1,0 0 1,-1 0-1,0 0 1,-1-5-1,1 8-42,0-1-1,-1 1 0,0 0 1,1 0-1,-1 1 0,0-1 1,0 0-1,0 0 0,0 1 1,0-1-1,0 1 0,0 0 1,-1 0-1,1 0 0,-1 0 1,1 0-1,0 0 0,-1 0 1,1 1-1,-1-1 0,0 1 1,-4 0-1,-60 0-327,64 0 270,0 0-212,-1 0-1,1 1 1,0 0-1,-1-1 0,1 1 1,0 0-1,0 0 1,-6 4-1,-7 12-5265,12-5-1184</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1:40.179"/>
    </inkml:context>
    <inkml:brush xml:id="br0">
      <inkml:brushProperty name="width" value="0.025" units="cm"/>
      <inkml:brushProperty name="height" value="0.025" units="cm"/>
    </inkml:brush>
  </inkml:definitions>
  <inkml:trace contextRef="#ctx0" brushRef="#br0">267 80 7271,'0'0'2877,"9"-10"-645,3-2-1325,28-36 2996,-36 39 1879,-14 15-4411,-15 20-1440,-20 28 134,2 2 0,2 1 0,-33 67 1,58-95-55,3 0 1,0 1 0,2 0 0,1 1 0,1 0-1,2 0 1,2 1 0,0 0 0,0 35 0,6-59-119,-1 0 1,1 0-1,0 0 1,1 0-1,-1 0 1,2 0-1,-1 0 0,1 0 1,0-1-1,1 1 1,0-1-1,0 0 1,0 0-1,1-1 1,11 13-1,-9-12-810,1-1 0,0 1-1,0-1 1,0 0 0,1-1-1,0 0 1,15 6-1,13 2-4345</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1:40.713"/>
    </inkml:context>
    <inkml:brush xml:id="br0">
      <inkml:brushProperty name="width" value="0.025" units="cm"/>
      <inkml:brushProperty name="height" value="0.025" units="cm"/>
    </inkml:brush>
  </inkml:definitions>
  <inkml:trace contextRef="#ctx0" brushRef="#br0">382 4 9001,'0'0'1783,"-10"-1"656,-1 0-1852,0 0 0,0 1 0,0 0-1,0 1 1,0 0 0,1 0 0,-1 2-1,0-1 1,0 1 0,1 1 0,-18 8 0,7 1-262,0 1 1,1 1 0,1 1 0,0 1 0,-23 28 0,32-34-183,1 1-1,0 0 1,1 1-1,0-1 1,1 2-1,1-1 1,0 1-1,1 0 1,0 0-1,-3 21 1,7-32-115,1-1-1,-1 1 1,1-1 0,0 1-1,0-1 1,0 1 0,1-1-1,-1 1 1,0-1 0,1 0-1,0 1 1,-1-1 0,1 1-1,0-1 1,0 0 0,1 0-1,-1 1 1,0-1 0,1 0-1,-1 0 1,1 0 0,-1-1 0,1 1-1,0 0 1,0-1 0,0 1-1,0-1 1,0 1 0,0-1-1,1 0 1,-1 0 0,0 0-1,1 0 1,-1 0 0,0-1-1,1 1 1,-1-1 0,1 0-1,-1 1 1,5-1 0,4 0 146,0 0 0,0 0 0,1-1 0,-1 0 0,0-1 0,0 0 0,0-1 0,11-4 0,-2-1-84,-1-2 0,0 0 0,0-1 1,-1 0-1,18-17 0,-25 19-61,1-1 1,-2 0-1,0-1 1,0 0-1,-1 0 1,0-1-1,-1-1 1,9-18-1,-16 30-30,0-1 1,0 0-1,0 0 0,0 0 0,0 0 1,-1 0-1,1 0 0,-1 0 0,1 0 0,-1 0 1,0-1-1,0 1 0,0 0 0,0 0 1,0 0-1,0 0 0,-1 0 0,1 0 1,-1 0-1,1-1 0,-1 1 0,0 1 1,0-1-1,-1-3 0,0 3-42,0 1 1,1 0-1,-1 0 0,0 0 0,1 0 1,-1 0-1,0 0 0,0 0 1,0 1-1,0-1 0,0 1 1,0-1-1,0 1 0,0 0 0,0 0 1,0 0-1,0 0 0,0 0 1,0 0-1,-3 1 0,3-1-162,-1 0 0,1 1 0,-1-1 0,1 1 0,-1-1-1,1 1 1,-1 0 0,1 0 0,-1 0 0,1 0 0,0 1 0,0-1 0,0 0 0,-1 1 0,2 0-1,-1-1 1,0 1 0,0 0 0,0 0 0,1 0 0,-1 0 0,1 1 0,0-1 0,-1 0-1,1 0 1,0 1 0,0-1 0,1 1 0,-1-1 0,0 1 0,1-1 0,0 1 0,-1 0 0,1-1-1,0 1 1,0-1 0,1 1 0,-1 2 0,10 6-3751,10-4-955</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1:41.055"/>
    </inkml:context>
    <inkml:brush xml:id="br0">
      <inkml:brushProperty name="width" value="0.025" units="cm"/>
      <inkml:brushProperty name="height" value="0.025" units="cm"/>
    </inkml:brush>
  </inkml:definitions>
  <inkml:trace contextRef="#ctx0" brushRef="#br0">110 0 13741,'0'0'4164,"-30"60"-1698,6-27-544,3 2 96,3-1-801,3-5-704,13-6-481,2-5-32,8-8-1089,15-10-769,8 0-737,3-17-2850,-4-13-6534</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1:41.387"/>
    </inkml:context>
    <inkml:brush xml:id="br0">
      <inkml:brushProperty name="width" value="0.025" units="cm"/>
      <inkml:brushProperty name="height" value="0.025" units="cm"/>
    </inkml:brush>
  </inkml:definitions>
  <inkml:trace contextRef="#ctx0" brushRef="#br0">247 3 13773,'0'0'2498,"-9"-1"-37,1 1-2240,1-1-1,0 1 0,0 0 0,0 0 0,-1 1 0,1 0 0,0 0 0,0 1 1,0 0-1,0 0 0,1 0 0,-1 1 0,1 0 0,-1 0 0,1 1 0,-10 7 1,-26 31 897,40-40-1049,0 0 0,1 1 1,-1-1-1,0 0 0,1 1 0,0-1 1,-1 1-1,1 0 0,0-1 1,1 1-1,-1 0 0,0-1 0,1 1 1,-1 0-1,1 0 0,0 0 0,0-1 1,1 6-1,0-7-21,0 1-1,1-1 1,-1 0 0,1 0-1,-1 0 1,1 0 0,-1-1-1,1 1 1,0 0 0,-1 0 0,1-1-1,0 0 1,0 1 0,-1-1-1,1 0 1,0 1 0,0-1-1,0 0 1,-1 0 0,1-1 0,2 1-1,41-4 393,-36 2-407,1 0-1,-1-1 0,1-1 1,-1 0-1,14-7 1,-15 6-158,1 1 0,0 0 0,-1 0 0,2 1 0,9-2 0,-18 5 104,-1 1 0,1 0 0,-1-1-1,1 1 1,-1 0 0,0-1 0,1 1 0,-1 0 0,0 0-1,1-1 1,-1 1 0,0 0 0,0 0 0,0 0 0,0-1 0,0 1-1,0 0 1,0 0 0,0 0 0,0-1 0,0 1 0,0 0-1,0 0 1,-1 0 0,1-1 0,-1 2 0,-4 26-38,1-15 134,1 1 0,0 0-1,1 0 1,0 0 0,2 0 0,-1 0-1,1 0 1,1 0 0,1 0 0,0 0-1,1 0 1,6 19 0,-8-31 15,1 1 0,-1 0 1,0 0-1,0 0 0,0 0 1,0 0-1,-1 0 0,1 1 1,-1-1-1,0 0 0,0 0 1,0 0-1,0 0 0,0 0 1,-1 1-1,0-1 0,1 0 1,-1 0-1,-2 3 0,1-3 94,-1 1 0,0-1-1,0 0 1,0 0 0,0 0-1,-1-1 1,1 1-1,-1-1 1,1 0 0,-1 0-1,0 0 1,0 0 0,-7 2-1,-5 2 38,-1 0-1,1-2 1,-1 1-1,-1-2 1,1 0-1,0-2 1,-1 1-1,1-2 1,-34-3-1,50 3-247,1 0-1,-1 0 1,1 0 0,-1-1-1,1 1 1,-1 0 0,1 0-1,-1 0 1,1 0 0,-1-1-1,1 1 1,-1 0 0,1 0 0,-1-1-1,1 1 1,-1 0 0,1-1-1,0 1 1,-1 0 0,1-1-1,0 1 1,-1-1 0,1 1-1,0-1 1,0 1 0,-1-1-1,1 1 1,0-1 0,0 1-1,0-1 1,0 1 0,0-1-1,-1 1 1,1-1 0,0 1-1,0-1 1,0 1 0,0-1 0,1 1-1,-1-1 1,0 1 0,0-1-1,0 1 1,0-1 0,0 1-1,1-1 1,-1 1 0,0-1-1,0 1 1,1-1 0,20-20-2776,90-52-11450,-67 39 3811</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1:41.795"/>
    </inkml:context>
    <inkml:brush xml:id="br0">
      <inkml:brushProperty name="width" value="0.025" units="cm"/>
      <inkml:brushProperty name="height" value="0.025" units="cm"/>
    </inkml:brush>
  </inkml:definitions>
  <inkml:trace contextRef="#ctx0" brushRef="#br0">153 21 13741,'0'0'6193,"-10"-4"-4752,-33-12-587,40 16-776,0 0 0,0 0 0,0 0 1,0 0-1,1 0 0,-1 1 0,0-1 0,0 1 0,0 0 0,1-1 1,-1 1-1,0 1 0,1-1 0,-1 0 0,1 1 0,-1-1 1,1 1-1,0 0 0,0 0 0,0 0 0,0 0 0,0 0 0,-3 4 1,0 0 85,1-1 1,0 1 0,1 0-1,0 0 1,0 0 0,0 1-1,0-1 1,-1 9 0,3-13-109,0 1 0,1 0 0,-1 0 0,1 0 0,0-1 0,0 1-1,0 0 1,0 0 0,0 0 0,1 0 0,-1 0 0,1 0 0,0-1 0,-1 1 0,1 0 0,1-1 0,-1 1 0,0 0 0,1-1 0,1 3 0,0-3-12,0 1 0,0-1 0,0 0 0,1 0 0,-1 0 0,0-1 0,1 1 0,0-1 0,-1 0 0,1 0 0,0 0 0,-1 0 0,1-1 0,0 1 0,5-1 0,3 0 42,0 0 0,0-1 0,-1 0 0,1-1 0,0 0 0,0-1 0,-1 0 0,13-5 0,-21 7-69,0 0 1,0-1-1,0 1 1,0-1-1,0 1 1,0-1-1,0 0 0,0 0 1,-1 0-1,1-1 1,-1 1-1,1 0 1,-1-1-1,0 0 0,0 1 1,0-1-1,-1 0 1,1 0-1,-1 0 1,1 0-1,-1-1 0,0 1 1,0 0-1,0 0 1,-1-1-1,1 1 1,-1-1-1,0 1 0,0 0 1,0-1-1,0 1 1,-1-1-1,0-4 1,-1 5-12,0 0 1,0 0 0,0 0-1,-1 0 1,1 0 0,0 0-1,-1 1 1,0-1 0,0 1 0,0 0-1,0 0 1,0 0 0,0 0-1,0 0 1,-1 1 0,1-1-1,-1 1 1,1 0 0,-1 0-1,1 1 1,-1-1 0,-6 0-1,2 0-31,0 0-1,0 0 1,0 0-1,-1 1 1,1 1-1,0-1 1,0 1-1,0 1 1,-11 2-1,16-2-138,0-1 0,1 1 0,-1 0 1,1 0-1,0 0 0,0 0 0,-1 0 0,1 0 0,1 0 0,-1 1 0,0-1 0,1 1 0,-1-1 0,1 1 1,-1 0-1,1 0 0,-1 3 0,2-4-412,-1 0 0,1 0 0,-1 0 0,1 0 0,0 0 0,0 0 0,0 0 0,0 0 0,0 0 0,1 0 0,-1 0 0,0 0 0,1 0 0,0 0 0,-1 0-1,2 2 1,15 12-12625</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1:42.403"/>
    </inkml:context>
    <inkml:brush xml:id="br0">
      <inkml:brushProperty name="width" value="0.025" units="cm"/>
      <inkml:brushProperty name="height" value="0.025" units="cm"/>
    </inkml:brush>
  </inkml:definitions>
  <inkml:trace contextRef="#ctx0" brushRef="#br0">118 0 12075,'0'0'5686,"1"9"-3770,-1 4-1339,0-1 0,-1 1-1,0 0 1,0 0 0,-2-1 0,-6 24-1,-36 84 1291,11-32-1600,30-75-258,-1-2-25,1 1-1,1-1 1,0 1-1,1 0 0,-1 19 1,3-31-8,0 0 0,0 0 0,0 0 0,1-1 0,-1 1 0,0 0 0,0 0 0,1 0 0,-1 0 0,0 0 0,0-1 0,1 1 0,-1 0 0,0 0 0,1 0 0,-1 0 0,0 0 0,0 0 0,1 0 0,-1 0 0,0 0 0,1 0 0,-1 0 0,0 0 0,0 0 0,1 0 0,-1 1 0,0-1 0,0 0 0,1 0 0,-1 0 0,0 0 0,0 0 0,1 1 0,-1-1 0,0 0 0,0 0 0,0 0 0,1 1 0,-1-1 0,0 0 0,0 0 0,0 0 0,0 1 0,0-1 0,1 0 0,-1 1 0,0-1 0,0 0 0,0 0 0,0 1 0,0-1 0,0 0 0,0 0 0,0 1 0,0-1 0,0 0 0,0 1 0,0-1 0,0 0 0,0 0 0,0 1 0,0-1 0,-1 0 0,1 0 0,0 1 0,0-1 0,0 1 0,12-20-2121,-9 10 140,0-1 0,-1-1-1,-1 1 1,1-20 0,-1-16-7428</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52.350"/>
    </inkml:context>
    <inkml:brush xml:id="br0">
      <inkml:brushProperty name="width" value="0.025" units="cm"/>
      <inkml:brushProperty name="height" value="0.025" units="cm"/>
    </inkml:brush>
  </inkml:definitions>
  <inkml:trace contextRef="#ctx0" brushRef="#br0">17 118 3043,'-16'8'19204,"27"-3"-12923,6-3-7418,-12-2 1168,1-1 0,0 0 0,0-1 0,-1 1 0,1-1 0,-1 0 0,1 0-1,-1-1 1,0 0 0,0 0 0,0 0 0,0 0 0,-1-1 0,1 0 0,-1 0 0,0 0 0,0 0-1,0-1 1,-1 1 0,1-1 0,-1 0 0,0 0 0,-1 0 0,1-1 0,-1 1 0,0-1-1,-1 1 1,1-1 0,-1 0 0,0 0 0,0 1 0,-1-8 0,-1 13-30,-1 0 0,1 0 0,-1 0 0,1 1 0,0-1 0,-1 0-1,1 1 1,-1-1 0,1 1 0,0-1 0,-1 1 0,1-1 0,0 1 0,-1 0 0,1 0 0,-1 1 0,-8 6 95,0 1 0,1 0 0,0 1 0,1 0 0,0 0 0,0 1 1,1 0-1,1 0 0,0 1 0,0 0 0,1 0 0,1 0 0,0 1 0,0-1 0,2 1 0,-3 16 0,5-28-90,0 0 0,0 0 0,0 0-1,1 0 1,-1 0 0,0 0-1,0 0 1,1 0 0,-1 0-1,1 0 1,-1 0 0,0 0 0,1 0-1,0 0 1,-1-1 0,1 1-1,-1 0 1,1 0 0,0-1-1,0 1 1,-1 0 0,1-1-1,0 1 1,0-1 0,0 1 0,0-1-1,1 1 1,1 0-5,1 0 1,-1 0-1,1-1 1,-1 1-1,1-1 0,-1 0 1,1 0-1,4 0 1,0-1-281,0 0 0,0 0 1,0-1-1,-1 0 1,1-1-1,14-6 1,-14 4-1025,0-1 1,0 0 0,-1 0-1,10-11 1,9-16-8394,-12 10 632</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1:42.735"/>
    </inkml:context>
    <inkml:brush xml:id="br0">
      <inkml:brushProperty name="width" value="0.025" units="cm"/>
      <inkml:brushProperty name="height" value="0.025" units="cm"/>
    </inkml:brush>
  </inkml:definitions>
  <inkml:trace contextRef="#ctx0" brushRef="#br0">1 7 10762,'0'0'10410,"81"50"-8744,-29-48-481,15-2-833,3 0-256,4-10-1313,-2-12-4036,-9-4-10154</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1:43.143"/>
    </inkml:context>
    <inkml:brush xml:id="br0">
      <inkml:brushProperty name="width" value="0.025" units="cm"/>
      <inkml:brushProperty name="height" value="0.025" units="cm"/>
    </inkml:brush>
  </inkml:definitions>
  <inkml:trace contextRef="#ctx0" brushRef="#br0">286 1 15214,'-13'3'3027,"-13"4"-2065,0 1 0,1 2 1,0 0-1,-43 25 0,58-29-751,1 1 0,0 0 0,0 1 1,0 0-1,1 0 0,-12 15 0,16-18-145,1 0-1,0 1 1,0-1 0,0 1-1,1 0 1,-1-1-1,1 1 1,1 0-1,-1 0 1,1 0-1,0 1 1,1-1 0,-1 10-1,1-15-43,1 1-1,-1 0 1,1 0-1,-1 0 1,1-1-1,0 1 1,0 0-1,0-1 1,0 1-1,0 0 1,0-1-1,0 1 1,0-1-1,0 0 1,1 1-1,-1-1 1,1 0-1,-1 0 1,1 0-1,-1 0 1,1 0-1,-1 0 1,1 0-1,0-1 1,0 1 0,-1-1-1,1 1 1,0-1-1,0 1 1,3-1-1,9 2 148,0-1 0,-1-1-1,17 0 1,-18-1 16,5 0-128,0-1-1,0 0 1,-1-1 0,1-1-1,-1-1 1,0 0 0,0-1-1,0-1 1,-1-1 0,0 0-1,0-1 1,25-20 0,-38 28-49,0 0 0,-1 0 1,1 0-1,-1 0 0,0-1 1,1 1-1,-1-1 0,0 1 1,0-1-1,0 1 0,0-1 1,0 0-1,0 1 0,0-1 1,0 0-1,-1 0 0,1 0 1,-1 1-1,1-1 0,-1 0 1,0 0-1,0 0 0,0-3 1,-1 4-16,1-1 1,-1 1-1,0 0 1,0 0 0,0-1-1,-1 1 1,1 0-1,0 0 1,0 0-1,-1 0 1,1 0 0,0 1-1,-1-1 1,1 0-1,-1 1 1,1-1-1,-1 1 1,1-1 0,-1 1-1,1 0 1,-1-1-1,0 1 1,1 0-1,-1 0 1,1 0 0,-3 1-1,-3-1-161,0 0-1,0 0 1,0 1-1,0 0 1,0 1 0,1 0-1,-1 0 1,-10 5-1,15-7-1,0 1-1,0 0 1,0 0-1,0 0 1,1 0-1,-1 0 1,0 1-1,1-1 1,-1 0-1,1 1 1,0-1-1,-1 1 0,1 0 1,0-1-1,0 1 1,0 0-1,0 0 1,0 0-1,0 0 1,1 0-1,-1 0 1,1 0-1,-1 0 1,1 0-1,0 0 1,0 0-1,0 0 1,0 0-1,0 0 1,0 0-1,0 0 1,1 0-1,0 3 1,0-3-166,0-1 0,0 1 0,0-1 0,0 0 0,0 1 0,0-1 0,0 0 1,0 0-1,0 0 0,1 0 0,-1 0 0,0 0 0,1 0 0,-1 0 0,1-1 0,-1 1 1,1 0-1,-1-1 0,1 0 0,-1 1 0,1-1 0,0 0 0,-1 1 0,4-1 0,28 1-6374</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1:43.470"/>
    </inkml:context>
    <inkml:brush xml:id="br0">
      <inkml:brushProperty name="width" value="0.025" units="cm"/>
      <inkml:brushProperty name="height" value="0.025" units="cm"/>
    </inkml:brush>
  </inkml:definitions>
  <inkml:trace contextRef="#ctx0" brushRef="#br0">172 1 6438,'0'0'8552,"-56"78"-4228,22-36-2274,1-2-256,10 1-129,5-5-447,11-7-834,7-7-384,5-9-993,18-9-1313,-3-4-833,9-16-3459</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1:43.832"/>
    </inkml:context>
    <inkml:brush xml:id="br0">
      <inkml:brushProperty name="width" value="0.025" units="cm"/>
      <inkml:brushProperty name="height" value="0.025" units="cm"/>
    </inkml:brush>
  </inkml:definitions>
  <inkml:trace contextRef="#ctx0" brushRef="#br0">0 248 10442,'0'0'12273,"9"-10"-11649,45-45-265,64-48-1,-26 23-381,-112 103 170,2 1-1,0 1 1,2 0-1,1 1 1,1 1-1,-20 54 0,32-76-17,1 0-1,0 0 0,0-1 1,0 1-1,1 0 0,-1 0 1,1 0-1,0 0 1,1 0-1,1 9 0,-2-13-158,0 0-1,1 0 1,-1 0 0,1 0-1,-1 0 1,1-1-1,-1 1 1,1 0-1,-1 0 1,1 0 0,0 0-1,-1-1 1,1 1-1,0 0 1,0-1 0,0 1-1,-1 0 1,1-1-1,0 1 1,0-1-1,2 1 1,-1-1-206,0 0-1,0 0 1,0 0 0,0 0 0,0 0-1,0 0 1,0-1 0,0 1 0,0-1-1,0 1 1,0-1 0,0 0 0,0 0-1,0 0 1,2-2 0,18-16-6122</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1:44.479"/>
    </inkml:context>
    <inkml:brush xml:id="br0">
      <inkml:brushProperty name="width" value="0.025" units="cm"/>
      <inkml:brushProperty name="height" value="0.025" units="cm"/>
    </inkml:brush>
  </inkml:definitions>
  <inkml:trace contextRef="#ctx0" brushRef="#br0">302 74 8168,'0'0'6294,"2"-9"-3166,3-25-731,-5 33-2270,0 0 1,0 0 0,0 0-1,0-1 1,0 1-1,0 0 1,0 0 0,-1 0-1,1 0 1,0 0-1,-1 0 1,1 0 0,-1 0-1,1 0 1,-1 0-1,1 0 1,-1 0-1,0 1 1,1-1 0,-1 0-1,0 0 1,0 1-1,1-1 1,-1 0 0,0 1-1,0-1 1,0 1-1,0-1 1,0 1-1,0-1 1,0 1 0,0 0-1,-2-1 1,-37-2 1187,34 3-1117,-6 1-138,0 1 0,1 0 0,-1 1 0,1 0 1,0 0-1,0 1 0,0 1 0,1 0 0,-1 0 0,1 1 0,-18 14 1,22-16 9,1 0 1,-1 0-1,1 1 1,0 0-1,0 0 1,1 0 0,-1 0-1,1 1 1,0 0-1,1 0 1,-1 0-1,1 0 1,1 0-1,-1 1 1,1-1 0,0 1-1,0 0 1,1-1-1,0 1 1,0 0-1,1 10 1,0-15-56,1 1 0,0-1 0,1 0-1,-1 1 1,0-1 0,1 0 0,-1 0 0,1 0 0,0 0 0,0-1-1,-1 1 1,1 0 0,0-1 0,0 1 0,1-1 0,-1 0 0,0 0 0,0 0-1,1 0 1,-1 0 0,1 0 0,-1 0 0,0-1 0,1 1 0,-1-1-1,1 0 1,0 0 0,4 0 0,6 1 23,0-1-1,0 0 1,1-1 0,14-3-1,-14 1-29,-1-2 0,0 1 0,0-1 0,0-1 0,-1 0 0,23-16 0,-29 18-38,-1 1 0,0-1 0,0 0 1,0 0-1,-1-1 0,1 1 0,-1-1 1,0 0-1,-1 0 0,1 0 0,-1-1 0,0 1 1,0-1-1,-1 0 0,1 1 0,-1-1 1,1-9-1,-3 14 25,0 0-1,0 1 1,0-1 0,0 0 0,0 1-1,0-1 1,-1 1 0,1-1 0,0 0 0,-1 1-1,1-1 1,0 1 0,-1-1 0,1 0 0,0 1-1,-1-1 1,1 1 0,-1-1 0,1 1 0,-1 0-1,0-1 1,1 1 0,-1 0 0,1-1-1,-1 1 1,1 0 0,-1-1 0,0 1 0,1 0-1,-1 0 1,0 0 0,1 0 0,-1 0 0,0 0-1,1 0 1,-1 0 0,0 0 0,1 0 0,-1 0-1,0 0 1,1 0 0,-1 0 0,0 1-1,1-1 1,-1 0 0,0 1 0,1-1 0,-1 0-1,0 1 1,-34 16-193,24-8 215,1 1 0,1-1 1,-1 2-1,2-1 0,-1 1 0,-8 16 1,13-21 30,1 0 0,0 0 0,0 0 0,1 1 1,0-1-1,0 1 0,0-1 0,1 1 0,0 0 0,0-1 0,1 1 1,-1 0-1,2 0 0,1 12 0,-2-17-37,1 0 0,-1-1 0,1 1 0,0 0 0,0-1 0,0 1 0,0 0-1,0-1 1,0 1 0,0-1 0,1 0 0,-1 1 0,0-1 0,1 0 0,-1 0 0,1 0 0,-1 0 0,1 0 0,0 0 0,-1 0-1,1 0 1,0-1 0,0 1 0,-1-1 0,1 1 0,0-1 0,2 0 0,-1 1 8,0-1 0,-1 1 1,1 0-1,-1 0 0,1 0 1,-1 0-1,0 0 0,1 0 0,-1 1 1,3 1-1,-4-2-14,-1-1-1,0 1 1,0-1 0,0 1-1,0-1 1,1 0 0,-1 1-1,0-1 1,0 1 0,0-1 0,0 1-1,0-1 1,0 1 0,0-1-1,0 1 1,0-1 0,-1 1-1,1-1 1,0 0 0,0 1-1,0-1 1,0 1 0,-1-1-1,1 1 1,0-1 0,0 0 0,-1 1-1,1-1 1,0 0 0,-1 1-1,1-1 1,0 0 0,-1 1-1,1-1 1,0 0 0,-1 0-1,1 0 1,-1 1 0,1-1-1,-1 0 1,-19 12 383,18-11-285,-55 30 1203,27-13-798,-54 22 0,82-39-504,0 0-1,0 0 1,0-1 0,0 1-1,0 0 1,0-1-1,0 0 1,0 1-1,-1-1 1,1 0-1,0 0 1,0 0-1,0 0 1,0 0-1,-1-1 1,1 1-1,0-1 1,-4-1-1,5 1-137,0 0-1,-1-1 0,1 1 0,0-1 0,0 1 1,0-1-1,1 0 0,-1 1 0,0-1 0,1 0 1,-1 0-1,1 1 0,-1-1 0,1 0 0,0 0 0,0 0 1,0 0-1,0 1 0,0-1 0,0 0 0,1-3 1,-1 3-154,1 1 0,-1-1 0,1 0 0,-1 0 0,1 1 0,0-1 0,0 1 0,0-1 1,0 0-1,0 1 0,0 0 0,0-1 0,0 1 0,1 0 0,-1-1 0,0 1 0,1 0 0,2-1 0,37-19-5816,-17 10-520,3-6-3925</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1:44.900"/>
    </inkml:context>
    <inkml:brush xml:id="br0">
      <inkml:brushProperty name="width" value="0.025" units="cm"/>
      <inkml:brushProperty name="height" value="0.025" units="cm"/>
    </inkml:brush>
  </inkml:definitions>
  <inkml:trace contextRef="#ctx0" brushRef="#br0">0 183 12107,'0'0'12551,"9"1"-11286,6-1-1145,1-1 0,-1-1 0,0 0 0,0-1 0,0-1 0,0 0 0,0-1 0,-1 0 0,23-13 0,-11 4-163,0 0-1,-1-2 1,-1-1-1,33-29 0,-36 17-179,-21 29 220,0 0 1,0 0-1,0 0 0,0 0 1,0 0-1,0 0 0,0-1 1,0 1-1,0 0 0,0 0 1,0 0-1,0 0 0,0 0 1,0 0-1,0 0 0,0 0 1,0-1-1,0 1 0,0 0 1,0 0-1,0 0 0,0 0 1,0 0-1,0 0 0,0 0 1,0 0-1,0-1 0,0 1 1,0 0-1,0 0 0,0 0 1,0 0-1,-1 0 0,1 0 1,0 0-1,0 0 0,0 0 1,0 0-1,0 0 0,0-1 1,0 1-1,0 0 0,0 0 1,0 0-1,-1 0 0,1 0 1,0 0-1,0 0 0,0 0 1,0 0-1,0 0 0,0 0 1,0 0-1,-1 0 0,1 0 1,0 0-1,0 0 0,0 0 1,0 0-1,0 0 0,0 0 1,0 0-1,0 1 0,0-1 1,-1 0-1,1 0 0,-17 12-118,5-1 181,0 1-1,1 0 1,1 0-1,-1 1 1,2 1-1,0-1 1,1 1-1,0 1 1,1 0-1,0 0 1,2 0-1,-1 1 1,-4 30-1,9-43-80,1 0-1,0 0 0,0 0 1,0 0-1,0 0 1,1 0-1,-1 0 0,1 0 1,0 0-1,1 3 1,9 6-1918,9-6-3679,12-5-7141</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1:45.501"/>
    </inkml:context>
    <inkml:brush xml:id="br0">
      <inkml:brushProperty name="width" value="0.025" units="cm"/>
      <inkml:brushProperty name="height" value="0.025" units="cm"/>
    </inkml:brush>
  </inkml:definitions>
  <inkml:trace contextRef="#ctx0" brushRef="#br0">71 0 13229,'0'0'8039,"16"48"-6630,-23-11-31,-13 8-385,6 5-449,-6-4-352,7-5-128,6-6 1,2-9-98,5-7-287,0-9-449,5-5-544,6-5-737,-8-5-1057,-3-14-3651</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1:45.865"/>
    </inkml:context>
    <inkml:brush xml:id="br0">
      <inkml:brushProperty name="width" value="0.025" units="cm"/>
      <inkml:brushProperty name="height" value="0.025" units="cm"/>
    </inkml:brush>
  </inkml:definitions>
  <inkml:trace contextRef="#ctx0" brushRef="#br0">0 44 10762,'0'0'11851,"58"-4"-10698,-11 4-352,7 0-416,5 0-289,8-1-96,-2-7-1922,-6-5-3011,-10-5-6309</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2:53.104"/>
    </inkml:context>
    <inkml:brush xml:id="br0">
      <inkml:brushProperty name="width" value="0.025" units="cm"/>
      <inkml:brushProperty name="height" value="0.025" units="cm"/>
    </inkml:brush>
  </inkml:definitions>
  <inkml:trace contextRef="#ctx0" brushRef="#br0">1018 189 4644,'0'0'3663,"-9"-7"-2174,7 6-1437,-168-103 4529,147 93-4274,-1 0-1,0 1 1,-1 1 0,1 2-1,-2 0 1,-29-3 0,-44 2-128,0 5 1,-102 9 0,183-5-132,0 0 0,0 1 1,0 1-1,1 1 0,-20 7 0,31-9-48,1 1 0,-1 0-1,1 0 1,-1 0 0,1 1-1,0-1 1,0 1 0,1 1-1,-1-1 1,1 0 0,0 1-1,0 0 1,1 0 0,-1 1-1,1-1 1,0 1 0,1-1-1,-4 9 1,-1 16 35,0 0 0,2 1 0,2 0 0,1 0 0,1 0-1,4 42 1,-2-48-23,-1-11 10,1 1 0,0 0 0,2-1 0,-1 1 0,2-1 1,0 0-1,1 0 0,0 0 0,1-1 0,0 1 0,1-1 0,10 13 0,-10-17 0,1 0-1,0 0 0,1-1 1,0 0-1,0-1 1,1 0-1,0 0 1,0-1-1,0-1 0,1 1 1,0-2-1,0 1 1,0-2-1,1 1 1,18 2-1,9-1 22,0-1 0,1-2 0,-1-1 0,0-3 0,1-1 0,62-13 0,-46 3-13,0-3 1,-1-2-1,99-47 0,-128 52-32,-1-1 0,0-2 0,-1 0 0,0-2 0,-2 0 0,23-24 0,-38 35 75,0-1 0,0 1 0,-1-2 0,0 1 0,0-1 0,-1 1 0,0-2 1,-1 1-1,0 0 0,0-1 0,-1 0 0,0 0 0,-1 0 0,0 0 0,-1 0 1,0 0-1,0-1 0,-1 1 0,0 0 0,-3-16 0,1 21-84,0 0 0,0 0 1,0 0-1,-1 0 0,1 0 0,-1 1 0,0-1 1,-1 1-1,1 0 0,-1 0 0,0 0 0,0 0 0,0 1 1,0 0-1,-1 0 0,1 0 0,-1 0 0,0 1 0,0-1 1,0 1-1,0 0 0,-5-1 0,-12-3-1726,0 1 1,0 0-1,-44-2 0,6 4-3895</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2:53.781"/>
    </inkml:context>
    <inkml:brush xml:id="br0">
      <inkml:brushProperty name="width" value="0.025" units="cm"/>
      <inkml:brushProperty name="height" value="0.025" units="cm"/>
    </inkml:brush>
  </inkml:definitions>
  <inkml:trace contextRef="#ctx0" brushRef="#br0">830 15 5990,'-14'-2'1484,"-57"-6"683,-2 3 0,-80 5 0,119 2-2110,0 2 0,0 1 0,1 1-1,0 2 1,0 1 0,0 2 0,-33 16 0,52-20-100,1 2 0,0 0 0,0 0 0,1 1 0,0 1 1,1 0-1,0 0 0,0 1 0,2 1 0,-1 0 0,2 0 1,0 0-1,0 1 0,1 1 0,-7 21 0,4-4 34,0 1 1,3 0-1,0 1 0,3-1 0,0 1 0,2 37 0,2-61-87,1 0 0,0-1 1,0 1-1,1-1 0,1 1 0,-1-1 0,1 1 0,1-1 0,0 0 0,0-1 0,1 1 1,0-1-1,0 0 0,1 0 0,0 0 0,0-1 0,1 0 0,0 0 0,1-1 0,-1 0 1,1 0-1,0-1 0,0 1 0,1-2 0,0 1 0,17 5 0,35 2-2445</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52.931"/>
    </inkml:context>
    <inkml:brush xml:id="br0">
      <inkml:brushProperty name="width" value="0.025" units="cm"/>
      <inkml:brushProperty name="height" value="0.025" units="cm"/>
    </inkml:brush>
  </inkml:definitions>
  <inkml:trace contextRef="#ctx0" brushRef="#br0">69 16 8264,'0'0'1906,"-7"9"960,5-6-2680,-5 6 749,0 0 0,1 1 0,0-1 1,0 1-1,1 0 0,1 1 0,0-1 0,0 1 1,1 0-1,0 0 0,-2 17 0,5-28-899,0 0-1,0 1 0,0-1 0,0 1 0,0-1 0,1 0 0,-1 1 0,0-1 0,0 1 1,0-1-1,0 0 0,0 1 0,1-1 0,-1 1 0,0-1 0,0 0 0,0 1 0,1-1 1,-1 0-1,0 0 0,1 1 0,-1-1 0,0 0 0,1 1 0,-1-1 0,0 0 0,1 0 1,-1 0-1,0 0 0,1 1 0,-1-1 0,1 0 0,-1 0 0,1 0 0,19-3 372,16-15-265,-22 6-197,-1-2 1,0 0-1,-2-1 0,1 0 0,-2 0 0,0-1 1,12-26-1,-16 30-83,-4 68 154,-5 19 534,0-34-123,1-1 0,2 0 0,2 0 0,2 0 0,11 52 0,-1-46-285,16 71-76,-28-106 145,0 1 0,-1-1 0,-1 1 0,1 0 0,-2-1-1,0 1 1,-3 20 0,3-29-180,0 0 1,-1 0-1,1 0 0,0 0 0,-1 0 1,0 0-1,1 0 0,-1 0 1,0-1-1,-1 1 0,1-1 0,0 1 1,-1-1-1,1 0 0,-1 0 1,0 0-1,0 0 0,1-1 0,-1 1 1,0-1-1,-1 1 0,1-1 1,0 0-1,0 0 0,0-1 0,-1 1 1,1-1-1,0 0 0,-1 1 1,1-1-1,0-1 0,-1 1 0,-4-1 1,0-1 23,1 1 1,0 0-1,0-1 0,-1-1 1,2 1-1,-1-1 1,0 0-1,0-1 1,1 0-1,0 0 0,0 0 1,0 0-1,0-1 1,-6-7-1,8 7-82,1 1-1,-1-1 0,1-1 1,0 1-1,0 0 1,0-1-1,1 0 0,0 1 1,0-1-1,0 0 1,1 0-1,0 0 1,0 0-1,0-1 0,1 1 1,1-11-1,0 8-83,1 0-1,1 0 0,-1 0 1,2 0-1,-1 0 0,1 1 1,0 0-1,1-1 0,11-13 1,8-7-376,2 2 1,0 1-1,2 1 0,40-28 1,-67 52 474,112-85-6085,-58 38-37</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2:02.890"/>
    </inkml:context>
    <inkml:brush xml:id="br0">
      <inkml:brushProperty name="width" value="0.025" units="cm"/>
      <inkml:brushProperty name="height" value="0.025" units="cm"/>
    </inkml:brush>
  </inkml:definitions>
  <inkml:trace contextRef="#ctx0" brushRef="#br0">300 20 12812,'0'0'2899,"-8"-4"149,1 1-2676,0 0-1,0 1 1,0 0-1,-1 0 1,1 1-1,-1-1 1,0 2-1,1-1 0,-1 1 1,0 0-1,1 1 1,-1 0-1,0 0 1,1 1-1,0-1 1,-12 6-1,1 1-48,1 1-1,-24 16 1,37-23-296,-1 1 1,1 0-1,0 0 0,0 1 1,1-1-1,-1 1 0,1 0 1,0 0-1,0 0 0,0 0 0,0 1 1,1-1-1,-1 1 0,-2 8 1,5-13-26,0 1 0,1 0 1,-1 0-1,0 0 1,0-1-1,0 1 0,1 0 1,-1 0-1,0 0 0,1-1 1,-1 1-1,1 0 1,-1-1-1,1 1 0,-1 0 1,1-1-1,-1 1 0,1-1 1,0 1-1,-1-1 1,1 1-1,0-1 0,0 1 1,-1-1-1,1 0 0,0 1 1,0-1-1,-1 0 1,1 0-1,0 1 0,0-1 1,0 0-1,0 0 0,-1 0 1,1 0-1,0 0 0,0 0 1,0 0-1,1-1 1,39-1 139,-39 2-134,13-3-16,-1-1 0,-1 0 0,1-1 0,-1 0-1,18-10 1,-20 9-102,0 0-1,0 1 0,0 1 0,1 0 0,-1 1 0,1 0 1,0 0-1,15 0 0,-25 3 105,-1 0 1,0 1-1,0-1 1,0 1-1,0-1 1,0 1-1,0-1 1,0 1-1,0 0 1,0-1-1,0 1 1,0 0-1,0 0 0,-1 0 1,1 0-1,0 0 1,-1 0-1,1 0 1,0 0-1,-1 0 1,1 0-1,-1 0 1,0 0-1,1 0 1,-1 0-1,0 1 1,1-1-1,-1 0 0,0 0 1,0 3-1,1 45-157,-1-38 151,-1 19 244,-1 1 0,-2-1 1,-1 0-1,-2 0 0,0 0 0,-2-1 0,-1 0 1,-2-1-1,0 0 0,-2-1 0,-30 44 1,39-65-13,0-1 0,0 1 0,-1-1 0,0 0 1,0 0-1,0 0 0,0-1 0,-1 0 1,-9 4-1,13-7-172,1 0 0,-1 0 0,1 0 0,-1 0 1,0 0-1,1-1 0,-1 0 0,0 1 0,1-1 0,-1 0 0,0 0 0,1 0 1,-1-1-1,0 1 0,1-1 0,-1 1 0,0-1 0,1 0 0,-1 0 0,1 0 1,-1 0-1,1-1 0,0 1 0,-1-1 0,1 1 0,0-1 0,0 0 1,-3-3-1,-3-5-28,1-1 0,1 1 1,-1-1-1,2 0 1,-1 0-1,2 0 1,-1-1-1,2 0 0,-4-18 1,5 24-35,1 0 1,0 0-1,1-1 1,-1 1-1,1 0 1,0 0-1,1-1 1,0 1-1,0 0 0,0 0 1,0-1-1,1 1 1,0 1-1,1-1 1,-1 0-1,1 0 1,0 1-1,1-1 1,-1 1-1,7-7 1,2 1-340,1 1 0,0 1-1,0 0 1,1 0 0,0 2 0,28-12 0,96-24-6149,-77 27 806,-6-1-3043</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2:03.266"/>
    </inkml:context>
    <inkml:brush xml:id="br0">
      <inkml:brushProperty name="width" value="0.025" units="cm"/>
      <inkml:brushProperty name="height" value="0.025" units="cm"/>
    </inkml:brush>
  </inkml:definitions>
  <inkml:trace contextRef="#ctx0" brushRef="#br0">47 42 13036,'0'0'6204,"-9"6"-3962,-23 18-635,32-23-1564,-1-1 1,1 0 0,-1 1 0,1-1-1,0 0 1,-1 1 0,1-1 0,0 1 0,-1-1-1,1 0 1,0 1 0,0-1 0,0 1 0,-1-1-1,1 1 1,0-1 0,0 1 0,0-1 0,0 1-1,0-1 1,0 1 0,0-1 0,0 1 0,0-1-1,0 1 1,0-1 0,0 1 0,0-1 0,0 1-1,0-1 1,1 1 0,-1-1 0,0 1 0,0-1-1,1 1 1,-1-1 0,0 0 0,1 1 0,-1-1-1,0 1 1,1-1 0,-1 0 0,0 1 0,1-1-1,-1 0 1,1 0 0,-1 1 0,1-1-1,-1 0 1,1 0 0,-1 0 0,1 1 0,-1-1-1,1 0 1,-1 0 0,1 0 0,-1 0 0,1 0-1,-1 0 1,1 0 0,0 0 0,31 5 723,-32-5-742,27 1 236,0 0 1,1-2 0,28-5 0,-48 5-252,0 0 1,0 0-1,0-1 1,-1-1 0,1 1-1,-1-1 1,1 0 0,-1-1-1,0 0 1,0 0 0,-1 0-1,1-1 1,-1 0 0,11-11-1,-16 15-7,-1 0 0,1 1 0,0-1-1,-1 0 1,1 1 0,-1-1 0,1 0-1,0 0 1,-1 1 0,0-1 0,1 0 0,-1 0-1,0 0 1,1 0 0,-1 0 0,0 0-1,0 0 1,1 1 0,-1-1 0,0 0 0,0 0-1,0 0 1,0 0 0,-1 0 0,1 0-1,0 0 1,0 0 0,0 0 0,-1 0-1,0-1 1,0 1-4,-1 0 0,1 0 0,0 1 0,-1-1 0,0 0 0,1 1 0,-1-1 0,1 1 0,-1-1-1,0 1 1,1 0 0,-1-1 0,0 1 0,1 0 0,-3 0 0,-6 1-13,-1 0 1,1 0-1,0 0 0,-15 6 0,7 1 91,0 1 1,1 0-1,0 2 0,1 0 0,0 1 0,1 1 0,0 0 1,1 1-1,1 0 0,-21 29 0,32-40-15,-1 0-1,1 0 1,1 1-1,-1-1 1,0 1 0,1 0-1,-1-1 1,1 1-1,0 0 1,1 0 0,-2 6-1,2-9-52,1 1 1,-1-1-1,0 0 1,0 1-1,1-1 0,-1 0 1,1 1-1,-1-1 1,1 0-1,-1 0 0,1 0 1,0 0-1,0 1 1,-1-1-1,1 0 0,0 0 1,0 0-1,0-1 1,0 1-1,0 0 0,1 0 1,-1 0-1,0-1 0,0 1 1,0-1-1,1 1 1,-1-1-1,0 1 0,0-1 1,1 0-1,-1 1 1,0-1-1,1 0 0,1 0 1,17 2-402,1-1 0,0-1 0,0 0 0,-1-2 0,34-6 0,-34 4-2414,0-2 0,0 0 0,21-11 0,9-8-11639</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2:03.990"/>
    </inkml:context>
    <inkml:brush xml:id="br0">
      <inkml:brushProperty name="width" value="0.025" units="cm"/>
      <inkml:brushProperty name="height" value="0.025" units="cm"/>
    </inkml:brush>
  </inkml:definitions>
  <inkml:trace contextRef="#ctx0" brushRef="#br0">181 67 13132,'0'0'3561,"-12"-1"-347,0-1-2614,1 1 1,-1 0-1,0 1 1,0 0-1,0 1 0,-14 2 1,23-2-493,-1 0 0,0 0 0,1 0 0,-1 0 0,1 1 0,0 0 0,-1-1 0,1 1 0,0 0 0,0 1 0,0-1 0,0 0 0,1 1 0,-1 0 0,1 0 0,-1-1 0,1 1 0,0 1 0,0-1 0,0 0 0,1 0 0,-1 1 0,1-1 0,0 1 0,0-1 0,0 1 0,0 0 0,0 4 0,0-5-76,1-1 1,0 0-1,0 0 0,0 0 1,0 0-1,0 0 1,1 1-1,-1-1 0,0 0 1,1 0-1,0 0 1,-1 0-1,1 0 0,0 0 1,0 0-1,0 0 1,1-1-1,-1 1 0,0 0 1,0 0-1,1-1 0,0 1 1,2 1-1,0 0 2,0-1-1,0 0 1,0 0-1,0 0 0,1-1 1,-1 1-1,0-1 1,1 0-1,-1-1 0,10 2 1,-6-2-14,-1 0 0,1 0 0,-1 0 0,1-1 0,0 0 0,-1-1 0,0 0 0,1 0 0,-1 0 0,0-1 0,0 0 0,0 0 0,10-8 0,-13 7-14,0 0 0,0 0 1,-1 0-1,0-1 0,0 0 0,0 1 0,0-1 0,-1 0 0,1-1 0,-1 1 1,-1 0-1,1-1 0,1-9 0,-3 12 10,1 0 0,-1 0 0,0 0 1,-1 0-1,1 0 0,0 1 0,-1-1 0,1 0 1,-1 0-1,0 0 0,0 1 0,0-1 0,0 1 1,-1-1-1,1 1 0,-1-1 0,1 1 0,-1 0 1,0-1-1,0 1 0,0 0 0,0 0 0,0 1 1,-1-1-1,1 0 0,-1 1 0,-3-2 0,10 3 0,0 0 0,-1 0-1,1 0 1,-1-1-1,1 1 1,-1-1 0,1 1-1,4-3 1,5 0 9,29-6 30,-14 3-258,1 1-1,46-2 1,-74 7 197,0 0 0,0 0 0,0 0 0,0 0 1,0 0-1,0 0 0,0 1 0,0-1 0,0 0 1,0 0-1,0 1 0,0-1 0,0 1 0,0-1 1,0 1-1,0-1 0,-1 1 0,1 0 0,0-1 1,0 1-1,0 0 0,-1-1 0,1 1 0,-1 0 1,1 0-1,0 1 0,0 0 17,-1 0-1,1 0 1,-1 0-1,0 0 1,1 0-1,-1 0 1,0 1 0,0-1-1,-1 0 1,1 0-1,0 0 1,-1 3 0,-4 9 152,0-1 0,0 1 0,-9 14 0,7-15 15,7-12-163,-2 3 97,0 1-1,0-1 1,0 0-1,1 1 1,0-1-1,0 1 1,-1 8 0,2-13-94,1 1 1,-1-1 0,1 1 0,-1-1 0,1 1 0,0-1 0,-1 1-1,1-1 1,0 1 0,-1-1 0,1 0 0,0 1 0,-1-1-1,1 0 1,0 0 0,0 1 0,-1-1 0,1 0 0,0 0 0,0 0-1,0 0 1,-1 0 0,1 0 0,0 0 0,0 0 0,-1-1 0,1 1-1,0 0 1,0 0 0,-1-1 0,1 1 0,1-1 0,29-8 106,22-21-341,-44 23 21,1 1 1,0 0-1,1 0 1,-1 1-1,1 1 0,0-1 1,1 2-1,-1 0 1,20-3-1,-31 6 199,1 1 0,-1 0 0,0-1 0,0 1 0,0 0 1,1-1-1,-1 1 0,0 0 0,0 0 0,0-1 0,0 1 0,0 0 0,0 0 0,0-1 1,-1 1-1,1 0 0,0 0 0,0-1 0,0 1 0,-1 0 0,1-1 0,0 1 0,-1 0 1,0 0-1,-8 20 453,9-21-424,-1 1 0,1-1 0,-1 1 0,1-1 0,-1 1-1,1-1 1,0 1 0,-1-1 0,1 1 0,0 0 0,-1-1 0,1 1-1,0 0 1,0-1 0,0 1 0,0 0 0,0-1 0,-1 1-1,1 0 1,0-1 0,1 1 0,-1 0 0,0 0 0,0-1-1,0 1 1,0 0 0,0-1 0,1 1 0,-1 0 0,0-1-1,1 1 1,-1-1 0,0 1 0,1-1 0,-1 1 0,1 0 0,-1-1-1,2 1 1,0 0-6,0-1-1,1 1 1,-1-1-1,0 0 1,1 0-1,-1 0 1,1 0-1,-1 0 1,0-1-1,1 1 1,2-2-1,66-23-459,-71 25 431,17-8-199,0 0-149,0 1 0,1 0 0,-1 1 0,2 1 0,33-5 0,-52 9 372,1 1 0,-1 0 0,1 0 0,-1 0 0,0 0 0,1 0 0,-1 0-1,1 0 1,-1 0 0,0 0 0,1 0 0,-1 1 0,0-1 0,1 0 0,-1 0 0,0 0-1,1 0 1,-1 0 0,0 1 0,1-1 0,-1 0 0,0 0 0,1 1 0,-1-1 0,0 0-1,0 0 1,1 1 0,-1-1 0,0 0 0,0 1 0,0-1 0,1 0 0,-1 1 0,0 0-1,-3 15 772,-20 25 471,16-30-1012,5-8-220,0 1 0,0 0 1,1-1-1,-1 1 0,1 0 0,0-1 0,0 1 0,0 5 0,1-8-82,0-1 1,0 0-1,0 1 1,0-1-1,0 1 1,0-1-1,0 1 0,0-1 1,1 0-1,-1 1 1,0-1-1,0 1 1,0-1-1,1 0 0,-1 1 1,0-1-1,0 0 1,1 1-1,-1-1 0,0 0 1,1 1-1,-1-1 1,0 0-1,1 0 1,-1 1-1,1-1 0,-1 0 1,0 0-1,1 0 1,24-4-4006,-3-9-1331</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2:04.336"/>
    </inkml:context>
    <inkml:brush xml:id="br0">
      <inkml:brushProperty name="width" value="0.025" units="cm"/>
      <inkml:brushProperty name="height" value="0.025" units="cm"/>
    </inkml:brush>
  </inkml:definitions>
  <inkml:trace contextRef="#ctx0" brushRef="#br0">0 1 5061</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2:04.710"/>
    </inkml:context>
    <inkml:brush xml:id="br0">
      <inkml:brushProperty name="width" value="0.025" units="cm"/>
      <inkml:brushProperty name="height" value="0.025" units="cm"/>
    </inkml:brush>
  </inkml:definitions>
  <inkml:trace contextRef="#ctx0" brushRef="#br0">1 213 9161,'0'0'8504,"6"-8"-5835,9-6-1846,1 1 0,1 0 0,0 1-1,0 1 1,1 1 0,36-16 0,-25 13-479,-16 8-275,0-1 1,0 0 0,0-1 0,-1 0-1,0-1 1,0 0 0,-1-1 0,13-13 0,-24 22-67,0 0 1,1 0 0,-1 0 0,0-1-1,0 1 1,0 0 0,1-1 0,-1 1 0,0 0-1,0-1 1,0 1 0,1 0 0,-1-1-1,0 1 1,0 0 0,0-1 0,0 1 0,0 0-1,0-1 1,0 1 0,0 0 0,0-1-1,0 1 1,0-1 0,0 1 0,0 0 0,0-1-1,0 1 1,0 0 0,-1-1 0,1 1-1,0 0 1,0-1 0,0 1 0,-1 0 0,1-1-1,0 1 1,0 0 0,-1 0 0,1-1-1,0 1 1,0 0 0,-1 0 0,1 0-1,0-1 1,-1 1 0,1 0 0,0 0 0,-1 0-1,1 0 1,0 0 0,-1 0 0,1-1-1,0 1 1,-1 0 0,1 0 0,-1 0 0,1 0-1,0 0 1,-1 0 0,1 1 0,0-1-1,-1 0 1,1 0 0,0 0 0,-1 0 0,1 0-1,0 0 1,-1 1 0,-27 5 212,16-1-164,0 2 1,0 0-1,1 0 1,0 1-1,1 0 1,0 1-1,0 0 1,0 1-1,2 0 0,-1 0 1,1 1-1,1 0 1,0 0-1,0 1 1,1 0-1,-8 22 1,13-32-28,0 0 1,0 0 0,1 0 0,-1 0 0,1 1-1,-1-1 1,1 0 0,0 0 0,0 0 0,0 0 0,0 0-1,0 1 1,1-1 0,-1 0 0,0 0 0,1 0 0,0 0-1,-1 0 1,1 0 0,0 0 0,0 0 0,0 0-1,0 0 1,1-1 0,-1 1 0,0 0 0,1-1 0,-1 1-1,1-1 1,0 1 0,-1-1 0,1 0 0,0 0 0,3 2-1,3-1 5,1 1 0,0-2-1,1 1 1,-1-1 0,0 0-1,16-2 1,-23 1-31,19 0-529,-1-1 0,1-1 1,0-1-1,24-6 0,-31 4-1210,0 1 0,0-2 0,24-13 0,3-10-6572</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2:05.263"/>
    </inkml:context>
    <inkml:brush xml:id="br0">
      <inkml:brushProperty name="width" value="0.025" units="cm"/>
      <inkml:brushProperty name="height" value="0.025" units="cm"/>
    </inkml:brush>
  </inkml:definitions>
  <inkml:trace contextRef="#ctx0" brushRef="#br0">198 1 3619,'-8'4'10645,"-7"5"-8940,0 0 0,0 1 0,1 1 1,0 1-1,-18 18 0,21-18-1085,1 0 1,0 1-1,0 0 1,1 1-1,1 0 0,-12 27 1,19-40-607,1 1-1,-1-1 1,0 0 0,0 1 0,1-1-1,-1 0 1,1 1 0,-1-1 0,1 1-1,0-1 1,0 1 0,-1-1-1,1 1 1,0-1 0,0 1 0,1 0-1,-1-1 1,0 1 0,0-1 0,1 1-1,-1-1 1,1 0 0,-1 1 0,1-1-1,0 1 1,-1-1 0,1 0-1,0 0 1,0 1 0,0-1 0,0 0-1,0 0 1,0 0 0,0 0 0,1 0-1,-1 0 1,0 0 0,0 0 0,1-1-1,-1 1 1,1-1 0,1 2 0,6-1 15,1 1 1,0-1-1,-1 0 1,1-1-1,17-2 1,-1 1-24,16 0-345,-28-1-17,0 1 0,0 1 0,-1 0 0,1 1 0,0 1 0,-1 0 0,17 4 0,-28-5 335,-1 0 1,1-1-1,0 1 0,0 0 1,-1 0-1,1 0 1,0 0-1,-1 1 0,0-1 1,1 0-1,-1 0 0,1 1 1,-1-1-1,0 1 0,0 0 1,0-1-1,0 1 1,0 0-1,0-1 0,-1 1 1,1 0-1,0 3 0,0-2 53,-1 0 0,0 0-1,-1 1 1,1-1 0,-1 0-1,1 0 1,-1 0 0,0 0-1,0 0 1,0 0-1,0 0 1,-4 4 0,1 1 250,-2 0 0,0 0 1,0-1-1,0 1 0,-1-1 0,1-1 1,-2 0-1,-7 6 0,18-23 1152,7-7-1453,32-62-315,-36 64 37,2 1 1,0 0-1,0 0 0,1 0 0,15-16 1,-23 30 286,0 0 1,-1 1-1,1-1 1,0 1-1,0 0 1,-1-1-1,1 1 1,0 0-1,0-1 1,-1 1 0,1 0-1,0 0 1,0 0-1,0-1 1,0 1-1,-1 0 1,1 0-1,0 0 1,0 1-1,0-1 1,0 0-1,0 0 1,-1 0-1,1 1 1,0-1 0,0 0-1,-1 1 1,1-1-1,0 0 1,0 1-1,0 0 1,28 22 70,-6-4 106,-15-16-132,0-1 0,1 1 0,-1-1 0,1-1 0,-1 0 0,1 0 0,0-1 0,-1 0 1,1 0-1,0-1 0,-1 0 0,1 0 0,-1-1 0,10-4 0,-12 5-30,-1-1 1,0 0-1,0 0 1,0-1-1,0 1 1,0-1-1,-1 0 0,1-1 1,-1 1-1,0-1 1,0 0-1,0 0 1,0 0-1,-1 0 1,1-1-1,-1 1 0,0-1 1,-1 0-1,1 0 1,-1 0-1,0 0 1,0 0-1,1-7 1,-3 12-12,0 0 1,-1 0-1,1 0 1,0 0 0,0 0-1,0 0 1,-1 0 0,1 0-1,0 0 1,0 0 0,0 0-1,-1 0 1,1 0-1,0 0 1,0 0 0,0 0-1,0 0 1,-1 0 0,1 0-1,0 0 1,0 0-1,0 0 1,-1 0 0,1 0-1,0 0 1,0 0 0,0 0-1,0-1 1,-1 1-1,1 0 1,0 0 0,0 0-1,0 0 1,0 0 0,0 0-1,0-1 1,-1 1 0,1 0-1,0 0 1,0 0-1,0-1 1,0 1 0,0 0-1,0 0 1,0 0 0,0-1-1,-12 19-72,2-3 137,2 1 0,0 0 0,1 1 1,0 0-1,2 0 0,0 0 0,0 1 1,2-1-1,-2 32 0,4-48-90,1 0 0,0 0 0,0 0 0,0 0 0,-1 0 0,1 0 0,0 0 0,1 0 0,-1 0 0,0 0 0,0 0 0,0 0 0,1 0 0,-1 0 0,0 0 0,1 0 0,-1 0 0,1 0 0,-1 0 0,1 0 0,-1 0 0,1 0 0,0 0 0,0-1 0,-1 1 0,1 0 0,0-1 0,0 1 0,0 0 0,0-1 0,0 1 0,-1-1 0,1 1 0,0-1 0,0 0 0,0 1 0,0-1 0,1 0 0,-1 0 0,0 0 0,0 0 0,0 0 0,0 0 0,0 0-1,0 0 1,0 0 0,0 0 0,2-1 0,0 0-677,0 0-1,0-1 0,0 1 1,0-1-1,0 0 0,0 1 1,0-1-1,-1-1 0,1 1 0,-1 0 1,1-1-1,-1 1 0,0-1 1,3-5-1,12-25-10422</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2:05.610"/>
    </inkml:context>
    <inkml:brush xml:id="br0">
      <inkml:brushProperty name="width" value="0.025" units="cm"/>
      <inkml:brushProperty name="height" value="0.025" units="cm"/>
    </inkml:brush>
  </inkml:definitions>
  <inkml:trace contextRef="#ctx0" brushRef="#br0">0 1 12556,'0'0'8424,"40"56"-8232,-15-43-320,4-1-3171,11-3-7559</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2:05.996"/>
    </inkml:context>
    <inkml:brush xml:id="br0">
      <inkml:brushProperty name="width" value="0.025" units="cm"/>
      <inkml:brushProperty name="height" value="0.025" units="cm"/>
    </inkml:brush>
  </inkml:definitions>
  <inkml:trace contextRef="#ctx0" brushRef="#br0">286 0 15310,'0'0'4543,"-13"4"-1009,-109 37 1710,106-35-4881,0 1-1,1 0 1,0 2 0,0 0 0,1 0 0,-20 17 0,32-24-364,0 1 0,-1-1 1,1 0-1,0 1 0,0-1 1,1 1-1,-1 0 0,1 0 1,-1-1-1,1 1 0,0 0 1,0 0-1,0 0 0,0 0 0,0 0 1,1 1-1,0-1 0,-1 0 1,1 0-1,0 0 0,1 0 1,-1 1-1,1-1 0,-1 0 1,1 0-1,0 0 0,2 4 1,1 1-3,0-1 0,0 1 1,1-1-1,1 0 1,-1-1-1,1 1 0,0-1 1,13 10-1,-14-13-65,0 0-1,1 0 1,-1-1 0,1 1-1,-1-1 1,1 0-1,0-1 1,-1 1 0,1-1-1,0-1 1,0 1 0,0-1-1,0 0 1,0 0-1,8-1 1,2-1-1112,-1-1 0,1 0 1,-1-1-1,23-9 0,22-14-5440,9-4-3336</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2:06.419"/>
    </inkml:context>
    <inkml:brush xml:id="br0">
      <inkml:brushProperty name="width" value="0.025" units="cm"/>
      <inkml:brushProperty name="height" value="0.025" units="cm"/>
    </inkml:brush>
  </inkml:definitions>
  <inkml:trace contextRef="#ctx0" brushRef="#br0">286 59 9865,'0'0'5942,"1"-9"-3203,0 7-2592,-1 0 0,0 0 0,1-1 0,-1 1 0,0 0 0,0 0 0,-1 0 0,1 0 0,0-1 0,-1 1 0,1 0 0,-1 0 0,0 0 1,-1-3-1,0 4-23,1-1 1,-1 1 0,0 0-1,0-1 1,0 1 0,0 0-1,0 0 1,0 0 0,-1 0-1,1 1 1,0-1 0,0 0-1,-1 1 1,1 0 0,0-1-1,-1 1 1,1 0 0,-4 1 0,-12-2 236,0 2 1,1 0 0,-1 1 0,1 0 0,-22 7 0,34-8-339,0 1 1,-1 0-1,1 0 1,1 0 0,-1 0-1,0 1 1,0-1-1,1 1 1,0 1 0,-1-1-1,1 0 1,0 1 0,1 0-1,-1 0 1,1 0-1,0 0 1,0 1 0,0 0-1,0-1 1,1 1-1,-4 9 1,6-13-18,0 1 1,0-1-1,0 1 0,-1-1 0,2 1 1,-1 0-1,0-1 0,0 1 0,0-1 1,1 1-1,-1-1 0,1 1 0,-1-1 1,1 0-1,0 1 0,-1-1 0,1 0 1,0 1-1,0-1 0,0 0 0,0 0 1,0 0-1,0 1 0,0-1 0,1 0 1,-1-1-1,0 1 0,0 0 0,1 0 1,-1 0-1,1-1 0,-1 1 1,0-1-1,1 1 0,1-1 0,10 4 19,0 0-1,-1-2 1,19 3-1,-12-3-48,-5 1-21,60 15-317,-71-17 344,0-1 0,-1 1-1,1 0 1,-1 1 0,1-1 0,-1 0-1,1 1 1,-1 0 0,0-1-1,0 1 1,1 0 0,-1 0-1,-1 0 1,1 0 0,0 1 0,0-1-1,-1 0 1,0 1 0,1-1-1,-1 1 1,0 0 0,1 2 0,-2-2 29,0-1 0,0 1 1,-1-1-1,1 1 0,-1-1 0,1 0 1,-1 1-1,0-1 0,0 0 1,0 1-1,0-1 0,0 0 1,-1 0-1,1 0 0,-1 0 1,1 0-1,-1 0 0,0-1 1,0 1-1,1 0 0,-1-1 0,0 0 1,-1 1-1,1-1 0,0 0 1,-4 2-1,-7 3 287,0 0 0,-29 8 0,41-14-275,-12 4 135,0-1 0,-1-1 1,1 0-1,-1-1 0,1-1 0,-20-1 0,30 1-198,0 0 1,1-1-1,-1 1 0,0-1 1,0 0-1,0 0 0,1 0 1,-1 0-1,0 0 0,1-1 1,-1 1-1,1-1 0,0 0 0,-1 0 1,-2-2-1,4 2-128,0 0-1,0-1 1,0 1 0,0 0-1,1 0 1,-1 0-1,0-1 1,1 1 0,0 0-1,-1 0 1,1-1 0,0 1-1,0 0 1,0-1-1,1 1 1,-1 0 0,0-1-1,1 1 1,0 0 0,-1 0-1,1 0 1,2-4 0,0 1-843,0 0 1,0 0 0,1 0 0,0 1 0,0-1 0,0 1 0,0 0 0,1 0 0,7-6 0,21-11-9303</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2:07.093"/>
    </inkml:context>
    <inkml:brush xml:id="br0">
      <inkml:brushProperty name="width" value="0.025" units="cm"/>
      <inkml:brushProperty name="height" value="0.025" units="cm"/>
    </inkml:brush>
  </inkml:definitions>
  <inkml:trace contextRef="#ctx0" brushRef="#br0">33 165 6951,'0'0'8274,"10"0"-3309,1 1-4245,0-1 1,0-1 0,-1 0-1,1-1 1,-1 1 0,1-2 0,-1 0-1,0 0 1,0-1 0,19-10-1,-19 9-583,-1-2 0,-1 1 0,15-15 0,-21 19-131,0 0 0,0 0 1,0 0-1,-1 0 0,1 0 0,-1 0 0,1-1 0,-1 1 0,0-1 1,0 1-1,0-1 0,0 1 0,-1-1 0,1 1 0,0-1 1,-1 0-1,0 1 0,0-1 0,0 0 0,0 1 0,-1-6 1,0 6-9,0 1 1,0-1 0,-1 0 0,1 1 0,-1-1 0,1 1 0,-1 0 0,1-1 0,-1 1 0,0 0 0,0 0 0,1 0 0,-1 0-1,0 0 1,0 1 0,0-1 0,0 0 0,0 1 0,0 0 0,0-1 0,0 1 0,-1 0 0,1 0 0,-3 0 0,-52 4-106,48-1 102,0 0 0,0 1-1,0-1 1,0 2 0,1-1 0,-1 1-1,1 1 1,1-1 0,-9 8 0,12-9 6,-1 0 1,1-1 0,0 1 0,1 1 0,-1-1 0,1 1-1,0-1 1,0 1 0,0 0 0,1 0 0,-1 0 0,1 0-1,0 1 1,1-1 0,0 1 0,-2 8 0,3-13 3,1 0 0,-1 1 1,1-1-1,-1 0 0,0 0 0,1 1 1,0-1-1,-1 0 0,1 0 1,0 0-1,0 1 0,0-1 0,-1 0 1,1 0-1,0 0 0,1-1 1,-1 1-1,0 0 0,0 0 0,0 0 1,0-1-1,1 1 0,-1-1 1,0 1-1,0-1 0,1 1 0,-1-1 1,0 0-1,1 0 0,-1 1 1,3-1-1,54 2 116,-45-2-102,13-2-121,-1-1 0,45-9 0,-46 6-440,1 1 0,45-1 0,-70 6 541,1 0 0,0 0 0,-1 0-1,1 0 1,0 0 0,0 1 0,-1-1 0,1 0 0,-1 1 0,1-1 0,0 0-1,-1 1 1,1-1 0,-1 1 0,1-1 0,-1 1 0,1-1 0,-1 1 0,1-1-1,-1 1 1,0 0 0,1-1 0,-1 1 0,0 0 0,1-1 0,-1 1 0,0 0-1,0-1 1,0 1 0,1 0 0,-1-1 0,0 1 0,0 0 0,0-1 0,0 1-1,0 0 1,0 0 0,-1-1 0,1 1 0,0 0 0,0-1 0,0 1 0,-1 0-1,1-1 1,0 1 0,-1 0 0,1-1 0,-1 1 0,0 0 0,-16 34 788,9-25-517,6-7-186,0-1 1,0 0 0,1 1 0,-1-1-1,1 1 1,-1-1 0,1 1-1,0 0 1,0 0 0,-1 4-1,4-8 6,0 0 0,0 0 0,1 0 0,-1 0-1,0-1 1,0 1 0,-1-1 0,1 1-1,0-1 1,2-2 0,8-17-282,0 0 0,-1 0 1,13-36-1,8-17-440,-32 73 627,1 1-1,0-1 0,-1 0 1,1 1-1,0-1 0,-1 1 1,1 0-1,0-1 0,0 1 1,0 0-1,-1-1 0,1 1 1,0 0-1,0 0 0,0 0 1,0 0-1,-1 0 0,1 0 1,0 0-1,0 0 0,0 0 0,0 0 1,-1 0-1,1 0 0,0 0 1,0 1-1,0-1 0,32 11 271,-19-5-98,1-3-75,0-1 0,-1 0 1,1-1-1,0 0 1,29-3-1,-36 1-77,-1 0 1,0 0-1,1-1 0,-1 0 1,0 0-1,0-1 0,0 0 1,-1 0-1,1-1 0,-1 1 0,0-1 1,0-1-1,10-8 0,-15 12-15,0 1-1,-1-1 1,1 0-1,0 1 1,-1-1-1,1 0 1,-1 0-1,1 1 0,-1-1 1,1 0-1,-1 0 1,0 0-1,1 0 1,-1 0-1,0 1 1,0-1-1,0 0 1,1 0-1,-1 0 0,0-1 1,-1 2-3,1 0 0,-1 0 0,1-1 1,-1 1-1,1 0 0,-1 0 0,0 0 0,1 0 1,-1 0-1,1 0 0,-1 0 0,1 0 0,-1 0 1,1 0-1,-1 1 0,1-1 0,-1 0 0,1 0 1,-1 0-1,1 1 0,-1-1 0,1 0 0,-1 0 1,1 1-1,-1-1 0,1 1 0,0-1 0,-1 0 1,1 1-1,0-1 0,-1 1 0,1-1 0,-1 1 1,-9 10 89,0 0 0,0 0 0,1 1 0,0 0 0,1 1 0,-10 19 1,14-24-22,1-1 1,0 1-1,0-1 1,0 1 0,1 0-1,0 0 1,1 0 0,0 0-1,0 1 1,0-1-1,1 0 1,1 0 0,1 12-1,-2-19-72,1 0 1,0 0-1,-1 0 0,1 0 0,0-1 0,0 1 0,0 0 0,0 0 0,0-1 1,0 1-1,0 0 0,0-1 0,0 1 0,0-1 0,0 1 0,0-1 0,1 0 1,-1 1-1,0-1 0,0 0 0,0 0 0,1 0 0,-1 0 0,0 0 0,0 0 1,0 0-1,1 0 0,1-1 0,35-9-1970,-33 7 1097,0-1-1,-1 0 0,0 0 0,1 0 1,-2 0-1,1-1 0,0 1 1,5-11-1,-7 12 315,22-33-8585</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26.775"/>
    </inkml:context>
    <inkml:brush xml:id="br0">
      <inkml:brushProperty name="width" value="0.025" units="cm"/>
      <inkml:brushProperty name="height" value="0.025" units="cm"/>
    </inkml:brush>
  </inkml:definitions>
  <inkml:trace contextRef="#ctx0" brushRef="#br0">137 1 4965,'0'0'17542,"-1"8"-16181,-32 108 1205,19-72-1994,-12 56 0,-3 162 1174,29-262-1767,0-1 1,0 1 0,0 0-1,-1 0 1,1 0-1,0-1 1,0 1 0,0 0-1,-1 0 1,1 0-1,0 0 1,0 0 0,-1 0-1,1 0 1,0-1-1,0 1 1,-1 0 0,1 0-1,0 0 1,0 0-1,-1 0 1,1 0 0,0 0-1,0 0 1,-1 0-1,1 0 1,0 0 0,-1 1-1,1-1 1,0 0-1,0 0 1,0 0 0,-1 0-1,1 0 1,0 0-1,0 1 1,-1-1 0,1 0-1,0 0 1,0 0-1,0 0 1,0 1 0,-1-1-1,1 0 1,0 0-1,0 0 1,0 1 0,0-1-1,0 0 1,-1 1-1,-7-26-3364,-3-19-5647,8 17 1782</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2:07.439"/>
    </inkml:context>
    <inkml:brush xml:id="br0">
      <inkml:brushProperty name="width" value="0.025" units="cm"/>
      <inkml:brushProperty name="height" value="0.025" units="cm"/>
    </inkml:brush>
  </inkml:definitions>
  <inkml:trace contextRef="#ctx0" brushRef="#br0">0 0 12332,'0'0'11627,"40"48"-20788</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2:07.799"/>
    </inkml:context>
    <inkml:brush xml:id="br0">
      <inkml:brushProperty name="width" value="0.025" units="cm"/>
      <inkml:brushProperty name="height" value="0.025" units="cm"/>
    </inkml:brush>
  </inkml:definitions>
  <inkml:trace contextRef="#ctx0" brushRef="#br0">0 102 16976,'0'0'10058,"13"0"-9375,9 1-428,16-1 4,51-5 0,-79 4-255,0-1 1,0 1-1,0-2 1,0 1-1,-1-1 1,1-1 0,-1 0-1,0 0 1,0-1-1,0 0 1,8-7-1,-15 11-4,-1 0 0,0 0-1,0 0 1,0 0-1,1 0 1,-1 0 0,0 0-1,0-1 1,-1 1-1,1 0 1,0-1 0,0 1-1,-1 0 1,1-1-1,-1 1 1,1-1 0,-1 1-1,1-1 1,-1-2 0,0 3-3,0 0 0,-1 0 0,1 0 1,-1 0-1,1 0 0,-1 1 1,1-1-1,-1 0 0,0 0 1,1 0-1,-1 1 0,0-1 1,0 0-1,0 1 0,1-1 1,-1 1-1,0-1 0,0 1 0,0-1 1,0 1-1,0 0 0,-1-1 1,-6-1-10,0 0 1,0 1-1,-1 0 1,1 0-1,-16 1 1,14 1 18,-1 1 1,1 0 0,0 1-1,0 0 1,0 0 0,0 1-1,1 0 1,-1 1 0,1 0 0,0 0-1,-13 12 1,15-12 27,2-1 1,-1 2-1,0-1 0,1 0 1,0 1-1,1 0 1,-1 0-1,1 1 0,0-1 1,0 1-1,1 0 1,0 0-1,0 0 0,1 0 1,0 0-1,-2 14 1,4-19-61,0 1 1,0 0 0,1-1 0,-1 1 0,1 0 0,-1-1 0,1 1 0,0-1 0,0 1-1,0-1 1,0 1 0,0-1 0,1 1 0,-1-1 0,1 0 0,0 0 0,-1 0 0,1 0 0,0 0-1,0 0 1,0-1 0,1 1 0,-1 0 0,0-1 0,1 0 0,-1 0 0,1 1 0,-1-1-1,1-1 1,-1 1 0,1 0 0,0-1 0,4 1 0,5 1-1138,0 0 0,1-2 0,-1 1 1,0-1-1,1-1 0,14-3 0,21-9-5885</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2:08.179"/>
    </inkml:context>
    <inkml:brush xml:id="br0">
      <inkml:brushProperty name="width" value="0.025" units="cm"/>
      <inkml:brushProperty name="height" value="0.025" units="cm"/>
    </inkml:brush>
  </inkml:definitions>
  <inkml:trace contextRef="#ctx0" brushRef="#br0">255 6 16111,'0'0'6881,"-11"-2"-4735,-11 0-1215,-1 0-1,-29 3 0,45-1-854,-1 1 0,1-1 0,0 2 0,0-1 0,0 1 0,0 0 0,0 0 0,0 1 0,1 0 0,-1 0 0,1 0 0,0 1 0,-9 6 0,14-9-75,0 0 1,0-1-1,1 1 0,-1 0 1,0 0-1,0 0 0,0 0 1,1 0-1,-1 0 0,1 0 1,-1 0-1,1 0 1,-1 0-1,1 0 0,-1 1 1,1-1-1,0 0 0,0 0 1,0 0-1,-1 0 1,1 1-1,0-1 0,1 0 1,-1 0-1,0 0 0,0 1 1,0-1-1,1 0 1,-1 0-1,1 0 0,-1 0 1,1 0-1,-1 0 0,1 0 1,-1 0-1,1 0 0,0 0 1,0 0-1,-1 0 1,1 0-1,0 0 0,0-1 1,0 1-1,0 0 0,0-1 1,0 1-1,0 0 1,0-1-1,0 1 0,2-1 1,8 5-23,0 0 1,1-1-1,21 5 0,-28-8-30,36 5-433,-32-5 369,0-1 1,0 2-1,0-1 0,13 5 1,-21-2 346,-1 0 1,1 0 0,0 0 0,-1 0-1,0 0 1,0 0 0,0 0 0,-1 0-1,0 0 1,1 0 0,-2 4 0,0 0-149,2-3-42,-1 0 1,-1 0-1,1 0 1,-1 0-1,1 0 0,-1 0 1,-1-1-1,1 1 0,-1-1 1,1 1-1,-1-1 1,-1 0-1,1 0 0,-1 0 1,1-1-1,-1 1 0,0-1 1,0 0-1,0 0 1,-1 0-1,1-1 0,-1 0 1,-9 4-1,0-1 101,-1 0 0,0-1 0,-1-1 0,1 0 0,0-1 0,-29 0 0,43-2-147,1 0 0,0 0-1,0 0 1,0 0 0,-1 0 0,1 0-1,0 0 1,0 0 0,0 0 0,0 0 0,-1 0-1,1 0 1,0-1 0,0 1 0,0 0-1,-1 0 1,1 0 0,0 0 0,0 0-1,0 0 1,0-1 0,0 1 0,-1 0 0,1 0-1,0 0 1,0 0 0,0-1 0,0 1-1,0 0 1,0 0 0,0 0 0,0 0 0,0-1-1,0 1 1,0 0 0,0 0 0,0 0-1,0-1 1,0 1 0,0 0 0,0 0-1,0 0 1,0-1 0,0 1 0,0 0 0,0 0-1,0 0 1,0-1 0,0 1 0,0 0-1,0 0 1,0 0 0,1 0 0,-1-1 0,0 1-1,0 0 1,0 0 0,0 0 0,1 0-1,9-12-1674,15-4-2789,6-3-3256</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2:08.949"/>
    </inkml:context>
    <inkml:brush xml:id="br0">
      <inkml:brushProperty name="width" value="0.025" units="cm"/>
      <inkml:brushProperty name="height" value="0.025" units="cm"/>
    </inkml:brush>
  </inkml:definitions>
  <inkml:trace contextRef="#ctx0" brushRef="#br0">1 65 11435,'0'0'2231,"10"5"390,6 1-1967,1-1-1,-1-1 1,1 0-1,0-2 1,24 2-1,103-2 1340,-88-2-1394,1152-56 2043,-966 39-2588,-164 12-51,326-14-150,-399 19 35,21 2-48,-25-2 70,0 0-1,-1 0 0,1 1 0,0-1 0,-1 0 0,1 0 0,-1 1 0,1-1 0,0 0 0,-1 1 0,1-1 0,-1 1 0,1-1 0,-1 0 0,1 1 0,-1-1 0,0 1 0,1 0 1,-1-1-1,1 1 0,-1-1 0,0 1 0,0-1 0,1 1 0,-1 0 0,0-1 0,0 1 0,0 0 0,0-1 0,1 1 0,-1 0 0,-2 5-3672,-4-6-3465</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2:42.406"/>
    </inkml:context>
    <inkml:brush xml:id="br0">
      <inkml:brushProperty name="width" value="0.025" units="cm"/>
      <inkml:brushProperty name="height" value="0.025" units="cm"/>
    </inkml:brush>
  </inkml:definitions>
  <inkml:trace contextRef="#ctx0" brushRef="#br0">1 1 4901,'0'0'5381,"9"3"-4682,22 6 550,1 0 0,0-2 0,0-2 0,53 2 0,149-6 1965,-114-3-3000,73 1-1,729 24 834,547 121 800,-1268-116-1105,202 55 1,-295-53-442,-1 5 1,-1 4-1,145 77 1,-224-101-733,15 9 919,1-3 1,64 23-1,-91-39-1091,0-1 1,0 0-1,1-2 1,19 2-1,-24-4-737,-1 0 0,1-1 0,-1 0-1,1-1 1,-1 0 0,0-1 0,12-4 0,15-7-4693</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2:42.983"/>
    </inkml:context>
    <inkml:brush xml:id="br0">
      <inkml:brushProperty name="width" value="0.025" units="cm"/>
      <inkml:brushProperty name="height" value="0.025" units="cm"/>
    </inkml:brush>
  </inkml:definitions>
  <inkml:trace contextRef="#ctx0" brushRef="#br0">0 439 9097,'0'0'4441,"8"-10"-2855,5-4-999,1 0 0,0 1 0,1 1 1,0 0-1,29-16 0,-8 8-356,0 1 0,1 2 0,1 2 0,0 1-1,1 2 1,1 1 0,0 3 0,0 1 0,0 2 0,1 2 0,42 1 0,-60 6-120,0 0 1,-1 2-1,0 1 1,0 0-1,-1 2 1,0 0 0,0 1-1,20 14 1,65 29 53,-51-33 52,1-3 1,1-2-1,1-3 1,0-2-1,70 3 1,296-14 2240,216-72-747,-306 26-1617,241-13-69,-394 50 69,216 15 0,-309 1-49,0-4-1,0-3 1,1-4-1,-2-5 1,137-31-1,-203 36-42,76-20-347,178-71-1,-222 68-2216,-7-5-2675</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2:46.280"/>
    </inkml:context>
    <inkml:brush xml:id="br0">
      <inkml:brushProperty name="width" value="0.025" units="cm"/>
      <inkml:brushProperty name="height" value="0.025" units="cm"/>
    </inkml:brush>
  </inkml:definitions>
  <inkml:trace contextRef="#ctx0" brushRef="#br0">0 402 7687,'0'0'17921,"15"0"-16565,-3-1-1207,-1 0-1,0 0 1,0-1-1,0-1 1,0 0-1,0 0 1,0-1-1,-1-1 1,0 0-1,18-11 1,57-43 12,-4-4 1,-2-4-1,87-93 1,-166 159-159,0 1 1,0-1-1,1 1 1,-1-1-1,0 1 1,0-1-1,1 1 0,-1 0 1,0-1-1,1 1 1,-1-1-1,0 1 1,1 0-1,-1-1 1,0 1-1,1 0 1,-1 0-1,1-1 1,-1 1-1,1 0 1,-1 0-1,1 0 1,-1-1-1,1 1 1,-1 0-1,1 0 1,-1 0-1,1 0 1,-1 0-1,1 0 0,0 0 1,-5 17 64,-14 25 270,-17 22 305,16-33-467,3 0 0,0 1 0,2 1-1,-18 64 1,31-93-181,1-1 0,-1 0-1,1 1 1,0-1 0,0 0 0,0 1 0,0-1-1,1 0 1,0 1 0,-1-1 0,1 0 0,0 0-1,1 1 1,1 2 0,-3-5-99,1 0 1,-1 0-1,1-1 0,0 1 0,-1 0 0,1-1 1,0 1-1,-1 0 0,1-1 0,0 1 1,0-1-1,-1 1 0,1-1 0,0 0 1,0 1-1,0-1 0,0 0 0,0 0 0,0 1 1,1-1-1,0 0-336,0-1 0,0 1 0,0 0 0,0-1 0,-1 1 0,1-1 0,0 0 0,0 0 0,-1 0 0,1 0 0,0 0 0,-1 0 0,1 0 1,1-2-1,13-16-9751</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2:47.110"/>
    </inkml:context>
    <inkml:brush xml:id="br0">
      <inkml:brushProperty name="width" value="0.025" units="cm"/>
      <inkml:brushProperty name="height" value="0.025" units="cm"/>
    </inkml:brush>
  </inkml:definitions>
  <inkml:trace contextRef="#ctx0" brushRef="#br0">0 64 11179,'0'0'8589,"8"0"-7148,181-27 3196,72-5-3359,-148 28-1192,0 4-1,0 5 1,-1 5-1,116 26 0,-170-23 83,0-2-1,112 5 0,-165-16-195,0 0 0,0-1 0,1 1 0,-1-1 0,0 0 0,0-1 0,0 1 0,0-1-1,7-4 1,9-13-2054,-19 17 1560,-1 0 1,0-1 0,1 1-1,-1 0 1,-1-1 0,1 1-1,0-1 1,0 1 0,-1-1-1,1-2 1,-1-15-6173</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2:47.631"/>
    </inkml:context>
    <inkml:brush xml:id="br0">
      <inkml:brushProperty name="width" value="0.025" units="cm"/>
      <inkml:brushProperty name="height" value="0.025" units="cm"/>
    </inkml:brush>
  </inkml:definitions>
  <inkml:trace contextRef="#ctx0" brushRef="#br0">1 350 13581,'0'0'9684,"11"-2"-8120,9-2-1264,-2-1 0,1-1 0,0 0-1,-1-1 1,0-2 0,-1 1 0,0-2 0,20-15 0,137-109-198,-152 115-31,31-30-58,-38 34 4,1 0 0,29-20 0,-69 86 127,-1-12 197,-3 3 69,1 2 0,3 0 0,-31 79 0,54-121-441,1-1 1,-1 1 0,0 0-1,1 0 1,-1 0 0,1 0-1,0 0 1,0 0 0,0 0-1,0 0 1,0 0 0,0 0-1,0 0 1,0 0 0,1 0-1,-1 0 1,1 0 0,0 0-1,-1-1 1,3 4-1,-2-4-230,1 0-1,-1 0 0,1 0 0,-1-1 0,1 1 0,-1 0 0,1-1 0,-1 1 0,1-1 0,0 1 0,-1-1 0,1 0 0,0 0 0,-1 0 0,1 0 1,0 0-1,0 0 0,-1 0 0,1 0 0,0-1 0,-1 1 0,1-1 0,-1 1 0,4-2 0,21-12-6491</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2:48.026"/>
    </inkml:context>
    <inkml:brush xml:id="br0">
      <inkml:brushProperty name="width" value="0.025" units="cm"/>
      <inkml:brushProperty name="height" value="0.025" units="cm"/>
    </inkml:brush>
  </inkml:definitions>
  <inkml:trace contextRef="#ctx0" brushRef="#br0">1 13 16816,'0'0'11435,"74"2"-11371,-40-2-32,2-1-417,2-1-1056,-2 1-1474,-7-4-1217,-2 0-4548</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27.403"/>
    </inkml:context>
    <inkml:brush xml:id="br0">
      <inkml:brushProperty name="width" value="0.025" units="cm"/>
      <inkml:brushProperty name="height" value="0.025" units="cm"/>
    </inkml:brush>
  </inkml:definitions>
  <inkml:trace contextRef="#ctx0" brushRef="#br0">55 48 12236,'0'0'8637,"10"-6"-6902,10-2-1220,0 1-1,0 1 1,1 1-1,0 1 0,0 0 1,0 2-1,39 0 1,-9 0-218,3 0-53,77 7 0,-126-5-239,-1 1-1,1 0 1,-1-1 0,1 2 0,-1-1 0,0 0 0,1 1 0,-1 0 0,0 0 0,0 0-1,0 0 1,0 1 0,-1 0 0,1-1 0,-1 1 0,1 1 0,-1-1 0,0 0 0,0 1-1,3 5 1,-5-5 42,1 0 0,-1 0 0,1 0 0,-1 1 0,0-1 0,-1 0 0,1 1 0,-1-1 0,0 1 0,0-1 0,0 1 0,-1-1 0,0 0 0,0 1 0,0-1 0,0 0 0,0 1 0,-1-1 0,0 0 0,-4 7 0,-138 228 3118,144-239-3162,0 0 0,0 0 0,0 1 0,0-1 0,0 0 0,0 0 0,0 0-1,0 1 1,0-1 0,0 0 0,0 0 0,0 0 0,0 1 0,0-1 0,0 0-1,0 0 1,0 0 0,0 1 0,0-1 0,0 0 0,0 0 0,1 0 0,-1 1-1,0-1 1,0 0 0,0 0 0,0 0 0,0 0 0,1 0 0,-1 1 0,0-1-1,0 0 1,0 0 0,1 0 0,-1 0 0,0 0 0,0 0 0,0 0 0,1 0-1,-1 0 1,0 0 0,18 4-51,31-3-364,-28-1 89,-15 1 263,0 0 0,1 0 0,-1 0 0,0 1-1,0 0 1,0 0 0,0 1 0,0-1-1,0 1 1,-1 0 0,0 1 0,1-1 0,-1 1-1,0 1 1,-1-1 0,1 0 0,-1 1-1,0 0 1,0 0 0,5 9 0,-7-10 82,0 0 1,0 0-1,-1 1 0,1-1 1,-1 0-1,0 1 0,-1-1 1,1 1-1,-1-1 1,1 1-1,-2-1 0,1 1 1,0-1-1,-1 1 0,0-1 1,0 0-1,0 1 0,0-1 1,-1 0-1,0 0 1,0 1-1,0-1 0,0-1 1,0 1-1,-1 0 0,0-1 1,0 1-1,0-1 0,0 0 1,-4 3-1,-9 8 100,0-2 0,-1 0 0,0-1 0,-1 0-1,0-2 1,-1 0 0,0-1 0,0-1 0,-24 6 0,13-6 47,0-2 1,0 0 0,-1-2 0,1-2-1,-47-3 1,61 1-170,0-2 0,1 0 0,0 0 0,-27-11 0,34 11 0,1 0 0,-1-1 0,0 0 0,1 0 0,0-1 0,0 0 0,0 0 0,1-1 0,0 1 0,-8-11 0,14 16-57,0 0 0,-1-1 0,1 1 0,0-1 1,0 1-1,0-1 0,0 1 0,0-1 0,0 1 0,0-1 0,0 1 0,0-1 0,0 1 0,0-1 1,0 1-1,0-1 0,0 1 0,1-1 0,-1 1 0,0 0 0,0-1 0,0 1 0,1-1 0,-1 1 1,0 0-1,1-1 0,-1 1 0,0-1 0,1 1 0,-1 0 0,0 0 0,1-1 0,-1 1 1,1 0-1,-1 0 0,1-1 0,-1 1 0,0 0 0,1 0 0,-1 0 0,2-1 0,30-11-6003,-9 3-854,5-10-8823</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2:48.935"/>
    </inkml:context>
    <inkml:brush xml:id="br0">
      <inkml:brushProperty name="width" value="0.025" units="cm"/>
      <inkml:brushProperty name="height" value="0.025" units="cm"/>
    </inkml:brush>
  </inkml:definitions>
  <inkml:trace contextRef="#ctx0" brushRef="#br0">220 65 5285,'0'0'6080,"1"-8"-2909,3-39 2467,-4 47-5459,-1-1 1,0 0-1,1 0 1,-1 1-1,0-1 1,1 0-1,-1 1 0,0-1 1,0 1-1,1-1 1,-1 1-1,0-1 1,0 1-1,0 0 1,0-1-1,0 1 1,0 0-1,1 0 1,-1-1-1,0 1 0,0 0 1,0 0-1,0 0 1,0 0-1,0 0 1,0 1-1,0-1 1,-1 0-1,-33 5 820,24-1-930,1 1 1,0 1-1,-1 0 1,2 0-1,-1 1 0,1 0 1,0 1-1,1-1 1,-1 2-1,2-1 0,-1 1 1,1 1-1,0-1 1,1 1-1,0 0 0,1 1 1,0-1-1,1 1 1,0 0-1,-5 21 0,9-30-51,0 0-1,-1 0 1,1 0-1,0 0 0,0 1 1,0-1-1,0 0 1,1 0-1,-1 0 0,1 0 1,-1 0-1,1 0 0,-1 0 1,1 0-1,0 0 1,0 0-1,0 0 0,0 0 1,1-1-1,-1 1 1,0 0-1,1-1 0,1 2 1,0 0 7,0-1 0,1-1 1,-1 1-1,1 0 0,0-1 1,-1 0-1,1 0 0,0 0 0,-1 0 1,1 0-1,8 0 0,0-1 39,0-1 0,0 0 0,0 0 0,0-1 0,0 0 0,0-1 0,16-7 0,-10 2-15,-1-1-1,0-1 1,-1 0-1,0-1 0,21-20 1,-30 25 38,0-1 0,0 0 1,0-1-1,-1 1 0,0-1 1,-1 0-1,0-1 0,0 0 1,-1 1-1,0-1 0,0-1 1,3-14-1,-7 23-79,1-1 1,-1 1-1,1 0 1,-1 0-1,0-1 1,1 1-1,-1-1 0,0 1 1,0 0-1,0-1 1,0 1-1,0 0 1,-1-1-1,1 1 1,0 0-1,-1-1 1,1 1-1,-1 0 0,1 0 1,-1-1-1,1 1 1,-1 0-1,0 0 1,0 0-1,0 0 1,0 0-1,0 0 1,0 0-1,0 0 0,0 0 1,0 0-1,0 0 1,0 1-1,0-1 1,0 1-1,-1-1 1,1 0-1,0 1 1,-1 0-1,1-1 0,0 1 1,-1 0-1,1 0 1,0 0-1,-1 0 1,1 0-1,-2 0 1,-3 1-27,1-1 1,0 1 0,0 1-1,0-1 1,0 1-1,0-1 1,0 2 0,0-1-1,1 0 1,-1 1 0,-4 3-1,3-1-128,0 1 0,0-1 0,1 1 0,-1 0 0,2 0 0,-1 0 0,-6 13 0,9-16-153,1 0 0,-1 1 0,1-1 0,0 0 0,1 1 0,-1-1 0,0 1 0,1-1 0,0 1 0,0-1 0,0 1 0,1 4 0,-1-7 72,0 0 1,0 0-1,0-1 1,1 1-1,-1 0 1,0 0-1,0-1 0,1 1 1,-1 0-1,1-1 1,-1 1-1,1 0 1,-1-1-1,1 1 0,-1 0 1,1-1-1,-1 1 1,1-1-1,0 1 1,-1-1-1,1 0 0,0 1 1,0-1-1,-1 0 1,1 1-1,0-1 1,0 0-1,-1 0 0,1 0 1,0 1-1,0-1 1,0 0-1,1 0 1,20 0-6527</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2:49.327"/>
    </inkml:context>
    <inkml:brush xml:id="br0">
      <inkml:brushProperty name="width" value="0.025" units="cm"/>
      <inkml:brushProperty name="height" value="0.025" units="cm"/>
    </inkml:brush>
  </inkml:definitions>
  <inkml:trace contextRef="#ctx0" brushRef="#br0">130 1 13068,'0'0'4324,"-36"58"-1313,11-21-705,5 2-320,2 0-640,-2-4-450,15-4-447,-1-6-353,6-7-96,6-10-673,14-8-992,-1-5-1827,8-17-3714</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2:49.675"/>
    </inkml:context>
    <inkml:brush xml:id="br0">
      <inkml:brushProperty name="width" value="0.025" units="cm"/>
      <inkml:brushProperty name="height" value="0.025" units="cm"/>
    </inkml:brush>
  </inkml:definitions>
  <inkml:trace contextRef="#ctx0" brushRef="#br0">135 1 15118,'0'0'7132,"-9"0"-7174,6-1 106,0 1 0,0 0 0,0 1 1,0-1-1,0 0 0,0 1 0,0 0 1,0 0-1,0 0 0,1 0 0,-1 0 1,0 0-1,0 1 0,1-1 0,-1 1 1,1 0-1,-1 0 0,1 0 0,0 0 1,0 0-1,0 0 0,0 1 0,0-1 1,0 1-1,1 0 0,-1-1 0,1 1 1,-2 3-1,-7 13 878,6-13-596,0 0-1,0 0 1,1 1-1,0 0 1,0 0-1,1-1 1,-1 2-1,-1 10 1,4-18-314,0 1-1,0-1 1,0 1 0,1-1 0,-1 1 0,0 0 0,0-1 0,0 1 0,0-1 0,0 1 0,1-1 0,-1 1 0,0-1 0,0 1-1,1-1 1,-1 1 0,0-1 0,1 1 0,-1-1 0,1 0 0,-1 1 0,1-1 0,-1 1 0,0-1 0,1 0 0,-1 0 0,1 1 0,0-1-1,-1 0 1,1 0 0,-1 0 0,1 1 0,27 0 501,24-14-203,-31 5-375,1-1-1,-1-1 1,0-1 0,-1-1-1,20-16 1,-46 36 20,-1-1 1,2 1-1,-1 0 0,1 0 1,0 1-1,0 0 1,1-1-1,0 2 0,-3 13 1,1-6 197,2 0 0,0 1 0,1-1 0,-2 33 0,5-48-156,0 0-1,0 0 0,0 0 1,1 0-1,-1 0 1,0 0-1,1 0 1,-1 0-1,1 0 1,0 0-1,0 0 0,-1 0 1,1 0-1,0-1 1,1 1-1,-1 0 1,0-1-1,0 1 1,1-1-1,-1 1 0,1-1 1,-1 0-1,3 2 1,1-1 9,1 1 0,0-1 1,-1 0-1,1 0 0,0-1 1,8 1-1,18 6-12,-32-8-9,0 0 0,0 0 0,0 0 1,0 0-1,0 0 0,0 0 0,0 0 1,-1 0-1,1 0 0,0 0 0,0 0 1,0 0-1,0 0 0,0 0 1,0 0-1,0 0 0,0 0 0,0 0 1,0 0-1,0 0 0,0 1 0,-1-1 1,1 0-1,0 0 0,0 0 0,0 0 1,0 0-1,0 0 0,0 0 0,0 0 1,0 0-1,0 1 0,0-1 0,0 0 1,0 0-1,0 0 0,0 0 0,0 0 1,0 0-1,0 0 0,0 0 0,0 0 1,0 1-1,0-1 0,0 0 0,0 0 1,1 0-1,-1 0 0,0 0 1,0 0-1,0 0 0,0 0 0,0 0 1,-18 4 608,-23 0 276,-172-2-890,213-2-8,0-1 1,0 1-1,0 0 1,0 0-1,0 0 0,0 0 1,0 0-1,0 0 1,0 0-1,0-1 0,0 1 1,0 0-1,0 0 1,0 0-1,0 0 0,0 0 1,0 0-1,0 0 1,0 0-1,0-1 0,0 1 1,0 0-1,0 0 0,0 0 1,0 0-1,0 0 1,-1 0-1,1 0 0,0 0 1,0 0-1,0 0 1,0-1-1,0 1 0,0 0 1,0 0-1,0 0 1,0 0-1,-1 0 0,1 0 1,0 0-1,0 0 1,0 0-1,0 0 0,0 0 1,0 0-1,0 0 1,-1 0-1,20-7-1046,31-6-2871,-6 2-4077,1-3-7960</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2:57.508"/>
    </inkml:context>
    <inkml:brush xml:id="br0">
      <inkml:brushProperty name="width" value="0.025" units="cm"/>
      <inkml:brushProperty name="height" value="0.025" units="cm"/>
    </inkml:brush>
  </inkml:definitions>
  <inkml:trace contextRef="#ctx0" brushRef="#br0">0 1 5157,'0'0'19442,"63"25"-17968,-16-21-481,9-3-577,-4 3-256,2 0-160,-5 0 32,-11 2-416,-13 2-929,-5 4-1250,-15-3-1120,-5 0-3300</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2:57.853"/>
    </inkml:context>
    <inkml:brush xml:id="br0">
      <inkml:brushProperty name="width" value="0.025" units="cm"/>
      <inkml:brushProperty name="height" value="0.025" units="cm"/>
    </inkml:brush>
  </inkml:definitions>
  <inkml:trace contextRef="#ctx0" brushRef="#br0">1 10 12396,'0'0'8456,"84"0"-6310,-31-5 32,6 2-1057,2 2-897,-3 1-160,-2 0-1089,-9 3-1954,-15 3-2274,-5 0-5957</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3:00.285"/>
    </inkml:context>
    <inkml:brush xml:id="br0">
      <inkml:brushProperty name="width" value="0.025" units="cm"/>
      <inkml:brushProperty name="height" value="0.025" units="cm"/>
    </inkml:brush>
  </inkml:definitions>
  <inkml:trace contextRef="#ctx0" brushRef="#br0">980 190 8648,'0'0'4079,"-5"-10"-2243,-1-2-1603,-1 0-1,-1 0 1,1 1 0,-2 1-1,1-1 1,-1 1-1,-1 0 1,0 1 0,0 1-1,-1-1 1,0 2-1,-1-1 1,1 1 0,-1 1-1,-1 0 1,1 1-1,-1 1 1,0-1 0,0 2-1,-21-4 1,-51 2 107,-1 3 0,1 3 1,-168 27-1,243-27-301,1 2 0,0-1 0,-1 1 0,1 1 0,0-1 0,1 2 0,-1-1 1,1 1-1,0 0 0,0 1 0,0 0 0,1 0 0,-11 12 0,9-6 38,-1 1 0,2 0 0,0 1 0,0 0 0,2 1 1,0-1-1,-7 23 0,6-14-20,1 0 0,1 0 0,1 0 0,0 1 0,2-1 0,1 1 1,1 0-1,1-1 0,6 34 0,-4-44-32,0 0 1,1 0-1,0 0 0,1 0 0,0-1 1,1 0-1,1 0 0,0-1 1,0 0-1,1 0 0,1 0 0,-1-1 1,2-1-1,-1 1 0,2-2 1,-1 1-1,1-1 0,13 7 0,-4-5 46,0-1 0,1 0 0,1-2 0,0-1 0,0 0 0,0-1 0,0-2 0,1 0 0,-1-1 0,1-2 0,30-2 0,-23-1-22,0-1 0,0-1 0,-1-1 0,0-2 0,0-1-1,-1-1 1,0-2 0,27-15 0,-30 12 3,0-1 0,-1-1 0,-1-1 0,-1-1 0,-1-2-1,0 0 1,23-31 0,-35 39 38,0 0 0,-2 0 0,1 0-1,-2-1 1,0 0 0,8-29 0,-12 34-46,0-1 0,-1 0-1,0 1 1,0-1 0,-1 0 0,-1 0 0,1 1-1,-2-1 1,1 0 0,-1 1 0,-6-17 0,4 18-90,0-1 0,0 1 1,-1 0-1,0 0 0,-1 0 1,1 1-1,-2 0 0,1 0 1,-1 1-1,0 0 0,0 0 1,0 0-1,-1 1 0,0 0 1,0 0-1,0 1 0,-1 0 1,-10-3-1,4 2-741,-1 1 1,0 0-1,-30-4 0,26 7-1686,1 0-1,-34 4 1,18 3-4323</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3:07.475"/>
    </inkml:context>
    <inkml:brush xml:id="br0">
      <inkml:brushProperty name="width" value="0.025" units="cm"/>
      <inkml:brushProperty name="height" value="0.025" units="cm"/>
    </inkml:brush>
  </inkml:definitions>
  <inkml:trace contextRef="#ctx0" brushRef="#br0">1 454 5894,'0'0'6310,"13"-4"-3796,20-7-1707,0-3 1,-1 0-1,-1-3 1,0 0-1,28-22 1,151-121-792,-203 154 2,180-160-637,-186 166 650,-1 0-1,0-1 1,0 1-1,1-1 1,-1 1-1,0 0 1,0-1 0,1 1-1,-1 0 1,0-1-1,1 1 1,-1 0 0,1 0-1,-1-1 1,0 1-1,1 0 1,-1 0-1,1 0 1,-1-1 0,1 1-1,-1 0 1,1 0-1,-1 0 1,0 0 0,1 0-1,-1 0 1,1 0-1,-1 0 1,1 0 0,-1 0-1,1 0 1,-1 1-1,1-1 1,-1 0-1,0 0 1,1 0 0,-1 0-1,1 1 1,-1-1-1,0 0 1,1 1 0,-1-1-1,1 0 1,-1 0-1,0 1 1,1 0-1,-1 27 1136,-17 35 438,1-21-1160,-3 9 894,-14 57 0,29-88-2952,0 1 0,1 0-1,0 28 1,3-46-4653</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3:07.857"/>
    </inkml:context>
    <inkml:brush xml:id="br0">
      <inkml:brushProperty name="width" value="0.025" units="cm"/>
      <inkml:brushProperty name="height" value="0.025" units="cm"/>
    </inkml:brush>
  </inkml:definitions>
  <inkml:trace contextRef="#ctx0" brushRef="#br0">54 69 13132,'-7'2'2061,"-2"0"-1066,6-2-645,0 0-1,0 1 1,0-1-1,0 1 1,0 0-1,0 0 1,1 0-1,-1 0 1,0 1-1,1-1 0,-5 4 1,53-2 3830,318-19-1128,-46-1-2832,340 31-102,-451-7-262,-203-8 32,0 1 1,0 0 0,0-1-1,0 0 1,0 0 0,0 0 0,0-1-1,0 1 1,0-1 0,0 0-1,-1 0 1,1 0 0,4-4 0,-5 3-577,0 1 1,-1-1 0,1 0 0,-1 0 0,0 0 0,0 0 0,0 0 0,0-1-1,2-4 1,3-13-7512</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3:08.905"/>
    </inkml:context>
    <inkml:brush xml:id="br0">
      <inkml:brushProperty name="width" value="0.025" units="cm"/>
      <inkml:brushProperty name="height" value="0.025" units="cm"/>
    </inkml:brush>
  </inkml:definitions>
  <inkml:trace contextRef="#ctx0" brushRef="#br0">1 409 10762,'0'0'8515,"13"-4"-6257,11-6-1559,-1 0 1,0-2-1,0-1 0,-1 0 1,37-32-1,140-135-346,-69 59-263,-127 122-137,-4 9 63,-3 10 106,-44 72 701,37-75-700,1 1-1,0 1 1,1 0 0,1 0-1,1 0 1,1 1 0,-6 31-1,12-50-183,0 0-1,0 0 0,-1 0 1,1 0-1,0 0 1,0 0-1,1 0 1,-1 0-1,0 0 0,0 0 1,0 0-1,1 0 1,-1-1-1,0 1 1,1 0-1,-1 0 0,1 0 1,-1 0-1,1 0 1,-1-1-1,1 1 0,-1 0 1,1 0-1,0-1 1,0 1-1,-1-1 1,1 1-1,0-1 0,0 1 1,0-1-1,-1 1 1,1-1-1,0 1 0,2-1 1,0 1-422,0-1-1,1 0 1,-1 0 0,0 0 0,1 0-1,-1 0 1,0-1 0,1 0 0,2-1-1,20-9-5639</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3:09.280"/>
    </inkml:context>
    <inkml:brush xml:id="br0">
      <inkml:brushProperty name="width" value="0.025" units="cm"/>
      <inkml:brushProperty name="height" value="0.025" units="cm"/>
    </inkml:brush>
  </inkml:definitions>
  <inkml:trace contextRef="#ctx0" brushRef="#br0">0 0 12396,'0'0'15342,"56"14"-14189,-20-14-640,4-4-385,1-1-64,-7 1-448,-1 4-1218,-12 0-1569,-8 3-1313,-8 3-3620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7:10.648"/>
    </inkml:context>
    <inkml:brush xml:id="br0">
      <inkml:brushProperty name="width" value="0.025" units="cm"/>
      <inkml:brushProperty name="height" value="0.025" units="cm"/>
    </inkml:brush>
  </inkml:definitions>
  <inkml:trace contextRef="#ctx0" brushRef="#br0">3475 1 6406,'0'0'11200,"3"9"-10485,-2-4-595,1-1 0,-1 1-1,0-1 1,0 1-1,-1 0 1,0-1 0,0 1-1,0 0 1,0-1 0,0 1-1,-1 0 1,0-1-1,0 1 1,0 0 0,-1-1-1,0 0 1,0 1-1,0-1 1,0 0 0,0 0-1,-1 0 1,0 0 0,0 0-1,0-1 1,0 0-1,-6 5 1,-11 7 196,0-1 0,-2-2 1,1 0-1,-1-1 0,-1-1 0,-43 13 0,-151 24 653,120-30-580,-187 17 955,97-15-435,-513 29-738,505-52-166,-374-59 1,388 37-3,-99-18 4,226 31 192,-70-27 0,86 26-71,-1 1-1,0 2 1,-1 2 0,-45-5-1,73 13-107,0 1 46,-1-1-1,1-1 1,0 0-1,0 0 1,0-1-1,0-1 1,-12-4 0,47 0-6934,14-2-2093,-13-1 1696</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3:13.966"/>
    </inkml:context>
    <inkml:brush xml:id="br0">
      <inkml:brushProperty name="width" value="0.025" units="cm"/>
      <inkml:brushProperty name="height" value="0.025" units="cm"/>
    </inkml:brush>
  </inkml:definitions>
  <inkml:trace contextRef="#ctx0" brushRef="#br0">183 0 15471,'0'0'8915,"-10"9"-8478,-6 6-205,0 2 0,1-1 0,1 2 0,0 0 0,1 1 0,-17 35-1,20-30-121,0 1-1,2 1 1,1 0-1,1 0 1,1 0-1,1 1 0,0 50 1,4-75-187,0 0 0,0 1 0,0-1 1,0 0-1,0 1 0,1-1 0,-1 0 0,1 0 1,0 0-1,-1 0 0,1 1 0,0-1 0,0 0 1,0 0-1,1 0 0,-1-1 0,0 1 0,1 0 0,-1 0 1,1-1-1,0 1 0,1 1 0,0-2-463,0 0-1,0 1 0,-1-1 1,1 0-1,0-1 0,0 1 1,0 0-1,0-1 0,0 1 1,6-1-1,20 0-6575</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3:14.342"/>
    </inkml:context>
    <inkml:brush xml:id="br0">
      <inkml:brushProperty name="width" value="0.025" units="cm"/>
      <inkml:brushProperty name="height" value="0.025" units="cm"/>
    </inkml:brush>
  </inkml:definitions>
  <inkml:trace contextRef="#ctx0" brushRef="#br0">1 200 11851,'0'0'16784,"12"-9"-16528,48-41-760,81-87-1,-136 134 343,-5 6 73,-9 18 74,-15 29 276,16-35-148,0-2-41,0 1 1,1 0 0,1 1 0,0-1 0,1 1 0,1 0 0,0 0 0,-3 28 0,7-42-115,0-1 0,0 0 0,0 1 0,0-1 0,0 1 0,0-1 0,0 1 0,1-1 0,-1 1 0,0-1 0,0 1 0,0-1 0,0 1 0,1-1 0,-1 0 0,0 1 0,0-1 0,1 1 0,-1-1 1,0 0-1,1 1 0,-1-1 0,0 0 0,1 1 0,-1-1 0,0 0 0,1 0 0,-1 1 0,1-1 0,-1 0 0,1 0 0,-1 0 0,1 0 0,-1 0 0,1 1 0,13-2-4560,0-4-3678</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3:14.673"/>
    </inkml:context>
    <inkml:brush xml:id="br0">
      <inkml:brushProperty name="width" value="0.025" units="cm"/>
      <inkml:brushProperty name="height" value="0.025" units="cm"/>
    </inkml:brush>
  </inkml:definitions>
  <inkml:trace contextRef="#ctx0" brushRef="#br0">1 3 17424,'0'0'11275,"52"37"-11019,-20-37-224,2-5-800,1-6-1827,-7-1-3683,3 0-9737</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3:15.035"/>
    </inkml:context>
    <inkml:brush xml:id="br0">
      <inkml:brushProperty name="width" value="0.025" units="cm"/>
      <inkml:brushProperty name="height" value="0.025" units="cm"/>
    </inkml:brush>
  </inkml:definitions>
  <inkml:trace contextRef="#ctx0" brushRef="#br0">220 23 11243,'0'0'15294,"-11"-5"-14029,4 2-1072,4 1-147,1 0-1,-1 1 1,0-1 0,0 1 0,0 0 0,0 0-1,0 0 1,0 0 0,0 0 0,0 1 0,0-1-1,0 1 1,-1 0 0,1 0 0,0 0 0,0 0 0,0 1-1,0 0 1,0-1 0,0 1 0,0 0 0,0 0-1,-5 3 1,-2 2 18,1 0-1,0 1 1,0 1-1,1-1 1,0 1 0,0 1-1,1-1 1,0 1-1,1 1 1,0-1-1,0 1 1,1 0-1,0 0 1,1 1-1,0 0 1,1-1 0,0 1-1,0 0 1,1 1-1,0 17 1,1-27-60,1 0 0,0 0 1,0-1-1,1 1 0,-1 0 1,0-1-1,1 1 0,-1-1 1,1 1-1,-1 0 0,1-1 1,-1 1-1,1-1 0,0 1 1,0-1-1,0 0 0,0 1 1,0-1-1,0 0 0,0 0 0,1 0 1,-1 0-1,0 0 0,3 2 1,-2-2 6,1 0 0,0 0 1,1 0-1,-1-1 0,0 1 1,0-1-1,0 1 0,0-1 0,0 0 1,1 0-1,-1-1 0,4 0 1,1 0 3,0-1 1,0 0-1,0-1 1,-1 1 0,1-2-1,-1 1 1,1-1 0,-1 0-1,11-9 1,-6 2-51,-2-1 0,1 0 0,-2 0 0,12-20 0,-16 25 4,-1-1 0,0 0 0,-1 1 0,1-1 0,-2-1 0,1 1-1,-1 0 1,0-1 0,1-14 0,-4 23 24,1 0-1,0-1 1,0 1 0,0 0-1,-1 0 1,1-1-1,0 1 1,0 0 0,-1 0-1,1-1 1,0 1 0,0 0-1,-1 0 1,1-1-1,0 1 1,-1 0 0,1 0-1,0 0 1,-1 0-1,1 0 1,0 0 0,-1 0-1,1 0 1,0 0 0,-1-1-1,1 1 1,0 0-1,-1 1 1,1-1 0,0 0-1,-1 0 1,1 0 0,0 0-1,-1 0 1,1 0-1,0 0 1,-1 0 0,1 1-1,0-1 1,-1 0 0,1 1-1,-16 6-168,12-4-23,1 0 0,-1 0 0,1 0 0,0 0 0,0 1 0,0-1-1,1 1 1,-1 0 0,-1 5 0,-5 22-6874,8-17-278</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3:15.394"/>
    </inkml:context>
    <inkml:brush xml:id="br0">
      <inkml:brushProperty name="width" value="0.025" units="cm"/>
      <inkml:brushProperty name="height" value="0.025" units="cm"/>
    </inkml:brush>
  </inkml:definitions>
  <inkml:trace contextRef="#ctx0" brushRef="#br0">90 0 17296,'0'0'9321,"-39"70"-7783,22-42-866,8 0-255,-5 2-289,7-4-128,3-3-64,4-4-641,0-5-864,0-6-1763,5-8-1536,6 0-4805</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3:15.726"/>
    </inkml:context>
    <inkml:brush xml:id="br0">
      <inkml:brushProperty name="width" value="0.025" units="cm"/>
      <inkml:brushProperty name="height" value="0.025" units="cm"/>
    </inkml:brush>
  </inkml:definitions>
  <inkml:trace contextRef="#ctx0" brushRef="#br0">26 116 4901,'0'0'18551,"-5"8"-15519,-14 26-1137,19-33-1855,0-1 1,0 0-1,-1 0 0,1 1 1,0-1-1,0 0 1,0 0-1,0 1 1,0-1-1,0 0 0,0 1 1,0-1-1,0 0 1,0 0-1,0 1 0,0-1 1,0 0-1,0 1 1,0-1-1,0 0 0,0 0 1,1 1-1,-1-1 1,0 0-1,0 0 0,0 1 1,0-1-1,1 0 1,-1 0-1,0 0 0,0 1 1,0-1-1,1 0 1,-1 0-1,0 0 1,0 1-1,1-1 0,-1 0 1,0 0-1,0 0 1,1 0-1,-1 0 0,0 0 1,0 0-1,1 0 1,-1 0-1,0 0 0,1 0 1,-1 0-1,0 0 1,0 0-1,1 0 0,-1 0 1,0 0-1,1 0 1,-1 0-1,0 0 0,0 0 1,1 0-1,-1-1 1,18-2 345,-7-2-337,1 0 0,-1-1 0,0-1 0,-1 0 0,1 0 0,-1-1 0,13-13 0,58-70-1691,-74 84 777,-10 15 489,-23 36 536,-18 36 217,40-72-510,1-1 0,0 1 0,1 0 0,0 0 0,0 0 0,0 0 0,1 0 0,1 0 0,0 13 0,0-20-78,0-1-1,0 0 0,0 1 1,0-1-1,0 1 0,0-1 0,0 0 1,0 1-1,1-1 0,-1 1 0,0-1 1,0 0-1,0 1 0,1-1 1,-1 0-1,0 1 0,0-1 0,1 0 1,-1 1-1,0-1 0,1 0 0,-1 0 1,0 1-1,1-1 0,-1 0 1,1 0-1,-1 0 0,0 0 0,1 0 1,-1 1-1,1-1 0,-1 0 0,0 0 1,1 0-1,-1 0 0,1 0 1,-1 0-1,1 0 0,-1 0 0,1-1 1,0 1-595,18 1-10031</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3:16.073"/>
    </inkml:context>
    <inkml:brush xml:id="br0">
      <inkml:brushProperty name="width" value="0.025" units="cm"/>
      <inkml:brushProperty name="height" value="0.025" units="cm"/>
    </inkml:brush>
  </inkml:definitions>
  <inkml:trace contextRef="#ctx0" brushRef="#br0">398 1 17649,'0'0'4900,"15"54"-1985,-14-26-801,-1 6-705,0 7-352,-7 4-416,-14 7-289,-8 7 1,-9 2-129,-5 1-128,-6 1-96,-3 0-96,1-5-769,1-5-1537,10-7-3588,6-12-6854</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3:23.295"/>
    </inkml:context>
    <inkml:brush xml:id="br0">
      <inkml:brushProperty name="width" value="0.025" units="cm"/>
      <inkml:brushProperty name="height" value="0.025" units="cm"/>
    </inkml:brush>
  </inkml:definitions>
  <inkml:trace contextRef="#ctx0" brushRef="#br0">1 0 16848,'0'0'8424,"79"12"-7463,-21-12-641,7 0-256,7 0-64,-7 0-672,-10 1-1282,-10 5-769,-21 3-736,-17 2-1794,-7 2-481</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3:23.641"/>
    </inkml:context>
    <inkml:brush xml:id="br0">
      <inkml:brushProperty name="width" value="0.025" units="cm"/>
      <inkml:brushProperty name="height" value="0.025" units="cm"/>
    </inkml:brush>
  </inkml:definitions>
  <inkml:trace contextRef="#ctx0" brushRef="#br0">1 1 8648,'0'0'14638,"79"19"-13709,-20-19-641,6 0-224,4 0-160,-6 0-1633,-7 0-2403,-6-4-5574</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3:24.004"/>
    </inkml:context>
    <inkml:brush xml:id="br0">
      <inkml:brushProperty name="width" value="0.025" units="cm"/>
      <inkml:brushProperty name="height" value="0.025" units="cm"/>
    </inkml:brush>
  </inkml:definitions>
  <inkml:trace contextRef="#ctx0" brushRef="#br0">1 363 14574,'0'0'8712,"8"-8"-7100,99-87-273,-60 55-1630,-1-2 1,-2-1-1,70-91 0,-139 174 1058,0 0 0,-26 64-1,43-84-601,1 1 0,1 0 0,0 1 0,2 0 0,0 0 0,1 0 0,1 36 0,2-55-184,1 0 1,-1 0-1,1 0 0,-1 0 1,1-1-1,0 1 1,0 0-1,1 0 0,-1 0 1,0-1-1,1 1 1,0-1-1,-1 1 1,1-1-1,0 0 0,0 0 1,0 0-1,1 0 1,-1 0-1,0 0 0,1 0 1,0-1-1,-1 1 1,1-1-1,3 2 0,21 2-4036,1-8-5403,-16-5-3990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7:11.338"/>
    </inkml:context>
    <inkml:brush xml:id="br0">
      <inkml:brushProperty name="width" value="0.025" units="cm"/>
      <inkml:brushProperty name="height" value="0.025" units="cm"/>
    </inkml:brush>
  </inkml:definitions>
  <inkml:trace contextRef="#ctx0" brushRef="#br0">148 289 6246,'-11'6'599,"1"1"0,0 0 1,0 0-1,0 1 0,1 0 0,-15 17 1,19-18 472,0 0 0,1 0 1,-1 0-1,1 1 1,1-1-1,-5 13 1,7-8 5509,5-24-3750,-2 0-3737,-3-60 1469,-3-1 0,-20-112 0,24 184-558,-2-5 29,1 0 0,0 0 0,0 0 0,1 0 0,0 0 0,0-10 0,1 15-37,-1-1-1,1 1 1,-1 0 0,1 0-1,-1-1 1,1 1 0,0 0-1,-1 0 1,1 0 0,0 0-1,0 0 1,0 0 0,0 0-1,0 0 1,0 0-1,0 0 1,0 0 0,1 1-1,-1-1 1,0 0 0,0 1-1,1-1 1,-1 1 0,0-1-1,1 1 1,-1 0 0,0 0-1,1-1 1,-1 1 0,0 0-1,1 0 1,-1 0 0,3 1-1,13 0-2,0 2-1,0 0 1,0 0 0,-1 2-1,1 0 1,22 11 0,49 13-337,-44-17-926,4 0-2415,5-6-3927,-20-6-371</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3:24.380"/>
    </inkml:context>
    <inkml:brush xml:id="br0">
      <inkml:brushProperty name="width" value="0.025" units="cm"/>
      <inkml:brushProperty name="height" value="0.025" units="cm"/>
    </inkml:brush>
  </inkml:definitions>
  <inkml:trace contextRef="#ctx0" brushRef="#br0">42 0 8584,'0'0'4388,"-8"3"-1430,-22 9-583,30-12-2315,0 0 0,0 0-1,0 0 1,0 0-1,-1 0 1,1 0-1,0 0 1,0 0 0,0 0-1,0 0 1,0 0-1,0 0 1,-1 0 0,1 0-1,0 1 1,0-1-1,0 0 1,0 0 0,0 0-1,0 0 1,0 0-1,-1 0 1,1 0 0,0 0-1,0 0 1,0 0-1,0 1 1,0-1 0,0 0-1,0 0 1,0 0-1,0 0 1,0 0 0,0 0-1,0 1 1,0-1-1,0 0 1,0 0-1,0 0 1,0 0 0,0 0-1,0 0 1,0 1-1,0-1 1,0 0 0,0 0-1,0 0 1,0 0-1,0 0 1,0 0 0,0 0-1,0 1 1,0-1-1,0 0 1,0 0 0,0 0-1,0 0 1,0 0-1,1 0 1,-1 0 0,0 1-1,12 2 1285,16 0-233,350-11 1532,-45-1-4384,-277 14-3976,-31 2-86</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3:24.706"/>
    </inkml:context>
    <inkml:brush xml:id="br0">
      <inkml:brushProperty name="width" value="0.025" units="cm"/>
      <inkml:brushProperty name="height" value="0.025" units="cm"/>
    </inkml:brush>
  </inkml:definitions>
  <inkml:trace contextRef="#ctx0" brushRef="#br0">324 87 11018,'0'0'3855,"-4"-11"-471,3 7-3155,-1 0 0,1 0-1,-1 0 1,0 0 0,0 0-1,-1 0 1,1 1 0,-1-1 0,0 1-1,0-1 1,0 1 0,0 0-1,-1 0 1,1 0 0,-1 1-1,1-1 1,-1 1 0,0 0 0,0 0-1,0 0 1,0 1 0,-1 0-1,1-1 1,-6 0 0,1 1-119,0 0 0,0 0 1,1 1-1,-1 1 1,0-1-1,0 1 0,1 0 1,-1 1-1,0 0 0,1 1 1,0 0-1,-1 0 1,1 0-1,0 1 0,1 1 1,-1-1-1,1 1 0,0 0 1,0 1-1,0 0 0,1 0 1,0 0-1,0 1 1,1 0-1,-1 0 0,1 0 1,1 1-1,0-1 0,0 1 1,0 0-1,1 1 1,0-1-1,1 0 0,0 1 1,0 0-1,1-1 0,0 1 1,0 0-1,2 15 1,-1-20-83,1 0 1,0 1-1,0-1 1,0 0-1,0 0 1,1 0-1,-1 0 1,1 0-1,0 0 1,1 0-1,-1-1 1,1 1-1,-1-1 1,1 1-1,0-1 1,0 0-1,1 0 1,-1-1 0,0 1-1,1-1 1,0 1-1,0-1 1,-1 0-1,1 0 1,0-1-1,1 1 1,-1-1-1,5 1 1,0 0-13,-1 0 0,0-1 0,1 0 0,-1-1 0,1 1 0,-1-2 0,1 1 0,-1-1 0,1 0 0,-1-1 0,0 0 0,0 0 0,0-1 0,8-4 0,-6 2 4,0-2-1,-1 1 0,1-1 1,-2-1-1,1 0 0,-1 0 1,0-1-1,-1 1 1,0-2-1,12-18 0,-16 23-7,0-1-1,0 0 0,-1 1 0,0-1 0,0 0 0,0 0 1,0 0-1,-1-1 0,0 1 0,0 0 0,-1 0 1,0-1-1,0 1 0,0 0 0,-1 0 0,0-1 0,0 1 1,-1 0-1,1 0 0,-1 0 0,-5-9 0,6 13-44,0 0 0,-1-1 0,1 1 0,-1 0 0,1 0 0,-1 0 0,0 0 0,0 0 0,1 1 0,-1-1 0,-1 0 0,1 1 0,0 0 0,0-1 0,-1 1 0,1 0 0,0 0 0,-1 0 0,1 1 0,-1-1 0,1 0 0,-1 1 0,0 0 0,1 0 0,-1 0 0,1 0 0,-1 0 0,0 0 0,1 0 0,-1 1 0,1 0 0,-4 0 0,3 1-207,0-1 1,0 0 0,0 1-1,0 0 1,0 0 0,1 0-1,-1 0 1,1 0-1,-1 0 1,1 1 0,0-1-1,0 1 1,0 0 0,0-1-1,1 1 1,-1 0 0,1 0-1,-1 0 1,1 0 0,0 1-1,0-1 1,0 0 0,1 0-1,-1 7 1,1-9 97,0 2-311,-1-1-1,1 1 1,0-1-1,0 1 0,0-1 1,1 1-1,-1-1 1,1 1-1,-1-1 0,1 0 1,0 1-1,0-1 1,0 0-1,0 1 1,2 1-1,15 12-4708</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3:25.080"/>
    </inkml:context>
    <inkml:brush xml:id="br0">
      <inkml:brushProperty name="width" value="0.025" units="cm"/>
      <inkml:brushProperty name="height" value="0.025" units="cm"/>
    </inkml:brush>
  </inkml:definitions>
  <inkml:trace contextRef="#ctx0" brushRef="#br0">51 1 17649,'0'0'5669,"-16"59"-3619,7-29-545,-2 4-672,2-1-256,4 2-321,5-1-224,0-6-32,5-5-641,10-6-832,-1-13-1506,2-4-1473,6-12-3876</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3:25.422"/>
    </inkml:context>
    <inkml:brush xml:id="br0">
      <inkml:brushProperty name="width" value="0.025" units="cm"/>
      <inkml:brushProperty name="height" value="0.025" units="cm"/>
    </inkml:brush>
  </inkml:definitions>
  <inkml:trace contextRef="#ctx0" brushRef="#br0">0 232 11018,'0'0'15145,"12"-3"-13378,5-2-1553,0-1-1,0-1 1,-1 0 0,0-1-1,0-1 1,-1 0-1,0-2 1,0 1-1,21-23 1,-6 4-51,50-65-1,-92 113-97,1 1-1,-17 38 1,13-25 8,4-8 47,0 0-1,-10 40 0,18-56-264,1 1 0,1-1 0,-1 1 0,1 0 0,1-1 0,0 1-1,0 0 1,1-1 0,0 1 0,4 16 0,6-11-3112,0-8-2759</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3:32.584"/>
    </inkml:context>
    <inkml:brush xml:id="br0">
      <inkml:brushProperty name="width" value="0.025" units="cm"/>
      <inkml:brushProperty name="height" value="0.025" units="cm"/>
    </inkml:brush>
  </inkml:definitions>
  <inkml:trace contextRef="#ctx0" brushRef="#br0">45 1 4708,'-11'0'3325,"-18"0"6392,25 1-5995,16 2-2549,49 3-503,-1-3-1,91-6 1,-29-1-2828,-95 6 1162,-14 1-910,-12 0-3910,-17 2 2288</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3:32.941"/>
    </inkml:context>
    <inkml:brush xml:id="br0">
      <inkml:brushProperty name="width" value="0.025" units="cm"/>
      <inkml:brushProperty name="height" value="0.025" units="cm"/>
    </inkml:brush>
  </inkml:definitions>
  <inkml:trace contextRef="#ctx0" brushRef="#br0">0 0 7783,'0'0'13485,"87"22"-12300,-28-22-640,-5 0-417,4 0-96,-2 0-481,-13-1-1761,-9-3-3491</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3:35.126"/>
    </inkml:context>
    <inkml:brush xml:id="br0">
      <inkml:brushProperty name="width" value="0.025" units="cm"/>
      <inkml:brushProperty name="height" value="0.025" units="cm"/>
    </inkml:brush>
  </inkml:definitions>
  <inkml:trace contextRef="#ctx0" brushRef="#br0">32 1 12780,'-7'16'10679,"-7"30"-8082,11-38-2539,1 1 0,0 0 1,1-1-1,0 1 0,0 0 0,0 0 1,1 0-1,1 0 0,2 16 1,-2-24-38,-1 0 1,1-1-1,0 1 1,-1 0-1,1 0 1,0-1-1,0 1 1,-1-1-1,1 1 1,0-1-1,0 1 1,0-1-1,0 1 1,0-1-1,0 0 1,0 1-1,0-1 1,0 0-1,0 0 1,0 0-1,0 0 1,0 0-1,0 0 1,0 0-1,0 0 1,0 0-1,-1 0 1,1-1-1,0 1 1,0 0-1,0-1 1,1 0 0,31-14 341,77-80-145,-110 95-215,0 0 0,0-1 0,0 1 0,0 0 0,1-1 0,-1 1 0,0 0 0,0-1 0,0 1 0,1 0 0,-1-1 0,0 1 0,1 0 0,-1 0 0,0-1 0,1 1 0,-1 0 0,0 0 0,1 0 0,-1 0 0,0-1 0,1 1 0,-1 0 0,0 0 0,1 0 0,-1 0 0,1 0 0,-1 0 0,0 0 0,1 0 0,-1 0 0,1 0 0,-1 0 0,0 0 0,1 0 0,-1 0 0,0 1 0,1-1 0,-1 0 0,0 0 0,1 0 0,-1 1 0,0-1 0,1 0 0,-1 0 0,0 1 0,1-1 0,-1 0 0,0 1 0,5 26 338,0 11 43,-5-37-375,0 1 1,1-1-1,-1 0 1,1 0 0,-1 1-1,1-1 1,-1 0-1,1 0 1,0 0-1,0 0 1,-1 0 0,1 0-1,0 0 1,0 0-1,0 0 1,0 0-1,0 0 1,0-1 0,0 1-1,1 0 1,-1-1-1,2 1 1,6 1-21,0-1-1,0-1 1,0 0 0,0 0 0,0-1 0,0 0-1,0-1 1,-1 1 0,1-2 0,0 1-1,-1-1 1,1-1 0,-1 1 0,0-2 0,-1 1-1,1-1 1,-1 0 0,1 0 0,10-12 0,-40 86-3064,25-76-6278,-2-8 3262</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3:35.475"/>
    </inkml:context>
    <inkml:brush xml:id="br0">
      <inkml:brushProperty name="width" value="0.025" units="cm"/>
      <inkml:brushProperty name="height" value="0.025" units="cm"/>
    </inkml:brush>
  </inkml:definitions>
  <inkml:trace contextRef="#ctx0" brushRef="#br0">0 0 14606,'0'0'6918,"61"5"-12107,-43 2-5829</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3:36.057"/>
    </inkml:context>
    <inkml:brush xml:id="br0">
      <inkml:brushProperty name="width" value="0.025" units="cm"/>
      <inkml:brushProperty name="height" value="0.025" units="cm"/>
    </inkml:brush>
  </inkml:definitions>
  <inkml:trace contextRef="#ctx0" brushRef="#br0">157 47 13645,'0'0'9257,"-6"-7"-7800,3 4-1371,0-1 74,-1 0-1,1 0 0,-1 0 0,0 0 0,0 1 1,-1 0-1,-6-4 0,10 6-147,-1 0 0,0 1 1,0-1-1,1 1 0,-1 0 0,0-1 1,0 1-1,0 0 0,0 0 0,1 0 0,-1 0 1,0 0-1,0 1 0,0-1 0,1 1 1,-1-1-1,0 1 0,0-1 0,1 1 0,-1 0 1,1 0-1,-1 0 0,0 0 0,1 0 1,0 0-1,-1 0 0,1 1 0,0-1 0,-1 0 1,1 1-1,-1 1 0,-3 4-12,0-1 0,1 1 0,0 0 1,0 0-1,0 0 0,1 0 0,0 1 0,1 0 0,0-1 1,0 1-1,-1 13 0,2-16 6,1 0 0,0 0 0,0-1 0,0 1 0,1 0 0,0 0 0,0 0 0,0-1 0,0 1 0,1 0 0,0-1 0,0 1 0,0-1 1,0 0-1,1 1 0,0-1 0,0 0 0,0-1 0,6 7 0,-5-6 14,11 8-113,-1 0 1,-1 1-1,0 1 1,-1 0-1,17 25 0,-27-36 82,0 1-1,0-1 1,-1 1 0,1-1-1,-1 1 1,0 0-1,0 0 1,0 0 0,-1-1-1,1 1 1,-1 0-1,0 0 1,0 0-1,0 0 1,0 0 0,-1 0-1,0 0 1,0-1-1,0 1 1,0 0 0,0 0-1,-1-1 1,0 1-1,0-1 1,0 0 0,0 1-1,0-1 1,0 0-1,-1 0 1,0 0-1,0-1 1,1 1 0,-6 3-1,1-1 134,1 0 0,-1 0-1,-1 0 1,1-1 0,-1 0-1,0 0 1,-13 4-1,20-8-84,-1 1-1,1-1 1,-1 1 0,0-1-1,1 0 1,-1 0-1,1 1 1,-1-1-1,0 0 1,1 0-1,-1-1 1,0 1-1,1 0 1,-1-1-1,0 1 1,1 0-1,-1-1 1,1 0-1,-1 1 1,1-1-1,-1 0 1,1 0-1,0 0 1,-1 0 0,1 0-1,0 0 1,0 0-1,0 0 1,0-1-1,0 1 1,0 0-1,0-1 1,0 1-1,0-1 1,1 1-1,-1-1 1,0 1-1,1-1 1,-1 1-1,1-1 1,0 0-1,0 1 1,-1-1-1,1 0 1,1-1-1,-2-4-42,1 1 0,0-1 0,0 0 0,0 1 0,1-1 0,0 1 0,1-1 0,0 1 1,-1-1-1,2 1 0,-1 0 0,1 0 0,0 0 0,0 0 0,1 1 0,0-1 0,0 1 0,5-6 0,9-6-175,0 2 1,1 0-1,38-24 1,-43 31-26,1-1 1,-1 0-1,-1-1 1,0-1-1,0 0 1,-1-1-1,0 0 1,15-23-1,-26 34 203,1-1-1,-1 0 1,0 0 0,0 0-1,0 0 1,0 0-1,-1 0 1,1 0-1,-1 0 1,1 0 0,-1 0-1,0 0 1,1 0-1,-1-1 1,0 1 0,-1 0-1,1 0 1,0 0-1,0 0 1,-1 0-1,0 0 1,1 0 0,-1 0-1,0 0 1,0 0-1,0 0 1,0 0-1,0 0 1,0 0 0,-1 1-1,1-1 1,-1 0-1,1 1 1,-1 0 0,1-1-1,-4-1 1,2 1 27,0 1 0,1 0 0,-1 0 0,0 0 0,0 1 1,1-1-1,-1 1 0,0-1 0,0 1 0,0 0 0,0 0 1,0 0-1,1 1 0,-1-1 0,0 1 0,0-1 0,0 1 1,1 0-1,-1 0 0,0 0 0,1 0 0,-1 1 0,1-1 0,-1 1 1,1-1-1,0 1 0,-3 3 0,-23 32 555,28-36-569,-1 0-1,0 0 1,1 0-1,-1 0 1,1 0-1,-1 0 1,1 0-1,0 0 1,-1 0-1,1 0 1,0 0-1,0 0 1,0 0 0,-1 0-1,1 1 1,1-1-1,-1 0 1,0 0-1,0 0 1,0 0-1,0 0 1,1 0-1,-1 0 1,1 0-1,-1 0 1,1 0-1,-1 0 1,1 0-1,-1 0 1,1 0-1,0 0 1,-1 0-1,1 0 1,0-1-1,0 1 1,0 0-1,0 0 1,1 0-1,20 7-31,-1-2 0,1 0 0,0-2 0,0 0 0,0-1 0,1-2 0,27 0 1340,-51-40 161,-3 15-1460,3 16-100,-1 1 0,1-1 0,0 0 0,1 1 0,0-1 0,0 1 0,1-1 0,1-10 0,-1 18-80,-1 0 0,1-1 0,-1 1 1,1-1-1,-1 1 0,1 0 0,-1 0 1,1-1-1,-1 1 0,1 0 0,0 0 0,-1 0 1,1-1-1,0 1 0,-1 0 0,1 0 0,-1 0 1,1 0-1,0 0 0,-1 0 0,1 1 1,0-1-1,-1 0 0,1 0 0,-1 0 0,1 0 1,1 1-1,8 4-10178</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3:36.885"/>
    </inkml:context>
    <inkml:brush xml:id="br0">
      <inkml:brushProperty name="width" value="0.025" units="cm"/>
      <inkml:brushProperty name="height" value="0.025" units="cm"/>
    </inkml:brush>
  </inkml:definitions>
  <inkml:trace contextRef="#ctx0" brushRef="#br0">27 27 3876,'3'-19'5792,"-2"19"-5577,-1 0 0,0-1 0,0 1 0,0-1 1,0 1-1,0 0 0,1-1 0,-1 1 0,0-1 0,0 1 0,1 0 1,-1-1-1,0 1 0,1 0 0,-1-1 0,0 1 0,1 0 0,-1 0 1,0-1-1,1 1 0,-1 0 0,0 0 0,1 0 0,-1 0 1,1-1-1,-1 1 0,1 0 0,-1 0 0,0 0 0,1 0 0,-1 0 1,1 0-1,-1 0 0,1 0 0,-1 0 0,1 0 0,-1 0 0,0 0 1,1 1-1,-1-1 0,1 0 0,0 0 0,0 5 263,0 0 0,0-1 0,0 1 0,-1 0 0,1 0 0,-1 0 0,0-1 0,0 1 0,-2 8 0,1-7 6,-1 6 46,0 1 1,-1 0-1,-1-1 1,-8 22-1,7-23-184,1 0-1,0 0 1,1 0-1,0 1 1,1-1 0,-2 17-1,4-28-329,1 1 0,-1-1-1,0 0 1,1 1 0,-1-1-1,0 0 1,1 1-1,-1-1 1,0 0 0,1 1-1,-1-1 1,1 0 0,-1 1-1,1-1 1,-1 0 0,1 0-1,-1 0 1,1 0 0,-1 1-1,1-1 1,-1 0-1,1 0 1,-1 0 0,1 0-1,-1 0 1,1 0 0,-1 0-1,1 0 1,-1 0 0,1-1-1,-1 1 1,1 0 0,-1 0-1,1 0 1,-1-1-1,0 1 1,1 0 0,0-1-1,21-8 149,-10 0-243,0-1 0,-1-1 0,0 1 0,-1-2 0,16-22 0,-14 18-162,1 0 1,19-18 0,-35 70-209,-6-15 463,6-17 0,1 0-1,0 1 1,0-1-1,0 1 1,0 0-1,1 0 1,-1 0-1,1 0 1,0 0-1,1 0 1,-1 0-1,1 0 1,1 8-1,14-8-1845,14-9-5433,-11-9 299</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7:12.444"/>
    </inkml:context>
    <inkml:brush xml:id="br0">
      <inkml:brushProperty name="width" value="0.025" units="cm"/>
      <inkml:brushProperty name="height" value="0.025" units="cm"/>
    </inkml:brush>
  </inkml:definitions>
  <inkml:trace contextRef="#ctx0" brushRef="#br0">33 1 9065,'3'-1'6092,"-3"8"-2403,-5 24-1276,-10 37-1721,11-48-91,0 0 0,0 0-1,1 33 1,3-52-578,0-1 0,0 1 1,0 0-1,0-1 0,0 1 0,0-1 1,1 1-1,-1 0 0,0-1 1,0 1-1,1-1 0,-1 1 0,0-1 1,1 1-1,-1-1 0,1 1 0,-1-1 1,1 1-1,-1-1 0,1 0 1,-1 1-1,1-1 0,-1 0 0,1 1 1,-1-1-1,1 0 0,-1 0 1,1 1-1,0-1 0,-1 0 0,1 0 1,0 0-1,-1 0 0,1 0 1,-1 0-1,1 0 0,0 0 0,-1 0 1,1 0-1,0 0 0,-1-1 0,1 1 1,-1 0-1,1 0 0,-1 0 1,1-1-1,0 1 0,-1 0 0,1-1 1,0 0-1,31-18 375,106-119-104,-138 138-293,0 0 0,0 0-1,0 0 1,0-1 0,1 1 0,-1 0 0,0 0 0,0 0-1,0 0 1,0 0 0,1 0 0,-1-1 0,0 1 0,0 0-1,0 0 1,1 0 0,-1 0 0,0 0 0,0 0 0,0 0-1,1 0 1,-1 0 0,0 0 0,0 0 0,0 0 0,1 0-1,-1 0 1,0 0 0,0 0 0,0 0 0,1 0 0,-1 0 0,0 1-1,0-1 1,0 0 0,0 0 0,1 0 0,-1 0 0,0 0-1,0 0 1,0 1 0,0-1 0,1 0 0,-1 0 0,0 0-1,0 0 1,0 1 0,0-1 0,0 0 0,0 0 0,0 0-1,0 0 1,0 1 0,0-1 0,0 0 0,1 0 0,-1 1 0,0-1-1,0 0 1,0 0 0,-1 1 0,1 23 108,-8 28 82,6-47-182,1 0 35,-1 1-1,1-1 1,0 0 0,0 1 0,0-1 0,1 1 0,0 8-1,0-13-31,1 0 0,-1 0 0,0 0 0,0-1-1,1 1 1,-1 0 0,1 0 0,-1-1 0,0 1-1,1 0 1,-1 0 0,1-1 0,0 1 0,-1-1-1,1 1 1,0 0 0,-1-1 0,1 0 0,0 1-1,1 0 1,0 0 8,1-1-1,-1 1 1,0-1-1,1 0 1,-1 1 0,1-1-1,-1 0 1,0 0-1,1-1 1,3 0-1,2-1 4,0-1-1,0 0 0,0 0 0,-1-1 1,0 1-1,0-2 0,0 1 0,9-8 1,20-13 6,-31 24-29,-4 1-2,-1 1-1,0-1 1,0 0 0,1 1 0,-1-1 0,0 1 0,0-1-1,0 0 1,0 1 0,1-1 0,-1 1 0,0-1 0,0 0-1,0 1 1,0-1 0,0 1 0,0-1 0,0 1 0,0-1-1,0 0 1,0 1 0,0-1 0,-1 1 0,1-1 0,0 0-1,0 1 1,0-1 0,0 1 0,-1-1 0,1 0 0,0 1-1,0-1 1,-1 0 0,1 1 0,-9 16-89,9-17 60,-14 28-2589,14-28 2388,0 1 1,0-1 0,0 1 0,1-1 0,-1 1 0,0-1 0,0 1 0,0-1-1,0 1 1,0-1 0,1 1 0,-1-1 0,0 1 0,0-1 0,1 1 0,-1-1-1,0 1 1,1-1 0,-1 0 0,0 1 0,1-1 0,-1 0 0,0 1-1,1-1 1,-1 0 0,1 1 0,-1-1 0,1 0 0,-1 0 0,1 0 0,-1 1-1,1-1 1,-1 0 0,1 0 0,-1 0 0,1 0 0,-1 0 0,1 0 0,-1 0-1,1 0 1,-1 0 0,1 0 0,0 0 0,-1-1 0,1 1 0,-1 0-1,0 0 1,1 0 0,-1-1 0,2 1 0,15-6-4889</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3:37.310"/>
    </inkml:context>
    <inkml:brush xml:id="br0">
      <inkml:brushProperty name="width" value="0.025" units="cm"/>
      <inkml:brushProperty name="height" value="0.025" units="cm"/>
    </inkml:brush>
  </inkml:definitions>
  <inkml:trace contextRef="#ctx0" brushRef="#br0">34 72 12139,'0'0'9807,"9"1"-8216,-4 0-1388,1-1 0,-1 0 0,1 0 0,-1 0 0,0-1-1,1 0 1,10-2 0,-14 2-180,0 0 0,1 0-1,-1 0 1,0 0-1,1 0 1,-1 0 0,0-1-1,0 1 1,0-1-1,0 0 1,-1 1 0,1-1-1,0 0 1,-1 0 0,1 0-1,-1 0 1,0 0-1,1-1 1,-1 1 0,0 0-1,0 0 1,-1-1-1,1 1 1,0-4 0,-1 5-19,0 0 1,0 0-1,0 0 1,0 1-1,0-1 1,0 0-1,-1 0 1,1 0-1,0 0 1,-1 0-1,1 1 1,0-1-1,-1 0 1,1 0-1,-1 1 1,1-1-1,-1 0 1,0 0-1,1 1 1,-1-1-1,0 1 1,1-1-1,-1 1 1,0-1-1,0 1 1,1-1-1,-1 1 1,0 0-1,0-1 1,0 1-1,0 0 1,1 0-1,-1-1 1,0 1-1,0 0 1,0 0-1,0 0 1,0 0-1,0 0 1,0 1-1,1-1 1,-1 0-1,0 0 1,0 0-1,-1 1 1,-3 0 29,1-1 0,-1 1 0,0 0 0,1 0 1,-1 1-1,1 0 0,-9 4 0,6-1 40,0 0 0,1 1 0,0 0 0,0 0 0,-8 13 0,12-17-34,0 1 0,0 0 0,0-1-1,1 1 1,-1 0 0,1 0 0,0 0 0,0 0 0,0 0 0,0 0-1,0 0 1,1 1 0,-1-1 0,1 0 0,0 0 0,0 1 0,0-1-1,2 6 1,-1-8-32,-1 1 0,1-1 0,0 0 0,0 1 0,1-1 0,-1 0 0,0 0 0,0 0 0,1 0 0,-1 0 0,0-1 0,1 1 0,-1 0 0,1 0 0,-1-1 0,1 1 0,-1-1 0,1 0 0,-1 1 0,1-1 0,0 0 0,1 0 0,43 1 65,-35-1-79,12 0-400,0-1 0,33-5 0,-50 5 426,0 0 0,0 0-1,0-1 1,-1 0 0,1 0 0,-1-1-1,0 1 1,1-1 0,-1 0 0,0 0-1,-1-1 1,1 0 0,0 0 0,-1 0-1,5-6 1,11-10-559,18-3-9081,-24 17 3657</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3:37.891"/>
    </inkml:context>
    <inkml:brush xml:id="br0">
      <inkml:brushProperty name="width" value="0.025" units="cm"/>
      <inkml:brushProperty name="height" value="0.025" units="cm"/>
    </inkml:brush>
  </inkml:definitions>
  <inkml:trace contextRef="#ctx0" brushRef="#br0">201 270 3876,'0'0'16725,"-11"-7"-14563,-1 0-1664,0 0 1,0 1-1,-1 1 1,0 0-1,-21-5 1,30 9-368,-1 0-1,1 0 1,-1 1 0,1-1-1,-1 1 1,0 0 0,1 1 0,-1-1-1,1 1 1,-1 0 0,-4 1 0,7-1-95,0 0 0,0 0 0,0 0 0,0 1 0,0-1 0,0 1 0,0-1 0,1 1 0,-1 0 0,0-1 0,1 1 0,-1 0 0,1 0 0,0 0 0,0 0 0,0 0 0,0 1 0,0-1 0,0 0 0,0 0 0,1 1 0,-1-1 0,1 3 0,-1-3-26,1 0-1,0 0 1,0 0 0,-1 0 0,1 0 0,1 0 0,-1 0 0,0 0 0,0 0-1,1 0 1,-1 0 0,1 0 0,0 0 0,-1 0 0,1 0 0,0 0 0,0-1 0,0 1-1,1 0 1,-1-1 0,0 1 0,3 2 0,-1-2-7,0 0 0,0 0 0,0 0 0,0-1 0,1 1 1,-1-1-1,1 0 0,-1 0 0,1 0 0,-1 0 0,8 0 0,-4-1-111,1 1 0,-1-1 0,0-1-1,0 1 1,0-2 0,0 1 0,0 0-1,0-1 1,0-1 0,0 1 0,0-1-1,11-7 1,-14 7 76,0 0 0,0-1-1,0 0 1,0 0-1,0 0 1,-1-1 0,0 1-1,0-1 1,0 0 0,-1 0-1,1 0 1,-1 0 0,0 0-1,-1 0 1,2-6-1,-3 11 39,0-1 0,0 1 0,-1 0 0,1 0 0,0-1 0,0 1-1,0 0 1,-1 0 0,1-1 0,0 1 0,0 0 0,-1 0 0,1 0-1,0-1 1,-1 1 0,1 0 0,0 0 0,-1 0 0,1 0 0,0 0 0,-1 0-1,1 0 1,0-1 0,-1 1 0,1 0 0,0 0 0,-1 0 0,1 0-1,0 1 1,-1-1 0,1 0 0,0 0 0,-1 0 0,1 0 0,0 0-1,0 0 1,-1 0 0,1 1 0,0-1 0,-1 0 0,1 0 0,-1 1-1,-15 7 379,11-2-219,0-1 1,0 1 0,1-1-1,0 1 1,0 1 0,0-1-1,1 0 1,0 1-1,0 0 1,1 0 0,-3 11-1,5-16-137,-1 0 0,1 0-1,-1 0 1,1 0-1,0 0 1,0 0 0,0 0-1,0 0 1,0 0 0,1 0-1,-1 0 1,1 0-1,-1 0 1,1 0 0,0 0-1,-1 0 1,1 0 0,0 0-1,0 0 1,1-1-1,-1 1 1,0 0 0,1-1-1,-1 1 1,1-1 0,-1 1-1,1-1 1,-1 0-1,1 0 1,0 0 0,0 0-1,0 0 1,0 0 0,0 0-1,0 0 1,0-1-1,0 1 1,0-1 0,0 0-1,0 1 1,0-1-1,0 0 1,4-1 0,1 1-39,0 0 0,-1-1 0,1 0 0,0 0 0,0-1 0,0 0 0,-1 0 0,1-1 0,-1 0 0,1 0 0,-1 0 0,0-1 0,0 0-1,-1 0 1,1 0 0,-1-1 0,0 0 0,0 0 0,-1 0 0,6-8 0,9-14-76,-1 0-1,-1-2 0,13-32 1,-12 25 60,56-98-42,-73 133 5,-17 13-251,7-6 373,0 1 1,1 0 0,0 0 0,1 1-1,-1 0 1,1 0 0,1 1 0,0 0-1,0 0 1,1 1 0,0-1-1,0 1 1,-4 16 0,7-20-36,1-1 1,0 1-1,0 0 0,1 0 1,-1 0-1,1 0 0,1 0 0,-1-1 1,1 1-1,0 0 0,0 0 1,1-1-1,-1 1 0,1 0 1,0-1-1,1 0 0,0 1 1,0-1-1,0 0 0,0 0 1,1-1-1,-1 1 0,1-1 1,1 0-1,-1 0 0,6 5 1,-3-4-530,0 0 1,0-1 0,0 1 0,15 6-1,18-3-6672,-3-7-4076</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3:38.646"/>
    </inkml:context>
    <inkml:brush xml:id="br0">
      <inkml:brushProperty name="width" value="0.025" units="cm"/>
      <inkml:brushProperty name="height" value="0.025" units="cm"/>
    </inkml:brush>
  </inkml:definitions>
  <inkml:trace contextRef="#ctx0" brushRef="#br0">1 302 7335,'0'0'17254,"9"5"-15253,-7-4-1901,1 1-4,0-1 1,0 1-1,0-1 0,0 1 0,0-1 0,0 0 0,0 0 0,0 0 1,1-1-1,-1 1 0,0-1 0,0 0 0,1 0 0,-1 0 1,0 0-1,1-1 0,-1 1 0,0-1 0,0 0 0,0 0 1,0 0-1,1 0 0,-1 0 0,4-3 0,185-116 558,-173 106-618,0 0 0,-1-2-1,-1 0 1,0-1 0,-1-1-1,-1 0 1,18-30 0,-32 46-49,0 1 1,0 0 0,0-1 0,0 1 0,-1 0-1,1-1 1,0 1 0,-1-1 0,1 0-1,-1 1 1,0-1 0,0 1 0,1-1-1,-1 0 1,0 1 0,-1-3 0,1 4 3,-1 0 1,0 0 0,0 0-1,0 0 1,0 1 0,0-1 0,0 0-1,1 1 1,-1-1 0,0 1-1,0-1 1,0 1 0,1-1 0,-1 1-1,0-1 1,1 1 0,-1 0-1,0-1 1,1 1 0,-1 0 0,1 0-1,-1-1 1,1 1 0,0 0-1,-1 0 1,1 0 0,0-1 0,-1 2-1,-14 21 27,1 0 0,1 1 0,1 0 0,2 1 0,0 0 0,1 0 0,2 1 0,0 0 0,2 1 0,-4 53 0,10-75-43,-1-1 0,1 1 0,0-1 0,0 1 0,0-1 0,0 1 0,1-1 0,0 0 0,0 0 0,0 0 0,0 0 0,0 0 0,1 0 0,5 5 0,21 18-2887,3-5-5343,-21-15 168</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3:38.976"/>
    </inkml:context>
    <inkml:brush xml:id="br0">
      <inkml:brushProperty name="width" value="0.025" units="cm"/>
      <inkml:brushProperty name="height" value="0.025" units="cm"/>
    </inkml:brush>
  </inkml:definitions>
  <inkml:trace contextRef="#ctx0" brushRef="#br0">0 79 12139,'0'0'8045,"8"2"-5728,19 3-1258,1-1 1,0-1-1,-1-1 0,36-3 0,123-15-189,-93 6-544,-43 6-621,155-19 1056,-166 16-2996,55-18 0,-99 17-10390</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3:39.334"/>
    </inkml:context>
    <inkml:brush xml:id="br0">
      <inkml:brushProperty name="width" value="0.025" units="cm"/>
      <inkml:brushProperty name="height" value="0.025" units="cm"/>
    </inkml:brush>
  </inkml:definitions>
  <inkml:trace contextRef="#ctx0" brushRef="#br0">98 1 13901,'0'0'4132,"-3"11"-1094,-19 74 837,7-36-2947,3 1 0,2 0 0,2 1 0,-1 54-1,8-73-921,0-18-124,0 0 1,2 0-1,1 15 1,-1-25-5739,-2-9 3294,-3-10-813,-10-13-4280</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3:39.675"/>
    </inkml:context>
    <inkml:brush xml:id="br0">
      <inkml:brushProperty name="width" value="0.025" units="cm"/>
      <inkml:brushProperty name="height" value="0.025" units="cm"/>
    </inkml:brush>
  </inkml:definitions>
  <inkml:trace contextRef="#ctx0" brushRef="#br0">0 216 12844,'1'-12'3294,"-1"5"-2793,1-1 0,-1 1 0,2-1 1,-1 1-1,1-1 0,0 1 0,1 0 0,-1 0 1,1 0-1,1 0 0,0 1 0,-1-1 0,2 1 0,-1 0 1,1 0-1,9-9 0,-3 7-95,1-1 1,-1 2-1,2 0 1,-1 0-1,1 1 1,0 0-1,0 1 1,1 1-1,-1 0 1,23-3-1,-5 3-182,1 2-1,-1 0 1,53 5-1,-75-2-223,0 0 1,0 0-1,-1 1 0,1 0 1,-1 1-1,1 0 0,-1 0 0,0 1 1,0-1-1,-1 2 0,13 8 1,-17-10 10,0 0 0,0 0-1,0 0 1,0 0 0,0 1 0,-1 0 0,1-1 0,-1 1 0,0 0 0,0 0 0,-1 0 0,1 0 0,-1 1 0,0-1 0,0 0 0,0 1 0,0-1 0,-1 0 0,0 1 0,0-1 0,0 1 0,-1-1 0,1 0-1,-1 1 1,-2 4 0,0 0 87,0 0 0,-1 0 1,0-1-1,-1 0 0,0 0 0,0 0 0,0 0 0,-1-1 0,-1 0 0,1 0 0,-15 11 0,-10 6 258,-51 31 0,63-43-285,5-4-34,9-6-29,0 1 0,0-1 0,1 1 0,-1 0-1,1 1 1,0-1 0,-1 1 0,1 0-1,1 0 1,-1 0 0,1 0 0,-4 7-1,7-11-6,-1 1-1,1 0 1,0 0-1,1 0 0,-1 0 1,0-1-1,0 1 1,0 0-1,0 0 0,1 0 1,-1 0-1,0-1 1,1 1-1,-1 0 0,1 0 1,-1-1-1,1 1 1,-1 0-1,1-1 0,-1 1 1,1-1-1,0 1 1,-1-1-1,1 1 0,0-1 1,0 1-1,-1-1 1,1 1-1,1-1 1,31 12 48,-25-9-41,67 19-35,38 14-130,-43-2-2702,-67-33 2144,-1 0 0,0 1 0,0-1 1,1 0-1,-1 0 0,1 0 0,-1-1 0,1 1 1,4 0-1,7-1-5942</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3:40.698"/>
    </inkml:context>
    <inkml:brush xml:id="br0">
      <inkml:brushProperty name="width" value="0.025" units="cm"/>
      <inkml:brushProperty name="height" value="0.025" units="cm"/>
    </inkml:brush>
  </inkml:definitions>
  <inkml:trace contextRef="#ctx0" brushRef="#br0">1362 210 9801,'-7'-13'652,"0"1"-362,0 0 1,-1 0 0,0 0 0,-1 1 0,0 0 0,-1 1 0,0 0 0,-1 1 0,-22-16 0,8 13 249,0 0 1,0 2-1,-1 1 0,0 1 1,-1 2-1,0 0 1,0 2-1,0 0 0,-1 2 1,-42 3-1,37 0-432,1 3-1,0 0 1,0 2 0,0 2 0,1 1-1,0 1 1,0 2 0,-45 24-1,38-12 22,1 2 0,1 1 0,1 2 0,1 1-1,2 2 1,2 1 0,0 2 0,3 1 0,1 0 0,1 3 0,-34 73-1,27-42-6,4 1-1,3 1 1,3 1 0,3 1-1,4 1 1,-8 93-1,19-121-39,1 0-1,3 0 1,2 1 0,2-1-1,2 0 1,21 79-1,-21-104-24,2-1 0,0 1-1,1-1 1,2-1 0,0 0 0,1-1-1,1 0 1,0 0 0,2-2 0,0 0-1,1 0 1,0-1 0,2-1-1,0-1 1,38 23 0,-33-25-37,1 0 1,0-2-1,1 0 0,0-2 1,1-1-1,0-1 1,0-1-1,0-1 0,0-2 1,1 0-1,-1-2 1,1-1-1,-1-1 0,42-8 1,-29 0 225,0-1 0,-1-2 0,0-2 0,-1-1 0,-1-2 0,-1-1 0,0-2 0,60-48 0,-38 20-20,-2-2 0,-2-3 1,-2-2-1,-3-3 0,-3-1 1,-2-2-1,51-99 0,-62 98-334,-4-2-1,-1-1 0,-4-1 1,-3-1-1,-3-1 0,-3-1 1,-2 0-1,1-73 0,-12 122 16,-1-1 0,-2 1 0,0 0 0,0-1-1,-2 1 1,-1 0 0,-10-28 0,9 36-13,0 0 0,0 1 1,-1-1-1,-1 1 0,0 1 1,-1 0-1,0 0 0,0 0 1,-1 1-1,0 1 0,-1 0 1,-16-10-1,12 9-127,-2 2 0,1 0 0,-1 0 0,0 2-1,0 0 1,-1 1 0,0 1 0,0 0 0,0 2 0,0 0 0,-1 1 0,1 0 0,0 2-1,-1 0 1,1 1 0,0 1 0,0 1 0,0 0 0,1 2 0,-33 13 0,-19 19-3141,5 1-2883</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3:50.422"/>
    </inkml:context>
    <inkml:brush xml:id="br0">
      <inkml:brushProperty name="width" value="0.025" units="cm"/>
      <inkml:brushProperty name="height" value="0.025" units="cm"/>
    </inkml:brush>
  </inkml:definitions>
  <inkml:trace contextRef="#ctx0" brushRef="#br0">53 1 8520,'0'0'2354,"-6"8"-1153,1-2-1045,0 1 0,0-1 0,1 1-1,0 0 1,0 1 0,1-1-1,0 1 1,0 0 0,1 0-1,0 0 1,-2 14 0,2 2 134,1-1-1,1 1 1,1-1 0,2 0-1,8 41 1,-7-51-223,0-1 1,1 0-1,0 1 0,1-2 1,1 1-1,-1-1 1,2 0-1,0 0 0,0-1 1,1 0-1,19 17 0,1-4 6,2-1-1,1-1 0,64 31 0,113 37 123,-141-62-11,47 15 70,2-5 1,2-5 0,1-6-1,1-5 1,1-5 0,209 1 0,-236-16-222,829-5 2549,-178-60-1684,77-1-429,-676 63-350,0 5 0,149 25-1,-238-18-38,0 2-1,0 2 1,-2 3 0,0 3-1,-1 2 1,-1 2-1,99 61 1,-69-24 370,-52-36-369,1-2 0,0-1 0,49 22 0,-76-41-414,1 0 0,0-1 0,0 0 0,0 0-1,0 0 1,0-1 0,0 0 0,0-1 0,14 0 0,-20 0 156,-1 0-1,1 0 1,-1 0 0,1 0-1,-1 0 1,1 0 0,-1 0-1,1-1 1,-1 1 0,1 0-1,-1 0 1,1-1 0,-1 1 0,0 0-1,1-1 1,-1 1 0,1 0-1,-1-1 1,0 1 0,1 0-1,-1-1 1,0 1 0,0-1-1,1 1 1,-1-1 0,0 1 0,0-1-1,1 1 1,-1-1 0,0 1-1,0-1 1,0 1 0,0-1-1,0 1 1,0-1 0,0 1-1,0-1 1,0 1 0,0-1 0,0 1-1,-1-1 1,1-2-902,0-12-5796</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3:50.848"/>
    </inkml:context>
    <inkml:brush xml:id="br0">
      <inkml:brushProperty name="width" value="0.025" units="cm"/>
      <inkml:brushProperty name="height" value="0.025" units="cm"/>
    </inkml:brush>
  </inkml:definitions>
  <inkml:trace contextRef="#ctx0" brushRef="#br0">1 692 9769,'0'0'7880,"6"-11"-6951,1 0-866,0 1 0,1 0 0,1 0 0,0 1 0,0 0 0,0 1 0,1 0 0,1 0 0,-1 1 0,16-8 1,104-43-103,224-69 0,-289 105 47,8-1 150,1 3 1,1 3-1,0 3 0,1 4 0,0 3 0,1 3 1,0 3-1,-1 4 0,1 4 0,97 20 0,-17 13 1081,262 105-1,-358-122-964,2-4 0,0-2 0,1-3 0,0-3 0,1-2 0,102 0 0,-43-13 76,0-5 0,185-37 1,113-39-509,681-229 1,-1045 292-1754,89-44-1,-67 16-3554</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3:51.978"/>
    </inkml:context>
    <inkml:brush xml:id="br0">
      <inkml:brushProperty name="width" value="0.025" units="cm"/>
      <inkml:brushProperty name="height" value="0.025" units="cm"/>
    </inkml:brush>
  </inkml:definitions>
  <inkml:trace contextRef="#ctx0" brushRef="#br0">319 110 14990,'1'-9'2707,"-1"7"-2572,0-4 343,1 0 0,-1 0-1,0 0 1,-1 0-1,1 0 1,-3-8-1,2 11-351,0 1 0,0-1 0,0 1 0,0 0 0,-1-1 0,1 1 1,-1 0-1,1 0 0,-1 0 0,0 0 0,0 0 0,0 0 0,0 1 0,0-1 0,0 1 0,0-1 0,-1 1 0,1 0 0,-1 0 0,1 0 0,-4-1 0,-2 0-44,0 0 0,0 1 0,0 0-1,0 0 1,-1 1 0,1 0 0,0 0 0,0 1 0,0 0-1,0 1 1,0 0 0,0 0 0,0 0 0,0 1 0,1 0-1,-1 1 1,-7 5 0,4-3-76,0 2 1,1-1-1,0 1 0,0 1 1,1 0-1,0 0 0,0 1 1,1 0-1,1 0 0,-9 16 1,14-23-7,0-1 0,1 1 0,0 0 0,-1 0 0,1 0 1,0 0-1,1 0 0,-1 0 0,0 0 0,1 0 0,0 1 0,-1-1 0,1 0 1,1 5-1,0-6 0,-1-1 0,1 1 1,0-1-1,0 0 0,0 0 0,0 1 1,0-1-1,0 0 0,0 0 1,0 0-1,0 0 0,1 0 1,-1 0-1,0 0 0,1-1 0,-1 1 1,0 0-1,1-1 0,-1 1 1,1-1-1,-1 0 0,1 1 0,-1-1 1,1 0-1,-1 0 0,1 0 1,0 0-1,-1 0 0,3 0 0,59-7 58,-48 5-214,0 0-1,0 0 1,0 2-1,18 1 1,-29-1 137,0 1 0,0 0 0,-1 0 0,1 0 0,0 0 0,0 0 1,-1 1-1,1 0 0,-1 0 0,1 0 0,-1 0 0,0 0 0,0 1 0,0-1 1,0 1-1,0 0 0,-1 0 0,1 0 0,-1 0 0,4 6 0,1 6 48,-1 1-1,0-1 0,0 1 0,-2 1 0,0-1 1,3 33-1,-5-19 390,-1 0 0,-5 60 0,3-80-86,-1 0-1,-1 0 0,0 0 1,0-1-1,-1 1 0,0-1 1,-1 1-1,0-1 0,0-1 0,-1 1 1,0-1-1,-14 15 0,17-21-281,1 1 0,-1-1 0,1 0-1,-1 0 1,0 0 0,0 0 0,0 0-1,0-1 1,0 1 0,-1-1 0,1 0 0,0 0-1,-1 0 1,1-1 0,-1 1 0,1-1-1,0 1 1,-1-1 0,1 0 0,-1-1-1,1 1 1,-1-1 0,1 1 0,-1-1 0,1 0-1,0 0 1,0-1 0,-1 1 0,1-1-1,0 1 1,0-1 0,0 0 0,1 0-1,-1 0 1,0-1 0,1 1 0,-1 0-1,1-1 1,0 0 0,-3-4 0,-2-2-157,0 0 0,0 0-1,1-1 1,0 0 0,1 0 0,0 0 0,1-1 0,0 1 0,1-1 0,0 0-1,0-1 1,1 1 0,1 0 0,-1-18 0,2 27-57,1-1 1,-1 1-1,1-1 0,0 1 1,0 0-1,-1-1 1,1 1-1,1 0 0,-1 0 1,0 0-1,1 0 1,-1 0-1,1 0 0,-1 0 1,1 1-1,0-1 0,0 0 1,0 1-1,2-2 1,47-24-6311,-27 15 1283,7-5-5769</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7:13.246"/>
    </inkml:context>
    <inkml:brush xml:id="br0">
      <inkml:brushProperty name="width" value="0.025" units="cm"/>
      <inkml:brushProperty name="height" value="0.025" units="cm"/>
    </inkml:brush>
  </inkml:definitions>
  <inkml:trace contextRef="#ctx0" brushRef="#br0">148 18 6854,'0'0'14222,"-3"-3"-13587,2 1-583,-1 1 0,0 0 0,1 0-1,-1-1 1,0 1 0,0 0 0,0 0 0,0 0-1,0 1 1,0-1 0,0 0 0,0 1 0,0 0-1,0-1 1,-1 1 0,1 0 0,0 0 0,0 0 0,0 0-1,0 0 1,-1 1 0,-1 0 0,-1 1 81,1-1 0,0 1 0,0 0 0,0 1 0,0-1 0,0 1 0,0 0 0,1 0 0,0 0 0,-5 5 0,2-2 7,1 0 0,0 1 0,1-1-1,0 1 1,0 0 0,0 0 0,1 0 0,0 1 0,0-1 0,1 1 0,0 0 0,-2 15 0,3-21-135,1-1-1,0 1 1,0 0 0,0 0-1,0-1 1,1 1 0,-1 0 0,0 0-1,1-1 1,-1 1 0,1 0 0,0-1-1,-1 1 1,1 0 0,0-1-1,0 1 1,0-1 0,0 0 0,0 1-1,1-1 1,-1 0 0,2 2 0,0-2 4,0 0 0,0 0 0,0 0 0,0 0 0,0-1 0,0 1 0,0-1 0,0 0 0,0 0 0,0 0 0,0 0 0,0-1 0,4 0 0,-3 0-6,1-1 1,-1 0-1,1 1 1,-1-2 0,0 1-1,0 0 1,0-1-1,0 0 1,0 0-1,0 0 1,-1 0 0,1-1-1,-1 0 1,0 1-1,0-1 1,-1 0 0,1 0-1,-1 0 1,0-1-1,2-4 1,0 0 233,0-1 0,0 1 0,-1-1 0,3-17 0,-6 28-236,1 0 0,-1 0 0,1 0 0,0 0 0,-1 0 0,1 0 0,0 0 1,0-1-1,0 1 0,0 0 0,0-1 0,0 1 0,0-1 0,0 1 0,0-1 1,0 1-1,0-1 0,0 1 0,0-1 0,0 0 0,0 0 0,0 0 0,0 0 1,0 0-1,1 0 0,0 0 0,38 0-14,-32 0 1,-1 0-48,1 0-2,0 0 0,0 0 0,1 1 0,-1 0 0,9 3 0,-16-4 60,1 1 0,-1-1 0,1 1 0,-1 0 0,1-1 0,-1 1 0,1 0 0,-1 0 0,0 0 0,1 0 0,-1 1 0,0-1 0,0 0 0,0 0 0,0 1 0,0-1 0,0 0 0,0 1 0,-1-1 0,1 1 0,0-1 0,-1 1 1,1 0-1,-1-1 0,0 1 0,1-1 0,-1 1 0,0 0 0,0 3 0,0-5 8,-1 1 1,1 0 0,0 0-1,0-1 1,0 1-1,0 0 1,0 0 0,0 0-1,0 0 1,0-1 0,0 1-1,0 0 1,0 0 0,1 0-1,-1-1 1,0 1-1,1 0 1,-1 0 0,0-1-1,1 1 1,-1 0 0,1-1-1,-1 1 1,1 0-1,-1-1 1,1 1 0,0-1-1,0 1 1,25-12 185,-5-3-237,-14 9 14,0 0-1,0 0 1,0 0 0,1 1-1,-1 1 1,1-1 0,0 1-1,0 0 1,1 1 0,8-2-1,-17 5 33,1-1 0,-1 0-1,1 1 1,-1-1 0,0 1-1,1-1 1,-1 0 0,0 1-1,1-1 1,-1 1 0,0-1-1,0 1 1,0-1 0,1 1-1,-1 0 1,0-1-1,0 1 1,0-1 0,0 1-1,0-1 1,0 1 0,0-1-1,0 1 1,0 0 0,0-1-1,0 1 1,0-1 0,-1 1-1,1-1 1,0 1 0,0-1-1,0 1 1,-1-1 0,1 1-1,0-1 1,-1 1-1,1-1 1,-1 1 0,-11 23 144,2-9-43,7-11-72,0 0-1,1 0 0,-1 0 1,1 0-1,0 0 0,0 0 1,0 1-1,0-1 0,1 1 0,0-1 1,-1 9-1,3-12-332,0 0 1,0-1-1,0 1 0,0 0 1,0 0-1,1 0 0,-1-1 1,0 1-1,1-1 0,-1 1 1,0-1-1,1 1 0,-1-1 1,0 0-1,1 0 0,-1 0 1,1 0-1,-1 0 0,1 0 1,-1 0-1,3-1 0,35-2-8615,-19-6 3344</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3:52.308"/>
    </inkml:context>
    <inkml:brush xml:id="br0">
      <inkml:brushProperty name="width" value="0.025" units="cm"/>
      <inkml:brushProperty name="height" value="0.025" units="cm"/>
    </inkml:brush>
  </inkml:definitions>
  <inkml:trace contextRef="#ctx0" brushRef="#br0">44 238 13421,'0'0'3721,"8"0"-962,1 0-2303,0 0 0,0 0 0,1-1 0,-1 0 0,0 0-1,0-1 1,-1-1 0,1 1 0,0-1 0,-1-1-1,1 0 1,13-8 0,-12 4-352,0 0 0,-1 0-1,0 0 1,0-1 0,-1-1 0,9-11-1,-14 16-16,0 1-1,-1-1 1,1 1 0,-1-1-1,0 0 1,0 0-1,0 0 1,-1 0 0,0 0-1,0-1 1,0 1-1,-1 0 1,1 0 0,-1-1-1,-1 1 1,1 0-1,-2-7 1,1 10-44,0-1 1,0 1-1,-1 0 0,1 0 1,-1 0-1,0 0 0,1 0 1,-1 0-1,0 0 0,0 1 1,0-1-1,0 0 0,0 1 1,-1 0-1,1-1 0,0 1 1,-1 0-1,1 0 0,-1 1 1,1-1-1,-1 0 0,1 1 1,-1 0-1,1-1 0,-1 1 1,0 0-1,-4 1 0,-2-1-48,1 0-1,0 1 1,0 0-1,0 0 1,-1 1-1,1 0 1,-13 5-1,12-1 17,-1 0 1,1 0-1,0 1 1,1 0-1,-1 1 0,1 0 1,1 0-1,0 1 1,0 0-1,1 0 0,0 1 1,0 0-1,1 0 1,0 0-1,1 0 1,0 1-1,1 0 0,0 0 1,1 0-1,0 0 1,0 14-1,2-22-47,0-1-1,0 0 1,0 1 0,0-1 0,0 1-1,1-1 1,0 0 0,-1 1 0,1-1-1,0 0 1,0 0 0,0 1 0,0-1-1,0 0 1,1 0 0,-1 0 0,1 0-1,-1-1 1,1 1 0,0 0-1,2 1 1,0 0-152,0-1 1,1 1-1,-1-1 0,1-1 1,-1 1-1,1-1 0,0 1 0,0-1 1,-1 0-1,6 0 0,9-1-1004,-1 0 0,0 0-1,1-2 1,30-6 0,-1-7-6320</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3:52.905"/>
    </inkml:context>
    <inkml:brush xml:id="br0">
      <inkml:brushProperty name="width" value="0.025" units="cm"/>
      <inkml:brushProperty name="height" value="0.025" units="cm"/>
    </inkml:brush>
  </inkml:definitions>
  <inkml:trace contextRef="#ctx0" brushRef="#br0">138 13 15535,'0'0'5413,"-11"0"-3812,2 1-1261,1 0-1,0 0 0,-1 1 1,1 0-1,0 0 0,-14 6 1,18-6-289,1 0 0,-1 0 0,1 0 0,0 0 0,0 1 0,0-1 0,0 1 0,0 0 1,1 0-1,-1 0 0,1 0 0,0 0 0,0 1 0,0-1 0,0 0 0,1 1 0,-1 0 1,1-1-1,0 1 0,-1 6 0,1-4-34,0 1 1,0-1-1,1 0 1,0 1 0,0-1-1,1 0 1,-1 1-1,1-1 1,1 0-1,-1 0 1,1 0-1,0 0 1,1 0-1,-1 0 1,6 7-1,-6-10-11,0 0-1,0-1 0,0 0 1,1 1-1,-1-1 1,1 0-1,0 0 1,-1-1-1,1 1 0,0 0 1,0-1-1,0 0 1,0 1-1,0-1 1,0-1-1,1 1 0,-1 0 1,0-1-1,0 0 1,1 1-1,-1-1 0,0-1 1,1 1-1,-1 0 1,0-1-1,0 1 1,1-1-1,-1 0 0,0 0 1,0-1-1,5-2 1,0 0-2,0-1 1,0 0-1,0-1 1,0 0-1,-1 0 1,0 0-1,0-1 0,-1 0 1,0-1-1,0 1 1,0-1-1,5-12 1,1-1 590,-2-1 1,0 0-1,12-42 0,-41 168-370,19-102-226,0-1 0,-1 1 0,1-1 0,0 0 0,0 1 0,0-1 0,0 1 0,0-1 0,0 0 0,0 1 0,1-1 0,-1 1 0,0-1 0,1 0 0,-1 1 0,1-1 0,-1 0 0,1 0 1,0 1-1,0-1 0,0 0 0,-1 0 0,1 0 0,0 0 0,0 0 0,0 0 0,0 0 0,1 0 0,-1 0 0,1 0 0,2 0-13,0-1-1,-1 1 1,1-1-1,0 0 1,-1 0-1,1-1 1,-1 1 0,1-1-1,0 0 1,-1 1-1,6-3 1,18-7-616,41-21 1,-52 23 535,-1 0 1,1 1-1,1 1 0,-1 0 0,1 1 0,0 1 0,0 1 0,23-2 0,-39 5 141,1 0 0,-1 0 0,0 0 0,0 0 0,0 0 0,0 1 0,1-1 0,-1 0 0,0 1 0,0-1 0,0 1 0,0-1 0,0 1-1,0 0 1,0-1 0,0 1 0,0 0 0,0 0 0,-1 0 0,1-1 0,0 1 0,0 0 0,-1 0 0,1 0 0,-1 0 0,1 0 0,-1 1 0,1-1 0,-1 0 0,1 0-1,-1 0 1,0 0 0,0 0 0,1 2 0,-3 48 1762,0-29-1022,3-21-767,0-1-1,-1 0 1,1 0-1,-1 1 1,1-1-1,0 0 1,-1 0-1,1 0 1,0 1-1,-1-1 1,1 0-1,0 0 1,-1 0-1,1 0 1,0 0-1,-1 0 1,1-1-1,0 1 1,-1 0-1,1 0 1,0 0-1,-1-1 1,1 1 0,-1 0-1,1 0 1,0-1-1,0 0 1,21-8 20,-10 2-102,0 1-1,0 0 1,1 1-1,0 0 1,0 1 0,0 0-1,1 1 1,-1 1-1,27-1 1,-38 3 59,0 0 1,-1 0-1,1 0 1,0 1-1,0-1 1,0 0-1,0 1 1,0 0 0,0 0-1,0-1 1,-1 1-1,1 0 1,0 0-1,-1 0 1,1 1-1,-1-1 1,1 0-1,-1 1 1,1-1-1,-1 1 1,0-1 0,0 1-1,0-1 1,2 4-1,0 3 92,-1-1-1,1 1 1,-1-1 0,2 16-1,2 9 390,-5-32-511,-1 1 0,0 0 0,0-1 0,1 1 0,-1-1 1,0 1-1,0-1 0,1 1 0,-1-1 0,1 0 0,-1 1 0,1-1 0,-1 1 0,0-1 0,1 0 0,-1 1 0,1-1 0,0 0 0,-1 0 0,1 1 0,-1-1 0,1 0 0,-1 0 1,1 0-1,-1 0 0,1 0 0,0 0 0,-1 0 0,2 0 0,10-5-4696,-1-7-2943</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3:53.534"/>
    </inkml:context>
    <inkml:brush xml:id="br0">
      <inkml:brushProperty name="width" value="0.025" units="cm"/>
      <inkml:brushProperty name="height" value="0.025" units="cm"/>
    </inkml:brush>
  </inkml:definitions>
  <inkml:trace contextRef="#ctx0" brushRef="#br0">51 116 13581,'0'0'10127,"10"4"-9198,-6-3-871,-1 1 1,1 0-1,0-1 1,-1 0-1,1 0 1,0 0-1,0-1 1,0 1-1,0-1 1,0 0-1,0 0 1,0 0 0,0-1-1,-1 1 1,1-1-1,0 0 1,0 0-1,0 0 1,-1-1-1,1 1 1,0-1-1,-1 0 1,0 0-1,1 0 1,-1 0-1,0-1 1,5-4 0,-5 4-17,1-1 0,-1 1 1,0-1-1,0 1 1,0-1-1,-1 0 0,1 0 1,-1 0-1,0-1 1,0 1-1,0 0 1,-1-1-1,1 1 0,-1-1 1,1-6-1,-2 10-32,-1-1 0,1 1 0,0 0-1,0 0 1,0 0 0,0 0 0,-1-1 0,1 1 0,-1 0-1,1 0 1,-1 0 0,1 0 0,-1 0 0,0 0-1,1 0 1,-1 0 0,0 0 0,0 1 0,0-1-1,1 0 1,-1 0 0,0 1 0,-2-2 0,0 1-13,0 0 1,0 0-1,0 0 0,0 1 1,-1-1-1,1 1 1,0 0-1,0 0 1,-1 0-1,1 0 0,0 0 1,-6 2-1,1 1-9,0-1 0,1 2-1,-1-1 1,1 1 0,0 0-1,0 0 1,0 1 0,0 0-1,1 0 1,0 1 0,0 0-1,0 0 1,1 0 0,0 0-1,-5 9 1,6-10 4,0 2-1,0-1 1,0 0 0,1 1-1,0-1 1,0 1 0,1 0-1,0 0 1,0 0 0,1 1 0,0-1-1,0 0 1,0 0 0,1 1-1,0-1 1,1 0 0,1 11-1,-1-15-22,0-1-1,0 0 1,0 0-1,1 0 1,-1 0-1,1 0 1,-1 0-1,1-1 0,0 1 1,-1 0-1,1-1 1,0 1-1,0-1 1,0 0-1,0 0 1,0 0-1,0 0 1,1 0-1,-1 0 0,0 0 1,1-1-1,-1 1 1,0-1-1,1 0 1,-1 1-1,0-1 1,1 0-1,3-1 1,3 1-234,1-1 1,-1 0-1,0-1 1,0 0 0,0 0-1,12-5 1,-6 0-439,-1 0 0,0-1 0,0-1 0,-1 0 0,25-21 0,-24 16-828,0-1 0,0-1 0,-1 1 0,14-25 1,4-17-3627</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3:54.001"/>
    </inkml:context>
    <inkml:brush xml:id="br0">
      <inkml:brushProperty name="width" value="0.025" units="cm"/>
      <inkml:brushProperty name="height" value="0.025" units="cm"/>
    </inkml:brush>
  </inkml:definitions>
  <inkml:trace contextRef="#ctx0" brushRef="#br0">102 1 10025,'0'0'3134,"-6"9"16,-9 19-2111,1-1 0,1 2 0,2 0 1,1 0-1,1 1 0,2 0 0,0 0 0,-2 40 1,9-67-999,0-1 1,0 0-1,-1 1 1,1-1-1,1 0 1,-1 0-1,0 1 1,1-1-1,-1 0 1,1 0 0,-1 0-1,1 1 1,0-1-1,0 0 1,0 0-1,0 0 1,1 0-1,-1-1 1,0 1-1,1 0 1,-1 0-1,3 1 1,-1-2-18,0 0 1,-1 1-1,1-1 1,1-1-1,-1 1 1,0 0-1,0-1 1,0 0 0,0 1-1,0-1 1,0 0-1,1-1 1,-1 1-1,0-1 1,0 1-1,3-2 1,4-1 17,-1-1 1,0 0-1,1 0 0,-1-1 1,-1 0-1,1 0 1,12-12-1,-14 11-89,0 1 0,1-1-1,0 1 1,0 1 0,0-1-1,0 1 1,1 1 0,-1-1-1,11-1 1,-18 5 40,0 0 0,0 0 0,-1 1-1,1-1 1,0 0 0,-1 1 0,1-1 0,0 1-1,-1-1 1,1 1 0,0-1 0,-1 1 0,1-1 0,-1 1-1,1 0 1,-1-1 0,1 1 0,-1 0 0,1-1 0,-1 1-1,0 0 1,0-1 0,1 1 0,-1 0 0,0 0-1,0 0 1,0-1 0,0 1 0,0 0 0,1 0 0,-2-1-1,1 1 1,0 1 0,1 35 84,-1-31-17,-1 1-15,1-1-1,1 0 0,-1 0 0,1 0 1,0 1-1,0-1 0,1 0 0,4 11 1,-5-15-23,0-1-1,1 1 1,-1-1 0,0 0 0,1 1 0,-1-1 0,0 0 0,1 0 0,0 0-1,-1 0 1,1 0 0,0 0 0,-1 0 0,1 0 0,0-1 0,0 1-1,0-1 1,0 0 0,0 1 0,0-1 0,-1 0 0,1 0 0,0 0 0,0 0-1,0 0 1,0-1 0,0 1 0,0-1 0,0 1 0,-1-1 0,1 1 0,0-1-1,0 0 1,1-1 0,3-1 77,-1 1-1,0-1 1,0-1-1,0 1 1,0-1 0,0 0-1,-1 0 1,1 0-1,-1 0 1,0-1-1,-1 0 1,1 0 0,-1 0-1,4-6 1,-3 3-103,0 0 1,-1 0 0,0-1 0,0 1 0,-1-1 0,0 1-1,0-1 1,-1 0 0,0-10 0,-15 45-654,12-18 655,0-1 0,0 1-1,1 0 1,0 0 0,0 0 0,1 0-1,0 0 1,0 0 0,2 8 0,-2-14 9,0 0 1,1 1 0,0-1 0,0 0 0,-1 1-1,1-1 1,1 0 0,-1 0 0,0 0 0,0 0-1,1 0 1,-1 0 0,1-1 0,0 1 0,-1 0-1,1-1 1,0 1 0,0-1 0,0 0 0,0 1-1,0-1 1,0 0 0,1 0 0,-1 0 0,0-1-1,0 1 1,1-1 0,-1 1 0,0-1 0,1 0-1,-1 1 1,5-2 0,-2 1 4,-1 0 0,1 0 1,0 0-1,-1-1 0,1 0 0,0 0 0,-1 0 1,1-1-1,-1 0 0,0 0 0,1 0 0,-1 0 0,6-5 1,11-19-3291,-51 28-11835,19-2 6145</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3:54.343"/>
    </inkml:context>
    <inkml:brush xml:id="br0">
      <inkml:brushProperty name="width" value="0.025" units="cm"/>
      <inkml:brushProperty name="height" value="0.025" units="cm"/>
    </inkml:brush>
  </inkml:definitions>
  <inkml:trace contextRef="#ctx0" brushRef="#br0">0 0 20467,'0'0'8232,"17"45"-21140</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3:54.733"/>
    </inkml:context>
    <inkml:brush xml:id="br0">
      <inkml:brushProperty name="width" value="0.025" units="cm"/>
      <inkml:brushProperty name="height" value="0.025" units="cm"/>
    </inkml:brush>
  </inkml:definitions>
  <inkml:trace contextRef="#ctx0" brushRef="#br0">225 26 18706,'0'0'6117,"-10"-5"-4632,0 1-1309,0 0 1,0 1-1,0 0 1,-13-2 0,18 4-150,0 0 1,1 1-1,-1 0 1,1 0-1,-1 1 1,0-1 0,1 1-1,-1 0 1,1 0-1,-1 0 1,1 1-1,0-1 1,0 1-1,-1 0 1,-4 4-1,2-1 43,1 0 0,0 1 0,0 0-1,1 0 1,-1 0 0,1 1-1,1-1 1,-1 1 0,1 1-1,0-1 1,1 0 0,0 1-1,0 0 1,-2 10 0,4-15-50,0 0 1,1 0-1,-1 0 1,1 1 0,0-1-1,0 0 1,0 0-1,1 1 1,-1-1-1,1 0 1,-1 0-1,1 0 1,0 0 0,0 0-1,1 0 1,-1 0-1,0 0 1,1 0-1,0 0 1,0-1 0,0 1-1,0-1 1,0 1-1,0-1 1,1 0-1,-1 0 1,1 0-1,0 0 1,-1 0 0,1-1-1,0 1 1,0-1-1,0 1 1,0-1-1,0 0 1,0-1-1,0 1 1,5 0 0,13 3-190,1-1 1,0 0-1,0-2 1,42-3 0,-51 1-1163,-1-1 1,0-1 0,0 1 0,0-2-1,0 0 1,11-6 0,16-12-10372</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3:55.402"/>
    </inkml:context>
    <inkml:brush xml:id="br0">
      <inkml:brushProperty name="width" value="0.025" units="cm"/>
      <inkml:brushProperty name="height" value="0.025" units="cm"/>
    </inkml:brush>
  </inkml:definitions>
  <inkml:trace contextRef="#ctx0" brushRef="#br0">149 262 8072,'0'0'3710,"-5"-8"187,4 6-3657,-1-2 254,-1 0 1,1-1-1,-1 1 0,0 1 1,0-1-1,-6-5 1,7 8-410,1 0 0,0 0 0,-1 0 1,1 0-1,-1 0 0,1 0 0,-1 1 0,1-1 1,-1 1-1,0-1 0,1 1 0,-1 0 0,0-1 0,1 1 1,-1 0-1,0 0 0,1 0 0,-1 0 0,0 1 1,0-1-1,1 0 0,-1 1 0,1-1 0,-1 1 1,0-1-1,1 1 0,-1 0 0,1 0 0,-1 0 1,0 1-1,-5 3-8,1 1 0,1 0 0,-1 1 0,1-1 1,0 1-1,0 0 0,1 0 0,0 1 0,0-1 0,1 1 1,0 0-1,1 0 0,-1 0 0,1 0 0,1 0 0,0 0 1,0 1-1,0-1 0,1 1 0,1-1 0,1 16 0,-1-22-38,0 1 0,0-1-1,1 0 1,-1 1 0,1-1-1,-1 0 1,1 0 0,-1 0-1,1 0 1,0-1 0,0 1-1,0 0 1,0-1-1,0 1 1,1-1 0,-1 0-1,0 0 1,1 0 0,-1 0-1,0 0 1,1 0 0,-1-1-1,1 1 1,0-1 0,-1 1-1,1-1 1,-1 0-1,1 0 1,-1-1 0,5 1-1,2-1 110,0 0-1,-1 0 0,1-1 0,0 0 0,-1 0 1,1-1-1,13-7 0,-11 4-52,-1 0 1,0-1-1,0-1 0,0 0 1,-1 0-1,0-1 1,-1 0-1,0 0 0,0-1 1,-1 0-1,-1 0 0,1-1 1,-2 0-1,1 0 0,-2-1 1,1 1-1,-2-1 1,1 0-1,-2 0 0,1 0 1,0-24-1,-7 18-24,-7 16-244,10 3 158,-1 0 0,1 0 0,-1 0 0,1 0 0,0 0 0,0 1 0,-1-1 0,1 0 0,0 1 0,0-1 0,0 1 0,1-1 0,-1 1-1,0 0 1,0-1 0,0 4 0,0-4 13,1 1 0,-1-1 0,1 1 0,0-1 0,-1 1-1,1-1 1,0 1 0,0-1 0,0 1 0,0 0 0,0-1 0,0 1-1,0-1 1,1 1 0,-1-1 0,0 1 0,1-1 0,-1 1 0,1-1-1,0 0 1,-1 1 0,1-1 0,0 0 0,0 1 0,0-1-1,0 0 1,0 0 0,2 2 0,0-2 7,-1 0 0,1 0 0,0-1-1,0 1 1,0-1 0,0 1 0,-1-1 0,1 0 0,0 0 0,0 0 0,0 0-1,0-1 1,0 1 0,5-2 0,2-2 35,1 0-1,-1 0 1,0-1-1,0 0 1,0-1-1,-1 0 1,0 0-1,0-1 1,-1 0-1,0-1 1,12-13-1,-12 12-2,0-1 1,-1 0-1,0 0 1,-1 0-1,0-1 1,0 0-1,-1 0 1,0 0-1,-1-1 1,3-15-1,-7 18-123,-2 8-2,-8 16-71,-11 29 49,5-1 191,1 2 0,3 0-1,2 0 1,1 1 0,3 1 0,2-1-1,1 59 1,5-91-97,1 0-1,0 0 0,1 0 1,1-1-1,0 0 1,1 0-1,0 0 1,1 0-1,16 22 1,19 38-497,-52-89 843,0 1 0,-1 0-1,-1 1 1,-15-16 0,13 17-337,2 0 1,-1-1 0,2 0-1,0-1 1,1-1-1,0 1 1,1-1-1,-10-28 1,19 42-21,-1 0 0,1 1 0,0-1 0,0 0 0,-1 0 0,1 0 0,1 1 0,-1-1 0,0 0 0,0 0 0,1 0 0,-1 1 0,1-1 0,-1 0 0,1 0 1,0 1-1,0-1 0,0 1 0,0-1 0,0 1 0,0-1 0,0 1 0,0-1 0,1 1 0,-1 0 0,0 0 0,4-2 0,3-2-365,1 0 0,-1 1 1,1 0-1,13-3 0,2-2-1186,25-13-2992,3-3-3507</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3:55.954"/>
    </inkml:context>
    <inkml:brush xml:id="br0">
      <inkml:brushProperty name="width" value="0.025" units="cm"/>
      <inkml:brushProperty name="height" value="0.025" units="cm"/>
    </inkml:brush>
  </inkml:definitions>
  <inkml:trace contextRef="#ctx0" brushRef="#br0">1 270 11755,'0'0'3048,"11"2"-96,-10-2-2883,10 2 401,0 0 1,0-1-1,1 0 0,-1-1 1,0-1-1,0 1 0,1-2 1,-1 0-1,0 0 0,13-5 1,-3-2 33,-1-2 1,0 0 0,-1-1-1,0-1 1,18-17 0,-30 25-431,-1 0 1,0-1 0,0 0-1,-1-1 1,1 1 0,-2-1-1,1 0 1,-1 0 0,0 0-1,0-1 1,0 0 0,-1 1-1,-1-1 1,1 0 0,-1 0-1,1-17 1,-3 23-69,0 0 0,-1 0 0,1 0 0,-1 0 1,1 0-1,-1 0 0,0 0 0,0 0 0,0 0 0,0 1 0,0-1 0,0 0 0,-1 1 0,1-1 0,-1 1 0,1-1 0,-1 1 1,1 0-1,-1 0 0,0-1 0,1 1 0,-1 0 0,0 1 0,0-1 0,0 0 0,0 0 0,0 1 0,0-1 0,0 1 1,0 0-1,0-1 0,0 1 0,0 0 0,0 0 0,-3 1 0,-3-1-17,0 0-1,0 0 1,1 1 0,-1 0 0,0 1-1,1 0 1,-1 0 0,-12 6 0,10-2-2,1 0 1,0 1 0,0 0-1,0 1 1,1 0-1,0 1 1,1-1 0,-1 2-1,2-1 1,-1 1 0,2 0-1,-1 0 1,-4 12 0,3-4-4,0-1 0,1 1 0,1 0 1,1 1-1,1-1 0,0 1 0,1 23 1,1-39-105,1 0 0,0-1 0,0 1 0,1 0 1,-1 0-1,1-1 0,-1 1 0,1 0 0,0-1 1,0 1-1,0-1 0,0 1 0,0-1 0,0 1 1,1-1-1,-1 0 0,1 1 0,0-1 0,0 0 0,0 0 1,0 0-1,4 2 0,-2-2-335,0 0-1,0-1 1,0 0-1,1 1 1,-1-2-1,0 1 1,1 0-1,-1-1 1,0 0-1,1 0 1,-1 0-1,1-1 1,-1 1-1,5-2 1,42-13-6629</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3:56.327"/>
    </inkml:context>
    <inkml:brush xml:id="br0">
      <inkml:brushProperty name="width" value="0.025" units="cm"/>
      <inkml:brushProperty name="height" value="0.025" units="cm"/>
    </inkml:brush>
  </inkml:definitions>
  <inkml:trace contextRef="#ctx0" brushRef="#br0">359 1 3331,'0'0'14638,"-25"55"-12716,-5-20-865,-5 7-320,-3 2-193,-5 0 161,4-3-129,-1-6-480,11-8-64,4-10-64,5-8-800,6-9-866,3-5-1089,2-17-3363</inkml:trace>
  <inkml:trace contextRef="#ctx0" brushRef="#br0" timeOffset="1">86 108 12716,'0'0'4068,"63"66"-2851,-40-42-640,6-3-225,5 0-320,-2-7-384,-3-4-3044,0-6-4579</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3:56.735"/>
    </inkml:context>
    <inkml:brush xml:id="br0">
      <inkml:brushProperty name="width" value="0.025" units="cm"/>
      <inkml:brushProperty name="height" value="0.025" units="cm"/>
    </inkml:brush>
  </inkml:definitions>
  <inkml:trace contextRef="#ctx0" brushRef="#br0">89 27 11627,'-4'12'3411,"-10"33"-812,-8 49 0,12-40-1566,3 1 0,1 71-1,-5 167 1765,6-483-2170,-3 45-784,7 103-38,0 2-100,1 0 0,6-39 0,-5 69 258,1 1 1,-1 0-1,2 0 1,-1 0-1,1 0 1,1 0-1,-1 1 1,1-1-1,1 1 1,0 0-1,0 0 1,0 0-1,1 1 0,8-8 1,-8 11-48,0 0 1,0 0-1,0 0 0,1 1 0,-1 0 1,1 1-1,0-1 0,0 1 1,0 0-1,0 1 0,0 0 1,0 0-1,1 0 0,-1 1 1,0 0-1,0 1 0,1-1 0,9 3 1,-12-2 60,1 0 0,-1 1 1,0-1-1,1 1 0,-1 0 1,0 0-1,0 1 0,-1 0 1,1-1-1,0 2 1,-1-1-1,0 0 0,1 1 1,-1 0-1,-1 0 0,1 0 1,-1 0-1,1 1 0,-1-1 1,-1 1-1,1 0 0,-1 0 1,1 0-1,1 8 0,-2-5 163,-1 0 0,-1 0 1,1 0-1,-1 0 0,-1 0 0,1-1 0,-1 1 0,-1 0 0,1 0 0,-1-1 0,-1 1 0,0-1 1,0 1-1,0-1 0,-1 0 0,0 0 0,0 0 0,0-1 0,-1 0 0,-9 10 0,7-9 53,0 0 0,0-1 0,-1 0-1,0 0 1,0-1 0,0 0 0,0 0-1,-1-1 1,0 0 0,0 0 0,0-1 0,-1 0-1,1-1 1,-1 0 0,1-1 0,-17 1-1,23-2-280,0 0-1,-1 0 0,1-1 1,0 1-1,0-1 0,0 0 0,0 0 1,0 0-1,0 0 0,0-1 1,0 1-1,0-1 0,0 0 0,1 1 1,-1-1-1,1 0 0,-1-1 0,1 1 1,-4-5-1,3 2-816,0-1 1,0 1-1,0-1 0,0 1 1,1-1-1,0 0 1,1 0-1,-1 0 0,0-10 1,0-26-9239</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7:11.311"/>
    </inkml:context>
    <inkml:brush xml:id="br0">
      <inkml:brushProperty name="width" value="0.025" units="cm"/>
      <inkml:brushProperty name="height" value="0.025" units="cm"/>
    </inkml:brush>
  </inkml:definitions>
  <inkml:trace contextRef="#ctx0" brushRef="#br0">14 34 5285,'0'1'175,"0"-1"0,0 1 0,0 0 0,0 0-1,-1-1 1,1 1 0,0 0 0,0 0 0,-1-1 0,1 1 0,-1 0 0,1-1 0,0 1-1,-1-1 1,1 1 0,-1-1 0,0 1 0,1 0 0,-1-1 0,0 1 0,1-1-130,-1 0 1,1 1 0,-1-1-1,1 0 1,0 1-1,-1-1 1,1 0 0,0 1-1,-1-1 1,1 0 0,0 1-1,0-1 1,-1 0 0,1 1-1,0-1 1,0 1 0,0-1-1,-1 1 1,1-1 0,0 1-1,0-1 1,0 1 0,0-1-1,0 0 1,0 1 0,0-1-1,0 1 1,0-1 0,0 1-1,0-1 1,1 1-1,-1-1 1,0 1 0,0-1-1,0 0 1,0 1 0,1-1-1,-1 1 1,0-1 0,1 0-1,-1 1 1,0-1 0,0 0-1,1 1 1,-1-1 0,1 0-1,-1 1 1,1-1 0,4 5 147,1 0 1,-1-1-1,1 0 1,0 0-1,0 0 1,1-1-1,-1 0 1,1 0-1,-1-1 1,1 0-1,0 0 1,0 0-1,0-1 1,11 1-1,18 1-212,60-4 0,-51 0 368,485 29 2627,-188-6-2193,298-18-494,-336-7-237,609-8 648,223-28-8,-654 16-509,304-10 68,-439 5 114,3 1 466,-335 26-1087,-9 0 281,0 0 0,0 1 0,0 0 1,0 0-1,0 0 0,0 1 0,0 0 0,0 0 0,0 1 0,0-1 0,0 1 1,0 0-1,6 4 0,27 13-5153,-12-11-1457,-10-6-1438</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7:13.683"/>
    </inkml:context>
    <inkml:brush xml:id="br0">
      <inkml:brushProperty name="width" value="0.025" units="cm"/>
      <inkml:brushProperty name="height" value="0.025" units="cm"/>
    </inkml:brush>
  </inkml:definitions>
  <inkml:trace contextRef="#ctx0" brushRef="#br0">69 117 11179,'0'0'14541,"10"-3"-14156,-1 1-325,0 0-1,0-1 1,0 0 0,0-1 0,13-7 0,-20 10-52,1-1 1,-1 1-1,0-1 1,0 0-1,0 0 1,0 1-1,0-1 1,0-1-1,-1 1 1,1 0-1,-1 0 1,1 0-1,-1-1 1,0 1-1,0-1 1,0 1-1,0-1 1,0 0-1,-1 1 1,1-1-1,-1 0 1,1 1-1,-1-1 1,0 0-1,0 1 1,-1-1-1,1 0 1,0 0-1,-2-2 1,2 4-8,-1 0 1,0-1 0,0 1-1,0 0 1,0 0 0,0 0-1,0 0 1,0 1-1,0-1 1,0 0 0,0 0-1,0 1 1,-1-1 0,1 0-1,0 1 1,-1-1 0,1 1-1,0 0 1,-1-1 0,1 1-1,0 0 1,-1 0 0,1 0-1,-1 0 1,1 0-1,0 0 1,-1 0 0,1 1-1,0-1 1,-2 1 0,-41 11 11,37-8 44,0 1-1,0-1 1,1 1 0,0 0 0,0 1 0,1-1 0,-1 1 0,1 0-1,0 1 1,1-1 0,0 1 0,0 0 0,0 0 0,1 0-1,0 1 1,0-1 0,1 1 0,0-1 0,-2 15 0,4-21-55,0 0 0,0 1 0,1-1 1,-1 0-1,0 0 0,1 0 0,-1 0 0,1 0 1,-1 0-1,1 0 0,-1 0 0,1 0 0,0 0 1,0-1-1,-1 1 0,1 0 0,0 0 0,0 0 1,0-1-1,0 1 0,0-1 0,0 1 0,0-1 1,0 1-1,0-1 0,0 1 0,0-1 0,0 0 1,0 1-1,0-1 0,2 0 0,42 2 53,-35-2-52,9 0-1058,1-1 1,0-1-1,0-1 1,-1 0-1,1-2 1,-1 0-1,0-1 1,-1-1-1,0-1 1,0-1-1,0 0 0,21-16 1,-36 23-15,3-7-4882,-6 5 201</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3:57.651"/>
    </inkml:context>
    <inkml:brush xml:id="br0">
      <inkml:brushProperty name="width" value="0.025" units="cm"/>
      <inkml:brushProperty name="height" value="0.025" units="cm"/>
    </inkml:brush>
  </inkml:definitions>
  <inkml:trace contextRef="#ctx0" brushRef="#br0">249 51 9929,'0'0'11798,"-10"-7"-10372,3 1-1229,5 4-170,0-1 0,-1 1 0,1 0 0,-1 0-1,0 0 1,0 0 0,0 0 0,1 1 0,-2-1 0,1 1 0,0 0 0,0-1 0,0 2 0,-1-1 0,1 0 0,0 1 0,-1-1 0,1 1 0,0 0 0,-1 0-1,1 0 1,-5 2 0,-8 3-16,0 2-1,1 0 1,-26 16-1,34-19 104,1 0 0,0 1-1,0 0 1,0 0 0,0 0-1,1 0 1,0 1-1,0 0 1,1 0 0,-8 13-1,12-19-91,0 0-1,-1 1 1,1-1 0,0 0-1,0 1 1,0-1-1,0 1 1,-1-1 0,1 0-1,0 1 1,0-1-1,0 1 1,0-1 0,0 0-1,0 1 1,0-1-1,0 1 1,0-1 0,0 1-1,0-1 1,0 0-1,1 1 1,-1-1 0,0 1-1,0-1 1,0 0-1,0 1 1,1-1 0,-1 0-1,0 1 1,0-1-1,1 0 1,-1 1 0,0-1-1,1 0 1,-1 0-1,0 1 1,1-1 0,-1 0-1,0 0 1,1 1-1,-1-1 1,1 0 0,-1 0-1,0 0 1,1 0-1,-1 0 1,1 0-1,-1 0 1,0 0 0,1 0-1,-1 0 1,1 0-1,-1 0 1,1 0 0,-1 0-1,0 0 1,1 0-1,-1 0 1,1 0 0,-1-1-1,0 1 1,1 0-1,-1-1 1,29-9 85,-11 0-15,-1-2 1,22-18-1,33-22 8,-67 49-103,1 0 1,0 0-1,0 0 0,0 1 0,0 0 1,0 0-1,1 0 0,-1 1 0,1 0 1,10 0-1,-16 1 0,1 1 0,0-1-1,0 1 1,0-1 0,-1 1 0,1 0 0,0 0-1,-1 0 1,1 0 0,0 0 0,-1 0 0,1 0-1,-1 0 1,0 1 0,1-1 0,-1 0-1,0 1 1,0-1 0,0 1 0,0 0 0,0-1-1,0 1 1,-1 0 0,1-1 0,0 1 0,-1 0-1,1 0 1,-1 2 0,9 58-85,-9-58 87,-1 59 135,0-43 10,1-1 0,4 36 0,-4-53-108,0-1-1,1 0 0,-1 1 0,0-1 0,0 0 1,1 0-1,-1 1 0,1-1 0,-1 0 0,1 0 1,-1 0-1,1 1 0,0-1 0,0 0 1,0 0-1,-1 0 0,1 0 0,0 0 0,0-1 1,0 1-1,0 0 0,0 0 0,1-1 0,-1 1 1,0 0-1,0-1 0,3 1 0,-1-1 22,-1 0 0,1 0 0,-1 0 0,1-1 0,0 1 0,-1-1-1,1 1 1,-1-1 0,1 0 0,-1 0 0,1 0 0,3-3 0,7-5 83,0 0-1,-2-1 1,17-16 0,-3-1-73,-18 18-97,1 1 0,0-1 0,0 1 1,1 0-1,19-12 0,-28 20 17,0-1-1,1 1 1,-1 0-1,1 0 1,-1 0-1,0-1 1,1 1-1,-1 0 1,1 0-1,-1 0 1,1 0-1,-1 0 1,1 0-1,-1 0 1,0 0-1,1 0 1,-1 0-1,1 0 1,-1 0-1,1 1 1,-1-1-1,0 0 1,1 0-1,-1 0 1,1 0-1,-1 1 1,0-1-1,1 0 1,-1 1-1,0-1 1,1 0-1,-1 0 1,0 1-1,1-1 1,-1 1-1,7 21-162,-7 36 207,-1-46-57,5 14 106,-4-25-68,0-1 1,0 0-1,1 0 0,-1 1 1,0-1-1,0 0 1,0 0-1,0 0 0,1 1 1,-1-1-1,0 0 1,0 0-1,0 0 0,1 1 1,-1-1-1,0 0 0,0 0 1,1 0-1,-1 0 1,0 0-1,1 0 0,-1 0 1,0 1-1,0-1 0,1 0 1,-1 0-1,0 0 1,1 0-1,-1 0 0,0 0 1,0 0-1,1-1 0,-1 1 1,0 0-1,1 0 1,-1 0-1,0 0 0,0 0 1,1 0-1,28-32 968,-21 21-970,-4 7 0,11-17-57,1 2 1,0 0-1,1 1 1,1 0 0,1 2-1,36-26 1,-53 41-31,0 0 1,1 0-1,-1 0 1,0 0-1,1 0 1,-1 0-1,1 0 1,-1 1 0,1-1-1,-1 1 1,1 0-1,-1 0 1,1 0-1,2 0 1,-4 0 57,0 1 1,0-1-1,0 1 1,0-1 0,0 1-1,0 0 1,0-1-1,0 1 1,0 0-1,-1 0 1,1-1-1,0 1 1,-1 0-1,1 0 1,0 0 0,-1 0-1,1 0 1,-1 0-1,1 0 1,-1 0-1,0 0 1,1 0-1,-1 0 1,0 0-1,0 0 1,0 1-1,0-1 1,0 0 0,0 0-1,0 2 1,-1 11-14,0-1 1,-1 1-1,-1-1 1,0 0-1,-1 0 1,-7 16-1,2-3-938,9-24-1186,4-14-5183,-2 7 4769,10-18-7951</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3:58.107"/>
    </inkml:context>
    <inkml:brush xml:id="br0">
      <inkml:brushProperty name="width" value="0.025" units="cm"/>
      <inkml:brushProperty name="height" value="0.025" units="cm"/>
    </inkml:brush>
  </inkml:definitions>
  <inkml:trace contextRef="#ctx0" brushRef="#br0">112 96 12812,'-8'8'4324,"-1"0"-2904,2-2-405,0 0 0,0 0 0,1 0 0,0 1 0,0-1 1,-9 16-1,18-22-875,1 0 0,-1 0 1,0-1-1,0 0 1,0 1-1,1-1 0,-1 0 1,0 0-1,3-2 1,4-3-60,1-1 0,-1 1 0,0-2 0,-1 1 0,16-17 0,-22 21-83,0 0 0,0 0 0,-1 0 0,1-1 0,-1 1-1,0 0 1,0-1 0,0 0 0,0 0 0,-1 1 0,1-1 0,-1 0 0,0 0 0,0 0 0,0 0 0,-1-1 0,0 1 0,1 0 0,-2 0 0,0-8 0,1 11-6,-1 0-1,0-1 1,1 1 0,-1 0 0,0 0 0,0 0 0,0 0 0,0 0 0,0 0 0,0 0 0,0 0-1,0 0 1,0 1 0,-1-1 0,1 0 0,0 1 0,0-1 0,-1 1 0,1-1 0,0 1 0,-1 0-1,1 0 1,-1-1 0,1 1 0,0 0 0,-1 0 0,1 0 0,-1 0 0,1 1 0,0-1 0,-1 0-1,1 1 1,0-1 0,-1 1 0,1-1 0,0 1 0,-2 0 0,-2 1-31,0 0 0,0 0 1,0 0-1,0 1 0,0 0 0,0 0 1,1 0-1,-6 4 0,1 4 30,0 1 0,0 0 0,1 0 0,0 1 0,1 0 0,1 0 0,0 1 0,1 0 0,0 0 0,1 0 0,1 0 0,-3 29 0,6-42 7,-1 0 1,1 0-1,1 0 1,-1 0-1,0 0 1,0 0-1,0 0 1,0 0-1,1 0 1,-1 0 0,0 0-1,1 0 1,-1 0-1,1 0 1,-1 0-1,1 0 1,0 0-1,-1-1 1,1 1-1,0 0 1,-1-1 0,1 1-1,0 0 1,0-1-1,0 1 1,0-1-1,0 1 1,-1-1-1,3 1 1,0 0-3,0-1 0,0 1 1,0-1-1,0 0 0,0 0 0,1 0 1,-1 0-1,0-1 0,5 0 1,4-2-165,-1-1 1,1 0-1,-1-1 1,15-8-1,44-39-2396,-54 37 1602,2 2 0,32-20 0,-50 32 925,0 1-1,0 0 1,1 0 0,-1 0 0,0 0-1,0 0 1,1 0 0,-1-1-1,0 1 1,0 0 0,1 0 0,-1 0-1,0 0 1,1 0 0,-1 0 0,0 0-1,0 0 1,1 0 0,-1 0-1,0 0 1,0 1 0,1-1 0,-1 0-1,0 0 1,1 0 0,-1 0-1,0 0 1,0 0 0,0 1 0,1-1-1,-1 0 1,0 0 0,0 0 0,1 0-1,-1 1 1,0-1 0,0 0-1,0 0 1,0 1 0,0-1 0,1 0-1,-1 0 1,0 1 0,0 0 0,2 19-61,-8 24 1099,4-34-791,0-4-101,1 0 0,0 0 0,0 0 0,0 0 0,1 1 0,1 11 0,-1-17-73,1 1 0,-1-1 0,1 1 0,-1-1 0,1 1 0,0-1 0,0 0 0,0 1 0,0-1 0,0 0 0,0 0 0,0 0 0,0 1 0,0-1 0,0-1 0,1 1 0,-1 0 0,0 0 0,1 0 0,-1-1 0,1 1 1,-1 0-1,1-1 0,-1 0 0,1 1 0,-1-1 0,1 0 0,0 0 0,-1 0 0,1 0 0,-1 0 0,3 0 0,2 0-90,0-1 0,0 1 0,0-1 0,0 0 0,0-1-1,0 1 1,0-1 0,0-1 0,-1 1 0,1-1 0,-1 0 0,9-6 0,3-4-2312,-2 0 1,23-25 0,7-9-8131</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3:58.591"/>
    </inkml:context>
    <inkml:brush xml:id="br0">
      <inkml:brushProperty name="width" value="0.025" units="cm"/>
      <inkml:brushProperty name="height" value="0.025" units="cm"/>
    </inkml:brush>
  </inkml:definitions>
  <inkml:trace contextRef="#ctx0" brushRef="#br0">81 1 12524,'-15'25'1929,"1"1"1,1 1-1,-16 46 1,26-62-1889,1 0 0,0-1-1,1 1 1,0 0 0,0 0 0,1 0 0,1 0 0,-1 0 0,2 0 0,0-1 0,0 1 0,1 0-1,5 12 1,0 3-855,-1-3-250,-4-44 999,-3 11 152,-1-43 36,1 51-53,-1 0 0,1 0 0,0 0 1,0 0-1,-1 0 0,1 0 0,-1 0 0,0 0 0,0 1 0,1-1 0,-1 0 0,0 0 0,0 1 0,-1-1 0,1 0 0,0 1 0,-1-1 1,1 1-1,-1-1 0,-2-1 0,4 3-24,0 0 0,0 0 0,-1 0 0,1 0 0,0 0 0,-1 0 1,1 0-1,0 0 0,-1 0 0,1 0 0,0 1 0,0-1 0,-1 0 0,1 0 0,0 0 0,-1 0 1,1 0-1,0 0 0,0 1 0,0-1 0,-1 0 0,1 0 0,0 0 0,0 1 0,-1-1 0,1 0 1,0 0-1,0 1 0,0-1 0,0 0 0,0 0 0,0 1 0,-1-1 0,1 0 0,0 1 1,0-1-1,0 0 0,0 0 0,0 1 0,0-1 0,0 0 0,0 1 0,0-1 0,0 0 0,0 1 1,0-1-1,0 0 0,1 1 0,2 16 615,-2-14-626,1-1 0,0 1 1,0-1-1,0 0 0,0 0 1,1 0-1,-1 0 0,1 0 1,-1-1-1,1 1 0,0-1 0,-1 1 1,1-1-1,0 0 0,0 0 1,0 0-1,0-1 0,0 1 1,3 0-1,66 2 596,-61-3-511,-5 0-9,0 0 0,0-1 0,-1 0-1,1 0 1,0-1 0,0 1 0,-1-1-1,1 0 1,-1-1 0,0 0 0,1 1 0,-1-2-1,0 1 1,-1 0 0,1-1 0,-1 0-1,1 0 1,-1-1 0,0 1 0,-1-1-1,1 1 1,-1-1 0,4-8 0,-10 55 65,-3-23 268,1-1 0,1 1 0,1 0 0,1 0 0,0 31 0,2-49-432,0 0 1,0-1-1,0 1 1,0 0-1,0 0 1,0 0-1,0 0 1,1-1-1,-1 1 1,0 0-1,1 0 1,-1 0-1,0-1 1,1 1 0,-1 0-1,1 0 1,-1-1-1,1 1 1,0-1-1,-1 1 1,1 0-1,-1-1 1,1 1-1,0-1 1,0 1-1,-1-1 1,1 0-1,0 1 1,0-1-1,0 0 1,-1 1-1,1-1 1,0 0-1,0 0 1,0 0-1,0 0 1,0 0-1,-1 0 1,1 0-1,0 0 1,0 0-1,0 0 1,0-1-1,0 1 1,-1 0-1,1 0 1,0-1 0,0 1-1,-1-1 1,1 1-1,0-1 1,0 1-1,-1-1 1,2 0-1,3-2-79,0 0-1,0 0 1,-1 0 0,1-1-1,-1 1 1,0-1 0,6-7-1,24-49-3624,-29 48 1711,0-1 0,-1 1 0,3-20 0,0-28-8525</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3:59.079"/>
    </inkml:context>
    <inkml:brush xml:id="br0">
      <inkml:brushProperty name="width" value="0.025" units="cm"/>
      <inkml:brushProperty name="height" value="0.025" units="cm"/>
    </inkml:brush>
  </inkml:definitions>
  <inkml:trace contextRef="#ctx0" brushRef="#br0">26 0 16047,'-4'9'3764,"4"-9"-3720,-19 54 3097,18-51-3079,0 0 0,1-1 0,0 1 0,-1 0 0,1 0 0,0 0 0,1 0 0,-1-1 0,0 1 0,1 0 0,0 0 0,-1 0 0,1-1 0,0 1-1,0 0 1,1-1 0,-1 1 0,1-1 0,-1 1 0,1-1 0,3 4 0,3 1-473,1-1 0,0 0-1,0-1 1,0 1 0,1-2 0,-1 1 0,1-1-1,0-1 1,17 4 0,-14-4-1562,0-1 0,-1 0 0,1-1 0,0 0 0,0-1 0,0-1 0,21-3 0,-17-3-1063,-5-9 10424,-12 16-7121,0 0 0,0-1 0,0 1 0,0-1 0,0 1 0,0 0 0,0-1 0,0 1 0,0 0 0,0-1 0,-1 1 0,1 0 0,0-1 0,0 1 0,0 0 0,0 0 0,-1-1 0,1 1 0,0 0 0,0-1 0,-1 1 0,1 0 0,0 0 0,0 0 0,-1-1 0,1 1 0,0 0 0,-1 0 0,1 0 0,0 0 0,0-1 0,-1 1 0,-21 3 2916,13 0-2710,1 1 0,-1 1 0,1 0 0,0 0 0,1 1 0,-1 0 0,1 0 0,0 0 0,-11 15 0,14-16-315,0-1 0,0 1 0,1 1 0,-1-1 0,1 0 0,0 1 0,1 0 0,-1-1 0,1 1 0,0 0 0,1 0-1,0 0 1,0 1 0,0-1 0,0 0 0,1 7 0,1-11-146,0 0-1,-1-1 0,1 1 1,0-1-1,0 1 1,0-1-1,0 1 1,0-1-1,0 1 1,1-1-1,-1 0 1,0 0-1,1 0 1,-1 0-1,1 0 1,-1 0-1,1 0 1,0 0-1,-1 0 1,1-1-1,0 1 1,0-1-1,-1 1 1,1-1-1,0 0 1,0 0-1,-1 0 0,1 0 1,0 0-1,0 0 1,0 0-1,-1 0 1,1-1-1,2 0 1,4 0 20,0 0 0,0-1-1,0 0 1,0-1 0,0 1 0,12-7 0,-1-3-108,-1-2 0,0 0 0,-1 0 0,-1-2 0,0 0 0,-1-1 0,0 0 0,22-38 0,-87 112-223,37-38 628,0 1 1,-11 23-1,21-38-277,1 0 1,0 0 0,0 0 0,0 0-1,0 1 1,1-1 0,0 0 0,0 1-1,0-1 1,1 1 0,0-1 0,0 1-1,0-1 1,1 1 0,2 7-1,-2-10-37,0-1 0,1 0 0,0 1 0,0-1-1,0 0 1,0 0 0,0 0 0,0-1 0,0 1-1,0 0 1,1-1 0,-1 0 0,1 1-1,-1-1 1,1 0 0,-1 0 0,1 0 0,0-1-1,-1 1 1,1-1 0,0 1 0,0-1 0,0 0-1,-1 0 1,1 0 0,0 0 0,0-1 0,4-1-1,2 1-76,-1 0 1,1-1-1,-1 0 0,0-1 0,1 0 0,-1 0 0,-1-1 0,11-5 0,-14 5-127,1 0 0,-1 0 0,0 0 1,0 0-1,0-1 0,0 1 0,-1-1 0,0 0 0,0 0 0,0-1 0,0 1 0,2-10 0,6-28-3087,-5-1-4007,-4 32 4465,4-23-10854</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3:59.439"/>
    </inkml:context>
    <inkml:brush xml:id="br0">
      <inkml:brushProperty name="width" value="0.025" units="cm"/>
      <inkml:brushProperty name="height" value="0.025" units="cm"/>
    </inkml:brush>
  </inkml:definitions>
  <inkml:trace contextRef="#ctx0" brushRef="#br0">194 93 16624,'0'0'3245,"2"-8"-239,33-70 469,-35 78-3475,0 0-1,0 0 1,0-1 0,0 1-1,0 0 1,0 0-1,0 0 1,0 0 0,0-1-1,1 1 1,-1 0-1,0 0 1,0 0 0,0-1-1,0 1 1,0 0-1,0 0 1,0 0 0,0 0-1,0-1 1,0 1-1,0 0 1,-1 0 0,1 0-1,0 0 1,0-1-1,0 1 1,0 0 0,0 0-1,0 0 1,0 0-1,0-1 1,0 1 0,-1 0-1,1 0 1,0 0-1,0 0 1,0 0 0,0 0-1,0 0 1,-1-1-1,1 1 1,0 0 0,0 0-1,0 0 1,-1 0-1,-11 2-52,-12 8 157,18-5-19,0-1 0,1 1-1,0 0 1,0 0-1,0 0 1,0 1 0,1-1-1,0 1 1,0 0-1,1 0 1,-1 1 0,1-1-1,-2 9 1,-2 8 319,1 0-1,-4 39 1,-7 27 387,9-64-468,-2 0-1,-16 28 0,14-30 142,2 0 1,-11 33-1,21-55-452,-1 0 1,1 0-1,0 0 1,0 0-1,1 0 0,-1 0 1,0 0-1,0 0 1,0 0-1,1-1 0,-1 1 1,0 0-1,1 0 1,-1 0-1,1 0 0,-1 0 1,1-1-1,-1 1 1,1 0-1,0-1 1,-1 1-1,1 0 0,0-1 1,0 1-1,-1-1 1,1 1-1,0-1 0,0 1 1,0-1-1,0 1 1,0-1-1,0 0 1,-1 0-1,1 1 0,0-1 1,0 0-1,0 0 1,0 0-1,0 0 0,0 0 1,2-1-1,54 1 132,-42 0-136,-1 0-255,-1 0 0,0-1 1,1 0-1,19-6 1,-26 5-621,-1 0 0,1-1-1,-1 0 1,0 0 0,0 0 0,9-8 0,12-11-6335</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01.348"/>
    </inkml:context>
    <inkml:brush xml:id="br0">
      <inkml:brushProperty name="width" value="0.025" units="cm"/>
      <inkml:brushProperty name="height" value="0.025" units="cm"/>
    </inkml:brush>
  </inkml:definitions>
  <inkml:trace contextRef="#ctx0" brushRef="#br0">275 92 18289,'-8'-3'2184,"-9"-2"-1063,0 1 0,0 1 1,-18-1-1,30 3-938,0 0 0,0 1 0,0 0 0,0 0 0,0 0 0,1 0 0,-1 1 0,0 0 0,0 0-1,0 0 1,1 1 0,-1 0 0,0 0 0,1 0 0,0 0 0,-1 0 0,-6 7 0,63-56-28,-51 46-157,0-1 1,0 1-1,-1 0 1,1 0 0,0 0-1,0 0 1,0 0 0,0 1-1,0-1 1,0 0 0,0 0-1,1 1 1,-1-1-1,0 1 1,0-1 0,1 1-1,-1-1 1,0 1 0,0 0-1,1-1 1,-1 1 0,0 0-1,1 0 1,2 0-1,-3 1-2,0 0-1,0 0 1,0 0-1,0 0 0,0 0 1,0 0-1,0 0 1,0 0-1,0 1 0,-1-1 1,1 0-1,0 1 1,-1-1-1,1 0 0,-1 1 1,1-1-1,-1 0 1,1 3-1,1 12-34,0 1 0,-1-1-1,-1 18 1,0-26 35,0-2 4,1 59 326,-4 0 0,-11 73 0,11-119-234,-1 0 0,-1 0 0,-1 0 0,-1-1 0,0 1 0,-1-2 0,-1 1 0,-1-1 0,0-1 0,-1 1 0,-23 23 0,32-37-59,-1 0 1,0-1-1,0 1 0,0-1 1,0 0-1,0 0 1,0 0-1,0 0 1,-1-1-1,-3 2 1,6-3-32,0 0 1,0 0 0,1 0-1,-1 0 1,0 0 0,0 0-1,0 0 1,0 0-1,0 0 1,0 0 0,1-1-1,-1 1 1,0 0-1,0-1 1,0 1 0,1-1-1,-1 1 1,0-1-1,0 1 1,1-1 0,-1 1-1,0-1 1,1 0 0,-1 1-1,1-1 1,-1 0-1,1 0 1,-1 1 0,1-1-1,0 0 1,-1 0-1,1 0 1,0 0 0,-1 1-1,1-1 1,0 0-1,0 0 1,0 0 0,0 0-1,0 0 1,0 0 0,0 0-1,0 1 1,1-3-1,-1-10-22,1-1 0,0 1 0,1 0 0,1 0 0,0 0 0,1 0 0,0 0 0,1 1 0,1 0 0,0 0 0,0 0 0,16-21 0,11-11 18,67-68 0,-98 109-1,36-36-230,2 1-1,1 2 0,2 1 0,79-48 0,-121 83 221,0-1 0,-1 0 0,1 1-1,0-1 1,0 1 0,-1-1 0,1 1 0,0-1-1,0 1 1,0-1 0,0 1 0,0 0-1,0-1 1,0 1 0,0 0 0,0 0 0,0 0-1,0 0 1,0 0 0,0 0 0,0 0-1,0 0 1,0 0 0,0 1 0,0-1 0,-1 0-1,1 0 1,0 1 0,2 0 0,-3 1 5,1-1 1,-1 1 0,0-1 0,1 1-1,-1 0 1,0-1 0,0 1 0,0-1-1,0 1 1,-1 0 0,1-1 0,0 1-1,-1-1 1,1 1 0,-2 2 0,-29 62 226,15-39-59,9-17-57,0 0-1,1 0 1,0 1 0,1 0-1,0 0 1,1 1-1,0-1 1,-4 24-1,8-35-91,0 1-1,0-1 0,0 0 0,1 1 0,-1-1 0,0 0 1,0 1-1,1-1 0,-1 0 0,0 1 0,0-1 0,1 0 0,-1 0 1,0 1-1,1-1 0,-1 0 0,0 0 0,1 0 0,-1 1 1,1-1-1,-1 0 0,0 0 0,1 0 0,-1 0 0,1 0 1,-1 0-1,0 0 0,1 0 0,-1 0 0,1 0 0,-1 0 0,0 0 1,1 0-1,-1 0 0,1 0 0,-1 0 0,0-1 0,1 1 1,-1 0-1,0 0 0,1 0 0,-1 0 0,1-1 0,18-9 248,-12 5-191,-1-2-1,0 1 1,0 0-1,-1-1 1,1 0-1,-2-1 1,1 1 0,-1-1-1,0 0 1,0 0-1,-1 0 1,4-14-1,-1-8-69,0 0 0,1-37 0,-3 27-346,-5 44 348,1-1-5,-1 0 0,0 1-1,1-1 1,0 0-1,0 0 1,0 1 0,0-1-1,0 0 1,1 1-1,0-1 1,1 4 0,-1-5 5,1-1 1,-1 0 0,1 0-1,0 1 1,-1-1 0,1 0-1,0 0 1,0 0-1,0-1 1,0 1 0,0 0-1,0-1 1,0 1 0,0-1-1,0 0 1,0 1 0,0-1-1,0 0 1,0 0 0,0-1-1,3 1 1,25-2-327,0-2-1,-1 0 1,49-14 0,-51 10-360,0 2 1,1 1 0,-1 1 0,41-1-1,-67 6 707,0-1 0,0 1-1,0-1 1,-1 1 0,1 0-1,0 0 1,0-1 0,0 1-1,-1 0 1,1 0-1,0 0 1,-1 0 0,1 0-1,-1 0 1,1 0 0,-1 0-1,0 0 1,1 0 0,-1 0-1,0 0 1,0 0 0,1 0-1,-1 0 1,0 0 0,0 0-1,0 0 1,0 0 0,-1 0-1,1 0 1,0 0-1,-1 2 1,-8 37 1081,8-37-1039,-1-1-1,1 1 1,-1 0 0,0-1-1,0 1 1,0-1 0,0 0-1,0 1 1,0-1 0,-1 0-1,1 0 1,-1-1 0,1 1-1,-1 0 1,0-1 0,0 0-1,1 0 1,-1 1 0,0-2-1,0 1 1,0 0 0,0-1-1,0 1 1,-1-1 0,1 0-1,0 0 1,0 0 0,-5-1-1,5 1-59,0 1-1,0-1 0,0 1 0,0 0 0,0 0 0,1 0 1,-1 0-1,0 1 0,1-1 0,-1 1 0,1-1 1,-1 1-1,1 0 0,0 0 0,0 0 0,0 0 0,0 1 1,0-1-1,0 0 0,0 1 0,1-1 0,0 1 1,-1 0-1,-1 4 0,0 1 24,0 0 0,0 1 0,1-1 0,0 1 0,0 0 0,1-1 0,0 12 0,1-19-9,1 0 1,-1 0-1,0-1 0,1 1 1,-1 0-1,1 0 0,-1 0 1,1 0-1,0-1 1,-1 1-1,1 0 0,0-1 1,-1 1-1,1 0 0,0-1 1,0 1-1,0-1 1,0 1-1,-1-1 0,1 0 1,0 1-1,0-1 0,0 0 1,0 1-1,0-1 0,0 0 1,0 0-1,0 0 1,0 0-1,1 0 0,40 0 376,-32 0-357,-5 0-5,-1 0 0,0-1 0,1 0 1,-1 0-1,0 0 0,1-1 0,-1 1 0,0-1 0,0 0 0,0 0 0,0 0 1,-1-1-1,1 1 0,0-1 0,-1 0 0,0 0 0,0 0 0,0-1 0,0 1 1,0-1-1,-1 1 0,1-1 0,-1 0 0,0 0 0,0 0 0,-1 0 0,3-6 1,0-2 59,-1-1 0,0 0 0,-1 1 0,0-1 0,-1 0 1,0 0-1,-1 0 0,-2-17 0,2 25-90,-1 1 0,0-1 0,-1 1 0,1 0 0,-1 0 0,0-1 0,0 1 0,0 0 0,0 1 0,-1-1 0,-2-4 0,8 15 6,10 8-44,-2-10-28,-1-1 0,1-1-1,0 0 1,0 0 0,0-1 0,0 0 0,1-1 0,14 0-1,-15-1 21,1 0-1,-1 1 1,0 0-1,0 1 1,0 1-1,0 0 1,0 0-1,12 6 1,-21-8 41,-1 0 0,1 0 1,-1 0-1,1 0 0,-1 1 1,0-1-1,0 0 0,0 0 0,1 1 1,-1-1-1,0 0 0,-1 1 1,1 0-1,0-1 0,0 1 1,-1-1-1,1 1 0,-1 0 0,1-1 1,-1 1-1,0 0 0,0-1 1,1 1-1,-1 0 0,0 0 1,-1-1-1,1 1 0,0 0 0,0 0 1,-1-1-1,1 1 0,-1 0 1,0-1-1,1 1 0,-1-1 1,0 1-1,0-1 0,0 1 0,0-1 1,-2 2-1,-4 8 59,-1-1 0,0 0-1,0-1 1,-11 9 0,18-17-34,-3 2 41,-14 13 200,16-12-111,13-8-3,17-12-328,-2-1 0,0-1-1,41-39 1,13-9-439,-93 115 187,10-41 506,-1 0 0,1 0-1,0 0 1,1 1 0,-1-1-1,2 1 1,-1 0 0,1 0-1,1-1 1,0 1 0,0 0 0,3 16-1,-3-23-56,1-1 0,0 0 0,0 1 0,0-1-1,0 0 1,0 1 0,0-1 0,1 0 0,-1 0 0,0 0-1,1 0 1,-1 0 0,0 0 0,1 0 0,-1-1 0,1 1 0,0 0-1,-1-1 1,1 1 0,-1-1 0,1 0 0,0 0 0,-1 1-1,1-1 1,0 0 0,-1 0 0,1 0 0,0-1 0,-1 1-1,3-1 1,1 1 26,0-1-1,0-1 1,0 1-1,0 0 1,0-1-1,-1 0 1,1 0 0,7-5-1,-4 0-37,-1 1-1,0-1 1,0 0-1,-1-1 1,0 1-1,-1-1 1,1-1 0,-1 1-1,-1-1 1,0 1-1,0-1 1,-1 0-1,0-1 1,0 1-1,-1-1 1,0 1 0,-1-1-1,0 0 1,0 1-1,-3-20 1,3 29-6,-1-1 0,0 1 0,0 0 0,0 0 0,0-1 1,0 1-1,0 0 0,-1-1 0,1 1 0,0 0 0,0-1 0,0 1 1,0 0-1,0-1 0,0 1 0,0 0 0,-1 0 0,1-1 0,0 1 0,0 0 1,0 0-1,-1-1 0,1 1 0,0 0 0,0 0 0,-1 0 0,1-1 1,0 1-1,0 0 0,-1 0 0,1 0 0,0 0 0,-1 0 0,1 0 1,0-1-1,-1 1 0,1 0 0,0 0 0,0 0 0,-1 0 0,1 0 0,0 0 1,-1 0-1,1 0 0,0 0 0,-1 1 0,1-1 0,0 0 0,-1 0 1,1 0-1,0 0 0,0 0 0,-1 0 0,1 1 0,0-1 0,0 0 0,-1 0 1,1 0-1,0 1 0,0-1 0,-1 0 0,1 0 0,0 1 0,0-1 1,0 1-1,-14 18 71,13-18-63,1 0 0,0 0 0,-1 0 0,1 1-1,0-1 1,0 0 0,0 0 0,0 1 0,0-1-1,0 0 1,0 0 0,1 1 0,-1-1-1,0 0 1,1 0 0,-1 1 0,1-1 0,-1 0-1,1 0 1,-1 0 0,1 0 0,0 0 0,0 0-1,0 0 1,-1 0 0,1 0 0,0 0 0,0-1-1,0 1 1,0 0 0,0 0 0,0-1-1,1 1 1,-1-1 0,0 1 0,0-1 0,0 1-1,1-1 1,-1 0 0,0 0 0,0 0 0,1 1-1,-1-1 1,0 0 0,0-1 0,1 1 0,-1 0-1,0 0 1,0 0 0,2-1 0,2 0-231,1 0 1,0 0 0,-1 0-1,1-1 1,-1 0-1,1 0 1,-1 0 0,0-1-1,10-6 1,-11 6-834,0-1 0,0-1-1,0 1 1,-1 0 0,0-1 0,1 0 0,-2 0-1,5-8 1,7-20-10446</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01.972"/>
    </inkml:context>
    <inkml:brush xml:id="br0">
      <inkml:brushProperty name="width" value="0.025" units="cm"/>
      <inkml:brushProperty name="height" value="0.025" units="cm"/>
    </inkml:brush>
  </inkml:definitions>
  <inkml:trace contextRef="#ctx0" brushRef="#br0">81 17 19538,'4'-1'8189,"-2"9"-6449,-1 13-2022,0 38 394,-4 1 0,-2-1 0,-3-1 0,-17 67 0,12-77-180,3-15-151,1 0 0,-6 57-1,16-86 274,5-9-14,5-11 16,11-25-380,30-90 1,-16 38-808,-35 92 1159,0-1 0,0 1 0,0-1 0,0 1 0,0 0 0,0 0 0,1-1 0,-1 1 0,0 0 0,1 0 0,-1 0-1,1 0 1,-1 1 0,1-1 0,-1 0 0,1 1 0,0-1 0,-1 1 0,1-1 0,0 1 0,-1 0 0,1 0 0,0 0 0,-1 0 0,3 0 0,54 7 1206,-25-3-1102,-23-4-85,0 0 0,-1-1 0,1-1 0,0 1 0,0-2 0,-1 1 0,1-1 0,-1-1 0,0 0 0,0 0 0,0-1 0,0 0 0,-1 0 0,0-1 0,0 0 0,0 0 0,-1-1 1,0 0-1,0 0 0,-1-1 0,0 0 0,0 0 0,-1-1 0,0 1 0,-1-1 0,0 0 0,0 0 0,0-1 0,-2 1 0,1-1 0,-1 0 0,0 1 0,-1-1 0,0 0 0,-1 0 0,0-11 0,0 18-53,0 0-1,-1 0 1,1 0-1,0 0 1,-1 0-1,0 0 1,0 0-1,0 0 1,0 0-1,0 0 0,0 0 1,-1 1-1,1-1 1,-1 0-1,0 1 1,0 0-1,0-1 1,0 1-1,0 0 1,0 0-1,-1 0 1,1 0-1,-1 0 1,0 1-1,1-1 1,-1 1-1,0-1 1,-5-1-1,3 3-10,1-1 0,-1 1 0,1 0 0,-1 0 0,1 0 0,-1 0 0,1 1 0,-1-1 0,1 1 0,-1 1 0,1-1 0,0 1 0,0-1 1,0 1-1,0 0 0,0 1 0,0-1 0,0 1 0,-5 4 0,-1 1 86,1 1-1,-1 0 1,2 0 0,-1 1 0,1 0 0,1 1-1,0-1 1,0 2 0,1-1 0,0 1 0,1-1-1,1 2 1,0-1 0,0 0 0,1 1 0,1 0-1,-1 14 1,3-24-61,0 0-1,0 1 1,0-1-1,1 0 1,-1 0-1,1 1 1,0-1 0,0 0-1,0 0 1,0 0-1,1 0 1,-1 0-1,1 0 1,0 0-1,0-1 1,0 1-1,0-1 1,0 1-1,0-1 1,1 0-1,-1 0 1,1 0 0,0 0-1,0 0 1,0-1-1,-1 1 1,1-1-1,1 1 1,-1-1-1,0 0 1,5 0-1,10 3-158,1-1 0,-1-1 0,1-1-1,27-2 1,-25 1-289,77-5-1594,-98 5 2034,1 0 0,-1 0 0,1 0 0,-1 0 1,0 0-1,1 0 0,-1 0 0,1 0 0,-1 0 0,1 1 1,-1-1-1,1 0 0,-1 0 0,1 0 0,-1 0 0,0 1 1,1-1-1,-1 0 0,0 1 0,1-1 0,-1 0 0,0 1 1,1-1-1,-1 0 0,0 1 0,1-1 0,-1 0 0,0 1 1,0-1-1,0 1 0,1-1 0,-1 1 0,-3 18 468,-17 18 708,2-12-873,12-18-390,0 0-1,0 1 0,1 0 0,0 0 0,0 1 1,1-1-1,0 1 0,1 0 0,0 0 0,0 0 1,1 0-1,-2 13 0,7-19-5079,12-2-6386</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18.590"/>
    </inkml:context>
    <inkml:brush xml:id="br0">
      <inkml:brushProperty name="width" value="0.025" units="cm"/>
      <inkml:brushProperty name="height" value="0.025" units="cm"/>
    </inkml:brush>
  </inkml:definitions>
  <inkml:trace contextRef="#ctx0" brushRef="#br0">0 400 16271,'0'0'92,"0"0"-1,0 0 1,1 0-1,-1 0 1,0 0-1,0 0 1,0 0-1,0 0 1,0 0-1,0 0 1,0 0-1,0 0 1,0 0-1,0 0 0,0 0 1,1 0-1,-1 0 1,0 0-1,0 0 1,0 0-1,0 0 1,0 0-1,0 0 1,0 0-1,0 0 1,0 0-1,0 0 1,1 0-1,-1 0 1,0 0-1,0 0 0,0 0 1,0 0-1,0 0 1,0 0-1,0 0 1,0 0-1,0 0 1,0 0-1,0 0 1,0 1-1,0-1 1,0 0-1,0 0 1,0 0-1,0 0 1,0 0-1,1 0 1,-1 0-1,15-9 1422,21-16-398,50-48-647,-4-4 0,105-125 0,-187 201-458,1 0 0,-1 0 0,1 0 0,-1 1 0,1-1 0,0 0-1,-1 0 1,1 0 0,0 1 0,0-1 0,-1 0 0,1 1 0,0-1 0,0 0 0,0 1 0,0-1 0,0 1 0,0 0 0,0-1 0,0 1 0,2-1 0,-6 22 267,-22 37 299,25-57-564,-23 45 535,-36 86 918,54-117-1368,0-1 0,1 1 0,0 1-1,2-1 1,0 0 0,-1 31 0,3-45-127,0-1 0,0 1-1,0 0 1,1 0 0,-1 0 0,0 0-1,0-1 1,1 1 0,-1 0 0,0 0-1,1-1 1,-1 1 0,1 0 0,-1 0-1,1-1 1,-1 1 0,1-1-1,0 1 1,-1 0 0,1-1 0,0 1-1,-1-1 1,1 1 0,0-1 0,0 0-1,-1 1 1,1-1 0,0 0 0,0 0-1,0 1 1,0-1 0,-1 0 0,1 0-1,0 0 1,0 0 0,0 0 0,0 0-1,0 0 1,-1 0 0,1-1 0,1 1-1,1-1-587,1 1 0,-1-1 0,0 0 0,0 0 0,1 0-1,-1-1 1,0 1 0,0-1 0,4-3 0,14-18-8954</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19.882"/>
    </inkml:context>
    <inkml:brush xml:id="br0">
      <inkml:brushProperty name="width" value="0.025" units="cm"/>
      <inkml:brushProperty name="height" value="0.025" units="cm"/>
    </inkml:brush>
  </inkml:definitions>
  <inkml:trace contextRef="#ctx0" brushRef="#br0">111 22 15214,'0'0'4453,"-6"9"-3818,-9 13-497,2 0 1,1 1-1,0 0 0,2 1 0,1 1 1,1-1-1,1 1 0,1 1 1,1-1-1,-2 33 0,7-57-127,0-1-1,0 0 1,0 1 0,0-1-1,0 0 1,0 1-1,0-1 1,0 0-1,0 0 1,0 1-1,0-1 1,0 0-1,0 1 1,0-1 0,0 0-1,1 0 1,-1 1-1,0-1 1,0 0-1,0 1 1,0-1-1,1 0 1,-1 0 0,0 0-1,0 1 1,1-1-1,-1 0 1,0 0-1,0 0 1,1 0-1,-1 1 1,0-1 0,0 0-1,1 0 1,-1 0-1,0 0 1,1 0-1,-1 0 1,0 0-1,1 0 1,-1 0 0,0 0-1,0 0 1,1 0-1,-1 0 1,0 0-1,1 0 1,-1 0-1,0 0 1,1 0-1,-1-1 1,0 1 0,0 0-1,1 0 1,-1 0-1,0 0 1,0-1-1,1 1 1,16-13 749,-8 4-668,-1-1 0,0 0 1,-1 0-1,0-1 0,0 0 1,-1 0-1,-1 0 0,0-1 0,-1 0 1,0 0-1,4-19 0,-2-4-23,-1 1 0,-1-69-1,-23 178-490,17-64 447,1-1 0,0 2 0,0-1 1,1 0-1,0 0 0,3 14 0,-2-22 5,-1-1 1,1 0-1,0 1 1,0-1-1,0 0 1,0 0-1,1 0 1,-1 0-1,0 0 1,1 0-1,0 0 1,-1 0-1,1-1 1,0 1 0,0 0-1,0-1 1,0 0-1,0 1 1,0-1-1,1 0 1,-1 0-1,0 0 1,0 0-1,1-1 1,-1 1-1,1-1 1,-1 1 0,1-1-1,-1 0 1,0 0-1,1 0 1,-1 0-1,1 0 1,2-1-1,4-1 45,1 0 0,-1 0 0,0-1-1,-1 0 1,1 0 0,0-1 0,-1-1 0,0 1-1,0-1 1,0 0 0,-1-1 0,11-9-1,-7 5-21,-1-1 0,1 0-1,-2 0 1,1-1 0,-2 0-1,1-1 1,6-15 0,-49 140-176,28-97 220,0 1-1,1-1 1,1 2 0,0-1 0,1 0-1,1 1 1,-1 32 0,3-47-76,0-1 1,1 1-1,-1 0 0,0-1 1,1 1-1,-1-1 1,1 1-1,-1-1 0,1 1 1,0-1-1,0 1 0,-1-1 1,1 0-1,0 1 0,0-1 1,0 0-1,1 0 1,-1 0-1,0 0 0,0 0 1,1 0-1,-1 0 0,0 0 1,1 0-1,1 0 1,1 0 5,-1 0 1,1 0 0,0-1-1,0 1 1,0-1 0,-1 0 0,1 0-1,0-1 1,0 1 0,5-2-1,2-1-11,0 0-1,-1 0 0,1-2 0,-1 1 0,0-1 0,16-11 0,-16 9-146,-1-1-1,0 0 1,0 0-1,-1-1 1,0 0-1,-1-1 1,7-10-1,-37 61-672,-23 43 722,42-75 68,0 0 0,1 1 0,0-1 0,0 1 0,1-1 0,0 1 0,0 13 0,2-22-37,0-1-1,0 0 0,0 1 1,0-1-1,0 0 0,0 1 1,0-1-1,1 0 1,-1 1-1,0-1 0,0 0 1,0 1-1,1-1 0,-1 0 1,0 0-1,0 1 1,1-1-1,-1 0 0,0 0 1,1 1-1,-1-1 0,0 0 1,1 0-1,-1 0 1,0 0-1,1 0 0,-1 0 1,0 1-1,1-1 0,-1 0 1,0 0-1,1 0 1,-1 0-1,1 0 0,-1 0 1,0 0-1,1-1 0,-1 1 1,0 0-1,1 0 1,-1 0-1,0 0 0,1 0 1,-1 0-1,0-1 0,1 1 1,-1 0-1,0 0 1,0-1-1,1 1 0,-1 0 1,0 0-1,0-1 0,1 1 1,-1-1-1,20-13-2683,3-12-1403,-2-7-2759</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20.261"/>
    </inkml:context>
    <inkml:brush xml:id="br0">
      <inkml:brushProperty name="width" value="0.025" units="cm"/>
      <inkml:brushProperty name="height" value="0.025" units="cm"/>
    </inkml:brush>
  </inkml:definitions>
  <inkml:trace contextRef="#ctx0" brushRef="#br0">34 1 15439,'0'0'6822,"-34"46"-11082,47-43-2787</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7:14.293"/>
    </inkml:context>
    <inkml:brush xml:id="br0">
      <inkml:brushProperty name="width" value="0.025" units="cm"/>
      <inkml:brushProperty name="height" value="0.025" units="cm"/>
    </inkml:brush>
  </inkml:definitions>
  <inkml:trace contextRef="#ctx0" brushRef="#br0">49 35 7271,'0'0'14387,"-6"10"-13282,6-9-1053,-22 40 1016,21-39-1015,0-1 0,0 0 0,0 1 0,1-1 0,-1 1-1,1-1 1,-1 1 0,1-1 0,-1 1 0,1 0 0,0-1 0,0 1 0,0 0 0,0-1-1,0 1 1,0-1 0,0 1 0,1 0 0,-1-1 0,0 1 0,1-1 0,-1 1 0,1-1 0,0 1-1,0-1 1,-1 1 0,1-1 0,0 0 0,0 1 0,2 0 0,1 0-38,0 0-1,0-1 1,1 0 0,-1 0 0,1 0 0,-1 0-1,1-1 1,-1 0 0,1 0 0,-1 0 0,1 0-1,-1-1 1,1 0 0,-1 0 0,1 0 0,-1 0-1,0-1 1,0 0 0,0 1 0,0-2 0,0 1-1,0 0 1,7-6 0,-2 1-43,-1 1 0,1-2-1,-1 1 1,-1-1 0,1 0 0,-1-1 0,-1 1-1,11-18 1,-17 25 27,1 0 0,-1 1 0,1-1 0,0 0 0,-1 0-1,1 0 1,-1 1 0,0-1 0,1 0 0,-1 0 0,0 0 0,1 0-1,-1 0 1,0 0 0,0 0 0,0 0 0,0 1 0,0-1 0,0 0-1,0 0 1,0 0 0,0 0 0,0 0 0,-1 0 0,1 0 0,0 0-1,-1 0 1,1 1 0,0-1 0,-1 0 0,1 0 0,-1 0 0,0 1-1,0-2 1,0 2-1,-1 0 0,1 0 0,-1 0 0,1 0 0,-1 1 0,1-1 0,0 0 1,-1 1-1,1-1 0,0 1 0,-1-1 0,1 1 0,0 0 0,-1 0 0,1-1 0,0 1 0,0 0 0,0 0 0,0 0 0,0 0 0,0 1 0,-1 1 0,-5 4 58,1 1-1,0 0 1,0 0 0,1 1-1,0 0 1,1 0 0,-1 0 0,2 0-1,0 1 1,0-1 0,0 1 0,1 0-1,1 0 1,0 0 0,0 0 0,1 0-1,0 0 1,0 0 0,1 0-1,1 0 1,0 0 0,0 0 0,1-1-1,5 13 1,-4-13-3,11 23-76,-1 1 0,-2 0-1,-1 1 1,8 44 0,-18-69 81,0 1 0,0 0 1,-1-1-1,0 1 1,-1 0-1,0-1 0,-1 1 1,-5 17-1,5-20 82,-1-1-1,0 0 0,0 0 1,0 0-1,-1-1 0,0 1 0,0-1 1,-1 0-1,1 0 0,-1 0 1,0-1-1,-1 0 0,1 0 1,-8 4-1,10-6-73,0 0 0,0 0-1,0 0 1,0 0 0,0-1 0,0 0 0,-1 1-1,1-1 1,-1 0 0,1-1 0,-1 1 0,1-1 0,-1 1-1,1-1 1,-1 0 0,1-1 0,-1 1 0,1 0-1,-1-1 1,1 0 0,-1 0 0,1 0 0,0 0 0,-1-1-1,-3-1 1,4 0-49,-1-1 0,0 0 0,1 1 1,-1-1-1,1 0 0,0-1 0,1 1 0,-1 0 0,1-1 0,0 0 0,0 1 0,0-1 0,0 0 1,1 0-1,0 0 0,-1-10 0,0 2-149,1-1 0,0 0 0,0 1-1,1-1 1,1 0 0,1 0 0,0 1 0,1-1 0,5-17 0,-5 23-2,1 0-1,0 1 1,0-1 0,0 1 0,1 0-1,0 1 1,0-1 0,1 1 0,0 0-1,0 0 1,0 1 0,1-1-1,0 2 1,0-1 0,0 1 0,14-6-1,92-33-5966,-46 18-1298</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20.650"/>
    </inkml:context>
    <inkml:brush xml:id="br0">
      <inkml:brushProperty name="width" value="0.025" units="cm"/>
      <inkml:brushProperty name="height" value="0.025" units="cm"/>
    </inkml:brush>
  </inkml:definitions>
  <inkml:trace contextRef="#ctx0" brushRef="#br0">103 113 16335,'0'0'2595,"-9"5"-22,1-1-2100,-48 30 2275,54-32-2687,0-1 0,0 1 1,0 0-1,0 0 0,0 0 1,0 0-1,0 0 0,0 1 1,1-1-1,-1 0 0,1 1 0,0-1 1,0 1-1,0 0 0,0-1 1,0 1-1,0 0 0,1 0 1,-1-1-1,1 1 0,0 5 1,1-6-45,0-1 0,0 1 1,0-1-1,1 1 0,-1-1 1,0 0-1,1 1 0,-1-1 0,1 0 1,0 0-1,-1 0 0,1 0 1,0-1-1,0 1 0,-1 0 1,1-1-1,0 1 0,0-1 1,0 0-1,0 1 0,0-1 0,0 0 1,0 0-1,-1 0 0,4-1 1,52-2 375,-51 1-316,0 1 0,0-2 0,0 1 0,0-1 0,0 0-1,-1 0 1,1 0 0,-1-1 0,7-6 0,-10 9-13,0-1 0,0 1 0,-1-1 0,1 1-1,0-1 1,-1 0 0,0 1 0,1-1 0,-1 0 0,0 0 0,0 0 0,0 0 0,0 0-1,0-1 1,-1 1 0,1 0 0,-1 0 0,1 0 0,-1-1 0,0 1 0,0 0-1,0-1 1,0 1 0,0 0 0,0 0 0,-1-1 0,1 1 0,-1 0 0,0 0 0,-1-4-1,0 4-44,0 0-1,1 0 0,-1 0 0,-1 1 0,1-1 0,0 0 0,0 1 0,-1-1 0,1 1 1,-1 0-1,1 0 0,-1 0 0,1 0 0,-1 0 0,0 1 0,1-1 0,-6 0 1,-53-1-291,50 2 159,7 1-2409,13 3-320,17 1-1782,10-4-1927</inkml:trace>
  <inkml:trace contextRef="#ctx0" brushRef="#br0" timeOffset="1">613 1 10954,'0'0'16048,"-49"67"-14895,42-40-417,5 1-287,2-2-257,4-1-128,15-2-32,1-4-160,5-3-545,-7-4-160,-1-3-640,-12-5-993</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21.009"/>
    </inkml:context>
    <inkml:brush xml:id="br0">
      <inkml:brushProperty name="width" value="0.025" units="cm"/>
      <inkml:brushProperty name="height" value="0.025" units="cm"/>
    </inkml:brush>
  </inkml:definitions>
  <inkml:trace contextRef="#ctx0" brushRef="#br0">1 26 12876,'0'0'12684,"48"-18"-11723,-1 18-448,5-1-321,4-1-192,-5 2-1089,-10-1-2627,-9-3-4452</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21.418"/>
    </inkml:context>
    <inkml:brush xml:id="br0">
      <inkml:brushProperty name="width" value="0.025" units="cm"/>
      <inkml:brushProperty name="height" value="0.025" units="cm"/>
    </inkml:brush>
  </inkml:definitions>
  <inkml:trace contextRef="#ctx0" brushRef="#br0">229 108 14638,'1'-9'3283,"-1"3"-2976,1 0 356,0 0 1,-1 0 0,0-1 0,0 1-1,-1 0 1,-1-8 0,2 12-531,-1 0-1,0 0 1,1-1 0,-1 1-1,0 0 1,-1 0-1,1 1 1,0-1 0,0 0-1,-1 0 1,1 1 0,-1-1-1,0 0 1,1 1 0,-1 0-1,0-1 1,0 1 0,0 0-1,0 0 1,0 0 0,0 0-1,0 0 1,0 1-1,-3-1 1,-2-1-72,0 1-1,0 1 1,0 0-1,0 0 1,0 0 0,1 0-1,-1 1 1,0 1-1,0-1 1,0 1 0,1 0-1,-1 0 1,1 1-1,0 0 1,0 0-1,0 1 1,0-1 0,-6 6-1,7-6-27,1 1-1,-1 0 1,1 0-1,0 0 1,0 0 0,1 0-1,-1 1 1,1 0-1,0 0 1,0 0 0,0 0-1,1 0 1,0 0-1,0 1 1,0-1-1,1 1 1,0-1 0,0 1-1,0 0 1,1-1-1,-1 1 1,2 6 0,-1-11-24,1 1 0,0-1 1,0 1-1,0-1 0,0 1 0,0-1 1,0 0-1,0 1 0,0-1 1,1 0-1,-1 0 0,0 0 1,1 0-1,-1 0 0,1 0 1,-1 0-1,1-1 0,-1 1 1,1 0-1,0-1 0,-1 1 1,1-1-1,0 0 0,-1 0 1,1 1-1,0-1 0,0 0 0,-1 0 1,1-1-1,2 1 0,5 0 70,1-1 0,0 0 0,-1 0 0,13-4 0,-7 0-20,0-2 0,-1 1 1,1-2-1,-2 0 0,1-1 0,-1 0 0,0-1 1,-1-1-1,0 0 0,17-20 0,-25 29-142,-6 11-46,-8 14 5,1-4 103,-7 11 21,1 0 0,2 1 0,1 1 0,-9 38 0,19-35-1046,3-34 833,-1-1 0,0 1 1,0-1-1,0 1 1,1-1-1,-1 1 1,0-1-1,1 1 0,-1 0 1,0-1-1,1 0 1,-1 1-1,1-1 0,-1 1 1,1-1-1,-1 1 1,1-1-1,-1 0 1,1 0-1,-1 1 0,1-1 1,0 0-1,-1 0 1,1 1-1,-1-1 0,1 0 1,0 0-1,-1 0 1,1 0-1,-1 0 1,1 0-1,0 0 0,-1 0 1,1 0-1,0 0 1,-1 0-1,1-1 0,-1 1 1,1 0-1,0 0 1,-1-1-1,1 1 1,-1 0-1,1-1 0,-1 1 1,1 0-1,-1-1 1,1 1-1,0-1 0,19-15-11125</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21.774"/>
    </inkml:context>
    <inkml:brush xml:id="br0">
      <inkml:brushProperty name="width" value="0.025" units="cm"/>
      <inkml:brushProperty name="height" value="0.025" units="cm"/>
    </inkml:brush>
  </inkml:definitions>
  <inkml:trace contextRef="#ctx0" brushRef="#br0">167 6 18065,'0'0'2290,"-11"1"-224,2-1-1764,0 2 0,0-1 0,0 1 0,0 1 0,1 0 0,-1 0 0,1 1 0,-8 4 0,11-6-215,0 1 0,0 0 0,1 1 0,-1-1-1,1 1 1,0-1 0,0 1 0,1 1 0,-1-1 0,1 0 0,0 1-1,0 0 1,0-1 0,0 1 0,1 1 0,0-1 0,-1 5 0,2-7-68,0 0 1,0 0 0,0 0 0,1 0-1,0 0 1,-1 0 0,1 0 0,0 1-1,1-1 1,-1 0 0,0 0 0,1 0 0,0 0-1,0 0 1,-1 0 0,2-1 0,-1 1-1,0 0 1,1 0 0,-1-1 0,1 1-1,0-1 1,0 1 0,0-1 0,0 0-1,0 1 1,3 1 0,2 0 1,-1-1 0,0 0 0,1 0 0,-1-1 0,1 0 0,0 0 0,0 0 0,0-1 0,0 0 0,14 0 0,-12-1 35,1 1-1,-1-2 1,1 1 0,-1-1-1,0-1 1,1 1-1,-1-2 1,0 1-1,16-8 1,-21 8-17,0-1 0,0 0-1,0 1 1,-1-1 0,0-1 0,1 1 0,-1 0-1,0-1 1,-1 0 0,1 1 0,0-1 0,-1 0-1,0 0 1,0-1 0,0 1 0,-1 0 0,0-1-1,1 1 1,-1-1 0,-1 1 0,1-10 0,0 10-50,-1 0-1,0 0 1,0 0 0,0-1 0,-1 1 0,0 0 0,1 0-1,-1 0 1,-1 0 0,1 0 0,-1 0 0,1 1 0,-1-1 0,0 0-1,0 1 1,-1-1 0,1 1 0,-1 0 0,0 0 0,0 0-1,0 0 1,0 0 0,0 0 0,0 1 0,-1 0 0,1 0 0,-1 0-1,0 0 1,0 0 0,0 1 0,1 0 0,-1-1 0,-1 1 0,1 1-1,0-1 1,0 1 0,0-1 0,0 1 0,0 1 0,0-1-1,-1 0 1,1 1 0,0 0 0,-5 2 0,7-3-94,1 0-1,0 1 1,0-1 0,0 0-1,0 1 1,0-1 0,-1 1-1,1 0 1,0-1 0,0 1-1,1 0 1,-1 0 0,0-1-1,0 1 1,0 0 0,0 0-1,1 0 1,-1 0 0,0 0-1,1 0 1,-1 0 0,1 1-1,-1-1 1,1 0 0,-1 0-1,1 0 1,0 0 0,0 1-1,0-1 1,0 0 0,0 0-1,0 0 1,0 1 0,0-1-1,0 0 1,0 0 0,0 0-1,1 1 1,-1-1 0,1 0-1,-1 0 1,1 0 0,-1 0-1,1 0 1,0 0 0,-1 0 0,1 0-1,0 0 1,0 0 0,0 0-1,-1 0 1,1-1 0,0 1-1,0 0 1,0-1 0,1 1-1,-1 0 1,0-1 0,0 0-1,0 1 1,0-1 0,2 1-1,5 1-1173,0 0 0,0-1 0,1 1 0,13-1 0,15 0-4252</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22.106"/>
    </inkml:context>
    <inkml:brush xml:id="br0">
      <inkml:brushProperty name="width" value="0.025" units="cm"/>
      <inkml:brushProperty name="height" value="0.025" units="cm"/>
    </inkml:brush>
  </inkml:definitions>
  <inkml:trace contextRef="#ctx0" brushRef="#br0">174 1 15791,'0'0'6257,"-10"0"-4571,3 1-1512,1 0-1,0 1 1,0-1-1,0 1 0,0 0 1,0 1-1,0 0 0,1-1 1,-1 2-1,1-1 0,0 1 1,0 0-1,0 0 0,0 0 1,0 0-1,1 1 1,0 0-1,-6 10 0,1-4 117,1 1 0,1 0 0,0 0 0,1 0 0,-7 20-1,12-30-274,0 0 0,0 1-1,1-1 1,-1 0 0,0 1-1,1-1 1,0 1 0,-1-1-1,1 1 1,0-1 0,0 1 0,0-1-1,1 1 1,-1-1 0,0 0-1,1 1 1,0-1 0,0 1-1,-1-1 1,1 0 0,1 0-1,-1 0 1,0 1 0,0-1-1,1 0 1,-1 0 0,1-1-1,0 1 1,0 0 0,-1 0-1,1-1 1,0 1 0,0-1-1,1 0 1,-1 0 0,0 1-1,0-1 1,3 0 0,3 2 7,1-1 0,-1 0 0,0-1 0,1 0 0,-1 0 0,1-1 0,-1 0 0,1 0 0,0-1 0,-1 0 0,0-1 0,17-4 0,-21 4-12,1 0 1,-1 0 0,0 0-1,1 0 1,-1-1-1,0 1 1,-1-1-1,1 0 1,0-1-1,-1 1 1,0-1-1,1 1 1,-1-1 0,-1 0-1,1 0 1,-1 0-1,1 0 1,-1-1-1,0 1 1,-1-1-1,1 1 1,-1-1 0,0 1-1,1-8 1,-1 8 14,0 0 0,-1 0 0,0-1 0,0 1 0,0 0 0,0 0 0,-1-1 0,1 1 0,-1 0 0,0 0 0,0 0 1,-1 0-1,1 0 0,-1 0 0,0 0 0,0 0 0,0 1 0,-5-6 0,5 6-25,-2 1 0,1 0 0,0 0 0,0 0 0,-1 1 0,1-1 0,-1 1 0,1-1 0,-1 1-1,0 0 1,1 1 0,-1-1 0,0 1 0,0-1 0,1 1 0,-1 0 0,0 1 0,0-1 0,1 1 0,-1-1 0,-5 3 0,4-2 35,0 1 0,0 0 0,0 0 1,0 0-1,0 0 0,-6 5 0,9-6-239,0 0 1,1 1-1,-1-1 0,1 0 1,-1 0-1,1 1 0,-1-1 1,1 1-1,0 0 0,-1-1 0,1 1 1,0 0-1,0 0 0,1 0 1,-1-1-1,0 1 0,0 0 1,1 0-1,-1 3 0,17-3-13777</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22.910"/>
    </inkml:context>
    <inkml:brush xml:id="br0">
      <inkml:brushProperty name="width" value="0.025" units="cm"/>
      <inkml:brushProperty name="height" value="0.025" units="cm"/>
    </inkml:brush>
  </inkml:definitions>
  <inkml:trace contextRef="#ctx0" brushRef="#br0">23 0 10698,'0'0'13693,"6"12"-12764,-3-5-793,0-3-65,-1 1 0,1 0 0,-1 0 0,0 0-1,-1 0 1,1 0 0,-1 0 0,0 0 0,0 0-1,-1 0 1,0 1 0,1-1 0,-2 0 0,1 1-1,-1-1 1,-1 7 0,-16 38 450,13-39-475,0 1 0,1 0 1,0 0-1,1 0 0,0 1 0,1-1 0,0 1 0,1 0 0,1 18 0,0-30-77,1-1 0,-1 1-1,0 0 1,1-1 0,-1 1-1,0-1 1,1 1 0,-1 0-1,1-1 1,-1 1 0,1-1-1,-1 1 1,1-1 0,0 1-1,-1-1 1,1 0 0,-1 1-1,1-1 1,0 0 0,-1 1-1,1-1 1,0 0 0,0 0-1,-1 0 1,1 0 0,0 1 0,0-1-1,-1 0 1,1 0 0,0 0-1,-1-1 1,1 1 0,0 0-1,0 0 1,-1 0 0,1 0-1,0-1 1,-1 1 0,1 0-1,0-1 1,-1 1 0,1 0-1,0-1 1,-1 1 0,1-1-1,-1 1 1,1-1 0,-1 1 0,1-1-1,-1 0 1,0 1 0,1-1-1,-1 1 1,1-1 0,-1 0-1,0 1 1,0-1 0,1 0-1,-1 0 1,0-39-8601,-6 15 790</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23.256"/>
    </inkml:context>
    <inkml:brush xml:id="br0">
      <inkml:brushProperty name="width" value="0.025" units="cm"/>
      <inkml:brushProperty name="height" value="0.025" units="cm"/>
    </inkml:brush>
  </inkml:definitions>
  <inkml:trace contextRef="#ctx0" brushRef="#br0">1 44 10570,'0'0'7719,"47"6"-6662,-13-6-416,5-3-513,1-9-384,0-4-2082,-8-2-4293</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23.661"/>
    </inkml:context>
    <inkml:brush xml:id="br0">
      <inkml:brushProperty name="width" value="0.025" units="cm"/>
      <inkml:brushProperty name="height" value="0.025" units="cm"/>
    </inkml:brush>
  </inkml:definitions>
  <inkml:trace contextRef="#ctx0" brushRef="#br0">75 0 11275,'0'0'6641,"-7"10"-4474,-5 11-1178,1 0 0,-13 31 0,20-43-685,1 0 1,0 0-1,0 1 0,1-1 1,0 1-1,0 0 1,1-1-1,1 1 0,0 0 1,1 13-1,0-22-292,0 0 0,0 1 0,0-1 0,0 0 0,0 0 0,0 0 1,0 0-1,0 0 0,1 0 0,-1-1 0,0 1 0,0 0 0,1 0 0,-1-1 0,1 1 0,-1-1 0,1 0 0,-1 1 0,1-1 0,-1 0 0,1 0 0,-1 0 0,1 0 0,-1 0 0,1 0 0,-1 0 0,1 0 0,1-1 0,43-8 72,-34 4-163,19-3-268,-30 9 348,0-1 0,0 1 0,0-1 0,-1 1 0,1-1 0,0 1 1,0 0-1,-1-1 0,1 1 0,0 0 0,-1 0 0,1-1 0,-1 1 1,1 0-1,-1 0 0,1 0 0,-1 0 0,0-1 0,1 1 0,-1 0 1,0 0-1,0 0 0,0 0 0,1 0 0,-1 0 0,0 0 0,0 0 0,-1 0 1,1 0-1,0 0 0,0 2 0,-20 111 1590,43-144-6711,-12 7-570,-2-3-3460</inkml:trace>
  <inkml:trace contextRef="#ctx0" brushRef="#br0" timeOffset="1">257 241 13645,'0'0'5845,"11"1"-3650,1-1-1720,-1 0 1,1-1-1,-1-1 1,0 1 0,0-2-1,14-4 1,-22 6-336,1 1 0,-1-2 0,1 1 0,-1 0 0,1-1 0,-1 1 0,0-1 0,0 0 0,0 0 0,0-1 0,0 1 0,-1 0 0,1-1 0,0 0 0,-1 1 0,0-1 0,0 0 0,0 0 0,0-1 0,0 1 0,-1 0 0,1 0 0,-1-1 0,0 1 0,0-1 0,0 0 0,0-4 0,-1 7-116,0 0 0,-1 1 0,1-1 0,-1 0 0,1 1 0,0-1 1,-1 1-1,1-1 0,-1 1 0,1-1 0,-1 1 0,0-1 0,1 1 0,-1-1 0,1 1 0,-1 0 0,0-1 0,1 1 0,-1 0 0,0 0 1,0-1-1,1 1 0,-1 0 0,0 0 0,1 0 0,-1 0 0,0 0 0,0 0 0,1 0 0,-1 0 0,0 0 0,0 0 0,1 1 0,-1-1 1,0 0-1,1 0 0,-2 1 0,-30 10 70,26-7-85,1 0 1,-1 1-1,1 0 1,0 0-1,0 0 1,1 0-1,0 1 1,0 0-1,0 0 1,0 0-1,-4 12 1,7-16-33,0 0 0,0 0 0,0 0 0,1 0 0,-1 0 0,1 0 1,0 0-1,-1 0 0,1 0 0,0 1 0,0-1 0,0 0 1,1 0-1,-1 0 0,0 0 0,1 0 0,-1 0 0,1 0 1,0 0-1,0 0 0,0 0 0,0-1 0,0 1 0,0 0 0,0 0 1,0-1-1,1 1 0,-1-1 0,1 1 0,-1-1 0,1 0 1,-1 1-1,1-1 0,0 0 0,0 0 0,0 0 0,0 0 1,-1 0-1,1-1 0,0 1 0,0-1 0,1 1 0,1-1 0,7 2-1202,0 0-1,0-1 0,1 0 1,15-2-1,17-2-5586</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24.020"/>
    </inkml:context>
    <inkml:brush xml:id="br0">
      <inkml:brushProperty name="width" value="0.025" units="cm"/>
      <inkml:brushProperty name="height" value="0.025" units="cm"/>
    </inkml:brush>
  </inkml:definitions>
  <inkml:trace contextRef="#ctx0" brushRef="#br0">33 1 12172,'0'0'9160,"-22"51"-6726,17-26-800,-1 1-705,6 2-417,0 0-255,11-3-161,7-4-32,2-4 0,-2-5-481,-5-7-1024,1-2-705,-12-3 0,-4-12-5541,-23-2 2049</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24.411"/>
    </inkml:context>
    <inkml:brush xml:id="br0">
      <inkml:brushProperty name="width" value="0.025" units="cm"/>
      <inkml:brushProperty name="height" value="0.025" units="cm"/>
    </inkml:brush>
  </inkml:definitions>
  <inkml:trace contextRef="#ctx0" brushRef="#br0">1 40 7207,'0'0'15278,"52"-12"-14221,-9 12-544,6-2-353,-4-2-64,0-1-352,-2-2-2403,-8-2-5861</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7:16.100"/>
    </inkml:context>
    <inkml:brush xml:id="br0">
      <inkml:brushProperty name="width" value="0.025" units="cm"/>
      <inkml:brushProperty name="height" value="0.025" units="cm"/>
    </inkml:brush>
  </inkml:definitions>
  <inkml:trace contextRef="#ctx0" brushRef="#br0">67 60 6598,'-8'1'1094,"4"-1"-455,0 0-1,0 0 0,-1 1 0,1-1 0,0 1 0,0 1 1,0-1-1,0 0 0,0 1 0,0 0 0,0 0 0,-5 4 0,9-6-543,0 0-1,0 1 0,0-1 0,0 1 1,1-1-1,-1 1 0,0-1 0,0 0 1,1 1-1,-1-1 0,0 0 0,1 1 1,-1-1-1,0 0 0,1 1 1,-1-1-1,0 0 0,1 0 0,-1 1 1,1-1-1,-1 0 0,0 0 0,1 0 1,-1 0-1,1 1 0,-1-1 0,1 0 1,-1 0-1,1 0 0,-1 0 0,1 0 1,-1 0-1,0 0 0,1 0 0,0-1 1,26 4 360,-22-3-161,156 7 404,214-18 0,-146 0-439,-177 10-200,886-18 1734,-891 20-1737,45-1 156,136-16 1,132-18 827,-299 30-991,-4 3 258,-43 2-3575,0-1-3967,-6 0 1095</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25.562"/>
    </inkml:context>
    <inkml:brush xml:id="br0">
      <inkml:brushProperty name="width" value="0.025" units="cm"/>
      <inkml:brushProperty name="height" value="0.025" units="cm"/>
    </inkml:brush>
  </inkml:definitions>
  <inkml:trace contextRef="#ctx0" brushRef="#br0">185 3 6694,'0'0'15674,"-8"-1"-15295,5 1-346,-1 0 0,0 0 0,0 1 0,0 0 0,0 0 0,1 0 1,-1 0-1,0 0 0,1 1 0,-1-1 0,1 1 0,-1 0 0,1 0 0,0 0 0,0 1 0,0-1 1,0 1-1,0 0 0,1 0 0,-1-1 0,1 2 0,0-1 0,0 0 0,0 0 0,0 1 0,0-1 1,1 1-1,0 0 0,-1-1 0,1 1 0,1 0 0,-1 0 0,1 0 0,-1 4 0,1-4-17,-1 0-1,1 1 0,1-1 1,-1 0-1,0 0 0,1 1 1,0-1-1,0 0 0,0 0 1,1 0-1,-1 0 0,1 0 1,0 0-1,3 5 0,44 48 52,-42-51-119,0 1 0,0 0 1,-1 0-1,0 1 0,0 0 0,-1 0 1,0 0-1,-1 0 0,1 1 1,4 13-1,-8-18 50,-1-1 0,1 1 0,0 0 0,-1 0 0,0-1 0,0 1 0,0 0 0,0 0 0,-1-1 0,0 1 0,1 0 0,-1-1 0,0 1 0,-1 0 0,1-1 0,-1 1 0,1-1 0,-1 0 0,0 0 0,0 0-1,-1 0 1,1 0 0,-1 0 0,-4 4 0,2-3 57,-1-1 0,1 0-1,0 0 1,-1 0-1,0-1 1,0 0 0,0 0-1,0 0 1,0-1 0,0 0-1,0 0 1,0-1 0,0 0-1,-10 0 1,11 0 13,1-1 0,0 0 0,0 0 0,0 0 0,0 0 0,0 0 0,0-1 0,0 0 0,1 0 0,-1 0 0,1 0 0,-1 0 0,1-1 0,0 1 0,-1-1 0,1 0 0,1 0 0,-1 0 0,0-1 0,1 1 0,0-1 0,0 1 0,0-1 0,0 0 0,0 0 0,1 0 0,-2-6 0,1 4-55,1 0 0,0 0-1,0 0 1,1 0 0,-1 0 0,1 0-1,1 0 1,-1 0 0,1 0-1,0 0 1,0 0 0,1 1 0,0-1-1,0 0 1,0 1 0,1-1-1,-1 1 1,8-10 0,-2 6-9,0 0 0,1 1 1,0-1-1,0 2 0,1-1 1,0 1-1,0 1 0,1 0 1,11-5-1,15-4 121,56-14 1,20-9-57,-112 38-65,-1 0 1,1 0 0,0 0-1,-1 0 1,1 0 0,0-1-1,-1 1 1,1 0-1,0 0 1,-1-1 0,1 1-1,-1 0 1,1-1 0,-1 1-1,1-1 1,-1 1-1,1-1 1,-1 1 0,1-1-1,-1 1 1,0-1 0,1 1-1,-1-1 1,0 1-1,1-1 1,-1 0 0,0 1-1,0-1 1,0 0 0,1 1-1,-1-1 1,0 0-1,0 1 1,0-1 0,0 0-1,0 0 1,-2-1-7,1 0 0,0 1 0,0 0-1,-1-1 1,1 1 0,-1 0 0,1-1 0,-1 1 0,0 0 0,1 0-1,-1 0 1,-2 0 0,-56-20-579,45 17-259,-40-9-510,52 13 480,1 0-1,-1-1 1,1 1-1,-1 0 1,1 1-1,-1-1 0,1 0 1,-1 1-1,1-1 1,-4 2-1</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25.904"/>
    </inkml:context>
    <inkml:brush xml:id="br0">
      <inkml:brushProperty name="width" value="0.025" units="cm"/>
      <inkml:brushProperty name="height" value="0.025" units="cm"/>
    </inkml:brush>
  </inkml:definitions>
  <inkml:trace contextRef="#ctx0" brushRef="#br0">1 353 8296,'0'0'17601,"8"-10"-15973,20-23-1462,-2 0 0,-2-2 0,-1-1 0,-1-1 0,-3-1 1,-1 0-1,18-55 0,-62 226-545,16-93 423,2 1 1,-5 81-1,13-122-106,0 1 0,0 0 0,0 0-1,0 0 1,0 0 0,0-1 0,0 1 0,0 0-1,0 0 1,0 0 0,0-1 0,1 1-1,-1 0 1,0 0 0,1 0 0,-1-1-1,0 1 1,1 0 0,-1-1 0,1 1 0,-1 0-1,1-1 1,0 1 0,-1-1 0,1 1-1,0-1 1,-1 1 0,1-1 0,0 1-1,-1-1 1,1 0 0,0 1 0,0-1-1,-1 0 1,1 1 0,0-1 0,0 0 0,0 0-1,0 0 1,-1 0 0,1 0 0,0 0-1,0 0 1,0 0 0,-1 0 0,1 0-1,0-1 1,0 1 0,0 0 0,-1-1 0,1 1-1,0 0 1,0-1 0,0 0 0,4-1-742,-1 0 1,1 0 0,-1-1-1,0 0 1,0 0 0,0 0-1,6-6 1,9-16-5688</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26.279"/>
    </inkml:context>
    <inkml:brush xml:id="br0">
      <inkml:brushProperty name="width" value="0.025" units="cm"/>
      <inkml:brushProperty name="height" value="0.025" units="cm"/>
    </inkml:brush>
  </inkml:definitions>
  <inkml:trace contextRef="#ctx0" brushRef="#br0">156 0 14894,'0'0'2958,"-9"6"-588,-4 3-1877,1 1-1,0 0 1,1 1 0,0 0-1,1 1 1,0 0 0,1 0 0,1 1-1,-13 25 1,15-27-265,2 0 1,-1 0-1,2 1 0,-1-1 0,2 1 1,-1 0-1,0 14 0,3-23-200,0 0 0,0 0 0,1 0 0,-1-1 0,1 1-1,-1 0 1,1 0 0,0-1 0,0 1 0,0 0 0,0-1 0,0 1-1,1-1 1,-1 1 0,1-1 0,0 0 0,0 1 0,0-1 0,0 0 0,0 0-1,0-1 1,0 1 0,0 0 0,1-1 0,-1 1 0,1-1 0,0 0 0,-1 0-1,1 0 1,0 0 0,-1 0 0,1 0 0,0-1 0,0 0 0,5 1-1,1 0 75,0-1-1,0 1 0,0-2 0,0 1 0,0-1 1,-1-1-1,1 1 0,0-1 0,-1-1 0,1 0 0,-1 0 1,0-1-1,0 0 0,0 0 0,0 0 0,-1-1 0,9-8 1,-11 8-74,0 0 0,0 0 1,0-1-1,0 1 0,-1-1 1,0-1-1,-1 1 0,1 0 1,-1-1-1,0 0 1,-1 0-1,0 1 0,0-2 1,0 1-1,-1 0 0,0 0 1,0 0-1,-1-1 0,0 1 1,0 0-1,-2-10 0,1 13-16,0 0 0,0 1 1,-1-1-1,1 1 0,-1-1 0,0 1 0,0 0 0,0 0 0,0 0 0,-1 0 0,1 0 0,-1 0 0,0 1 0,0-1 0,0 1 0,0 0 0,0-1 0,0 2 0,0-1 0,-1 0 0,1 1 0,-1-1 0,1 1 0,-1 0 0,-6-1 0,7 2-201,0-1 0,-1 1 1,1 0-1,0 0 0,0 0 0,0 0 0,0 0 0,0 1 0,0-1 1,0 1-1,0 0 0,0 0 0,-5 2 0,6-1-317,0-1-1,0 0 0,0 1 1,1-1-1,-1 1 0,0 0 0,1 0 1,-1-1-1,1 1 0,0 0 1,0 0-1,-1 0 0,1 0 1,0 1-1,1-1 0,-1 0 0,0 0 1,1 0-1,-1 5 0,0 5-8034</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26.889"/>
    </inkml:context>
    <inkml:brush xml:id="br0">
      <inkml:brushProperty name="width" value="0.025" units="cm"/>
      <inkml:brushProperty name="height" value="0.025" units="cm"/>
    </inkml:brush>
  </inkml:definitions>
  <inkml:trace contextRef="#ctx0" brushRef="#br0">230 26 11979,'0'0'12247,"-10"-6"-11687,4 2-510,5 2-47,0 1 1,-1 0-1,0-1 1,1 1-1,-1 0 1,0 0-1,0 0 1,0 0-1,1 0 1,-1 0-1,0 0 1,0 1-1,0-1 1,-1 1-1,1 0 1,0-1-1,0 1 1,0 0-1,0 0 1,0 0-1,0 1 1,0-1 0,0 0-1,0 1 1,0-1-1,0 1 1,0 0-1,0 0 1,0-1-1,0 1 1,0 0-1,-1 2 1,-17 14 10,0-2 122,2 1 1,-1 2-1,2-1 1,0 2-1,-16 24 0,32-42-136,1 0-1,-1 0 0,1-1 1,-1 1-1,1 0 0,-1 0 1,1 0-1,0 0 0,-1 0 0,1 0 1,0-1-1,0 1 0,0 0 1,-1 0-1,1 0 0,0 0 1,0 0-1,0 0 0,1 0 0,-1 0 1,0 0-1,0 0 0,0 0 1,1 0-1,-1 0 0,1 0 1,-1-1-1,0 1 0,1 0 1,0 0-1,-1 0 0,1-1 0,-1 1 1,1 0-1,0-1 0,-1 1 1,1 0-1,0-1 0,0 1 1,0-1-1,-1 1 0,1-1 0,0 0 1,0 1-1,0-1 0,0 0 1,0 1-1,0-1 0,0 0 1,0 0-1,2 0 0,8 2-456,0-1 0,0 0 0,18-2 0,-19 1-396,51-1-7160,-37-3 1223</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27.312"/>
    </inkml:context>
    <inkml:brush xml:id="br0">
      <inkml:brushProperty name="width" value="0.025" units="cm"/>
      <inkml:brushProperty name="height" value="0.025" units="cm"/>
    </inkml:brush>
  </inkml:definitions>
  <inkml:trace contextRef="#ctx0" brushRef="#br0">289 38 9257,'0'0'8264,"-8"-6"-6871,-26-20-320,33 25-1028,0 0 0,-1 1 0,1-1 0,0 1 0,-1-1 0,1 1 0,-1-1 0,1 1-1,0 0 1,-1 0 0,1 0 0,-1 0 0,1 0 0,-1 0 0,1 0 0,-1 1 0,1-1 0,0 0 0,-1 1 0,1-1 0,0 1 0,-1-1 0,1 1 0,-3 1 0,-26 26 564,20-18-276,-51 35 1840,46-34-1636,-1 0 0,2 0 0,0 2 0,-25 26 0,38-38-535,0 1 0,0-1 0,0 0 0,0 1 0,0-1 1,1 0-1,-1 1 0,0-1 0,1 1 0,-1-1 0,1 1 0,-1-1 0,1 1 1,0 0-1,0-1 0,0 1 0,0-1 0,0 1 0,0 0 0,0-1 1,0 1-1,1-1 0,-1 1 0,1-1 0,-1 1 0,1-1 0,-1 1 0,1-1 1,0 1-1,0-1 0,0 0 0,0 1 0,0-1 0,0 0 0,0 0 0,0 0 1,0 0-1,1 0 0,-1 0 0,0 0 0,1 0 0,-1 0 0,1-1 0,-1 1 1,0-1-1,3 1 0,5 3 4,1 0 0,0-1 1,-1 0-1,1-1 0,0 0 1,12 1-1,-11-2-128,77 1-3898,-83-2 3670,-1 0 0,1-1 0,0 1 0,0-1 0,-1 0 0,1-1 0,-1 1 0,1-1 0,-1 0 0,1 0 0,-1 0 0,0 0-1,0-1 1,0 0 0,4-4 0,2-6-5559</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27.639"/>
    </inkml:context>
    <inkml:brush xml:id="br0">
      <inkml:brushProperty name="width" value="0.025" units="cm"/>
      <inkml:brushProperty name="height" value="0.025" units="cm"/>
    </inkml:brush>
  </inkml:definitions>
  <inkml:trace contextRef="#ctx0" brushRef="#br0">22 18 7911,'0'0'15151,"78"-8"-15087,-38 8-64,-3-1-801,-2-2-1217,-10 2-2146,-13-3-3043</inkml:trace>
  <inkml:trace contextRef="#ctx0" brushRef="#br0" timeOffset="1">1 13 14318,'0'0'9000,"85"18"-8776,-22-18-224,9 0-1729,-2-4-3620</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28.241"/>
    </inkml:context>
    <inkml:brush xml:id="br0">
      <inkml:brushProperty name="width" value="0.025" units="cm"/>
      <inkml:brushProperty name="height" value="0.025" units="cm"/>
    </inkml:brush>
  </inkml:definitions>
  <inkml:trace contextRef="#ctx0" brushRef="#br0">109 54 12780,'8'-4'1564,"-7"3"-1366,38-16 1977,-36 16-1841,0 0 0,0-1 0,0 1 0,0-1 0,-1 0 0,1 0 0,-1 0 1,1 0-1,-1 0 0,0 0 0,0-1 0,3-4 0,-9 7-115,0-1 0,0 0 0,0 1-1,0-1 1,0 1 0,0 0 0,0 0 0,-4 2 0,-3-1-110,1 2 1,0 0 0,0 0-1,0 1 1,0 0 0,1 0-1,-18 12 1,23-13-63,0-1 0,0 1 0,0 0 0,1 0 0,-1 0 0,1 0 0,0 1 0,0-1 0,0 1 0,0 0 0,1 0-1,-1 0 1,1 0 0,0 0 0,1 1 0,-1-1 0,1 1 0,-1-1 0,1 1 0,0 4 0,1-7-41,0-1 1,0 0-1,1 1 1,-1-1-1,0 1 1,1-1-1,-1 0 0,1 1 1,0-1-1,-1 0 1,1 1-1,0-1 1,0 0-1,0 0 1,0 0-1,0 0 1,0 0-1,0 0 0,0 0 1,0 0-1,1 0 1,-1 0-1,0-1 1,0 1-1,1 0 1,-1-1-1,0 1 0,1-1 1,-1 0-1,1 1 1,1-1-1,53 4 36,-47-4-61,18 0-584,47-7 0,-24-6-1595,-45 11 1414,1-1 0,-1 1 0,0-1-1,0-1 1,0 1 0,5-5 0,1-5-5259</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28.615"/>
    </inkml:context>
    <inkml:brush xml:id="br0">
      <inkml:brushProperty name="width" value="0.025" units="cm"/>
      <inkml:brushProperty name="height" value="0.025" units="cm"/>
    </inkml:brush>
  </inkml:definitions>
  <inkml:trace contextRef="#ctx0" brushRef="#br0">71 1 10634,'0'0'11179,"56"0"-10475,-22 0-479,9 0-129,-3 0-225,-4 0-1568,-4 0-1538,-9 0-1313,-8 0 223</inkml:trace>
  <inkml:trace contextRef="#ctx0" brushRef="#br0" timeOffset="1">0 28 10090,'0'0'7367,"58"11"-7079,-13-11-160,7-3-96,1-4-352,2-1-2851,1-4-6823</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29.056"/>
    </inkml:context>
    <inkml:brush xml:id="br0">
      <inkml:brushProperty name="width" value="0.025" units="cm"/>
      <inkml:brushProperty name="height" value="0.025" units="cm"/>
    </inkml:brush>
  </inkml:definitions>
  <inkml:trace contextRef="#ctx0" brushRef="#br0">9 1 9065,'0'0'9801,"-5"70"-7879,1-39-1058,4 3-383,0-3-193,0 0-160,6-5-96,1-2 32,4-6-64,-6-6-1025,1-4-1345,-6-5-2050</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29.447"/>
    </inkml:context>
    <inkml:brush xml:id="br0">
      <inkml:brushProperty name="width" value="0.025" units="cm"/>
      <inkml:brushProperty name="height" value="0.025" units="cm"/>
    </inkml:brush>
  </inkml:definitions>
  <inkml:trace contextRef="#ctx0" brushRef="#br0">1 27 13965,'0'0'5093,"64"-7"-4484,-24 6-449,10-1-96,3-1-32,8 0-641,-3-2-2177,-6 0-2820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7:16.617"/>
    </inkml:context>
    <inkml:brush xml:id="br0">
      <inkml:brushProperty name="width" value="0.025" units="cm"/>
      <inkml:brushProperty name="height" value="0.025" units="cm"/>
    </inkml:brush>
  </inkml:definitions>
  <inkml:trace contextRef="#ctx0" brushRef="#br0">86 23 6118,'0'0'5408,"-8"-3"-3273,5 2-1893,-37-13 2769,5 10 3478,93 22-3355,26-5-2944,-65-11-154,-1 0-1,1 1 0,-1 1 0,1 1 0,-1 0 1,-1 1-1,1 1 0,17 10 0,-33-16-30,-1 0-1,1 1 0,0-1 1,-1 1-1,1-1 0,-1 1 1,1 0-1,-1-1 1,0 1-1,0 0 0,0 0 1,0 0-1,0 0 0,0 0 1,0 0-1,-1 0 0,1 0 1,-1 0-1,1 0 1,-1 0-1,0 0 0,0 1 1,0-1-1,0 0 0,0 0 1,-1 0-1,1 0 0,0 1 1,-1-1-1,0 0 1,1 0-1,-1 0 0,0 0 1,0 0-1,0-1 0,-3 5 1,-2 3 47,-1 0 0,0 0 1,-1 0-1,0-1 0,-13 12 0,3-6 251,-1 0 0,0-1-1,-1-1 1,0-1 0,0-1-1,-1-1 1,-1-1 0,0 0 0,-22 4-1,43-12-446,39-5-6000,-14-7-1576,4-4-8145</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29.790"/>
    </inkml:context>
    <inkml:brush xml:id="br0">
      <inkml:brushProperty name="width" value="0.025" units="cm"/>
      <inkml:brushProperty name="height" value="0.025" units="cm"/>
    </inkml:brush>
  </inkml:definitions>
  <inkml:trace contextRef="#ctx0" brushRef="#br0">0 154 9897,'0'0'11675,"10"-11"-11039,5-4-548,1 1 0,0 0 0,1 2 0,0-1 0,20-9 0,-4 4-74,32-16 84,-62 58 730,-7 12-23,-2 0 0,-1-1 1,-23 68-1,10-39 47,11-34-422,3-11-208,1-1 1,1 1 0,0 0-1,-2 37 1,6-55-256,0-1 1,0 0 0,0 1 0,0-1-1,0 0 1,0 0 0,0 1 0,0-1-1,0 0 1,0 1 0,0-1 0,0 0-1,0 0 1,0 1 0,1-1 0,-1 0-1,0 0 1,0 1 0,0-1 0,0 0-1,1 0 1,-1 1 0,0-1 0,0 0-1,0 0 1,1 0 0,-1 1 0,0-1-1,0 0 1,1 0 0,-1 0 0,0 0-1,0 0 1,1 0 0,-1 0 0,0 1-1,1-1 1,-1 0 0,0 0 0,0 0-1,1 0 1,-1 0 0,0 0 0,1 0-1,-1-1 1,0 1 0,0 0 0,1 0-1,-1 0 1,0 0 0,1 0 0,-1 0-1,0 0 1,0-1 0,1 1 0,-1 0-1,0 0 1,1-1 0,0 1-172,-1-1 0,1 0 0,0 1 0,0-1 0,0 0 0,0 0 0,0 0 0,-1 1 0,1-1 0,0 0 0,-1 0 0,1 0 0,0 0 0,-1 0 0,0-1 0,1 0 0,0-21-4355,-1-4-2760</inkml:trace>
  <inkml:trace contextRef="#ctx0" brushRef="#br0" timeOffset="1">16 270 12684,'0'0'8520,"63"13"-7911,-28-13-321,1 0-192,1-2-192,-2-7-2050,-10-4-2947,2-4-4996</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30.180"/>
    </inkml:context>
    <inkml:brush xml:id="br0">
      <inkml:brushProperty name="width" value="0.025" units="cm"/>
      <inkml:brushProperty name="height" value="0.025" units="cm"/>
    </inkml:brush>
  </inkml:definitions>
  <inkml:trace contextRef="#ctx0" brushRef="#br0">1 25 11275,'0'0'2936,"12"-4"352,-12 4-3283,14-5 1056,1 1 1,0 0 0,0 1 0,20-1-1,-31 4-794,0 0 0,0 0 0,0 0 0,0 1 0,0-1 0,0 1 0,0 0 0,0 0 0,0 0 0,0 1-1,3 2 1,-5-3-222,0 0 0,0 1 0,-1-1 0,1 1 0,0-1-1,-1 1 1,1 0 0,-1 0 0,0 0 0,0 0-1,0 0 1,0 0 0,0 0 0,0 0 0,0 0 0,0 0-1,-1 0 1,0 1 0,1-1 0,-1 0 0,0 5 0,0-1 30,0 1 0,-1 0 0,0 0 0,0-1 0,0 1 0,-1 0 0,0-1 0,0 1 0,-1-1 0,0 0 0,0 0 0,-8 10 0,-3 3 287,0-1 0,-26 23 0,-13 15 299,52-55-656,0 0-1,0 0 1,0 1 0,0-1-1,0 1 1,0-1 0,0 0-1,0 1 1,1 0 0,-1-1-1,0 1 1,1-1 0,0 1-1,-1 0 1,1-1 0,0 1-1,0 0 1,0 3 0,0-4-6,1 0 0,-1-1 1,1 1-1,0 0 1,-1 0-1,1 0 0,0 0 1,-1-1-1,1 1 1,0 0-1,0-1 0,0 1 1,0 0-1,0-1 1,0 1-1,-1-1 0,1 0 1,0 1-1,1-1 1,-1 0-1,0 1 0,1-1 1,10 1-127,0 0 0,0 0 0,0-1 0,15-2 1,-13 1-196,1 0-373,0-1-1,-1-1 0,1 0 1,21-7-1,24-19-6166,-29 8-334</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30.521"/>
    </inkml:context>
    <inkml:brush xml:id="br0">
      <inkml:brushProperty name="width" value="0.025" units="cm"/>
      <inkml:brushProperty name="height" value="0.025" units="cm"/>
    </inkml:brush>
  </inkml:definitions>
  <inkml:trace contextRef="#ctx0" brushRef="#br0">190 1 14606,'-10'0'3545,"-1"-1"-2798,0 1 1,-1 1 0,1 0-1,0 1 1,0 0 0,0 0 0,-11 5-1,17-6-579,1 1-1,-1 0 1,1 0 0,-1 0-1,1 1 1,0 0-1,0-1 1,0 2-1,0-1 1,0 0-1,1 1 1,-1-1-1,1 1 1,0 0 0,0 0-1,1 0 1,-1 1-1,1-1 1,0 1-1,0-1 1,-1 6-1,2-8-149,1-1 0,0 0 0,-1 0-1,1 0 1,0 0 0,0 0-1,0 0 1,0 1 0,0-1 0,0 0-1,0 0 1,1 0 0,-1 0 0,0 0-1,1 0 1,-1 0 0,0 0-1,1 0 1,-1 0 0,1 0 0,0 0-1,-1 0 1,1 0 0,0 0 0,0 0-1,1 1 1,0-1-3,1 1 0,-1-1 1,1 0-1,-1 0 0,1 0 0,-1-1 0,1 1 1,0 0-1,-1-1 0,1 0 0,3 1 0,5-1-7,0-1 0,0 0-1,-1 0 1,19-5 0,-19 3-63,-1-1 0,0 0 0,1 0 0,-1-1 0,-1 0 0,1 0 0,-1-1 0,0 0 0,0-1 0,-1 1 0,0-2 0,0 1 0,0-1 0,-1 0 0,0 0 0,7-14 0,-13 21-249,-20 39-230,11-19 675,1-1 0,1 1 0,0 0-1,1 1 1,2 0 0,0-1-1,1 2 1,0-1 0,2 0 0,2 33-1,3-34-57,-4-18-79,1 0 0,0 0-1,-1 0 1,1 0 0,-1 0-1,0 0 1,1 1 0,-1-1-1,0 0 1,0 0 0,0 0 0,1 0-1,-1 0 1,0 1 0,0-1-1,-1 0 1,1 0 0,0 0-1,0 0 1,-1 0 0,1 0 0,0 0-1,-1 1 1,1-1 0,-1 0-1,1 0 1,-1-1 0,0 1-1,1 0 1,-1 0 0,0 0 0,0 0-1,0 0 1,0-1 0,0 1-1,1 0 1,-1-1 0,0 1 0,0-1-1,-1 1 1,1-1 0,0 1-1,-2-1 1,-12 4 45,0-1 1,1-1-1,-1 0 1,-1-1-1,1-1 0,0 0 1,-27-5-1,41 5-88,0 0 1,0 0-1,0-1 1,0 1-1,0 0 0,0-1 1,0 1-1,0 0 1,1-1-1,-1 1 0,0-1 1,0 1-1,1-1 1,-1 0-1,0 1 1,0-1-1,1 0 0,-1 1 1,1-1-1,-1 0 1,1 0-1,-1 0 0,1 1 1,-1-1-1,1 0 1,0 0-1,-1-2 0,1 2-142,0-1 0,1 1-1,-1-1 1,1 0 0,-1 1-1,1-1 1,-1 1 0,1-1-1,0 1 1,0 0 0,0-1-1,0 1 1,0 0-1,1-2 1,43-35-7047,-6 15-1036</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30.912"/>
    </inkml:context>
    <inkml:brush xml:id="br0">
      <inkml:brushProperty name="width" value="0.025" units="cm"/>
      <inkml:brushProperty name="height" value="0.025" units="cm"/>
    </inkml:brush>
  </inkml:definitions>
  <inkml:trace contextRef="#ctx0" brushRef="#br0">214 0 15631,'0'0'8536,"-12"7"-6972,-14 10-799,0 0 1,2 1-1,-24 23 1,41-35-689,0 0 0,1 1 0,-1 0 0,2 1 0,-1-1 0,1 1 0,0 0 0,0 0 0,1 1 1,0 0-1,1-1 0,0 1 0,0 0 0,1 1 0,0-1 0,-1 12 0,3-19-85,0 1 0,0-1 0,0 1-1,0-1 1,0 1 0,0 0 0,0-1-1,1 1 1,-1-1 0,1 1 0,0-1 0,0 1-1,0-1 1,0 0 0,0 0 0,0 1 0,1-1-1,-1 0 1,1 0 0,0 0 0,-1 0-1,1 0 1,0-1 0,0 1 0,0-1 0,0 1-1,1-1 1,-1 1 0,0-1 0,0 0 0,1 0-1,-1 0 1,1-1 0,-1 1 0,1-1-1,-1 1 1,1-1 0,3 0 0,10 3-323,0-1 1,0 0-1,0-1 1,0-1-1,31-4 1,-42 3-29,0 0 1,0 0 0,0-1 0,0 0-1,0 0 1,0 0 0,0 0 0,-1-1 0,9-5-1,-11 6-84,0 0-1,0 0 1,0 0-1,-1 0 1,1 0-1,-1-1 1,1 1 0,-1 0-1,0-1 1,0 1-1,0-1 1,0 0-1,0 1 1,0-1-1,-1 0 1,1 1-1,-1-1 1,0 0-1,0-5 1,-5-12-4202,-13-1-581</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31.242"/>
    </inkml:context>
    <inkml:brush xml:id="br0">
      <inkml:brushProperty name="width" value="0.025" units="cm"/>
      <inkml:brushProperty name="height" value="0.025" units="cm"/>
    </inkml:brush>
  </inkml:definitions>
  <inkml:trace contextRef="#ctx0" brushRef="#br0">85 0 5958,'0'0'8904,"-45"10"-6053,45-4-705,11-3 0,17 0-545,12-3-191,7 0-770,3 0-416,4 0-127,-5 0-65,-4 0-673,-13-3-1889,-12 2-1058,-14-3-1921</inkml:trace>
  <inkml:trace contextRef="#ctx0" brushRef="#br0" timeOffset="1">0 98 16239,'0'0'7303,"61"4"-5989,-19-6-738,8-3-256,3 0-256,-3 2-576,-5 2-1986,-7 1-1058,-18 0-1473,-6 0 481</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31.588"/>
    </inkml:context>
    <inkml:brush xml:id="br0">
      <inkml:brushProperty name="width" value="0.025" units="cm"/>
      <inkml:brushProperty name="height" value="0.025" units="cm"/>
    </inkml:brush>
  </inkml:definitions>
  <inkml:trace contextRef="#ctx0" brushRef="#br0">89 168 13581,'0'0'3523,"-58"8"-736,40-3-1122,7-1-127,10-3-513,1 0-737,7-1-192,16 0-32,6 0-256,5 0-641,6-1-864,9-7-1346,-1-1-4036</inkml:trace>
  <inkml:trace contextRef="#ctx0" brushRef="#br0" timeOffset="1">878 10 14990,'0'0'11627,"-49"-10"-10762,46 28-224,-3 7-353,3 3-160,1 3-96,2 1-64,0-5-705,7 3-576,0-6-865,-1-5-288,-1-3-865,-5-8-3812</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31.959"/>
    </inkml:context>
    <inkml:brush xml:id="br0">
      <inkml:brushProperty name="width" value="0.025" units="cm"/>
      <inkml:brushProperty name="height" value="0.025" units="cm"/>
    </inkml:brush>
  </inkml:definitions>
  <inkml:trace contextRef="#ctx0" brushRef="#br0">0 54 15567,'0'0'9705,"54"-18"-8936,-9 17-385,6-2-288,1-2-672,5-5-4229,3-6-12363</inkml:trace>
  <inkml:trace contextRef="#ctx0" brushRef="#br0" timeOffset="1">719 189 16592,'0'0'10089,"68"-7"-9544,-26-2-449,12-3-320,-7 1-1666,3-1-2402,-5-4-6022</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32.289"/>
    </inkml:context>
    <inkml:brush xml:id="br0">
      <inkml:brushProperty name="width" value="0.025" units="cm"/>
      <inkml:brushProperty name="height" value="0.025" units="cm"/>
    </inkml:brush>
  </inkml:definitions>
  <inkml:trace contextRef="#ctx0" brushRef="#br0">0 34 19987,'0'0'4676,"58"-18"-6309,-19 2-4965</inkml:trace>
  <inkml:trace contextRef="#ctx0" brushRef="#br0" timeOffset="1">313 56 21076,'0'0'10634,"47"-18"-13325,-12-4-3779</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33.157"/>
    </inkml:context>
    <inkml:brush xml:id="br0">
      <inkml:brushProperty name="width" value="0.025" units="cm"/>
      <inkml:brushProperty name="height" value="0.025" units="cm"/>
    </inkml:brush>
  </inkml:definitions>
  <inkml:trace contextRef="#ctx0" brushRef="#br0">45 1 14542,'0'0'4132,"-36"62"-3652,27-29-384,9 3-64,0 0-128,15-5-1089,5-5-1602,7-5-1697,1-10-5189</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33.488"/>
    </inkml:context>
    <inkml:brush xml:id="br0">
      <inkml:brushProperty name="width" value="0.025" units="cm"/>
      <inkml:brushProperty name="height" value="0.025" units="cm"/>
    </inkml:brush>
  </inkml:definitions>
  <inkml:trace contextRef="#ctx0" brushRef="#br0">1 17 12396,'0'0'7879,"81"5"-7238,-36-2-353,9-3-192,-6 0-64,8-7-1345,-4-10-5061</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7:24.134"/>
    </inkml:context>
    <inkml:brush xml:id="br0">
      <inkml:brushProperty name="width" value="0.025" units="cm"/>
      <inkml:brushProperty name="height" value="0.025" units="cm"/>
    </inkml:brush>
  </inkml:definitions>
  <inkml:trace contextRef="#ctx0" brushRef="#br0">64 1 2819,'0'0'768,"-51"35"-415,50-34 512,-3-1-481,-1 0-288,3 0-1954</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37.163"/>
    </inkml:context>
    <inkml:brush xml:id="br0">
      <inkml:brushProperty name="width" value="0.025" units="cm"/>
      <inkml:brushProperty name="height" value="0.025" units="cm"/>
    </inkml:brush>
  </inkml:definitions>
  <inkml:trace contextRef="#ctx0" brushRef="#br0">1 17 4901,'0'0'384,"0"-1"-320,0 1-32,0-2-32,0 1 128,2 0-96,3-2-32,-1 2 0,-3 1 0,3-3 0,-2 2-64,-2 0-256,0-2-961</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38.455"/>
    </inkml:context>
    <inkml:brush xml:id="br0">
      <inkml:brushProperty name="width" value="0.025" units="cm"/>
      <inkml:brushProperty name="height" value="0.025" units="cm"/>
    </inkml:brush>
  </inkml:definitions>
  <inkml:trace contextRef="#ctx0" brushRef="#br0">38 43 9129,'4'-6'1196,"0"-1"1508,-10 5 6411,4-8-2439,-4 1-4842,-4 3-5050,-1 4-5255,0 1-1944</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38.832"/>
    </inkml:context>
    <inkml:brush xml:id="br0">
      <inkml:brushProperty name="width" value="0.025" units="cm"/>
      <inkml:brushProperty name="height" value="0.025" units="cm"/>
    </inkml:brush>
  </inkml:definitions>
  <inkml:trace contextRef="#ctx0" brushRef="#br0">0 22 9385,'3'2'11664,"8"-1"-5520,66 5-3378,55-11-1883,-44-10-5092,-78 11 2701,-7 1-848,-19-1-13302</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39.211"/>
    </inkml:context>
    <inkml:brush xml:id="br0">
      <inkml:brushProperty name="width" value="0.025" units="cm"/>
      <inkml:brushProperty name="height" value="0.025" units="cm"/>
    </inkml:brush>
  </inkml:definitions>
  <inkml:trace contextRef="#ctx0" brushRef="#br0">1 27 17905,'0'0'11114,"67"-1"-10057,-37-6-448,4 1-385,1-1-160,-1 2-32,-5 5-32,-6 0-320,-3 0-865,-7 0-769,-6 9-1153,-7 4-737,0-5-1376,-2-1-1475</inkml:trace>
  <inkml:trace contextRef="#ctx0" brushRef="#br0" timeOffset="1">42 105 11499,'0'0'1890,"69"-1"-1698,-42-7-1634</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40.385"/>
    </inkml:context>
    <inkml:brush xml:id="br0">
      <inkml:brushProperty name="width" value="0.025" units="cm"/>
      <inkml:brushProperty name="height" value="0.025" units="cm"/>
    </inkml:brush>
  </inkml:definitions>
  <inkml:trace contextRef="#ctx0" brushRef="#br0">0 116 13933,'0'0'10116,"13"1"-8690,104 3-80,158-15 1,127-34 658,-392 44-2347,0 0 1,0-1 0,-1 0 0,1-1-1,0 0 1,-1 0 0,0-1 0,0 0-1,0-1 1,0 0 0,-1 0 0,14-12-1,-17 7-6891</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50.281"/>
    </inkml:context>
    <inkml:brush xml:id="br0">
      <inkml:brushProperty name="width" value="0.025" units="cm"/>
      <inkml:brushProperty name="height" value="0.025" units="cm"/>
    </inkml:brush>
  </inkml:definitions>
  <inkml:trace contextRef="#ctx0" brushRef="#br0">0 529 15118,'0'0'3876,"14"-11"-2355,29-28-516,-2-3 0,-1-2 0,42-60 0,6-34 408,-78 120-988,0-2 0,-2 1-1,0-1 1,-1 0 0,7-33-1,-35 135 907,12-54-1628,2 0-1,0 0 0,2 1 1,0 1-1,3-1 0,0 45 1,3-71-407,-1-1 0,0 1 0,1-1 1,0 0-1,0 1 0,0-1 1,0 0-1,0 0 0,0 0 1,3 4-1,3 1-7864</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52.057"/>
    </inkml:context>
    <inkml:brush xml:id="br0">
      <inkml:brushProperty name="width" value="0.025" units="cm"/>
      <inkml:brushProperty name="height" value="0.025" units="cm"/>
    </inkml:brush>
  </inkml:definitions>
  <inkml:trace contextRef="#ctx0" brushRef="#br0">223 78 14318,'0'0'2727,"2"-10"-335,8-29-80,-10 38-2237,0 0 1,0 0 0,1 0 0,-1 0 0,0 0 0,0 0 0,0 0 0,-1 0 0,1 0 0,0 0 0,0 0-1,0 0 1,-1 0 0,1 0 0,-1 1 0,1-1 0,-1 0 0,1 0 0,-1 0 0,1 0 0,-1 0 0,0 1-1,1-1 1,-1 0 0,0 1 0,0-1 0,1 0 0,-1 1 0,0-1 0,0 1 0,0-1 0,0 1 0,0-1-1,0 1 1,0 0 0,0 0 0,0-1 0,0 1 0,0 0 0,0 0 0,-1 0 0,-41 1 334,35 1-369,0 1 1,0 0-1,0 0 1,0 0-1,1 1 1,-1 0-1,1 1 1,0-1-1,0 1 1,1 1-1,0-1 1,0 1-1,0 1 1,0-1-1,1 1 1,-7 10 0,6-8 90,1 0 0,0 0 0,0 0 0,1 1 0,0-1 0,0 1 0,1 0 1,1 0-1,-1 1 0,2-1 0,-1 0 0,1 21 0,2-29-116,-1 0 0,1 0 0,-1 0 0,1 0 0,0 0 0,0 0 0,0 0-1,0 0 1,0 0 0,0-1 0,1 1 0,-1 0 0,1-1 0,-1 1 0,1-1 0,-1 0-1,1 1 1,0-1 0,0 0 0,-1 0 0,1 0 0,0 0 0,0 0 0,0-1 0,0 1 0,0 0-1,0-1 1,1 0 0,-1 1 0,0-1 0,0 0 0,0 0 0,0 0 0,0-1 0,4 0-1,4 1 93,-1-1 0,0-1 0,0 0 0,0 0 0,0-1 0,-1 0 0,11-5 0,-10 3-22,1 0 0,-1 0-1,-1-1 1,1 0 0,-1-1-1,0 0 1,-1 0-1,0-1 1,0 0 0,0 0-1,-1 0 1,0-1 0,-1 0-1,0 0 1,-1-1 0,1 1-1,-2-1 1,1 0 0,-1 0-1,-1 0 1,0-1 0,1-11-1,-3 22-85,0-1 0,0 0 0,0 0 0,0 1 1,0-1-1,0 0 0,0 0 0,0 0 0,0 1 0,-1-1 0,1 0 0,0 0 0,0 1 0,-1-1 0,1 0 0,0 1 0,-1-1 0,1 0 1,-1 1-1,1-1 0,-1 1 0,1-1 0,-1 0 0,1 1 0,-1-1 0,1 1 0,-1 0 0,0-1 0,1 1 0,-1-1 0,0 1 0,0 0 1,1 0-1,-1-1 0,0 1 0,0 0 0,1 0 0,-1 0 0,0 0 0,0 0 0,1 0 0,-1 0 0,0 0 0,0 0 0,1 0 0,-1 0 1,-1 1-1,-1 0-44,0 0 1,1 0-1,-1 0 1,0 0-1,1 0 1,-1 1 0,1 0-1,-1-1 1,1 1-1,-1 0 1,-2 3-1,1 1-425,-1 0 1,1 1-1,0-1 0,1 1 0,-1 0 0,1 0 0,-3 12 0,1 5-4006,3-1-3922,2-11-3236</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52.433"/>
    </inkml:context>
    <inkml:brush xml:id="br0">
      <inkml:brushProperty name="width" value="0.025" units="cm"/>
      <inkml:brushProperty name="height" value="0.025" units="cm"/>
    </inkml:brush>
  </inkml:definitions>
  <inkml:trace contextRef="#ctx0" brushRef="#br0">51 0 12492,'0'0'7815,"-9"69"-5220,1-39-609,-1 4-577,-2 2-352,8-3-417,-6-1-383,7-6-129,2-5-96,0-4-32,0-4 0,0-5-449,5-5-992,3-3-1826,-1-4-2210,4-16-7399</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52.794"/>
    </inkml:context>
    <inkml:brush xml:id="br0">
      <inkml:brushProperty name="width" value="0.025" units="cm"/>
      <inkml:brushProperty name="height" value="0.025" units="cm"/>
    </inkml:brush>
  </inkml:definitions>
  <inkml:trace contextRef="#ctx0" brushRef="#br0">0 222 15759,'0'0'11616,"11"2"-9913,-4-2-1578,1 0 0,-1-1 0,1 0 0,-1 0-1,0-1 1,0 1 0,0-2 0,0 1 0,0-1 0,0 0 0,0 0-1,-1-1 1,0 0 0,1 0 0,-1 0 0,-1-1 0,9-8 0,1 1-28,-1-1 1,-1 0 0,0-1-1,-1 0 1,-1-1 0,0 0-1,-1-1 1,0 0 0,10-26 0,-53 123-332,21-57 217,2-1-1,1 2 1,1-1 0,-5 29-1,12-48-264,-4 40-269,5-44 268,0 1 0,-1-1 0,1 0 0,0 1-1,0-1 1,0 0 0,0 0 0,1 1 0,-1-1 0,0 0 0,0 0 0,1 1-1,-1-1 1,1 0 0,-1 0 0,1 1 0,0-1 0,-1 0 0,1 0 0,0 0-1,0 0 1,-1 0 0,1 0 0,0 0 0,2 1 0,8-1-7202</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54.618"/>
    </inkml:context>
    <inkml:brush xml:id="br0">
      <inkml:brushProperty name="width" value="0.025" units="cm"/>
      <inkml:brushProperty name="height" value="0.025" units="cm"/>
    </inkml:brush>
  </inkml:definitions>
  <inkml:trace contextRef="#ctx0" brushRef="#br0">32 71 9577,'2'-19'909,"-1"-3"4958,-1 19-3189,0 5-568,-1 23-1518,-32 285 352,40-353 1206,28-226-1022,-35 288-1102,-1-9-47,1-1 1,0 0-1,0 0 1,1 1-1,1-1 0,2 11 1,-4-19 36,1 1-1,0 0 1,0-1 0,0 1 0,0-1 0,0 1-1,0-1 1,0 0 0,0 1 0,0-1-1,0 0 1,1 0 0,-1 0 0,1 0-1,-1 0 1,1 0 0,-1 0 0,1 0 0,-1-1-1,1 1 1,0-1 0,-1 1 0,1-1-1,0 0 1,0 1 0,-1-1 0,1 0-1,0 0 1,0 0 0,-1 0 0,1-1 0,0 1-1,0 0 1,-1-1 0,1 1 0,0-1-1,-1 0 1,1 1 0,1-2 0,4-1 103,-1 0 0,0-1 1,0 1-1,-1-1 1,1 0-1,-1 0 0,0-1 1,0 0-1,0 0 1,-1 0-1,0 0 0,0-1 1,5-7-1,-5 5-38,0 0-1,0 0 1,0 0-1,-1 0 1,0 0-1,-1-1 1,1 1 0,-2-1-1,2-16 1,-24 60-391,9-12 197,2 0 1,0 1-1,2 0 0,0 0 0,2 1 0,0 0 1,-3 50-1,9-74 2,0 0 0,0 1 0,1-1 0,-1 0-1,0 1 1,0-1 0,1 0 0,-1 0 0,1 1 0,-1-1 0,1 0 0,0 0 0,-1 0 0,1 0-1,0 0 1,0 0 0,0 0 0,0 0 0,0 0 0,0 0 0,0 0 0,0-1 0,0 1 0,0 0-1,0-1 1,0 1 0,1-1 0,-1 1 0,0-1 0,2 1 0,-1-1-493,1 1 1,0-1-1,-1 1 1,1-1-1,0 0 1,0 0-1,-1-1 0,1 1 1,0 0-1,-1-1 1,1 0-1,0 0 1,-1 0-1,5-2 1,12-11-5632</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7:25.383"/>
    </inkml:context>
    <inkml:brush xml:id="br0">
      <inkml:brushProperty name="width" value="0.025" units="cm"/>
      <inkml:brushProperty name="height" value="0.025" units="cm"/>
    </inkml:brush>
  </inkml:definitions>
  <inkml:trace contextRef="#ctx0" brushRef="#br0">116 2494 416,'-53'32'2216,"53"-32"-2017,-1 0 1,0 0-1,0 0 1,0 0-1,1-1 0,-1 1 1,0 0-1,0 0 1,1 0-1,-1 0 1,0-1-1,1 1 1,-1 0-1,0-1 0,0 1 1,1-1-1,-1 1 1,1-1-1,-1 1 1,0-1-1,1 1 0,-1-1 1,1 1-1,0-1 1,-1 0-1,1 1 1,-1-1-1,1 0 1,0 0-1,-1 1 0,1-1 1,0 0-1,0 0 1,-1-1-1,-8-25 1111,-4-26 1688,7 36-2415,2 0 1,0 0-1,2-1 1,-2-27-1,5-10 45,15-90-1,-13 127-599,-1 2 123,1 0 0,0 0 0,1 1 0,1-1 0,10-24 0,53-113-52,-50 105-73,3 1 1,1 0-1,3 2 0,1 0 0,41-50 0,15-16 23,-24 30-34,52-86-2,-77 114-6,1 1-1,44-50 0,204-225 181,-236 282-45,73-55-1,-34 31-104,213-169 118,-278 223-90,1 1 0,1 1 0,0 0 0,0 2-1,32-11 1,4-3 481,-46 19-784,6-3 1538,-11 9-3017,-3 6-3543,-13-27-3367,6 11 3763</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54.974"/>
    </inkml:context>
    <inkml:brush xml:id="br0">
      <inkml:brushProperty name="width" value="0.025" units="cm"/>
      <inkml:brushProperty name="height" value="0.025" units="cm"/>
    </inkml:brush>
  </inkml:definitions>
  <inkml:trace contextRef="#ctx0" brushRef="#br0">58 112 8200,'0'0'7719,"-31"66"-6181,20-41-385,4-2 128,2-5-224,1-6-801,4-5-224,0-6-224,13-1-385,-2-1-928,-1-11-1922,-1-5-1698</inkml:trace>
  <inkml:trace contextRef="#ctx0" brushRef="#br0" timeOffset="1">47 38 8072,'0'0'14990,"-20"-38"-15054,22 38-385,9 6-1216,-4 2-1250,4-1-2979,-6-1-4291</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55.306"/>
    </inkml:context>
    <inkml:brush xml:id="br0">
      <inkml:brushProperty name="width" value="0.025" units="cm"/>
      <inkml:brushProperty name="height" value="0.025" units="cm"/>
    </inkml:brush>
  </inkml:definitions>
  <inkml:trace contextRef="#ctx0" brushRef="#br0">94 0 11115,'0'0'10730,"-8"1"-9091,2-1-1426,0 0 1,1 0 0,-1 1-1,0 0 1,0 0 0,1 1-1,-11 3 1,14-4-175,0 1-1,0-1 0,0 1 1,0-1-1,0 1 0,0 0 1,0 0-1,1 0 0,-1 0 1,1 0-1,-1 0 0,1 0 1,0 1-1,0-1 0,0 0 1,0 1-1,0-1 0,1 0 1,-1 1-1,1-1 0,-1 1 1,1-1-1,0 1 0,0 0 1,0 2-1,0-2-130,0 1 0,1 0 0,-1 0 0,1 0 0,-1-1-1,1 1 1,0 0 0,0-1 0,1 1 0,-1 0 0,1-1 0,0 0 0,0 1-1,0-1 1,0 0 0,1 0 0,-1 0 0,1 0 0,-1-1 0,1 1 0,0-1-1,0 1 1,1-1 0,-1 0 0,0 0 0,1-1 0,-1 1 0,1-1 0,-1 0 0,1 1-1,0-2 1,-1 1 0,1 0 0,0-1 0,0 1 0,0-1 0,0 0 0,-1-1-1,1 1 1,0-1 0,0 1 0,4-3 0,-5 2-378,-1 0 0,1-1 1,-1 1-1,0-1 0,0 1 0,0-1 1,0 0-1,0 0 0,0 0 0,0 0 0,0-1 1,-1 1-1,1 0 0,1-4 0,5-16-4879</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55.695"/>
    </inkml:context>
    <inkml:brush xml:id="br0">
      <inkml:brushProperty name="width" value="0.025" units="cm"/>
      <inkml:brushProperty name="height" value="0.025" units="cm"/>
    </inkml:brush>
  </inkml:definitions>
  <inkml:trace contextRef="#ctx0" brushRef="#br0">51 13 9449,'0'0'833,"-51"-12"-8617</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56.543"/>
    </inkml:context>
    <inkml:brush xml:id="br0">
      <inkml:brushProperty name="width" value="0.025" units="cm"/>
      <inkml:brushProperty name="height" value="0.025" units="cm"/>
    </inkml:brush>
  </inkml:definitions>
  <inkml:trace contextRef="#ctx0" brushRef="#br0">108 62 8808,'0'0'8568,"-9"-1"-8231,5 1-269,0 0-1,0 1 1,0-1 0,0 1 0,0 0-1,0 0 1,0 0 0,0 0 0,1 1 0,-1-1-1,0 1 1,1 0 0,-1 0 0,1 0-1,0 1 1,0-1 0,0 1 0,0 0 0,0 0-1,1 0 1,-1 0 0,1 0 0,0 1 0,0-1-1,0 1 1,0-1 0,0 1 0,1 0-1,0-1 1,0 1 0,0 0 0,-1 6 0,1-6 74,0 1 1,1-1-1,-1 0 1,1 1-1,0-1 1,0 0-1,0 1 1,1-1-1,-1 1 1,3 5-1,-3-9-101,1 1-1,0-1 1,0 0-1,-1 0 1,1 0-1,0 0 1,0 0-1,0 0 1,0 0-1,0 0 1,0-1-1,0 1 1,1 0-1,-1-1 1,0 1-1,0-1 1,1 1-1,-1-1 1,0 1-1,1-1 1,-1 0-1,0 0 1,1 0-1,-1 1 1,0-1-1,1-1 1,-1 1-1,0 0 1,1 0-1,-1 0 1,0-1-1,1 1 1,-1-1-1,0 1 1,0-1-1,1 1 1,0-2-1,4-1 115,-1 0 0,0 0-1,0 0 1,0-1-1,0 0 1,-1 0 0,1 0-1,-1 0 1,0-1-1,0 1 1,-1-1-1,0 0 1,1-1 0,-2 1-1,4-8 1,-1 3 75,-1 0 0,0-1 0,-1 0 0,0 1 0,-1-1 0,0 0 0,1-16 0,-3 25-214,0 1-1,-1-1 1,1 1-1,0-1 1,0 1 0,-1 0-1,1-1 1,-1 1-1,1 0 1,-1-1 0,1 1-1,-1 0 1,0 0 0,0 0-1,1-1 1,-1 1-1,0 0 1,0 0 0,0 0-1,0 0 1,0 1-1,-1-1 1,1 0 0,0 0-1,0 1 1,-1-1 0,1 0-1,0 1 1,0-1-1,-1 1 1,1 0 0,-1 0-1,1-1 1,0 1-1,-1 0 1,1 0 0,-3 0-1,2 0-109,1 0-1,-1 1 0,0-1 0,1 0 0,-1 0 1,0 1-1,1-1 0,-1 1 0,1 0 0,-1-1 1,1 1-1,-1 0 0,1 0 0,-1 0 1,1 0-1,0 0 0,0 0 0,-1 0 0,1 0 1,0 1-1,0-1 0,0 0 0,0 1 1,1-1-1,-1 1 0,0-1 0,1 1 0,-1-1 1,0 1-1,1 0 0,-1 2 0,1-1-204,0-2-90,-1 1-1,1-1 0,0 1 0,0-1 1,0 1-1,0-1 0,0 1 1,0 0-1,1-1 0,-1 1 1,0-1-1,1 1 0,-1-1 0,1 1 1,-1-1-1,1 0 0,0 1 1,0-1-1,0 0 0,1 2 1,10 3-4720</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57.014"/>
    </inkml:context>
    <inkml:brush xml:id="br0">
      <inkml:brushProperty name="width" value="0.025" units="cm"/>
      <inkml:brushProperty name="height" value="0.025" units="cm"/>
    </inkml:brush>
  </inkml:definitions>
  <inkml:trace contextRef="#ctx0" brushRef="#br0">174 1 12844,'0'0'9780,"-9"1"-9550,1 1-222,0 1 1,0 0-1,1 0 1,-1 0 0,1 1-1,0 0 1,0 1-1,0 0 1,1 0 0,0 0-1,0 1 1,0 0-1,0 0 1,1 0 0,0 1-1,1 0 1,-6 10-1,9-16-9,-32 60 320,32-59-288,-1 1 1,1 0-1,0 0 1,0 0 0,0 0-1,0 0 1,1 0 0,-1 0-1,1 0 1,0 0 0,-1 1-1,1-1 1,1 0-1,-1 0 1,0 0 0,1 0-1,0 0 1,1 5 0,0-7-21,0 0 0,-1 1 0,1-1 1,0 0-1,0 0 0,0 0 1,0 0-1,0-1 0,0 1 0,0 0 1,0-1-1,0 1 0,0-1 1,0 0-1,1 0 0,-1 0 0,0 0 1,4-1-1,42-5 84,14-15-235,-34 1-2214,-26 19 1853,-1-1 0,0 1-1,0 0 1,0-1-1,0 1 1,0 0-1,-1-1 1,1 1 0,0-1-1,-1 0 1,1 1-1,-1-1 1,1 1 0,-1-1-1,0-3 1,0-6-4699</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57.357"/>
    </inkml:context>
    <inkml:brush xml:id="br0">
      <inkml:brushProperty name="width" value="0.025" units="cm"/>
      <inkml:brushProperty name="height" value="0.025" units="cm"/>
    </inkml:brush>
  </inkml:definitions>
  <inkml:trace contextRef="#ctx0" brushRef="#br0">1 25 9513,'0'0'13613,"50"-23"-12940,-21 21-417,5 2-192,-5 0-64,-2 0-705,-9 0-1345,-7 0-1505</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57.706"/>
    </inkml:context>
    <inkml:brush xml:id="br0">
      <inkml:brushProperty name="width" value="0.025" units="cm"/>
      <inkml:brushProperty name="height" value="0.025" units="cm"/>
    </inkml:brush>
  </inkml:definitions>
  <inkml:trace contextRef="#ctx0" brushRef="#br0">0 13 10186,'0'0'10281,"56"19"-9320,-20-19-448,2 0-257,3 0-192,-1-5-96,-2-5-2338,-9-6-4196</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58.546"/>
    </inkml:context>
    <inkml:brush xml:id="br0">
      <inkml:brushProperty name="width" value="0.025" units="cm"/>
      <inkml:brushProperty name="height" value="0.025" units="cm"/>
    </inkml:brush>
  </inkml:definitions>
  <inkml:trace contextRef="#ctx0" brushRef="#br0">1 49 2819,'0'0'18385,"61"-16"-16912,-28 7-319,3 1-898,3 1-224,-1 1-385,-13 3-928,-3 3-801,-11 0-897</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58.873"/>
    </inkml:context>
    <inkml:brush xml:id="br0">
      <inkml:brushProperty name="width" value="0.025" units="cm"/>
      <inkml:brushProperty name="height" value="0.025" units="cm"/>
    </inkml:brush>
  </inkml:definitions>
  <inkml:trace contextRef="#ctx0" brushRef="#br0">0 62 14286,'0'0'6630,"43"13"-4804,2-13-449,9-9-576,-5-4-577,5 1-160,-16-1-1666,-2 0-2818,-22-1-8488</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59.593"/>
    </inkml:context>
    <inkml:brush xml:id="br0">
      <inkml:brushProperty name="width" value="0.025" units="cm"/>
      <inkml:brushProperty name="height" value="0.025" units="cm"/>
    </inkml:brush>
  </inkml:definitions>
  <inkml:trace contextRef="#ctx0" brushRef="#br0">37 623 12908,'0'0'2152,"-7"8"196,-23 25-314,65-87 4974,61-131-5442,-62 116-1358,45-100 127,-67 142-277,-3-1 0,0-1 0,-1 0 0,3-32 0,-11 49 53,-2 12-63,-10 22-74,-13 43-65,-3 24 65,-29 99 48,50-157-62,1 0-1,1 0 0,2 1 0,0 32 0,3-62-29,0-1-1,0 1 1,0 0-1,0-1 1,0 1 0,0-1-1,1 1 1,-1-1-1,0 1 1,1-1 0,0 1-1,-1-1 1,1 1-1,0-1 1,-1 0-1,1 1 1,0-1 0,0 0-1,0 0 1,0 1-1,0-1 1,1 0 0,-1 0-1,2 1 1,-1-1-115,0-1 1,1 1 0,-1-1-1,0 0 1,0 1 0,0-1-1,1 0 1,-1-1 0,0 1-1,0 0 1,1 0 0,-1-1-1,0 0 1,0 1 0,3-2-1,4-2-762,-1 0 0,1-1-1,-1 0 1,0 0-1,0-1 1,0 0 0,7-8-1,24-32-5100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7:25.823"/>
    </inkml:context>
    <inkml:brush xml:id="br0">
      <inkml:brushProperty name="width" value="0.025" units="cm"/>
      <inkml:brushProperty name="height" value="0.025" units="cm"/>
    </inkml:brush>
  </inkml:definitions>
  <inkml:trace contextRef="#ctx0" brushRef="#br0">93 113 641,'-2'-2'358,"1"0"0,-1 0 0,0 0 1,0 0-1,0 1 0,-1-1 0,1 1 1,0-1-1,0 1 0,-1 0 0,1-1 1,-1 1-1,1 1 0,-1-1 0,0 0 0,1 1 1,-5-1-1,-37-1 9306,41 2-6318,19-1-3291,0-2-1,1 0 1,-1 0 0,-1-2 0,1 0-1,-1-1 1,22-11 0,-22 10-18,1 0-1,-1 1 1,1 0 0,1 1-1,-1 1 1,1 1 0,25-3-1,-41 7-34,-1-1 0,1 0-1,0 1 1,-1-1-1,1 1 1,0-1-1,-1 1 1,1-1 0,-1 1-1,1-1 1,-1 1-1,1 0 1,-1-1 0,1 1-1,-1 0 1,0-1-1,1 1 1,-1 0-1,0-1 1,0 1 0,1 0-1,-1 0 1,0-1-1,0 1 1,0 0 0,0 0-1,0 0 1,0-1-1,0 1 1,-1 1-1,0 28 73,1-30-74,-5 20 163,0-1 0,-1 1 0,-1-1 0,0-1 0,-2 1 0,0-1 0,-16 21 0,8-10 71,-18 41 0,35-68-283,-1 0 0,0 0 0,1 0 0,-1 0-1,1 0 1,0-1 0,0 1 0,-1 0-1,1 0 1,1 0 0,-1 0 0,0 0-1,0 0 1,1 3 0,8 0-2061,7-14-1944,-2-12-1391</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59.937"/>
    </inkml:context>
    <inkml:brush xml:id="br0">
      <inkml:brushProperty name="width" value="0.025" units="cm"/>
      <inkml:brushProperty name="height" value="0.025" units="cm"/>
    </inkml:brush>
  </inkml:definitions>
  <inkml:trace contextRef="#ctx0" brushRef="#br0">176 69 9449,'0'0'8702,"-9"11"-7213,-8 16-1028,0 1 0,2 0 1,1 1-1,-17 50 0,15-33-236,-26 85 1004,37-114-901,2 0 0,0 0 0,1 1 0,1 0 0,1 26 0,-1-43-302,1 0 1,0 0-1,0 1 0,0-1 1,0 0-1,0 0 1,0 0-1,1 0 0,-1 0 1,0 0-1,0 0 0,1 0 1,-1 1-1,1-1 0,-1 0 1,1 0-1,-1 0 1,1-1-1,0 1 0,-1 0 1,1 0-1,0 0 0,0 0 1,0-1-1,-1 1 0,1 0 1,0-1-1,0 1 1,0-1-1,0 1 0,0-1 1,0 1-1,0-1 0,1 0 1,-1 1-1,0-1 0,0 0 1,0 0-1,0 0 1,0 0-1,0 0 0,0 0 1,1 0-1,0-1 0,3 0 137,-1-1 0,0 1 0,-1-1 0,1 0 0,0 0 0,-1-1 0,1 1 0,-1-1 0,1 0 0,4-5 0,7-11 129,0-1 1,-1-1-1,-1 0 1,-1-1-1,-1 0 1,0-1-1,-2 0 0,-1-1 1,5-24-1,-2 0-33,-3 0 1,-2 0-1,0-80 0,-12 80-205,6 48-70,0-1 0,0 0-1,-1 0 1,1 0 0,0 0 0,-1 1 0,1-1 0,-1 0 0,1 0 0,-1 1-1,1-1 1,-1 0 0,1 1 0,-1-1 0,0 0 0,1 1 0,-1-1-1,0 1 1,1-1 0,-1 1 0,0-1 0,0 1 0,0 0 0,1-1 0,-1 1-1,0 0 1,0 0 0,0 0 0,0 0 0,0 0 0,0-1 0,1 2 0,-1-1-1,0 0 1,0 0 0,0 0 0,0 0 0,0 0 0,1 1 0,-1-1-1,0 0 1,0 1 0,0-1 0,1 1 0,-1-1 0,0 1 0,0-1 0,1 1-1,-1-1 1,0 2 0,-5 2-437,1 1 0,0 1 0,1-1 0,-1 1 0,1 0 0,0 0 0,1 0 0,-1 0-1,1 1 1,-3 8 0,-12 40-9526,13-36 1122</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5:00.844"/>
    </inkml:context>
    <inkml:brush xml:id="br0">
      <inkml:brushProperty name="width" value="0.025" units="cm"/>
      <inkml:brushProperty name="height" value="0.025" units="cm"/>
    </inkml:brush>
  </inkml:definitions>
  <inkml:trace contextRef="#ctx0" brushRef="#br0">98 1 11082,'0'0'8440,"0"9"-7244,-6 49 34,-2 0 0,-24 83 0,-9 60 424,31-85 166,10-115-1804,0-1 0,0 1 0,-1-1 1,1 1-1,0 0 0,0-1 0,0 1 0,0-1 0,0 1 0,0 0 0,0-1 0,0 1 0,0-1 0,1 1 0,-1-1 0,0 1 0,0 0 0,0-1 0,1 1 0,-1-1 0,0 1 0,0-1 0,1 1 0,-1-1 0,1 1 0,-1-1 0,0 0 0,1 1 0,-1-1 0,1 1 0,-1-1 0,1 0 0,-1 0 0,1 1 1,-1-1-1,1 0 0,-1 0 0,1 1 0,0-1 0,-1 0 0,1 0 0,-1 0 0,1 0 0,-1 0 0,1 0 0,0 0 0,0 0 0,1-1 28,0 0 1,0 0 0,0 0-1,0 0 1,0 0-1,-1-1 1,1 1-1,0-1 1,-1 1-1,1-1 1,-1 1 0,0-1-1,2-2 1,10-20 28,-1 1 1,-1-2-1,-2 1 0,0-1 1,-1-1-1,-2 0 1,6-49-1,0-188-434,-12 245 295,-4-17-136,-1 26 39,-1 23-118,-2 22 218,3 1 0,0 0 1,2 66-1,3-102 74,0 0-1,-1 0 1,1 0-1,0 0 1,0 0-1,0 0 1,0 0-1,0 0 1,1 0-1,-1 0 1,0 0-1,0 0 1,1 0-1,-1 0 1,0 0-1,1 0 1,-1 0-1,1 0 1,0 0-1,-1 0 1,1 0-1,0-1 1,-1 1-1,1 0 1,0 0-1,0-1 1,0 1-1,-1-1 1,1 1 0,0-1-1,0 1 1,0-1-1,0 1 1,0-1-1,0 0 1,0 1-1,0-1 1,0 0-1,0 0 1,0 0-1,0 0 1,0 0-1,1 0 1,-1 0-1,0 0 1,0 0-1,0-1 1,0 1-1,1-1 1,4-1 63,-1 0 1,0-1-1,0 0 1,-1 1-1,1-2 0,-1 1 1,1 0-1,4-6 1,2-3-28,0 0-1,-1-1 1,-1 0 0,0 0-1,-1-1 1,0 0 0,9-27-1,-139 438 83,114-334 111,8-63-239,0 1 0,0-1 0,0 1 0,0-1 0,0 1 0,0-1 0,0 1 0,0-1 0,0 1 0,0-1 0,0 0 0,0 1 0,1-1 0,-1 1 0,0-1 0,0 1 0,1-1 0,-1 0 0,0 1 0,0-1 0,1 1 0,-1-1 1,0 0-1,1 1 0,-1-1 0,1 0 0,-1 0 0,0 1 0,1-1 0,-1 0 0,1 0 0,-1 0 0,2 1 0,17-5-92,18-20-617,-27 14-39,0-1 0,-1-1 0,8-13 0,-9 14-699,-1 0 0,1 1 1,1 0-1,11-10 0,-22 33 720,-32 66 2146,17-43 569,-22 70-1,41-104-1645,5-6-252,8-9-264,17-40-2763,-7-6-3331,-10 9-982</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5:01.175"/>
    </inkml:context>
    <inkml:brush xml:id="br0">
      <inkml:brushProperty name="width" value="0.025" units="cm"/>
      <inkml:brushProperty name="height" value="0.025" units="cm"/>
    </inkml:brush>
  </inkml:definitions>
  <inkml:trace contextRef="#ctx0" brushRef="#br0">23 1 12716,'0'0'14702,"-23"22"-26105,23-14 897</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5:01.521"/>
    </inkml:context>
    <inkml:brush xml:id="br0">
      <inkml:brushProperty name="width" value="0.025" units="cm"/>
      <inkml:brushProperty name="height" value="0.025" units="cm"/>
    </inkml:brush>
  </inkml:definitions>
  <inkml:trace contextRef="#ctx0" brushRef="#br0">59 130 18546,'0'0'6758,"-8"8"-5680,-23 27-506,29-34-560,0 1 0,0 0 1,1 0-1,-1 0 0,1 0 1,0 0-1,-1 0 1,1 0-1,0 0 0,0 1 1,1-1-1,-1 0 1,0 1-1,1-1 0,-1 0 1,1 1-1,0-1 0,0 1 1,0-1-1,0 1 1,0-1-1,0 0 0,2 5 1,-1-5 37,0-1 0,0 1 1,0-1-1,0 1 0,0-1 0,1 0 1,-1 1-1,0-1 0,1 0 0,-1 0 1,1 0-1,0 0 0,-1 0 0,1 0 1,0 0-1,-1-1 0,1 1 0,0-1 1,0 1-1,0-1 0,0 0 0,-1 0 0,1 1 1,3-2-1,2 1-8,0 0 0,0-1 0,-1 0 1,1-1-1,0 0 0,-1 0 0,1 0 0,-1 0 0,0-1 0,0 0 0,0-1 1,0 1-1,0-1 0,-1 0 0,0-1 0,0 1 0,0-1 0,0 0 1,-1 0-1,6-9 0,-4 6 66,-1-1 1,0 0-1,-1 0 0,0 0 1,0 0-1,-1-1 1,-1 1-1,1-1 0,-1 0 1,-1 0-1,0 0 0,0 0 1,-1-13-1,-1 21-105,1 1 0,0-1 0,0 0 0,-1 1 0,1-1 1,-1 1-1,1-1 0,-1 1 0,0-1 0,0 1 0,1-1 0,-1 1 0,0 0 0,0 0 0,0-1 0,0 1 0,-1 0 0,1 0 0,0 0 0,0 0 0,-1 0 0,1 0 0,-1 1 0,1-1 1,-1 0-1,1 1 0,-1-1 0,1 1 0,-1-1 0,1 1 0,-1 0 0,0 0 0,1 0 0,-1 0 0,1 0 0,-1 0 0,0 0 0,1 0 0,-1 0 0,1 1 0,-2 0 0,-3 0-135,1 0 0,0 0 0,1 1 0,-1 0 0,0-1 0,0 2-1,1-1 1,-1 1 0,1-1 0,0 1 0,-8 7 0,6-3-496,1 0 1,0 0-1,0 1 0,0 0 1,-6 16-1,9-19-496,0 1 1,1-1-1,-1 0 0,1 1 0,1 0 0,-1 6 1,1-1-4878</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5:01.894"/>
    </inkml:context>
    <inkml:brush xml:id="br0">
      <inkml:brushProperty name="width" value="0.025" units="cm"/>
      <inkml:brushProperty name="height" value="0.025" units="cm"/>
    </inkml:brush>
  </inkml:definitions>
  <inkml:trace contextRef="#ctx0" brushRef="#br0">99 0 7431,'0'0'19405,"2"3"-19069,0-1-311,-1 0 0,0 0-1,0 1 1,0-1-1,0 0 1,0 1-1,-1-1 1,1 1-1,-1-1 1,1 1 0,-1-1-1,0 1 1,0-1-1,0 1 1,0-1-1,-1 1 1,1-1 0,-1 1-1,1-1 1,-1 1-1,0-1 1,0 0-1,0 1 1,0-1-1,-2 3 1,-7 13 218,-1 1 1,-14 18-1,7-11-74,12-17-134,3-3-8,-1-1 0,0 0 0,1 1 0,0 0 0,0 0-1,1 0 1,0 0 0,0 0 0,0 0 0,-1 11 0,4-16-24,-1-1 0,1 1 0,-1-1 1,0 0-1,1 1 0,0-1 0,-1 1 1,1-1-1,-1 0 0,1 1 0,-1-1 0,1 0 1,0 0-1,-1 1 0,1-1 0,0 0 1,-1 0-1,1 0 0,0 0 0,-1 0 0,1 0 1,0 0-1,-1 0 0,1 0 0,0 0 1,-1 0-1,2-1 0,21-3 83,-12 0-85,-1-1-1,1-1 1,-1 0 0,0 0-1,10-10 1,21-23-5055,-35 22-3141,-6 10 2024</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5:02.235"/>
    </inkml:context>
    <inkml:brush xml:id="br0">
      <inkml:brushProperty name="width" value="0.025" units="cm"/>
      <inkml:brushProperty name="height" value="0.025" units="cm"/>
    </inkml:brush>
  </inkml:definitions>
  <inkml:trace contextRef="#ctx0" brushRef="#br0">143 2 9513,'0'0'17521,"48"-2"-17009,-19 2-320,0 0-128,-6 0-384,-5 0-1089,-5 0-833,-4 0-225,-22 4-11402</inkml:trace>
  <inkml:trace contextRef="#ctx0" brushRef="#br0" timeOffset="1">0 104 17008,'0'0'9449,"51"8"-7623,-6-15-513,5-6-672,3 0-513,-3-1-64,-5-3-1185,-9-1-2307,-9-4-4387</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6:32.201"/>
    </inkml:context>
    <inkml:brush xml:id="br0">
      <inkml:brushProperty name="width" value="0.025" units="cm"/>
      <inkml:brushProperty name="height" value="0.025" units="cm"/>
    </inkml:brush>
  </inkml:definitions>
  <inkml:trace contextRef="#ctx0" brushRef="#br0">76 283 6790,'-32'21'4089,"-11"7"4885,102-68-5185,22-36-3535,-54 50-37,20-22-118,71-92 0,-114 138-178,-4 12-96,-4 13-94,-26 67 400,-5 14 356,32-93-600,1 0 0,0 1 1,1-1-1,0 1 0,1-1 1,1 23-1,-1-33-54,0-1 0,0 1 0,1-1 0,-1 0-1,0 1 1,0-1 0,0 1 0,0-1 0,0 0 0,1 1 0,-1-1 0,0 0 0,0 1-1,0-1 1,1 0 0,-1 1 0,0-1 0,1 0 0,-1 0 0,0 1 0,1-1 0,-1 0-1,0 0 1,1 0 0,-1 1 0,0-1 0,1 0 0,-1 0 0,1 0 0,-1 0-1,0 0 1,1 0 0,-1 0 0,1 0 0,-1 0 0,0 0 0,1 0 0,-1 0 0,1 0-1,-1 0 1,0 0 0,1 0 0,-1 0 0,1 0 0,-1-1 0,13-4-7755</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6:32.957"/>
    </inkml:context>
    <inkml:brush xml:id="br0">
      <inkml:brushProperty name="width" value="0.025" units="cm"/>
      <inkml:brushProperty name="height" value="0.025" units="cm"/>
    </inkml:brush>
  </inkml:definitions>
  <inkml:trace contextRef="#ctx0" brushRef="#br0">97 38 10858,'0'0'10170,"-1"10"-9113,-7 23-256,0-1 0,-22 51 0,16-46-476,1 1 1,-9 48-1,22-79 47,3-9-108,9-15 19,12-28-118,29-83-72,-36 83-76,29-56 1,-47 101-24,1 1 0,-1 0 0,1 0 0,0 0 0,-1 0 0,1-1 0,0 1-1,0 0 1,-1 0 0,1 0 0,0 0 0,0 0 0,0 0 0,0-1 0,0 1 0,1 0 0,-1 0 0,0 0 0,0 0 0,0 0 0,1 0 0,-1-1 0,0 1 0,1 0-1,-1 0 1,1-1 0,-1 1 0,1 0 0,-1 0 0,1-1 0,0 1 0,-1-1 0,1 1 0,0 0 0,-1-1 0,1 1 0,0-1 0,0 0 0,0 1 0,-1-1 0,1 0 0,0 1-1,0-1 1,0 0 0,0 0 0,0 0 0,-1 0 0,1 0 0,0 0 0,0 0 0,0 0 0,2 0 0,1 0 30,0 1 1,0-1 0,0 0-1,0-1 1,0 1-1,0-1 1,0 1-1,0-1 1,0-1-1,0 1 1,3-2-1,24-26 101,-10 10-186,-19 26 13,-9 17 16,-22 54 673,-17 54 248,42-119-825,1 1-1,1 0 1,0 0 0,1 0-1,1-1 1,0 1 0,3 24-1,-3-38-81,0 1-1,0 0 0,0 0 0,0 0 0,1-1 0,-1 1 0,0 0 0,1 0 0,-1-1 0,0 1 0,1 0 0,-1-1 0,1 1 0,-1 0 0,1-1 0,0 1 0,-1-1 0,1 1 0,-1 0 1,1-1-1,0 0 0,0 1 0,-1-1 0,1 1 0,0-1 0,0 0 0,-1 0 0,1 1 0,0-1 0,0 0 0,0 0 0,-1 0 0,1 0 0,0 0 0,0 0 0,0 0 0,0 0 0,-1 0 0,1-1 1,0 1-1,0 0 0,1-1 0,1 0-307,0 0 1,-1 0 0,1 0-1,0-1 1,0 1 0,-1-1-1,1 0 1,-1 0 0,1 0-1,2-3 1,26-45-7998,-20 21 1143</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6:33.290"/>
    </inkml:context>
    <inkml:brush xml:id="br0">
      <inkml:brushProperty name="width" value="0.025" units="cm"/>
      <inkml:brushProperty name="height" value="0.025" units="cm"/>
    </inkml:brush>
  </inkml:definitions>
  <inkml:trace contextRef="#ctx0" brushRef="#br0">34 0 10826,'0'0'9337,"1"11"-8301,-1-2-730,0 0 1,0 0-1,-1 0 0,0 0 1,-1 0-1,0 0 1,0 0-1,-1 0 1,-7 14-1,-1 8 412,9-21-897,10-20-1631,-5 4 774,0-1-1,0 1 1,-1-1-1,0 1 1,1-12-1,6-17-5294</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6:33.683"/>
    </inkml:context>
    <inkml:brush xml:id="br0">
      <inkml:brushProperty name="width" value="0.025" units="cm"/>
      <inkml:brushProperty name="height" value="0.025" units="cm"/>
    </inkml:brush>
  </inkml:definitions>
  <inkml:trace contextRef="#ctx0" brushRef="#br0">0 0 10890,'0'0'13229,"0"23"-14318,6-10-1698,4-1-2178,-2-2-2722</inkml:trace>
  <inkml:trace contextRef="#ctx0" brushRef="#br0" timeOffset="1">142 179 10826,'0'0'6342,"-7"11"-3694,-6 7-1889,-6 9 987,-25 47 0,40-68-1631,0 1 0,1-1 0,0 1-1,1 0 1,0 0 0,0 0 0,0 0 0,1 0 0,0 1-1,0-1 1,1 0 0,0 1 0,0-1 0,2 10 0,-1-15-85,0-1 0,0 1 1,0-1-1,0 0 0,0 1 1,0-1-1,0 0 0,0 0 1,1 0-1,-1 0 0,1 0 1,-1 0-1,1 0 0,-1 0 1,1-1-1,-1 1 0,1-1 1,0 1-1,-1-1 0,1 1 1,0-1-1,-1 0 0,1 0 1,0 0-1,-1 0 0,1 0 1,0 0-1,0 0 0,2-2 1,3 2 78,0-2 1,0 1-1,-1-1 1,1 0-1,-1 0 1,10-5-1,-7 2-46,1-2-1,-1 1 1,0-1-1,-1 0 1,0-1 0,0 0-1,0 0 1,-1-1-1,0 0 1,-1 0 0,0-1-1,-1 0 1,0 0-1,0 0 1,-1 0 0,0-1-1,-1 0 1,0 0-1,-1 0 1,0 0 0,0-15-1,-2 24-53,0 0-1,-1 0 0,1 0 0,-1 0 0,0 0 1,1 0-1,-1 1 0,0-1 0,0 0 1,0 0-1,0 1 0,-1-1 0,1 1 0,0-1 1,-1 1-1,1-1 0,-1 1 0,0 0 1,1 0-1,-1 0 0,0-1 0,0 2 0,1-1 1,-1 0-1,0 0 0,0 1 0,0-1 1,0 1-1,0-1 0,0 1 0,0 0 0,0 0 1,0 0-1,-4 0 0,3 0-175,-1 1 0,0-1 0,1 0 0,-1 1-1,1 0 1,-1 0 0,1 0 0,0 0 0,-5 2 0,6-2-199,0 0 0,1 0 1,-1 0-1,1 1 1,-1-1-1,1 0 0,-1 1 1,1-1-1,0 0 0,-1 1 1,1 0-1,0-1 1,0 1-1,0 0 0,0-1 1,1 1-1,-2 2 0,1 7-5906</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7:29.813"/>
    </inkml:context>
    <inkml:brush xml:id="br0">
      <inkml:brushProperty name="width" value="0.025" units="cm"/>
      <inkml:brushProperty name="height" value="0.025" units="cm"/>
    </inkml:brush>
  </inkml:definitions>
  <inkml:trace contextRef="#ctx0" brushRef="#br0">18 97 7111,'-2'2'685,"0"0"0,1 1-1,-1-1 1,0 1 0,1 0 0,-1-1 0,1 1 0,0 0 0,0 0 0,0 0-1,1-1 1,-1 5 0,1-4-497,0-1-1,1 1 1,-1-1 0,1 1-1,0-1 1,0 1 0,0-1-1,0 1 1,0-1-1,0 1 1,1-1 0,-1 0-1,1 0 1,2 3-1,24 30 921,65 74 3475,-93-109-4564,0 0 0,0 0-1,0 0 1,1 0 0,-1 0 0,0 0-1,0 0 1,0 1 0,1-1 0,-1 0-1,0 0 1,0 0 0,0 0 0,1 0-1,-1 0 1,0-1 0,0 1 0,0 0-1,1 0 1,-1 0 0,0 0 0,0 0-1,0 0 1,1 0 0,-1 0-1,0 0 1,0-1 0,0 1 0,0 0-1,1 0 1,-1 0 0,0 0 0,0 0-1,0-1 1,0 1 0,0 0 0,0 0-1,1 0 1,-1-1 0,0 1 0,0 0-1,0 0 1,0 0 0,0-1 0,0 1-1,0 0 1,0 0 0,0 0 0,0-1-1,0 1 1,0 0 0,0 0 0,0-1-1,0 1 1,0 0 0,0 0-1,-1 0 1,1-1 0,0 1 0,1-16 298,-1 16-280,-3-176 315,35 222-546,-30-44 205,0 1 1,1-1-1,-1 0 0,1 0 0,-1 0 0,1 0 0,0 0 0,-1-1 0,1 1 1,0-1-1,0 0 0,0 0 0,0 0 0,0 0 0,6 1 0,-8-3 8,1 1 0,-1-1-1,1 0 1,-1 0 0,0 0-1,1 1 1,-1-1 0,0 0-1,0-1 1,0 1 0,1 0 0,-1 0-1,-1 0 1,1-1 0,0 1-1,0 0 1,0-1 0,-1 1-1,1-1 1,0 1 0,-1-1 0,0 1-1,1-1 1,-1 1 0,0-3-1,9-43 99,-8-64 44,1 115-179,0 1 0,1-1 0,0 0 0,-1 0 0,2 1 0,-1-2 0,0 1 0,7 5 1,2 3-15,-11-9-263,1 0 0,0-1-1,0 1 1,1-1-1,-1 0 1,1 0-1,-1 0 1,1 0-1,-1 0 1,1 0-1,0-1 1,0 0-1,0 1 1,0-1 0,0 0-1,0 0 1,0 0-1,0-1 1,1 1-1,-1-1 1,0 0-1,0 0 1,0 0-1,1 0 1,3-1 0,0-6-6416,-3-6-5322</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6:55.217"/>
    </inkml:context>
    <inkml:brush xml:id="br0">
      <inkml:brushProperty name="width" value="0.025" units="cm"/>
      <inkml:brushProperty name="height" value="0.025" units="cm"/>
    </inkml:brush>
  </inkml:definitions>
  <inkml:trace contextRef="#ctx0" brushRef="#br0">8 12 18610,'0'0'9288,"-7"-11"-10537,7 16-416,0-1-385</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6:55.657"/>
    </inkml:context>
    <inkml:brush xml:id="br0">
      <inkml:brushProperty name="width" value="0.025" units="cm"/>
      <inkml:brushProperty name="height" value="0.025" units="cm"/>
    </inkml:brush>
  </inkml:definitions>
  <inkml:trace contextRef="#ctx0" brushRef="#br0">339 11 14574,'0'0'1970,"-7"-2"181,-4 0-1852,-1 0 1,1 1-1,-1 1 0,1 0 1,-1 0-1,1 1 0,-1 1 1,1 0-1,0 0 0,0 1 1,0 1-1,0 0 0,0 0 1,1 1-1,0 0 0,0 1 1,-15 11-1,16-11-175,0 1-1,0-1 1,1 2-1,0-1 1,0 1-1,1 1 1,0-1-1,0 1 1,1 1-1,0-1 1,0 1 0,1 0-1,1 0 1,0 0-1,0 1 1,1-1-1,0 1 1,-2 22-1,5-31-86,-1 0 0,1 1-1,1-1 1,-1 0-1,0 1 1,0-1 0,1 0-1,0 0 1,-1 0-1,1 1 1,0-1 0,0 0-1,0 0 1,0 0-1,0 0 1,1 0 0,-1-1-1,0 1 1,1 0 0,0-1-1,-1 1 1,4 2-1,-2-2 32,1-1-1,0 1 1,0 0-1,0-1 1,0 0-1,0 0 1,0 0-1,1 0 1,-1-1 0,0 0-1,7 0 1,2 0 84,0-2 0,0 0 1,-1 0-1,1-1 1,-1-1-1,1 0 1,15-8-1,-9 2-76,1-1 0,-2-1-1,0-1 1,0-1-1,21-21 1,-34 30-58,1-1 0,-1 1 0,-1-1 0,1 0-1,-1 0 1,0 0 0,-1 0 0,1-1 0,-1 0 0,0 0 0,-1 0 0,0 0 0,0 0-1,0 0 1,-1 0 0,0-1 0,-1 1 0,1 0 0,-2-14 0,0 18-30,0 1 0,0-1 1,0 1-1,-1 0 0,1 0 0,0-1 0,-1 1 1,1 0-1,-1 0 0,0 0 0,0 0 1,0 1-1,0-1 0,0 0 0,0 1 1,0 0-1,0-1 0,-1 1 0,1 0 0,-1 0 1,1 0-1,-1 0 0,1 1 0,-1-1 1,1 1-1,-1-1 0,1 1 0,-1 0 1,0 0-1,-4 1 0,4-1-131,-1 0-1,0 0 1,0 0 0,0 1 0,1-1-1,-1 1 1,0 0 0,0 0-1,1 0 1,-1 1 0,1 0 0,-1-1-1,1 1 1,0 0 0,0 0-1,0 1 1,0-1 0,0 1 0,0 0-1,-3 4 1,5-5-527,-1 1 0,1-1 0,0 1 0,0 0 0,1-1 0,-1 1 0,1 0 0,-1 0 0,1 4 0,0 3-6013</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6:56.018"/>
    </inkml:context>
    <inkml:brush xml:id="br0">
      <inkml:brushProperty name="width" value="0.025" units="cm"/>
      <inkml:brushProperty name="height" value="0.025" units="cm"/>
    </inkml:brush>
  </inkml:definitions>
  <inkml:trace contextRef="#ctx0" brushRef="#br0">96 1 19763,'0'0'1889,"-51"74"322,32-33-962,4-4-993,4-3-224,11-9-32,0-7-993,15-10-897,3-8-1153,0 0-2049,5-14-2147</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6:56.393"/>
    </inkml:context>
    <inkml:brush xml:id="br0">
      <inkml:brushProperty name="width" value="0.025" units="cm"/>
      <inkml:brushProperty name="height" value="0.025" units="cm"/>
    </inkml:brush>
  </inkml:definitions>
  <inkml:trace contextRef="#ctx0" brushRef="#br0">174 2 14446,'0'0'2082,"-8"-1"-70,2 1-1724,0 0-1,1 0 1,-1 1-1,0 0 0,1 0 1,-1 0-1,0 1 1,1 0-1,0 0 1,-1 0-1,1 0 0,0 1 1,0 0-1,0 0 1,1 1-1,-1-1 1,1 1-1,-8 8 0,-31 40 2209,41-50-2408,1 0-1,-1 0 1,1 0-1,-1 1 1,1-1-1,0 0 1,0 1-1,0-1 1,0 1-1,1-1 1,-1 1-1,1-1 1,-1 1 0,1 0-1,0-1 1,0 1-1,0-1 1,0 1-1,0 0 1,1-1-1,-1 1 1,1-1-1,1 5 1,0-6-62,1 1 0,-1-1 1,0 1-1,0-1 0,1 0 0,-1 0 1,1 0-1,-1 0 0,1 0 1,-1-1-1,1 1 0,-1-1 0,1 1 1,-1-1-1,1 0 0,0 0 1,2-1-1,49-4 179,-47 3-325,1-1 0,-1 1 0,0-1 0,0-1 1,0 1-1,0-1 0,0 0 0,-1-1 0,0 1 1,0-1-1,0-1 0,0 1 0,-1-1 0,0 0 0,0 0 1,-1-1-1,8-12 0,-42 57 269,26-30-72,1 1-1,-1-1 0,2 0 1,-1 1-1,1 0 1,0 0-1,1-1 0,0 1 1,0 0-1,1 0 0,0 0 1,1 0-1,0 0 0,0 0 1,1 0-1,0-1 0,0 1 1,1 0-1,8 15 0,-7-19-18,-1 1 0,0 0-1,0 0 1,0 1 0,0-1 0,-1 0-1,0 1 1,-1-1 0,2 12-1,-3-15 33,0-1 0,-1 0-1,1 0 1,-1 1-1,1-1 1,-1 0-1,0 0 1,0 0-1,1 1 1,-2-1 0,1 0-1,0 0 1,0-1-1,-1 1 1,1 0-1,-1 0 1,1-1 0,-1 1-1,0-1 1,0 1-1,1-1 1,-1 0-1,0 1 1,0-1 0,-1 0-1,1-1 1,0 1-1,0 0 1,0 0-1,-1-1 1,-1 1-1,-6 1-16,1 0-1,-1-1 0,1 1 0,-1-2 0,0 0 0,0 0 0,-12-2 1,18 2-77,-1-1 0,1 0 0,0 0 0,0 0 0,0 0 0,0-1 0,0 1 0,0-1 0,0 0 0,1-1 0,-1 1 0,1 0 0,-1-1 0,1 0 0,0 0 0,0 0 0,0 0 0,-3-6 0,5 8-95,0 0-1,1 0 0,-1 0 0,1 0 0,-1-1 1,1 1-1,0 0 0,0 0 0,-1 0 0,1-1 1,0 1-1,0 0 0,0 0 0,0-1 1,0 1-1,1 0 0,-1-2 0,1 1-551,0 0-1,0 0 1,0 1-1,0-1 1,1 0-1,-1 0 1,0 0-1,1 1 1,0-1-1,-1 1 1,1-1-1,0 1 1,2-2-1,19-11-7014</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6:56.722"/>
    </inkml:context>
    <inkml:brush xml:id="br0">
      <inkml:brushProperty name="width" value="0.025" units="cm"/>
      <inkml:brushProperty name="height" value="0.025" units="cm"/>
    </inkml:brush>
  </inkml:definitions>
  <inkml:trace contextRef="#ctx0" brushRef="#br0">305 0 17136,'0'0'7586,"3"12"-6065,9 28-552,-2-7-467,-1 1 1,5 38 0,-13-60-481,0-1 1,0 1 0,-1-1 0,-1 1-1,0-1 1,0 1 0,-1-1 0,-1 0-1,0 0 1,0 0 0,-6 12 0,-4 3 19,-2 0 0,0 0 0,-2-2 0,-38 45 0,43-57-637,-1 1-1,-1-2 1,-25 18-1,27-22-708,1-1-1,-1 0 1,0-1-1,-1 0 1,-21 5-1,-12-2-5966</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6:57.112"/>
    </inkml:context>
    <inkml:brush xml:id="br0">
      <inkml:brushProperty name="width" value="0.025" units="cm"/>
      <inkml:brushProperty name="height" value="0.025" units="cm"/>
    </inkml:brush>
  </inkml:definitions>
  <inkml:trace contextRef="#ctx0" brushRef="#br0">323 1 13196,'0'0'5115,"-13"7"-3882,-4 3-1028,2 1 1,-1 1-1,1 0 1,1 1-1,0 0 1,1 1 0,-20 28-1,7-2 138,2 2 0,2 0 0,-27 73 0,37-83-277,2 1 0,1 0 0,2 0-1,1 1 1,-2 62 0,8-91-53,0 0 0,1 1 0,0-1 0,-1 0-1,2 0 1,-1 0 0,0 0 0,1 0 0,0-1 0,0 1 0,1 0-1,-1-1 1,1 1 0,0-1 0,0 0 0,6 6 0,-2-4-58,0 0 1,1 0 0,0-1 0,-1 0-1,2-1 1,-1 0 0,0 0-1,16 4 1,-2-1-821,0-2 0,40 4 0,35-3-5505,-30-6-425</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6:57.536"/>
    </inkml:context>
    <inkml:brush xml:id="br0">
      <inkml:brushProperty name="width" value="0.025" units="cm"/>
      <inkml:brushProperty name="height" value="0.025" units="cm"/>
    </inkml:brush>
  </inkml:definitions>
  <inkml:trace contextRef="#ctx0" brushRef="#br0">1 91 8168,'0'0'7159,"0"-8"-4528,0 5-2521,0 1 1,0 0-1,0 0 0,0 0 0,0 0 0,0-1 0,1 1 1,-1 0-1,1 0 0,-1 0 0,1 0 0,0 0 0,0 0 1,0 0-1,0 0 0,0 0 0,0 1 0,1-1 0,1-2 1,1 1 54,1 1 0,-1-1 0,1 1 0,0-1 0,0 2 0,0-1 0,0 0 0,0 1 1,9-1-1,108-15 1052,-106 16-1135,-1 1 1,1 0 0,0 1 0,-1 1-1,29 6 1,-42-7-80,1-1 1,-1 1-1,0 0 0,0-1 0,0 1 0,-1 0 0,1 0 0,0 0 0,0 1 1,0-1-1,-1 0 0,1 1 0,-1-1 0,1 1 0,-1-1 0,0 1 0,3 3 1,-4-4 6,0 0 1,1 1-1,-1-1 1,0 1-1,0-1 1,0 1-1,0-1 1,0 0 0,0 1-1,0-1 1,0 1-1,-1-1 1,1 1-1,0-1 1,-1 0-1,1 1 1,-1-1 0,0 0-1,0 2 1,-4 3 82,1 1 0,-1-1 1,-1-1-1,1 1 0,-1-1 1,0 0-1,-11 7 1,-66 35 1168,59-35-428,0 2-1,-43 31 1,66-44-814,0-1 1,0 1-1,0-1 0,0 1 1,0 0-1,1-1 0,-1 1 1,0 0-1,1 0 0,-1 0 1,0-1-1,1 1 1,-1 0-1,1 0 0,-1 0 1,1 0-1,0 0 0,-1 0 1,1 0-1,0 0 0,0 0 1,0 0-1,-1 0 0,1 2 1,1-2-9,0 0-1,-1-1 1,1 1 0,0 0 0,0 0 0,0-1 0,0 1 0,0 0 0,-1-1 0,1 1 0,0-1 0,0 1 0,0-1 0,1 1-1,-1-1 1,0 0 0,0 0 0,0 0 0,1 1 0,73 1 43,-58-2-56,155 1-5651,-155-1 4156,47 0-8065</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7:01.659"/>
    </inkml:context>
    <inkml:brush xml:id="br0">
      <inkml:brushProperty name="width" value="0.025" units="cm"/>
      <inkml:brushProperty name="height" value="0.025" units="cm"/>
    </inkml:brush>
  </inkml:definitions>
  <inkml:trace contextRef="#ctx0" brushRef="#br0">38 0 11563,'0'0'6598,"0"57"-4932,-9-31-289,4 3-64,-2 2-448,0 6-384,1-1-257,3-1-96,3-3-96,0-7-224,0-5-1346,0-7-960,5-9-1057</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7:01.991"/>
    </inkml:context>
    <inkml:brush xml:id="br0">
      <inkml:brushProperty name="width" value="0.025" units="cm"/>
      <inkml:brushProperty name="height" value="0.025" units="cm"/>
    </inkml:brush>
  </inkml:definitions>
  <inkml:trace contextRef="#ctx0" brushRef="#br0">0 16 11563,'0'0'10346,"63"-16"-9225,-23 16-224,-1 0-513,10 5-256,0-2-96,-1-2-1249,-6-1-1954,-3 0-3491</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7:02.779"/>
    </inkml:context>
    <inkml:brush xml:id="br0">
      <inkml:brushProperty name="width" value="0.025" units="cm"/>
      <inkml:brushProperty name="height" value="0.025" units="cm"/>
    </inkml:brush>
  </inkml:definitions>
  <inkml:trace contextRef="#ctx0" brushRef="#br0">0 340 13325,'0'0'7617,"10"-6"-6186,38-28-1149,-1-1 0,-2-3 0,-2-1 0,-2-3 0,48-60 0,-67 71-155,-13 19 1137,-20 34-733,-1 1-429,1 2 0,1-1 0,1 1 0,1 1 0,2-1 0,0 1 0,2 1 0,0-1 0,1 37 0,8-50-2367,-4-13 1893,0 0 0,-1 1 0,1-1 0,0 0 0,-1 0 0,1 0 0,0 1 0,-1-1 0,1 0 0,0 0-1,0 0 1,-1 0 0,1 0 0,0 0 0,-1 0 0,1-1 0,0 1 0,0 0 0,-1 0 0,1-1 0,0 1 0,-1 0 0,1 0 0,-1-1 0,1 1 0,0-1 0,-1 1 0,1-1 0,0 0 0,13-14-9237</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7:30.678"/>
    </inkml:context>
    <inkml:brush xml:id="br0">
      <inkml:brushProperty name="width" value="0.025" units="cm"/>
      <inkml:brushProperty name="height" value="0.025" units="cm"/>
    </inkml:brush>
  </inkml:definitions>
  <inkml:trace contextRef="#ctx0" brushRef="#br0">36 131 9321,'0'0'12929,"-5"0"-12688,3 0-233,1-1 1,0 1-1,0 0 1,0 0-1,0 0 1,0 0 0,0 1-1,0-1 1,0 0-1,0 0 1,0 1-1,0-1 1,0 0 0,0 1-1,0-1 1,0 1-1,1-1 1,-1 1-1,0 0 1,0-1-1,0 1 1,1 0 0,-1 0-1,0-1 1,1 1-1,-1 0 1,0 0-1,1 0 1,-1 0 0,1 0-1,-1 1 1,0 3 60,0 0 0,1 0 0,0 0 0,0-1 1,0 1-1,0 0 0,2 10 0,-1-11-8,0 1 0,0-1 0,1 1 0,-1-1 1,1 1-1,0-1 0,0 0 0,1 0 0,-1 0 0,7 8 0,-8-11-19,1 1 1,0 0-1,0 0 0,0-1 0,0 1 1,0-1-1,0 1 0,0-1 0,0 0 1,1 0-1,-1 0 0,0 0 0,1-1 1,-1 1-1,0 0 0,1-1 0,-1 0 1,1 1-1,-1-1 0,1 0 0,4-1 1,-5 0 14,-1 0 1,1 0 0,-1 0-1,1 0 1,-1-1 0,0 1 0,0 0-1,1-1 1,-1 1 0,0-1-1,0 1 1,-1-1 0,1 1 0,0-1-1,0 0 1,-1 0 0,1 1 0,-1-1-1,1 0 1,-1 0 0,0 1-1,0-1 1,0-3 0,1-44 249,-3 44-285,0-1-1,0 1 1,0 0 0,-1 0 0,0 0 0,0 0-1,0 0 1,0 0 0,-1 1 0,0-1 0,-6-4-1,10 8-22,-1 1-1,1 0 1,0 0-1,-1-1 1,1 1-1,0 0 0,-1-1 1,1 1-1,0 0 1,0-1-1,-1 1 1,1 0-1,0-1 0,0 1 1,0 0-1,-1-1 1,1 1-1,0-1 1,0 1-1,0-1 0,0 1 1,0 0-1,0-1 1,0 1-1,0-1 1,0 1-1,0 0 0,0-1 1,0 1-1,0-1 1,0 1-1,1 0 1,-1-1-1,0 1 0,0-1 1,0 1-1,1 0 1,-1-1-1,0 1 1,0 0-1,1-1 0,-1 1 1,0 0-1,1 0 1,-1-1-1,0 1 1,1 0-1,-1 0 0,0-1 1,1 1-1,-1 0 1,1 0-1,-1 0 1,0 0-1,1 0 0,-1 0 1,1-1-1,-1 1 1,0 0-1,1 0 1,-1 0-1,1 0 0,-1 1 1,1-1-1,-1 0 1,0 0-1,1 0 1,38-1-153,-34 2 137,14 0 1,22-1 15,-40 0 6,0 0 1,1 0-1,-1-1 0,0 1 0,0 0 0,1-1 0,-1 1 0,0-1 1,0 1-1,0-1 0,1 0 0,-1 1 0,0-1 0,0 0 0,0 0 1,0 0-1,0 0 0,-1 0 0,1 0 0,0 0 0,0 0 1,-1 0-1,1 0 0,0-2 0,28-73-101,-29 76 87,0 0-1,0-1 1,1 1 0,-1 0 0,0-1 0,0 1-1,0 0 1,0-1 0,1 1 0,-1 0 0,0 0-1,0-1 1,1 1 0,-1 0 0,0 0 0,0-1-1,1 1 1,-1 0 0,0 0 0,1 0 0,-1 0 0,0-1-1,0 1 1,1 0 0,-1 0 0,1 0 0,-1 0-1,0 0 1,1 0 0,-1 0 0,0 0 0,1 0-1,-1 0 1,0 0 0,1 0 0,-1 0 0,0 0-1,1 0 1,-1 0 0,0 1 0,1-1 0,10 15-109,1 22 216,-1 1 418,-1-30-1161,-9-8 470,-1 0 0,1-1 0,0 1 0,0-1 0,0 1 0,0-1 0,-1 0 0,1 1 0,0-1-1,-1 0 1,1 1 0,0-1 0,-1 0 0,1 0 0,-1 0 0,1 1 0,-1-1 0,0 0 0,1-1 0,15-33-6605,-10 12 1618</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7:03.455"/>
    </inkml:context>
    <inkml:brush xml:id="br0">
      <inkml:brushProperty name="width" value="0.025" units="cm"/>
      <inkml:brushProperty name="height" value="0.025" units="cm"/>
    </inkml:brush>
  </inkml:definitions>
  <inkml:trace contextRef="#ctx0" brushRef="#br0">106 17 15535,'0'0'5712,"-7"11"-5109,-8 16-409,1 0 0,1 1 0,2 0 0,1 1 0,0 1 0,3 0 0,0 0 0,-4 55 0,10-22 1380,1-63-1547,0 1 0,1-1-1,-1 0 1,0 0 0,0 1-1,0-1 1,1 0 0,-1 0-1,0 0 1,0 1 0,1-1-1,-1 0 1,0 0 0,1 0-1,-1 0 1,0 0 0,0 0-1,1 1 1,-1-1-1,0 0 1,1 0 0,-1 0-1,0 0 1,1 0 0,-1 0-1,0 0 1,1 0 0,-1 0-1,0-1 1,0 1 0,1 0-1,-1 0 1,0 0 0,1 0-1,-1 0 1,0 0 0,0-1-1,1 1 1,-1 0-1,0 0 1,0 0 0,1-1-1,-1 1 1,0 0 0,0 0-1,0-1 1,1 1 0,-1 0-1,0 0 1,0-1 0,14-12 626,-3-6-559,-1 0 1,0-1-1,-2 0 0,0-1 1,-2 1-1,8-35 0,-6 8-258,5-92-1,-13 137 158,0 0-1,0 0 1,0 0 0,0 0-1,0 0 1,0 0 0,-1 1-1,1-1 1,0 0 0,-1 0 0,0 0-1,1 1 1,-2-3 0,2 4 1,-1-1 0,1 1 1,0 0-1,-1 0 0,1-1 1,0 1-1,-1 0 0,1 0 0,-1 0 1,1 0-1,0 0 0,-1 0 1,1 0-1,0 0 0,-1-1 1,1 1-1,-1 0 0,1 1 1,0-1-1,-1 0 0,1 0 1,-1 0-1,1 0 0,0 0 1,-1 0-1,1 0 0,0 0 1,-1 1-1,1-1 0,0 0 0,-1 0 1,1 1-1,0-1 0,-1 0 1,1 1-1,-3 1-16,1 1-1,0-1 1,0 1 0,0 0-1,0 0 1,0-1-1,0 1 1,1 1 0,-1-1-1,1 0 1,0 0 0,-1 4-1,1-4 40,1-1-1,-1 1 1,1 0 0,0 0-1,-1 0 1,1 0 0,0 0-1,1 0 1,-1 0-1,0-1 1,1 1 0,0 0-1,0 0 1,0 0 0,0-1-1,0 1 1,0 0 0,1-1-1,-1 1 1,1-1-1,-1 0 1,1 1 0,0-1-1,0 0 1,0 0 0,1 0-1,2 2 1,0-2 20,0 1 0,0-1 0,0-1 0,0 1 0,0-1-1,1 0 1,-1 0 0,0-1 0,0 1 0,1-1 0,-1 0 0,0-1 0,1 1 0,8-3 0,-6 0-16,1 0 0,-1-1 1,0 0-1,0 0 1,0-1-1,-1 0 0,1-1 1,-1 0-1,-1 0 0,1 0 1,-1 0-1,0-1 0,0 0 1,-1-1-1,0 1 0,-1-1 1,1 0-1,3-10 0,-47 75-15,28-34 190,1 2 0,-10 33 1,18-47-125,-1 0 0,1 0 0,1 0 0,0 0 1,1 0-1,0 0 0,0 0 0,3 15 0,-2-24-67,0 1 1,0 0-1,0-1 0,0 1 0,1-1 0,-1 1 0,1-1 0,-1 1 1,1-1-1,0 0 0,0 0 0,0 0 0,0 0 0,0 0 0,1 0 1,-1-1-1,1 1 0,-1-1 0,1 0 0,-1 0 0,1 1 0,0-2 1,-1 1-1,1 0 0,0 0 0,0-1 0,0 0 0,-1 1 0,1-1 0,0 0 1,0-1-1,3 1 0,-1 0-85,0-1 0,0 1 0,0-1 0,0 0 0,0 0 0,-1-1 0,1 1 0,0-1 0,-1 0 0,1-1 0,-1 1 0,0-1 0,0 1 0,0-1 0,0 0 0,0-1 0,6-6 0,-2-6-103,-4 9 148,-5 9 45,-9 20 131,-10 25 13,19-45-174,0 1-1,0 0 0,1-1 0,-1 1 0,1 0 1,0-1-1,-1 1 0,1 0 0,0 0 1,1-1-1,-1 1 0,0 0 0,1 0 0,0 2 1,0-4-248,0-1 0,0 0 0,-1 1 0,1-1 1,0 0-1,0 0 0,0 0 0,-1 0 0,1 0 0,0 0 1,0 0-1,0 0 0,-1 0 0,1 0 0,0 0 1,0 0-1,0 0 0,-1-1 0,1 1 0,0 0 1,0-1-1,-1 1 0,1 0 0,0-1 0,-1 1 1,1-1-1,-1 1 0,1-1 0,1-1 0,8-14-7488</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7:03.801"/>
    </inkml:context>
    <inkml:brush xml:id="br0">
      <inkml:brushProperty name="width" value="0.025" units="cm"/>
      <inkml:brushProperty name="height" value="0.025" units="cm"/>
    </inkml:brush>
  </inkml:definitions>
  <inkml:trace contextRef="#ctx0" brushRef="#br0">1 1 16592,'0'0'10570,"63"45"-20340,-38-32 1282</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7:04.180"/>
    </inkml:context>
    <inkml:brush xml:id="br0">
      <inkml:brushProperty name="width" value="0.025" units="cm"/>
      <inkml:brushProperty name="height" value="0.025" units="cm"/>
    </inkml:brush>
  </inkml:definitions>
  <inkml:trace contextRef="#ctx0" brushRef="#br0">100 0 16688,'0'0'5765,"-9"5"-3763,1-1-1597,0 1 0,0 0-1,0 0 1,1 1 0,0 0 0,-9 10-1,13-13-302,0 0-1,1 1 1,-1 0-1,1 0 1,-1-1-1,1 1 1,0 0-1,1 1 1,-1-1-1,1 0 1,0 0-1,0 1 1,0-1-1,0 1 1,1-1-1,0 1 1,0-1-1,1 7 1,-1-9-88,1 0 1,0 0-1,0 0 0,0 0 0,0 0 1,0 0-1,0 0 0,1 0 0,-1-1 1,1 1-1,-1-1 0,1 1 0,0-1 1,-1 1-1,1-1 0,0 0 0,0 0 1,0 0-1,0 0 0,0 0 1,0 0-1,0-1 0,0 1 0,0-1 1,0 1-1,1-1 0,-1 0 0,0 0 1,0 0-1,0 0 0,0 0 0,1 0 1,2-2-1,1 2 11,-1 0-1,1-1 1,-1 0 0,0 0-1,1-1 1,-1 0 0,0 0 0,0 0-1,0 0 1,0-1 0,0 0-1,6-4 1,-7 2 33,0 1 0,0-1 1,0 0-1,-1 0 0,0 0 0,0-1 0,0 1 0,0-1 1,-1 1-1,0-1 0,0 0 0,-1 0 0,0 0 0,0 0 0,0 0 1,0 0-1,-1 0 0,-1-11 0,0 16-54,0-1 0,1 1 0,-1-1-1,0 1 1,0-1 0,0 1 0,-1 0 0,1-1-1,0 1 1,0 0 0,-1 0 0,1 0 0,-1 0-1,1 0 1,-1 0 0,1 0 0,-1 1 0,1-1-1,-1 0 1,0 1 0,1 0 0,-1-1 0,0 1-1,1 0 1,-1 0 0,0 0 0,0 0 0,-2 0-1,0 0-191,1 0-1,0 0 1,-1 0-1,1 1 1,0-1-1,0 1 1,-1 0-1,1 0 1,0 0-1,0 0 1,0 1-1,0-1 1,0 1-1,-3 2 1,-3 8-3747,0-1-2380</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7:04.950"/>
    </inkml:context>
    <inkml:brush xml:id="br0">
      <inkml:brushProperty name="width" value="0.025" units="cm"/>
      <inkml:brushProperty name="height" value="0.025" units="cm"/>
    </inkml:brush>
  </inkml:definitions>
  <inkml:trace contextRef="#ctx0" brushRef="#br0">212 22 12460,'0'0'8872,"-9"-5"-7270,6 3-1532,0 0 1,0 1-1,0-1 1,0 0-1,0 1 1,-1 0-1,1 0 0,-1 0 1,1 0-1,-1 0 1,1 1-1,-1-1 1,1 1-1,-1 0 1,1 0-1,-1 0 1,1 1-1,-1-1 1,1 1-1,-1 0 1,1 0-1,-1 0 0,1 0 1,0 1-1,0-1 1,0 1-1,0 0 1,0 0-1,-4 3 1,-5 6 118,0-1 0,1 2 0,1 0 0,-1 0 0,-8 15 1,16-23-146,0 1 1,0 0-1,0 0 1,1 0 0,0 0-1,0 1 1,0-1-1,1 0 1,0 1 0,0-1-1,0 1 1,0-1 0,1 1-1,0 0 1,0-1-1,1 1 1,2 10 0,-2-13-9,0-1 1,0 0-1,1 0 1,-1 0 0,1 0-1,0 0 1,-1 0 0,1-1-1,0 1 1,0-1-1,0 1 1,0-1 0,0 1-1,1-1 1,-1 0 0,0 0-1,0 0 1,1-1-1,-1 1 1,1 0 0,-1-1-1,1 0 1,3 1 0,61-1 1085,-58-2-1078,-1 1 0,0-2 0,1 1-1,-1-1 1,0 0 0,0-1 0,-1 0-1,1 0 1,-1-1 0,0 0 0,0 0-1,0-1 1,-1 1 0,8-9 0,-10 10-33,0-1 0,-1 1 0,1-1 0,-1 1 0,0-1 1,0 0-1,0 0 0,-1 0 0,0 0 0,0-1 0,0 1 1,-1-1-1,0 1 0,0-1 0,0 1 0,0-1 0,-1 0 1,0 1-1,0-1 0,-1 0 0,0 1 0,-2-11 0,2 14-41,-1-1-1,1 1 1,-1 0-1,0-1 1,0 1-1,0 0 1,0 0-1,0 0 1,0 0-1,0 1 1,-1-1-1,1 0 0,-1 1 1,1 0-1,-1 0 1,1-1-1,-1 1 1,0 1-1,0-1 1,0 0-1,1 1 1,-1 0-1,0-1 1,-5 1-1,6 0-179,0 0 0,0 0 0,0 0 0,0 0 0,0 0-1,0 0 1,0 1 0,0-1 0,0 1 0,0-1 0,0 1 0,0 0-1,0 0 1,1 0 0,-1 0 0,0 0 0,0 0 0,1 0 0,-1 1 0,1-1-1,-1 1 1,1-1 0,0 1 0,-1-1 0,1 1 0,0 0 0,0-1 0,0 1-1,0 0 1,1 0 0,-1 0 0,0 0 0,1 0 0,0 0 0,-1 2-1,1 15-4577,0 0-2227</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7:05.325"/>
    </inkml:context>
    <inkml:brush xml:id="br0">
      <inkml:brushProperty name="width" value="0.025" units="cm"/>
      <inkml:brushProperty name="height" value="0.025" units="cm"/>
    </inkml:brush>
  </inkml:definitions>
  <inkml:trace contextRef="#ctx0" brushRef="#br0">59 0 16143,'0'0'4356,"-40"64"-2466,31-44-352,0-2-642,9-3-671,0-1-225,0-5-1089,3-5-1602,14-4-1601,1 0-3363</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7:05.671"/>
    </inkml:context>
    <inkml:brush xml:id="br0">
      <inkml:brushProperty name="width" value="0.025" units="cm"/>
      <inkml:brushProperty name="height" value="0.025" units="cm"/>
    </inkml:brush>
  </inkml:definitions>
  <inkml:trace contextRef="#ctx0" brushRef="#br0">159 31 16207,'0'0'6118,"-10"-6"-5595,-31-16-218,39 21-257,0 1 1,0-1-1,0 1 1,0 0-1,0 0 1,-1 0-1,1 0 1,0 0-1,0 0 1,0 1-1,0-1 1,0 0-1,0 1 1,0 0-1,1 0 1,-1-1 0,0 1-1,0 0 1,0 0-1,1 1 1,-1-1-1,0 0 1,-1 2-1,-30 36 1799,30-35-1591,2-3-229,0 0 0,0 0 0,0 0 0,0 0 1,0 0-1,0 0 0,1 1 0,-1-1 0,0 0 1,1 1-1,-1-1 0,1 0 0,0 1 0,-1-1 0,1 0 1,0 1-1,0-1 0,0 1 0,0-1 0,0 1 1,0-1-1,0 0 0,0 1 0,0-1 0,1 1 0,-1-1 1,1 0-1,0 3 0,1-3 3,0 1 0,0-1-1,0 1 1,0-1 0,0 0 0,0 1-1,0-1 1,1 0 0,-1-1 0,0 1-1,1 0 1,-1-1 0,0 1 0,1-1 0,2 0-1,6 1 16,0 0-1,1-1 0,-1-1 1,0 0-1,0-1 0,17-4 0,26-17-988,-53 23 698,-7 13-165,5-11 394,-8 12 176,1 0 1,1 0-1,-10 29 0,16-39-103,0 0 1,0 0 0,0 1 0,1-1 0,-1 0 0,1 0-1,0 1 1,0-1 0,1 0 0,-1 1 0,1-1 0,0 0-1,0 0 1,0 0 0,1 0 0,-1 0 0,1 0 0,0 0-1,5 6 1,8 10 43,-10-16-88,-1 0 1,0 1-1,-1-1 0,1 1 1,-1 0-1,0 0 0,0 1 1,0-1-1,-1 0 0,0 1 1,0 0-1,0-1 0,0 7 1,-2-11 39,0 0 1,-1-1-1,1 1 1,-1 0 0,0-1-1,1 1 1,-1-1 0,1 1-1,-1-1 1,0 1 0,1-1-1,-1 1 1,0-1 0,1 0-1,-1 1 1,0-1-1,0 0 1,0 0 0,1 0-1,-1 1 1,0-1 0,0 0-1,0 0 1,1 0 0,-1 0-1,-1-1 1,-31 2 1068,26-1-898,-9 0-109,1-1 0,-1 0 0,1-1-1,0-1 1,0 0 0,0-1 0,0-1 0,-15-7 0,15 0-374,17 3-2569,25-1-5010,-4 6 456</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7:06.062"/>
    </inkml:context>
    <inkml:brush xml:id="br0">
      <inkml:brushProperty name="width" value="0.025" units="cm"/>
      <inkml:brushProperty name="height" value="0.025" units="cm"/>
    </inkml:brush>
  </inkml:definitions>
  <inkml:trace contextRef="#ctx0" brushRef="#br0">323 1 14830,'0'0'3641,"3"9"-1442,3 8-1336,4 15 940,10 57-1,-18-79-1712,-1 0 0,0 0 0,-1 0 0,0 0-1,0 1 1,-1-1 0,-1 0 0,0 0-1,0 0 1,-7 18 0,-1-8 53,-1 0 0,-1-1 0,0-1 0,-2 0 0,0 0-1,-1-2 1,-21 20 0,21-23-486,0-1 0,0-1 0,-27 14-1,30-19-843,1 0-1,-1-1 0,-1-1 0,1 0 1,-23 4-1,-8-4-6467</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7:06.393"/>
    </inkml:context>
    <inkml:brush xml:id="br0">
      <inkml:brushProperty name="width" value="0.025" units="cm"/>
      <inkml:brushProperty name="height" value="0.025" units="cm"/>
    </inkml:brush>
  </inkml:definitions>
  <inkml:trace contextRef="#ctx0" brushRef="#br0">275 0 12492,'0'0'2210,"-11"3"272,-1 0-2163,1 1 0,-1 0-1,1 1 1,0 0 0,0 0-1,1 2 1,-1-1 0,1 1 0,-16 16-1,11-9-89,2 1 1,0 0-1,0 1 0,1 1 0,2 0 0,-1 1 1,2 0-1,0 0 0,1 1 0,-8 31 0,13-39-175,1-1 0,0 1 0,1 0 0,0 0-1,1 0 1,0 0 0,0 0 0,1-1 0,1 1-1,0 0 1,0 0 0,1-1 0,1 0 0,0 1-1,0-1 1,1-1 0,0 1 0,0-1 0,1 1 0,1-2-1,8 11 1,-2-6-161,1 0 0,0-1 0,1 0 1,0-1-1,0-1 0,2-1 0,-1 0 0,18 6 0,-12-6-1814,1-2-1,-1 0 0,31 4 1,4-4-7005</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7:17.890"/>
    </inkml:context>
    <inkml:brush xml:id="br0">
      <inkml:brushProperty name="width" value="0.025" units="cm"/>
      <inkml:brushProperty name="height" value="0.025" units="cm"/>
    </inkml:brush>
  </inkml:definitions>
  <inkml:trace contextRef="#ctx0" brushRef="#br0">0 85 8936,'0'0'4223,"9"-9"-1735,1 1-2076,-1 1 0,1-1 0,1 2 0,0-1 0,0 1-1,0 1 1,0 0 0,1 1 0,0 0 0,0 1 0,23-4 0,-24 6-209,47-3 331,-54 3-504,0 1-1,-1 1 1,1-1 0,0 0-1,-1 1 1,1 0-1,0 0 1,-1 0-1,1 0 1,-1 1-1,0-1 1,4 3-1,-6-4-14,0 1 0,0 0 0,0-1-1,-1 1 1,1 0 0,0-1 0,0 1 0,-1 0-1,1 0 1,-1 0 0,1 0 0,-1 0-1,1-1 1,-1 1 0,1 0 0,-1 0 0,0 0-1,1 0 1,-1 0 0,0 0 0,0 0 0,0 1-1,0-1 1,0 0 0,0 0 0,0 0-1,0 1 1,-1 0 50,0 0 1,0 0-1,-1 0 0,1 0 0,0 0 1,-1-1-1,1 1 0,-1 0 0,1-1 0,-1 1 1,0-1-1,-2 2 0,-7 5 326,-1-1 0,-1-1 1,-15 7-1,22-11-303,-17 7 367,18-8-310,-1 0 1,1 1-1,0 0 0,0 0 0,0 1 0,1-1 0,-1 1 0,-7 6 1,12-9-145,0 0 1,0 1 0,0-1 0,0 0-1,0 0 1,0 1 0,-1-1 0,1 0-1,0 1 1,0-1 0,0 0 0,0 1-1,0-1 1,1 0 0,-1 0-1,0 1 1,0-1 0,0 0 0,0 1-1,0-1 1,0 0 0,0 0 0,1 1-1,-1-1 1,0 0 0,0 0 0,0 1-1,0-1 1,1 0 0,-1 0 0,0 1-1,0-1 1,1 0 0,-1 0 0,0 0-1,0 0 1,1 0 0,-1 1-1,0-1 1,1 0 0,-1 0 0,0 0-1,1 0 1,-1 0 0,0 0 0,19 6 77,-15-5-52,9 2-27,-1 2 0,1 0-1,-1 1 1,0 0 0,0 0-1,0 1 1,17 16 0,-26-22 5,-1 1 0,0 0 1,0 1-1,1-1 0,-2 0 0,1 0 1,0 1-1,0 0 0,-1-1 1,0 1-1,1 0 0,-1-1 0,0 1 1,0 0-1,0 0 0,-1 0 0,1 0 1,-1 0-1,0 0 0,0 0 1,0 0-1,0 0 0,0 0 0,0 0 1,-1 0-1,0 0 0,1 0 0,-1 0 1,0 0-1,-1-1 0,1 1 1,0 0-1,-1-1 0,1 1 0,-1-1 1,0 1-1,0-1 0,0 0 0,0 0 1,-4 4-1,0-1 287,-1 0 0,1 0-1,-1-1 1,0 0 0,0 0-1,0-1 1,0 1 0,-1-2 0,0 1-1,1-1 1,-15 2 0,-36 2-185,31-5-4629,24-1 2874,25 0-4209,6 0-4472</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7:20.257"/>
    </inkml:context>
    <inkml:brush xml:id="br0">
      <inkml:brushProperty name="width" value="0.025" units="cm"/>
      <inkml:brushProperty name="height" value="0.025" units="cm"/>
    </inkml:brush>
  </inkml:definitions>
  <inkml:trace contextRef="#ctx0" brushRef="#br0">27 0 18481,'0'0'3107,"-13"68"-3043,4-25 161,4 7 95,5 4-160,4 0-32,14-5-128,0-5-1025,0-10-352,-4-8 448,-7-7-640,-3-8-2115,-4-7-960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7:31.069"/>
    </inkml:context>
    <inkml:brush xml:id="br0">
      <inkml:brushProperty name="width" value="0.025" units="cm"/>
      <inkml:brushProperty name="height" value="0.025" units="cm"/>
    </inkml:brush>
  </inkml:definitions>
  <inkml:trace contextRef="#ctx0" brushRef="#br0">0 178 9065,'0'0'11520,"8"-2"-10746,-4 2-719,-2 0 7,1 0-1,-1-1 0,0 1 1,0-1-1,1 1 0,-1-1 1,0 0-1,0 1 0,0-1 1,0 0-1,0-1 0,0 1 1,0 0-1,0-1 0,0 1 1,0-1-1,-1 1 0,1-1 1,-1 0-1,1 1 0,-1-1 0,0 0 1,0 0-1,0 0 0,0 0 1,0 0-1,0-1 0,0 1 1,0-3-1,3-12 99,0 0 0,-1-1 0,-1 1 1,-1-24-1,0 40-158,-1 1 1,0-1 0,0 0-1,0 1 1,0-1-1,1 0 1,-1 0 0,0 1-1,0-1 1,-1 0-1,1 1 1,0-1 0,0 0-1,0 1 1,0-1-1,-1 0 1,1 1 0,0-1-1,0 0 1,-1 1-1,1-1 1,-1 1 0,1-1-1,0 0 1,-1 1-1,1-1 1,-1 1 0,1 0-1,-1-1 1,0 1 0,1-1-1,-1 1 1,1 0-1,-1-1 1,0 1 0,1 0-1,-1 0 1,0-1-1,1 1 1,-1 0 0,0 0-1,0 0 1,1 0-1,-1 0 1,0 0 0,1 0-1,-1 0 1,0 0-1,1 0 1,-1 1 0,0-1-1,1 0 1,-1 0-1,0 1 1,0-1 0,-1 2 0,-1-1 1,1 0-1,0 1 0,0-1 1,0 1-1,0 0 1,0-1-1,0 1 1,0 0-1,0 0 1,1 0-1,-1 1 0,1-1 1,-2 3-1,-1 8 45,1 0 0,0 1 0,0-1-1,0 27 1,2-32 19,1-1 0,0 1 0,1 0 0,0 0 0,0 0-1,1 0 1,0-1 0,0 1 0,6 13 0,-7-19-64,0 0 1,1 0-1,0 0 1,-1 0-1,1 0 1,0 0-1,0-1 1,0 1-1,0 0 1,0-1-1,0 0 1,1 1 0,-1-1-1,0 0 1,1 0-1,-1 0 1,0-1-1,1 1 1,0 0-1,-1-1 1,1 0-1,-1 0 1,1 0-1,-1 0 1,1 0-1,-1 0 1,1 0-1,0-1 1,-1 1-1,1-1 1,-1 0-1,0 0 1,1 0-1,-1 0 1,0 0-1,1-1 1,1-1-1,6-2-504,-1-1 0,0 0 0,0-1 0,0 0 0,-1 0-1,0-1 1,9-11 0,1-11-3193,-6-1-2237</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7:20.605"/>
    </inkml:context>
    <inkml:brush xml:id="br0">
      <inkml:brushProperty name="width" value="0.025" units="cm"/>
      <inkml:brushProperty name="height" value="0.025" units="cm"/>
    </inkml:brush>
  </inkml:definitions>
  <inkml:trace contextRef="#ctx0" brushRef="#br0">0 16 8392,'0'0'8232,"49"-15"-7432,-10 15-31,15 0-192,9 1-385,9 4-96,4-4-1890,-7-1-4355</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7:20.966"/>
    </inkml:context>
    <inkml:brush xml:id="br0">
      <inkml:brushProperty name="width" value="0.025" units="cm"/>
      <inkml:brushProperty name="height" value="0.025" units="cm"/>
    </inkml:brush>
  </inkml:definitions>
  <inkml:trace contextRef="#ctx0" brushRef="#br0">1 106 17168,'0'0'1378,"52"-21"-1186,-18 12-96,17-1-128,3 2-1538,0 0-3202,7 1-4421</inkml:trace>
  <inkml:trace contextRef="#ctx0" brushRef="#br0" timeOffset="1">739 45 15054,'0'0'2242,"51"1"-2210,-21-1-96,8 0-1441,5 0-1122,11-2-1729</inkml:trace>
  <inkml:trace contextRef="#ctx0" brushRef="#br0" timeOffset="2">1092 35 3075,'0'0'22389,"53"-7"-22325,-37 4-704,9-4-2051,2-10-3491</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7:31.465"/>
    </inkml:context>
    <inkml:brush xml:id="br0">
      <inkml:brushProperty name="width" value="0.025" units="cm"/>
      <inkml:brushProperty name="height" value="0.025" units="cm"/>
    </inkml:brush>
  </inkml:definitions>
  <inkml:trace contextRef="#ctx0" brushRef="#br0">1 121 6374,'0'0'4036,"66"-29"-3203,-1 10 608,20-2 96,7 3-512,10 5-576,-1 5-353,0 8-96,4 0 64,-3 0-801,-5 0-2370,6-13-8295</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7:32.091"/>
    </inkml:context>
    <inkml:brush xml:id="br0">
      <inkml:brushProperty name="width" value="0.025" units="cm"/>
      <inkml:brushProperty name="height" value="0.025" units="cm"/>
    </inkml:brush>
  </inkml:definitions>
  <inkml:trace contextRef="#ctx0" brushRef="#br0">1 166 9385,'0'0'3427,"70"-32"-2946,2 15 255,27-3 129,18 1-384,20 1-417,14 2-32,2 2-929,-1 2-2627,1-5-864</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3:26.331"/>
    </inkml:context>
    <inkml:brush xml:id="br0">
      <inkml:brushProperty name="width" value="0.025" units="cm"/>
      <inkml:brushProperty name="height" value="0.025" units="cm"/>
    </inkml:brush>
  </inkml:definitions>
  <inkml:trace contextRef="#ctx0" brushRef="#br0">348 467 13869,'0'0'641,"80"-46"352,-41 18-513,-3-5 97,-2-3-289,-7-5-160,-14-2-64,-13-2-128,-18 0-192,-27 6-513,-23 3-768,-19 6-481,-17 9-128,-21 5-1185,-4 9-2915</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3:26.675"/>
    </inkml:context>
    <inkml:brush xml:id="br0">
      <inkml:brushProperty name="width" value="0.025" units="cm"/>
      <inkml:brushProperty name="height" value="0.025" units="cm"/>
    </inkml:brush>
  </inkml:definitions>
  <inkml:trace contextRef="#ctx0" brushRef="#br0">1281 38 4324,'-69'10'1956,"1"3"1,0 2-1,-72 29 0,87-24-1124,1 3 0,1 2 0,1 3 0,-58 42 0,57-32-708,2 1 0,1 3-1,2 2 1,3 2 0,1 2 0,2 1 0,3 2 0,2 2 0,2 1 0,3 2 0,2 1 0,2 1 0,3 1-1,3 1 1,2 0 0,3 2 0,3 0 0,-6 89 0,12-50-55,5-1-1,17 153 1,-8-194-65,2-1 1,4 0 0,1 0 0,4-2 0,40 88 0,-48-121 17,2-1 1,0 0-1,1-1 0,2-1 1,34 37-1,-40-47 91,2 0 0,0-1 0,0 0 0,0-1 0,1 0 0,0-1 0,1-1 0,-1 0-1,1 0 1,1-2 0,20 5 0,-10-5 217,1-2 0,0 0-1,-1-2 1,1-1 0,0-1-1,-1-1 1,1-2-1,-1 0 1,0-2 0,43-16-1,-5-5 48,-2-2 0,106-71 0,-60 27-661,-4-4 1,-3-5-1,-3-4 1,-5-5-1,-4-3 1,-4-4 0,-4-3-1,-5-4 1,66-125-1,-102 155 138,-3-1 0,-4-1-1,27-102 1,-46 130 161,-2-1 0,-3 0 0,-1 0 0,-3-1 0,-2 0 0,-7-78 0,1 109-124,0 0 0,0 0 1,-2 0-1,-1 1 1,-1 0-1,0 0 0,-1 1 1,-1 0-1,-23-32 1,15 28-1493,0 1 0,-1 1 0,-42-35 0,-32-15-8798</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03.424"/>
    </inkml:context>
    <inkml:brush xml:id="br0">
      <inkml:brushProperty name="width" value="0.025" units="cm"/>
      <inkml:brushProperty name="height" value="0.025" units="cm"/>
    </inkml:brush>
  </inkml:definitions>
  <inkml:trace contextRef="#ctx0" brushRef="#br0">0 37 17104,'0'0'4036,"70"24"-2883,-18-23-64,8-1-288,5 0-513,3-10-224,-5-1 0,-3 0-32,-13 3-288,-11 1-641,-13 5-672,-3-1-1314,-9 0-2178,-8-4-3331</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03.755"/>
    </inkml:context>
    <inkml:brush xml:id="br0">
      <inkml:brushProperty name="width" value="0.025" units="cm"/>
      <inkml:brushProperty name="height" value="0.025" units="cm"/>
    </inkml:brush>
  </inkml:definitions>
  <inkml:trace contextRef="#ctx0" brushRef="#br0">103 13 7303,'0'0'8178,"9"-3"-5274,0 0-2588,0 1-1,1 0 0,-1 1 1,1 0-1,0 0 0,-1 1 1,1 0-1,-1 1 1,1 0-1,-1 1 0,1 0 1,-1 0-1,12 5 0,-13-4-280,-1 1-1,1-1 0,-1 2 1,0-1-1,0 1 1,-1 0-1,1 1 0,-1-1 1,0 1-1,-1 1 1,0-1-1,0 1 0,0 0 1,5 9-1,-8-11-24,0 1-1,0-1 1,0 1-1,-1 0 1,0 0-1,0-1 1,0 1 0,-1 0-1,0 0 1,0 0-1,0 0 1,-1 0-1,0-1 1,0 1-1,-1 0 1,1-1-1,-1 1 1,0-1 0,-1 1-1,1-1 1,-5 6-1,-10 13 347,-1-1 1,0-1-1,-2-1 0,-1 0 0,0-2 0,-25 17 1,24-20-493,2 1 1,0 1-1,0 1 1,2 1-1,0 0 1,2 1-1,-16 24 1,19-14-3186,9-9-2183</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10.494"/>
    </inkml:context>
    <inkml:brush xml:id="br0">
      <inkml:brushProperty name="width" value="0.025" units="cm"/>
      <inkml:brushProperty name="height" value="0.025" units="cm"/>
    </inkml:brush>
  </inkml:definitions>
  <inkml:trace contextRef="#ctx0" brushRef="#br0">0 72 5541,'0'0'5974,"6"-10"-2611,27-50 1698,-32 59-3049,-1 3-560,-16 357 3577,14-300-4899,0-36-17,1-1 0,1 1 0,5 37 0,-4-60-91,-1 0 0,0 1 1,0-1-1,1 0 0,-1 0 0,0 0 0,0 0 0,1 0 1,-1 0-1,0 1 0,0-1 0,1 0 0,-1 0 0,0 0 1,0 0-1,1 0 0,-1 0 0,0 0 0,0 0 0,1 0 0,-1 0 1,0 0-1,1 0 0,-1 0 0,0-1 0,0 1 0,1 0 1,-1 0-1,0 0 0,0 0 0,1 0 0,-1 0 0,0-1 1,0 1-1,0 0 0,1 0 0,-1 0 0,0-1 0,0 1 1,0 0-1,0 0 0,1-1 0,-1 1 0,0 0 0,0 0 0,0-1 1,0 1-1,0 0 0,0 0 0,0-1 0,0 1 0,0-1 1,5-9 130,0 0 1,-1-1 0,0 0 0,-1 0 0,0 0 0,-1 0 0,0 0 0,0-15-1,-2-99-454,-2 80 162,2 33 0,1 4 88,-1 1 0,0 0 0,0-1 0,-1 1 0,0 0 0,0 0-1,-1 0 1,0 0 0,0 0 0,0 0 0,-5-8 0,8 46-462,1-25 530,0 1 0,1 0 0,0 0 0,0-1 0,0 0 0,1 1 0,0-1 0,0-1-1,0 1 1,1-1 0,0 1 0,0-1 0,0-1 0,1 1 0,0-1 0,0 0 0,0 0 0,0 0 0,0-1-1,1 0 1,0-1 0,-1 1 0,1-1 0,0 0 0,0-1 0,9 1 0,-7 0 2,1-1 1,-1 0-1,1 0 0,-1-1 1,1 0-1,-1-1 0,1 0 1,-1-1-1,0 0 0,1 0 1,-1-1-1,0 0 0,0 0 1,-1-1-1,1 0 0,-1-1 1,0 0-1,0 0 0,10-9 1,-12 7-17,-1 0-1,1-1 1,-1 1 0,0-1 0,-1 0 0,0 0-1,0 0 1,-1-1 0,0 1 0,0-1 0,-1 0-1,0 0 1,-1 0 0,0 0 0,0 0 0,-1 0-1,0 0 1,-2-15 0,2 23-8,-1 1 1,1-1-1,0 0 1,-1 0-1,1 1 0,0-1 1,-1 0-1,1 1 1,-1-1-1,1 0 0,-1 1 1,1-1-1,-1 1 0,0-1 1,1 1-1,-1-1 1,0 1-1,1 0 0,-1-1 1,0 1-1,0 0 0,1-1 1,-1 1-1,0 0 1,0 0-1,1 0 0,-1 0 1,0-1-1,0 1 0,0 0 1,1 1-1,-1-1 1,0 0-1,0 0 0,1 0 1,-1 0-1,0 1 0,0-1 1,1 0-1,-1 0 1,0 1-1,0-1 0,1 1 1,-1-1-1,-1 2 0,-30 24-118,25-16 152,0 0 1,0 1-1,1 0 1,0 0-1,1 0 1,0 1-1,1-1 1,0 1-1,1 0 1,1 0-1,-1 1 1,2-1-1,-1 15 1,2-22-18,0 0-1,0 0 1,1 0 0,-1 0 0,1 0 0,0 0 0,0-1-1,1 1 1,0 0 0,-1 0 0,2-1 0,-1 1 0,0-1 0,1 0-1,0 0 1,0 0 0,0 0 0,0 0 0,1 0 0,0-1-1,-1 0 1,1 0 0,0 0 0,1 0 0,-1 0 0,0-1-1,1 0 1,0 0 0,-1 0 0,1-1 0,0 1 0,0-1 0,0 0-1,10 0 1,-11-1-7,1 0 1,0 0-1,0 0 0,0-1 0,-1 1 0,1-2 1,0 1-1,-1 0 0,1-1 0,-1 0 0,0 0 1,1 0-1,-1 0 0,0-1 0,0 1 0,0-1 1,-1 0-1,1-1 0,-1 1 0,1-1 0,-1 1 1,0-1-1,-1 0 0,1 0 0,-1 0 0,1 0 1,-1-1-1,0 1 0,-1-1 0,1 1 0,-1-1 1,0 1-1,0-1 0,0 0 0,-1 0 0,0 1 1,0-7-1,0 10-7,0 1 1,0 0-1,0-1 1,-1 1-1,1-1 1,0 1-1,0 0 1,0-1-1,-1 1 1,1 0-1,0-1 1,-1 1-1,1 0 1,0-1-1,-1 1 1,1 0-1,0 0 1,-1-1-1,1 1 1,0 0-1,-1 0 1,1 0-1,-1 0 0,1-1 1,0 1-1,-1 0 1,1 0-1,-1 0 1,1 0-1,0 0 1,-1 0-1,1 0 1,-1 0-1,1 0 1,-1 0-1,1 0 1,0 0-1,-1 1 1,1-1-1,-1 0 1,-19 7-60,13-1 62,1-1 0,0 1 1,0 0-1,1 0 0,-1 1 0,1 0 1,1 0-1,-1 0 0,1 0 0,1 1 1,-4 8-1,5-12 16,1-1 0,-1 0 0,1 1 1,0-1-1,0 1 0,0-1 0,1 1 0,-1-1 1,1 1-1,0-1 0,0 1 0,0 0 0,0-1 1,1 1-1,-1-1 0,1 1 0,0-1 0,0 1 1,1-1-1,-1 1 0,1-1 0,-1 0 0,1 0 1,0 0-1,0 0 0,0 0 0,5 4 0,3 0 2,0-1 0,0-1 0,0 0 0,1 0 0,0-1 0,0-1 0,0 0 0,1 0 0,14 1 0,-14-2-833,0-2-1,0 1 1,21-3-1,-26 1-495,-1 0 0,1 0 0,-1-1 0,0 0 0,0 0 0,1 0 0,7-5 0,21-21-14951</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11.246"/>
    </inkml:context>
    <inkml:brush xml:id="br0">
      <inkml:brushProperty name="width" value="0.025" units="cm"/>
      <inkml:brushProperty name="height" value="0.025" units="cm"/>
    </inkml:brush>
  </inkml:definitions>
  <inkml:trace contextRef="#ctx0" brushRef="#br0">0 25 7143,'1'13'11487,"0"4"-4589,11 22-2540,-11-37-4409,0 0-1,0 0 1,0 0 0,0 0-1,0 0 1,1 0 0,-1 0-1,1-1 1,0 1 0,-1 0-1,1-1 1,0 0-1,0 1 1,0-1 0,0 0-1,0 0 1,0 0 0,0 0-1,0 0 1,0-1 0,0 1-1,5 0 1,25-6 2063,-19-1-1970,0-1-1,0 0 0,0-1 1,-1 0-1,17-15 1,-19 14-29,0 1 0,1 0 0,0 0 0,0 2 0,1-1 0,-1 1-1,14-4 1,-25 10-12,1 0-1,-1 0 0,1 0 0,-1 0 0,0 0 1,1 0-1,-1 0 0,1 0 0,-1 0 1,1 0-1,-1 0 0,1 0 0,-1 0 0,0 0 1,1 0-1,-1 1 0,1-1 0,-1 0 1,0 0-1,1 0 0,-1 1 0,1-1 0,-1 0 1,0 1-1,0-1 0,1 0 0,-1 1 1,0-1-1,1 0 0,-1 1 0,0-1 0,1 1 1,3 20 21,-5 28 77,0-46-78,0 11 35,0-5-13,0 0 1,0 0-1,1 0 0,0 0 1,1 0-1,3 16 0,-4-23-36,1-1-1,-1 1 0,1-1 0,0 1 0,-1-1 0,1 0 0,0 1 0,0-1 1,0 0-1,0 0 0,0 1 0,1-1 0,-1 0 0,0 0 0,0 0 0,1-1 0,-1 1 1,2 1-1,0-1-1,0-1 1,0 1 0,0-1-1,0 1 1,0-1 0,0 0-1,0 0 1,0 0 0,0-1-1,0 1 1,0-1 0,0 0-1,3-1 1,0 0-14,0 0 1,0-1-1,0 0 0,-1-1 0,1 1 0,9-9 1,14-14-3147</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7:46.648"/>
    </inkml:context>
    <inkml:brush xml:id="br0">
      <inkml:brushProperty name="width" value="0.025" units="cm"/>
      <inkml:brushProperty name="height" value="0.025" units="cm"/>
    </inkml:brush>
  </inkml:definitions>
  <inkml:trace contextRef="#ctx0" brushRef="#br0">43 1 3299,'0'0'7356,"-7"8"-6827,-20 24-59,27-32-437,-1 1 0,0-1 1,1 1-1,-1-1 0,0 1 1,1 0-1,-1-1 0,1 1 1,-1 0-1,1-1 0,0 1 1,-1 0-1,1 0 0,0 0 1,-1-1-1,1 1 0,0 0 1,0 0-1,0 0 0,0 0 1,0-1-1,0 1 0,0 0 1,0 0-1,0 0 0,0 0 1,0-1-1,1 1 0,-1 0 1,0 0-1,0 0 0,1-1 0,-1 1 1,1 0-1,-1 0 0,1-1 1,-1 1-1,1 0 0,-1-1 1,1 1-1,-1-1 0,1 1 1,0-1-1,-1 1 0,1-1 1,0 1-1,0-1 0,-1 1 1,1-1-1,0 0 0,1 1 1,50 9 11,-39-9 381,47 12 1051,0-2 0,105 3 0,547-21 472,-423-8-1484,-12 0-226,681 26-36,-409-23 13,-101 0-63,176 48-71,-424-19-63,511-2 45,-425-46 436,-49 3 223,-231 28-1112,0 0 1,0 0-1,1 1 1,-1 0 0,0 0-1,0 0 1,11 4-1,27 4-7655,-20-8 1355</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7:31.703"/>
    </inkml:context>
    <inkml:brush xml:id="br0">
      <inkml:brushProperty name="width" value="0.025" units="cm"/>
      <inkml:brushProperty name="height" value="0.025" units="cm"/>
    </inkml:brush>
  </inkml:definitions>
  <inkml:trace contextRef="#ctx0" brushRef="#br0">9 169 6790,'0'0'5264,"-3"7"-5296,2-6 49,1 1-39,-1 0 0,0 0 0,0-1 0,1 1 1,-1 0-1,1 0 0,0 0 0,-1 0 0,1 0 0,0 0 0,0 0 1,0-1-1,1 4 0,0-4 21,0 1 1,0-1-1,0 0 0,0 0 1,1 0-1,-1-1 0,0 1 1,1 0-1,-1 0 1,1-1-1,-1 1 0,1-1 1,-1 1-1,1-1 0,-1 0 1,1 1-1,-1-1 1,1 0-1,-1 0 0,1 0 1,-1 0-1,1 0 0,2-1 1,-2 0 188,0 0 1,0 0 0,-1 0-1,1 0 1,0 0 0,0-1 0,-1 1-1,1 0 1,-1-1 0,0 0-1,1 1 1,-1-1 0,0 0-1,0 1 1,0-1 0,0 0-1,0 0 1,0 0 0,-1 0-1,2-3 1,13-43 445,-8 10-360,1-47 1,-7 78 2102,-2 32-1786,0-16-301,1 0-1,0 1 1,0-1-1,3 13 1,-3-21-277,0 0-1,0 0 1,1 0 0,-1-1-1,0 1 1,1 0 0,-1 0 0,1-1-1,-1 1 1,1 0 0,-1-1 0,1 1-1,-1 0 1,1-1 0,-1 1 0,1-1-1,0 1 1,0-1 0,-1 1 0,1-1-1,0 1 1,0-1 0,-1 0 0,1 0-1,0 1 1,0-1 0,0 0-1,-1 0 1,1 0 0,0 0 0,0 0-1,0 0 1,0 0 0,-1 0 0,1 0-1,0 0 1,0 0 0,0-1 0,0 1-1,-1 0 1,1-1 0,0 1 0,0 0-1,-1-1 1,1 1 0,0-1-1,0 0 1,32-25 123,-32 25-151,-1 0-1,1 0 1,0 1 0,0-1-1,-1 0 1,1 0 0,0 1-1,0-1 1,0 1 0,0-1-1,0 0 1,0 1 0,0 0-1,0-1 1,0 1 0,0 0-1,0-1 1,0 1 0,0 0-1,0 0 1,0 0 0,0 0-1,1 0 1,-1 0 0,0 0-1,0 0 1,0 0 0,0 1-1,0-1 1,0 0 0,0 1-1,0-1 1,0 1 0,0-1-1,0 1 1,0 0 0,0-1-1,-1 1 1,1 0 0,0-1-1,0 1 1,-1 0 0,1 0-1,0 0 1,-1 0 0,1 0-1,0 1 1,6 8 72,-1 1 0,0 0 0,7 18 0,-3-8 13,1-1 197,-1 1 0,0-1 0,-1 2 0,-2-1 0,0 1 0,-1 0 0,-1 1 0,3 40 0,-8-62-210,-1 1 0,1 0 0,-1-1 0,1 1 0,-1 0 1,1-1-1,-1 1 0,0-1 0,0 1 0,0-1 0,0 1 0,0-1 0,0 0 1,0 1-1,-1-1 0,1 0 0,0 0 0,-1 0 0,1 0 0,-1 0 1,1 0-1,-1-1 0,1 1 0,-1 0 0,0-1 0,1 1 0,-1-1 1,0 1-1,1-1 0,-1 0 0,0 0 0,0 0 0,1 0 0,-4 0 1,-2 0-40,0 0 1,0-1-1,1 1 1,-1-1 0,0 0-1,1-1 1,-1 0-1,-7-3 1,7 2-9,1-1-1,-1 0 1,1 0-1,0-1 0,0 1 1,1-1-1,-1-1 1,1 1-1,0-1 1,1 0-1,-7-9 1,9 11-10,0 0-1,0 0 1,0 0 0,1-1-1,-1 1 1,1 0 0,0-1-1,0 1 1,1-1 0,-1 1-1,1-1 1,0 1 0,0-1-1,0 1 1,1 0 0,0-1-1,0 1 1,0-1 0,0 1-1,4-8 1,7-9-359,2 0 1,0 2-1,1-1 0,25-24 1,23-29-5035,-26 22-1194</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11.889"/>
    </inkml:context>
    <inkml:brush xml:id="br0">
      <inkml:brushProperty name="width" value="0.025" units="cm"/>
      <inkml:brushProperty name="height" value="0.025" units="cm"/>
    </inkml:brush>
  </inkml:definitions>
  <inkml:trace contextRef="#ctx0" brushRef="#br0">1 162 10378,'0'0'15150,"6"-9"-13911,8-9-677,1 0 1,0 2-1,29-25 1,-37 35-477,1-1 0,-1 2 0,1-1 0,1 1 0,-1 0 0,1 1 0,-1 0 0,1 0 0,0 1 0,1 0 0,-1 1 0,18-3 0,-26 6-90,1-1 0,-1 1 0,0 0 1,0 0-1,1-1 0,-1 1 0,0 0 0,0 0 0,0 1 0,0-1 0,0 0 0,0 0 0,-1 0 0,1 1 1,0-1-1,-1 0 0,1 1 0,-1-1 0,1 0 0,-1 1 0,1-1 0,-1 1 0,0-1 0,0 1 0,0-1 0,0 1 1,0-1-1,0 0 0,0 1 0,-1 2 0,-4 50 66,0-33-51,2-9-56,0 0-1,1 0 1,-2 23 0,5-35-129,-1 0 1,0 0-1,1 1 1,-1-1 0,0 0-1,1 0 1,-1 0 0,0 0-1,1 0 1,-1 1-1,0-1 1,1 0 0,-1 0-1,1 0 1,-1 0-1,0 0 1,1 0 0,-1 0-1,0 0 1,1 0 0,-1 0-1,1 0 1,-1 0-1,0-1 1,1 1 0,-1 0-1,0 0 1,1 0-1,-1 0 1,0-1 0,1 1-1,-1 0 1,0 0 0,1-1-1,-1 1 1,0 0-1,0 0 1,1-1 0,-1 1-1,0 0 1,0-1-1,0 1 1,0 0 0,1-1-1,15-14-5909,0-6-5933</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12.662"/>
    </inkml:context>
    <inkml:brush xml:id="br0">
      <inkml:brushProperty name="width" value="0.025" units="cm"/>
      <inkml:brushProperty name="height" value="0.025" units="cm"/>
    </inkml:brush>
  </inkml:definitions>
  <inkml:trace contextRef="#ctx0" brushRef="#br0">62 25 14926,'0'0'8616,"-9"5"-7409,6-3-1080,-1 0 0,1 0 0,-1 1 0,1-1 0,0 1 0,0 0-1,0 0 1,0 0 0,1 0 0,-1 0 0,1 0 0,0 1 0,0-1 0,0 1 0,0 0 0,0 0 0,1 0 0,0-1 0,0 1 0,0 0 0,0 0 0,0 8 0,1-1 24,0-1 1,0 1-1,1-1 0,1 1 1,-1-1-1,2 0 1,0 0-1,0 0 0,5 11 1,-7-18-122,0 0 1,1 0-1,-1-1 1,1 1-1,0 0 1,0 0-1,0-1 1,0 1 0,1-1-1,-1 0 1,1 0-1,-1 0 1,1 0-1,0 0 1,0 0-1,0-1 1,0 1-1,0-1 1,0 0-1,0 0 1,0 0-1,0 0 1,1-1-1,-1 1 1,0-1-1,0 0 1,1 0-1,-1 0 1,0 0-1,1-1 1,-1 1 0,0-1-1,4-1 1,-1 0-4,-1 0 0,0-1 0,0 0 0,-1 0 0,1 0 0,-1 0 0,1-1 0,-1 0 0,0 0 0,0 0 0,-1 0 0,1-1 0,-1 1 0,0-1 0,0 0 0,-1 0 0,1 0 0,1-6 0,1-2-20,-1 1 1,0 0-1,-1-1 1,0 0-1,-1 1 1,1-23-1,-3 34-10,0 1-1,0-1 0,0 1 0,0 0 1,1-1-1,-1 1 0,0-1 0,0 1 1,0-1-1,0 1 0,0-1 0,0 1 1,0 0-1,-1-1 0,1 1 0,0-1 1,0 1-1,0-1 0,0 1 0,0 0 1,-1-1-1,1 1 0,0 0 0,0-1 1,-1 1-1,1-1 0,0 1 0,-1 0 1,1 0-1,0-1 0,-1 1 0,1 0 1,0 0-1,-1-1 0,1 1 0,0 0 1,-1 0-1,1 0 0,-1 0 0,1-1 1,-1 1-1,1 0 0,0 0 0,-1 0 1,1 0-1,-1 0 0,1 0 0,-1 0 1,1 0-1,-1 1 0,0-1-1,0 0 0,0 1 0,0 0 0,1-1 1,-1 1-1,0-1 0,0 1 0,1 0 0,-1 0 0,0-1 0,1 1 0,-1 0 0,1 0 1,-1 0-1,1 0 0,-1 0 0,1-1 0,0 1 0,-1 0 0,1 0 0,0 2 1,0-1 2,0 0 1,0-1 0,1 1 0,-1 0 0,1 0 0,-1-1 0,1 1-1,0 0 1,-1-1 0,1 1 0,0 0 0,0-1 0,0 1 0,0-1-1,1 0 1,-1 1 0,0-1 0,0 0 0,1 0 0,-1 1 0,1-1 0,-1 0-1,1-1 1,0 1 0,-1 0 0,1 0 0,0-1 0,-1 1 0,1-1-1,0 1 1,0-1 0,0 0 0,2 0 0,10 2 10,0 0-1,0-1 1,15-1 0,-24 0-16,0-1 17,0 1-1,-1-1 1,1 0 0,0 0 0,-1 0-1,0-1 1,1 1 0,-1-1-1,0 0 1,0-1 0,0 1 0,0-1-1,0 0 1,0 1 0,-1-2 0,1 1-1,-1 0 1,0-1 0,0 1 0,0-1-1,-1 0 1,1 0 0,-1 0-1,0 0 1,0-1 0,0 1 0,-1-1-1,0 1 1,1-1 0,-2 1 0,1-1-1,0 0 1,-1-7 0,0 11-12,0 1 0,0-1 0,0 1 0,0-1 1,0 1-1,-1-1 0,1 1 0,0-1 0,0 1 0,-1-1 1,1 1-1,0-1 0,0 1 0,-1-1 0,1 1 0,0-1 0,-1 1 1,1 0-1,-1-1 0,1 1 0,-1 0 0,1-1 0,-1 1 1,1 0-1,-1 0 0,1-1 0,-1 1 0,1 0 0,-1 0 1,0 0-1,-24-1-56,-22 14-67,42-10 126,-1 1 1,1 0-1,0 1 1,0-1 0,0 1-1,0 0 1,-4 7 0,8-11-1,0 0 1,0 0 0,0 0 0,1 0-1,-1 1 1,0-1 0,1 0 0,-1 1 0,0-1-1,1 0 1,0 1 0,-1-1 0,1 1-1,0-1 1,0 1 0,0-1 0,0 0-1,0 1 1,0-1 0,0 1 0,0-1-1,1 1 1,-1-1 0,0 1 0,1-1 0,-1 0-1,1 1 1,0-1 0,-1 0 0,1 0-1,0 1 1,0-1 0,0 0 0,0 0-1,0 0 1,0 0 0,0 0 0,0 0-1,0 0 1,2 0 0,9 5-87,0 0 0,0-1 1,1-1-1,0 0 0,0-1 0,0 0 0,19 1 0,-12-1-265,-1 1 0,29 8-1,-46-11 386,-1-1-1,0 1 1,0-1-1,1 1 1,-1 0-1,0 0 0,0-1 1,0 1-1,0 0 1,0 0-1,0 0 1,0 0-1,0 0 1,0 0-1,-1 0 1,1 0-1,0 1 0,-1-1 1,1 0-1,-1 0 1,1 1-1,-1-1 1,1 0-1,-1 0 1,0 1-1,0-1 0,0 1 1,0-1-1,0 0 1,0 1-1,0-1 1,0 0-1,-1 3 1,1 2 534,0-6-388,18-16 396,-14 7-562,-1-1 0,0 0 0,0 0 0,-1 0 0,0 0 0,-1 0 0,0 0 0,-1-1-1,0 1 1,-2-15 0,2-33-500,0 57 410,0 1-1,0-1 1,1 0-1,-1 1 0,0-1 1,1 0-1,-1 1 0,1-1 1,-1 1-1,1-1 1,-1 1-1,1-1 0,-1 1 1,1-1-1,0 1 0,-1-1 1,1 1-1,-1 0 0,1-1 1,0 1-1,-1 0 1,1 0-1,0-1 0,0 1 1,-1 0-1,1 0 0,0 0 1,0 0-1,-1 0 1,2 0-1,29 0-2613,-20 1 1348,77-1-11220,-58 0 5744</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13.009"/>
    </inkml:context>
    <inkml:brush xml:id="br0">
      <inkml:brushProperty name="width" value="0.025" units="cm"/>
      <inkml:brushProperty name="height" value="0.025" units="cm"/>
    </inkml:brush>
  </inkml:definitions>
  <inkml:trace contextRef="#ctx0" brushRef="#br0">134 20 609,'0'0'21898,"-10"-3"-19251,1-1-2112,-1 1 0,0 1-1,0-1 1,-20-1 0,28 4-497,0 0 1,0 0-1,0-1 1,0 1-1,0 0 0,0 1 1,0-1-1,0 0 1,0 1-1,0-1 1,1 1-1,-1-1 0,0 1 1,0 0-1,0 0 1,1 0-1,-1 0 1,0 0-1,1 0 1,-1 0-1,1 1 0,-1-1 1,1 1-1,0-1 1,0 1-1,0-1 1,-1 1-1,1 0 1,1-1-1,-1 1 0,0 0 1,0 0-1,1 0 1,-1 0-1,1-1 1,-1 1-1,1 0 0,0 0 1,0 0-1,0 3 1,0-1-77,1 1 0,0-1 0,0 1 0,0-1 0,0 0 0,1 0 0,0 0 0,0 0 0,0 0 0,0 0 0,0 0 0,1-1 0,0 1 0,0-1 0,0 0 0,0 1 0,0-2 0,0 1 0,5 3 0,13 8-935,0-1 1,32 16-1,16 9-2444,-68-37 3418,0 0 0,1-1-1,-1 1 1,1 0 0,-1 0-1,0 0 1,0 0 0,1 0-1,-1 1 1,0-1 0,0 0 0,0 1-1,0-1 1,-1 0 0,1 1-1,0-1 1,0 1 0,-1-1 0,1 1-1,-1-1 1,0 1 0,1-1-1,-1 1 1,0 0 0,0-1-1,0 3 1,-1-2 156,0 0 0,0-1-1,0 1 1,-1-1 0,1 1 0,0-1-1,-1 1 1,0-1 0,1 0 0,-1 0-1,0 0 1,1 0 0,-1 0 0,0 0-1,0 0 1,0 0 0,-3 0 0,-9 3 538,0-1 0,-1 0 0,1-1-1,-23 1 1,35-3-769,1 0-1,0 0 0,0 0 0,0 0 0,-1 0 0,1 0 0,0-1 0,0 1 0,0 0 0,0-1 1,-1 1-1,1-1 0,0 1 0,0-1 0,0 1 0,0-1 0,0 0 0,0 1 0,0-1 1,1 0-1,-1 0 0,0 0 0,0 0 0,1 0 0,-1 0 0,0 0 0,0-1 0,0-1-554,1 1-1,-1-1 1,1 1-1,0-1 0,0 1 1,0-1-1,0 1 0,0-1 1,0 1-1,1 0 1,-1-1-1,1 1 0,1-4 1,8-14-7539</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13.369"/>
    </inkml:context>
    <inkml:brush xml:id="br0">
      <inkml:brushProperty name="width" value="0.025" units="cm"/>
      <inkml:brushProperty name="height" value="0.025" units="cm"/>
    </inkml:brush>
  </inkml:definitions>
  <inkml:trace contextRef="#ctx0" brushRef="#br0">15 163 6342,'9'-1'5194,"10"-2"-3321,-1-1 0,0 0-1,0-1 1,18-8 0,-31 10-1429,0 1 0,0 0 1,0-1-1,-1 0 1,1-1-1,-1 1 0,0-1 1,0 1-1,5-7 0,-7 8-362,-1 0 0,1-1 0,-1 1-1,0 0 1,0-1 0,0 1 0,0-1-1,-1 1 1,1-1 0,0 1 0,-1-1-1,0 0 1,0 1 0,0-1 0,0 0-1,0 1 1,0-1 0,-1 1 0,1-1 0,-2-4-1,0 4-40,1 1 0,-1-1 0,1 1-1,-1-1 1,0 1 0,0 0 0,0 0 0,0 0 0,0 0-1,-1 0 1,1 0 0,0 0 0,-1 1 0,0 0-1,1-1 1,-1 1 0,0 0 0,1 0 0,-1 0-1,0 1 1,0-1 0,0 1 0,0-1 0,0 1-1,0 0 1,0 0 0,0 0 0,-4 2 0,1-2 34,0 0 0,0 1 0,0 0 1,0 0-1,0 1 0,0 0 0,0 0 1,0 0-1,1 1 0,-1 0 0,1 0 1,0 0-1,-5 4 0,7-4-9,0 0 1,1 0-1,-1 0 0,1 0 1,-1 0-1,1 0 0,0 1 0,0-1 1,1 1-1,-1 0 0,1-1 1,-1 1-1,1 0 0,1 0 0,-1 0 1,0 0-1,1 0 0,0 0 1,0 0-1,0 0 0,0 0 0,1-1 1,-1 1-1,1 0 0,0 0 1,0 0-1,1 0 0,2 5 1,0-2-69,1 1 1,0-1-1,0 0 1,1-1 0,0 1-1,0-1 1,0 0-1,1 0 1,0-1 0,0 0-1,15 8 1,-8-6-641,0-1 0,1 0 0,25 7 0,19-5-4301,-7-6-2766</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14.423"/>
    </inkml:context>
    <inkml:brush xml:id="br0">
      <inkml:brushProperty name="width" value="0.025" units="cm"/>
      <inkml:brushProperty name="height" value="0.025" units="cm"/>
    </inkml:brush>
  </inkml:definitions>
  <inkml:trace contextRef="#ctx0" brushRef="#br0">110 304 9321,'0'0'2263,"-2"-10"1052,-6-32-90,8 41-3122,0 1 0,0-1 0,-1 0 0,1 0 0,0 0 0,0 0 0,-1 0 0,1 0 0,0 0 1,-1 0-1,1 0 0,-1 1 0,1-1 0,-1 0 0,1 0 0,-1 0 0,0 1 0,1-1 0,-1 0 0,0 1 0,0-1 0,0 1 0,1-1 1,-1 1-1,0-1 0,0 1 0,0 0 0,0-1 0,0 1 0,0 0 0,0 0 0,0 0 0,0-1 0,0 1 0,1 0 0,-1 0 1,0 0-1,0 1 0,0-1 0,0 0 0,0 0 0,0 0 0,0 1 0,0-1 0,0 0 0,0 1 0,0-1 0,1 1 0,-1-1 0,0 1 1,0 0-1,-1 0 0,-2 3 21,-1-1 0,1 1 0,0 0 0,0 0 0,0 1 0,-5 6 0,5-5-22,1 1 0,-1 0 0,1 0 0,1 1 0,-1-1 0,1 0 0,0 1 0,1-1-1,0 1 1,0 9 0,1-15-76,0 0 0,0 0 0,0 0 0,0 0 0,1-1 0,-1 1 0,1 0 0,-1 0 0,1-1 0,0 1 0,0 0 0,0-1 0,0 1 0,0 0-1,0-1 1,0 0 0,0 1 0,3 1 0,-2-1-12,1-1 0,-1 0 0,1 0 0,-1 0-1,1-1 1,-1 1 0,1 0 0,-1-1 0,1 0 0,0 0-1,-1 0 1,1 0 0,0 0 0,-1 0 0,1 0 0,0-1-1,2 0 1,3-2 1,0 0 0,0-1-1,0 1 1,-1-1 0,1-1 0,-1 1-1,0-1 1,-1-1 0,1 1-1,-1-1 1,0 0 0,-1-1 0,1 1-1,-1-1 1,4-8 0,2-2-31,0-1 0,-2 0-1,0-1 1,-1 0 0,6-21 0,-11 32-6,-2 5 12,0 0-1,0 0 0,0 1 1,0-1-1,0 0 0,0 0 1,-1 0-1,0 0 0,1 0 1,-1 0-1,0 0 0,0 0 1,-1-4-1,0 7-1,1 0 0,-1 0 0,1 1 0,-1-1-1,0 0 1,1 1 0,-1-1 0,1 0 0,0 1 0,-1-1 0,1 0-1,-1 1 1,1-1 0,0 1 0,-1-1 0,1 1 0,0-1 0,-1 1-1,1-1 1,0 1 0,0-1 0,-1 1 0,1 0 0,0-1 0,0 1-1,0-1 1,0 1 0,0 0 0,-6 20 1,4-15 53,1 0 0,0 0-1,1 0 1,0 0 0,0 0-1,0 1 1,0-1-1,1 0 1,2 8 0,-2-11-9,0-1 1,0 0-1,0 0 1,1 1-1,-1-1 1,1 0-1,-1 0 0,1 0 1,0-1-1,-1 1 1,1 0-1,0-1 1,0 1-1,0-1 1,1 1-1,-1-1 1,0 0-1,0 0 1,1 0-1,-1 0 0,1-1 1,-1 1-1,0 0 1,1-1-1,3 0 1,7 1 35,1 0 0,-1-2 0,0 0 1,0 0-1,0-1 0,0-1 0,-1 0 1,1 0-1,0-2 0,-1 1 0,0-2 1,0 0-1,-1 0 0,19-14 0,-21 14-66,0-1 0,0 0 0,-1-1 0,0 0-1,0 0 1,-1-1 0,0 0 0,-1 0 0,0-1-1,0 0 1,-1 0 0,0 0 0,-1 0 0,0-1-1,-1 0 1,0 0 0,3-19 0,-6 29-22,0-1 1,0 1-1,0 0 0,0-1 1,0 1-1,0 0 1,0-1-1,0 1 0,0-1 1,-1 1-1,1 0 1,0 0-1,-1-1 0,1 1 1,-2-3-1,1 4 10,1 0 0,0 0-1,-1 0 1,1-1 0,-1 1 0,1 0-1,-1 0 1,1 0 0,0 0 0,-1-1-1,1 1 1,-1 0 0,1 0 0,-1 0-1,1 0 1,-1 0 0,1 0 0,-1 1-1,1-1 1,-1 0 0,1 0 0,0 0-1,-1 0 1,1 0 0,-1 1 0,1-1-1,-1 0 1,0 1 0,-2 1-8,-1 1 0,1 0-1,0 0 1,0 0 0,0 0 0,0 0 0,1 1-1,-3 4 1,-4 8 72,1 0 0,1 1 1,1-1-1,0 2 0,1-1 0,-4 34 0,7-40 11,1-1-1,1 1 1,0-1-1,0 1 1,1-1-1,0 1 0,1-1 1,0 1-1,1-1 1,0 0-1,1 0 1,0 0-1,5 9 1,10 8 26,27 34 0,-28-40-339,-1 1-1,16 28 0,-28-41 164,-1 0 0,0 0 0,0 1 0,-1-1 0,0 1 0,-1 0 0,0-1 0,-1 1 0,1 19 0,-2-29 94,1 1 0,-1 0 0,0 0 0,0-1 0,0 1 0,0 0 0,0 0 0,0 0 0,0-1 0,0 1 0,0 0 0,0 0 0,-1-1 0,1 1 0,0 0 0,-1-1 0,1 1 0,0 0 0,-1 0 0,1-1 0,0 1 0,-1-1 0,1 1 0,-1 0 0,1-1 0,-1 1 0,0-1 0,1 1 0,-2 0 0,0-1 3,1-1 1,0 1-1,0 0 1,-1-1-1,1 1 1,0-1 0,0 1-1,0-1 1,-1 0-1,1 0 1,0 1-1,0-1 1,0 0-1,0 0 1,-1-2-1,-43-53 163,38 46-190,-26-32 50,8 12-44,-24-38 0,44 60-9,0 0 0,1 0 0,0-1 0,0 1 1,1-1-1,0 1 0,1-1 0,0 0 0,0 0 0,0-13 0,2 20 13,0 1-1,0-1 0,1 0 1,-1 1-1,0-1 0,1 0 0,0 1 1,-1-1-1,1 1 0,0-1 0,0 1 1,0-1-1,0 1 0,0-1 0,0 1 1,0 0-1,0 0 0,0-1 0,1 1 1,-1 0-1,1 0 0,-1 0 0,1 1 1,-1-1-1,1 0 0,-1 1 0,1-1 1,-1 0-1,1 1 0,0 0 1,-1-1-1,4 1 0,8-2-20,0 1 0,-1 1 1,21 1-1,-10 0-88,13-1-2001,43-6 0,-13-5-3860</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15.676"/>
    </inkml:context>
    <inkml:brush xml:id="br0">
      <inkml:brushProperty name="width" value="0.025" units="cm"/>
      <inkml:brushProperty name="height" value="0.025" units="cm"/>
    </inkml:brush>
  </inkml:definitions>
  <inkml:trace contextRef="#ctx0" brushRef="#br0">0 44 8968,'4'-10'1648,"-4"8"-1233,0 0 1,0 1-1,1-1 0,-1 1 0,1-1 0,-1 0 1,1 1-1,0-1 0,-1 1 0,1-1 0,0 1 0,0 0 1,0-1-1,0 1 0,0 0 0,1 0 0,-1-1 1,0 1-1,1 0 0,-1 0 0,0 1 0,1-1 0,-1 0 1,3-1-1,-3 3-312,0-1 1,-1 0-1,1 1 0,0-1 1,-1 1-1,1-1 0,0 1 1,-1-1-1,1 1 0,0 0 1,-1-1-1,1 1 0,-1 0 0,1-1 1,-1 1-1,0 0 0,1 0 1,-1-1-1,0 1 0,1 0 1,-1 0-1,0 0 0,0 0 1,0-1-1,0 1 0,0 0 1,0 1-1,4 31 389,-4-28-242,4 313 3718,-6-179-2971,2-139-986,0 0-1,0 0 1,0 0-1,0-1 1,0 1-1,1 0 1,-1 0-1,0 0 1,0 0-1,0-1 1,0 1-1,0 0 1,0 0 0,1 0-1,-1 0 1,0 0-1,0-1 1,0 1-1,0 0 1,1 0-1,-1 0 1,0 0-1,0 0 1,0 0 0,0 0-1,1 0 1,-1 0-1,0 0 1,0 0-1,0 0 1,1 0-1,-1 0 1,0 0-1,0 0 1,0 0-1,1 0 1,-1 0 0,0 0-1,0 0 1,0 0-1,1 0 1,-1 0-1,0 0 1,0 0-1,0 1 1,0-1-1,1 0 1,-1 0-1,0 0 1,0 0 0,0 0-1,0 1 1,0-1-1,1 0 1,-1 0-1,0 0 1,0 0-1,0 1 1,0-1-1,0 0 1,11-17 446,-4-16-627,-1 1 1,-1-1 0,-2 0 0,-1 0 0,-4-56-1,1 23-1067,1 70 1239,1 0 0,-1 0 0,1 0 0,0 0 0,1 0 0,-1-1 0,1 1 0,-1 0 0,1-1 0,0 1 0,1-1 0,-1 0 0,0 0 0,1 0 0,0 0 1,0 0-1,0 0 0,0-1 0,0 0 0,0 1 0,1-1 0,-1 0 0,1-1 0,-1 1 0,1 0 0,0-1 0,4 1 0,7 3 41,1-1 0,-1-1 0,1 0 0,0-1 0,25 0 0,-32-2-30,0-1 1,0 0-1,0-1 1,-1 0-1,1 0 0,0-1 1,-1 0-1,0 0 1,0-1-1,0 0 0,0 0 1,-1-1-1,1 0 1,-1-1-1,0 0 1,-1 0-1,1 0 0,-1 0 1,-1-1-1,1 0 1,-1-1-1,0 1 0,-1-1 1,0 0-1,0 0 1,-1 0-1,0-1 0,0 1 1,-1-1-1,0 1 1,0-1-1,-1 0 1,0 0-1,-1 0 0,0 0 1,0 0-1,-1 0 1,-3-14-1,4 22-16,0 0 0,0 0 0,-1 0 0,1 0 0,0 0 1,-1 0-1,1 0 0,0 0 0,-1 0 0,0 1 0,1-1 0,-1 0 0,1 0 0,-1 0 0,0 1 0,1-1 0,-1 0 1,0 1-1,0-1 0,0 0 0,0 1 0,0-1 0,1 1 0,-1 0 0,0-1 0,0 1 0,0 0 0,0-1 0,0 1 1,0 0-1,0 0 0,0 0 0,0 0 0,0 0 0,0 0 0,-1 0 0,1 0 0,0 0 0,0 1 0,0-1 0,1 0 1,-1 1-1,0-1 0,0 0 0,0 1 0,0 0 0,0-1 0,0 1 0,0-1 0,1 1 0,-1 0 0,0-1 0,1 1 1,-2 1-1,-5 4-14,0 1 0,0 0 0,1 0 0,-8 11-1,4-3 98,0 0-1,1 1 0,1 0 0,-7 21 0,12-29-35,1-1 1,0 0-1,0 1 0,0 0 1,1-1-1,1 1 0,-1 0 1,1 0-1,0-1 0,1 1 0,0 0 1,3 11-1,-3-16-38,1 1-1,0-1 1,0 1 0,0-1 0,0 0-1,1 0 1,-1 0 0,1 0-1,0 0 1,-1-1 0,1 1 0,1-1-1,-1 0 1,0 0 0,0 0-1,1 0 1,-1 0 0,1-1 0,0 1-1,-1-1 1,1 0 0,0-1-1,0 1 1,0 0 0,5-1 0,-3 1-16,0-1 0,0 0 0,0 0 0,0-1 0,0 0 0,0 0 0,0 0 0,-1 0 0,1-1 0,0 0 0,-1-1 0,1 1 0,-1-1 0,0 0 0,10-7 0,-4-1 9,0 0-1,-1-1 1,0 0-1,8-15 0,-14 22 2,-1 0 0,0 0 0,-1-1 0,1 1-1,-1-1 1,0 0 0,-1 1 0,1-1 0,-1 0-1,0 0 1,-1 0 0,1 0 0,-1-8 0,-1 13-1,1 0 1,0 1-1,0-1 1,0 1 0,-1-1-1,1 1 1,0-1-1,-1 1 1,1 0 0,0-1-1,-1 1 1,1-1-1,0 1 1,-1 0 0,1-1-1,-1 1 1,1 0-1,-1-1 1,1 1 0,-1 0-1,1 0 1,-1-1-1,1 1 1,-1 0 0,1 0-1,-1 0 1,0 0-1,1 0 1,-1 0 0,1 0-1,-1 0 1,1 0-1,-1 0 1,1 0 0,-2 0-1,-19 7-75,16-4 80,1 1 0,0 0 0,0 0 1,0 0-1,0 0 0,0 1 0,1 0 0,0-1 0,0 1 0,0 1 1,1-1-1,-1 0 0,-1 9 0,1-5 46,0 1 0,1-1 0,0 1 1,0 0-1,1-1 0,0 1 0,2 13 0,-1-18-39,1-1 1,0 0-1,0 0 0,0 1 0,1-1 1,0 0-1,-1 0 0,1-1 0,0 1 1,1 0-1,-1 0 0,1-1 0,0 0 1,6 7-1,-2-5 11,0 1-1,0-1 1,0-1 0,1 1-1,-1-1 1,1-1 0,10 4-1,-2-2-431,0 0 0,1-2-1,18 3 1,39-4-4868,-26-9-1363</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17.301"/>
    </inkml:context>
    <inkml:brush xml:id="br0">
      <inkml:brushProperty name="width" value="0.025" units="cm"/>
      <inkml:brushProperty name="height" value="0.025" units="cm"/>
    </inkml:brush>
  </inkml:definitions>
  <inkml:trace contextRef="#ctx0" brushRef="#br0">9 62 8520,'0'-8'8576,"0"13"-3416,0 34-1874,-1 59-2408,-1-69-305,0-19-420,0 1 0,1-1 0,1 0 0,0 0 0,0 1 0,1-1 0,0 0 0,1 0 0,4 15 0,-6-24-143,0 0 0,0 0 0,1-1 0,-1 1 0,0 0 0,1-1 0,-1 1 1,0-1-1,1 1 0,-1 0 0,1-1 0,-1 1 0,1-1 0,-1 1 0,1-1 0,-1 1 0,1-1 0,-1 0 0,1 1 0,0-1 0,-1 0 1,1 1-1,-1-1 0,1 0 0,0 0 0,-1 0 0,1 1 0,0-1 0,0 0 0,-1 0 0,1 0 0,1 0 0,-1-1 18,0 0 1,0 0-1,0 0 0,0 0 0,0 0 0,0 0 0,0 0 0,0 0 1,0 0-1,0 0 0,0-1 0,-1 1 0,1 0 0,0-2 0,15-49 238,-9-111-715,-6 165 432,-1 0 0,1 0 0,0-1 0,0 1 0,0 0 0,0 0 0,0 0 0,0 0 0,1-1 0,-1 1 0,0-1 0,1 1 0,0-1 0,-1 1 0,1-1 0,0 0 0,-1 0 0,4 2 0,33 16 84,-29-16-48,0-1 0,1 1-1,-1-1 1,0-1 0,1 0 0,-1 0 0,1-1 0,-1 0 0,1-1-1,-1 0 1,1 0 0,-1-1 0,0 0 0,11-5 0,-15 5-9,-1 0-1,1 0 1,0-1 0,-1 0 0,0 0 0,0 0 0,0 0 0,0-1 0,0 0 0,0 0-1,-1 0 1,0 0 0,0 0 0,0-1 0,-1 1 0,1-1 0,-1 1 0,0-1 0,0 0 0,-1 0-1,1 0 1,-1 0 0,0-1 0,-1 1 0,1 0 0,-1-9 0,0 11-14,0 1 0,0-1-1,0 0 1,0 1 0,-1-1 0,1 1 0,-1-1 0,0 0 0,0 1 0,0-1 0,0 1-1,0-1 1,0 1 0,-1 0 0,1 0 0,-1 0 0,1-1 0,-1 1 0,-2-2 0,2 4-2,1-1-1,-1 1 1,1-1 0,-1 1 0,1-1 0,0 1 0,-1 0 0,0 0 0,1 0 0,-1 0 0,1 0 0,-1 0 0,1 0 0,-1 0 0,1 1 0,-1-1 0,1 1 0,0-1 0,-1 1 0,1-1 0,-1 1 0,1 0 0,0-1 0,0 1 0,-1 0 0,1 0 0,0 0-1,0 0 1,0 0 0,0 1 0,0-1 0,0 0 0,0 0 0,-1 3 0,-4 5 31,-1 1 0,1-1 1,0 1-1,1 1 0,1-1 0,-1 1 0,1 0 0,1 0 0,0 0 0,1 0 1,0 1-1,1-1 0,0 1 0,1-1 0,0 1 0,3 20 0,-2-28-16,1 0 0,0 1 0,0-1 0,0 0 0,0 0-1,1 0 1,0-1 0,-1 1 0,1 0 0,1-1 0,-1 0-1,0 0 1,1 0 0,0 0 0,-1 0 0,1-1 0,0 0 0,8 4-1,36 9-3003,-1-10-6963,-24-6-3030</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17.820"/>
    </inkml:context>
    <inkml:brush xml:id="br0">
      <inkml:brushProperty name="width" value="0.025" units="cm"/>
      <inkml:brushProperty name="height" value="0.025" units="cm"/>
    </inkml:brush>
  </inkml:definitions>
  <inkml:trace contextRef="#ctx0" brushRef="#br0">268 45 10922,'0'0'11793,"-2"-8"-9572,2 6-2116,0 0 0,-1 0 0,1 0 0,-1 1 0,1-1 0,-1 0 1,0 0-1,0 1 0,0-1 0,0 0 0,0 1 0,0-1 0,0 1 0,0-1 1,-1 1-1,1 0 0,-1-1 0,1 1 0,-1 0 0,-2-2 0,1 3-23,0-1-1,-1 1 0,1-1 0,0 1 0,-1 0 1,1 0-1,0 1 0,0-1 0,-1 1 1,1-1-1,0 1 0,0 0 0,0 0 0,0 1 1,-4 1-1,-15 6 255,-65 30 313,79-35-630,1 0 0,-1 1 1,1-1-1,0 2 0,1-1 0,-1 1 1,1 0-1,-8 11 0,13-16-18,0 0-1,1 0 1,-1 0-1,0 0 0,0 0 1,1 0-1,-1 0 1,1 0-1,-1 0 1,1 1-1,-1-1 0,1 0 1,0 0-1,0 1 1,0-1-1,-1 0 1,1 1-1,0-1 0,0 0 1,1 0-1,-1 1 1,0-1-1,0 0 1,1 0-1,-1 1 0,1-1 1,-1 0-1,1 0 1,-1 0-1,1 1 1,0-1-1,-1 0 0,1 0 1,0 0-1,0 0 1,0-1-1,0 1 1,0 0-1,0 0 0,0 0 1,0-1-1,0 1 1,0-1-1,1 1 0,-1-1 1,0 1-1,2 0 1,7 2 7,1 0 1,-1 0 0,1-1 0,15 2-1,-19-3-2,43 4-247,-32-5 62,1 2 0,-1 0 1,0 1-1,1 1 0,-1 1 0,-1 1 1,25 10-1,-41-15 183,1-1 0,-1 1 0,1 0 0,-1 0 1,0 0-1,1 0 0,-1 0 0,0 0 0,0 0 0,0 0 0,1 0 1,-1 1-1,0-1 0,-1 0 0,1 1 0,0-1 0,0 1 0,-1-1 1,1 1-1,0-1 0,-1 1 0,0-1 0,1 1 0,-1-1 0,0 1 1,0 0-1,0-1 0,0 1 0,0 0 0,0-1 0,0 1 0,-1-1 1,1 1-1,-1 0 0,1-1 0,-1 1 0,1-1 0,-1 1 0,0-1 1,0 0-1,0 1 0,0-1 0,0 0 0,-1 2 0,-3 3 115,0-1-1,0-1 1,0 1-1,0-1 1,-1 0 0,0 0-1,0 0 1,0-1-1,-8 4 1,2-3 74,0-1 0,0 0 0,0-1 0,-1-1 0,-19 1 1,27-2-259,0 0 1,1 0-1,-1-1 1,0 0 0,0 0-1,1 0 1,-10-4 0,13 4-95,-1 0 1,1 0 0,-1 1-1,1-1 1,-1-1-1,1 1 1,0 0 0,0 0-1,-1 0 1,1-1 0,0 1-1,0-1 1,0 1 0,0 0-1,1-1 1,-1 0 0,0 1-1,1-1 1,-1 0-1,1 1 1,-1-4 0,1 4-157,0 0-1,0 0 1,0-1 0,0 1 0,0 0 0,0 0 0,1 0-1,-1-1 1,0 1 0,1 0 0,-1 0 0,1 0-1,-1 0 1,1 0 0,0 0 0,0 0 0,-1 0 0,1 0-1,0 0 1,0 0 0,0 0 0,0 1 0,0-1-1,2-1 1,16-12-6326</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18.970"/>
    </inkml:context>
    <inkml:brush xml:id="br0">
      <inkml:brushProperty name="width" value="0.025" units="cm"/>
      <inkml:brushProperty name="height" value="0.025" units="cm"/>
    </inkml:brush>
  </inkml:definitions>
  <inkml:trace contextRef="#ctx0" brushRef="#br0">0 197 13229,'0'0'14776,"11"1"-14391,1-1-328,0 0 0,-1 0 0,1-1 0,-1-1 0,15-3 0,-23 5-57,0-1 1,0 0-1,0 1 0,0-1 1,0 0-1,0 0 0,0-1 1,0 1-1,-1-1 0,1 1 1,0-1-1,-1 0 0,0 0 1,1 0-1,-1 0 0,0-1 1,0 1-1,0 0 0,0-1 1,-1 0-1,1 1 0,-1-1 1,1 0-1,-1 0 0,0 0 1,0 0-1,0 0 0,0 0 1,0-4-1,-1 6-8,0 1 1,0-1-1,0 1 1,0-1-1,0 1 1,-1-1-1,1 1 0,0-1 1,0 1-1,0-1 1,0 1-1,-1 0 1,1-1-1,0 1 1,0-1-1,-1 1 1,1-1-1,0 1 0,-1 0 1,1-1-1,0 1 1,-1 0-1,1-1 1,-1 1-1,1 0 1,0 0-1,-1-1 0,1 1 1,-1 0-1,1 0 1,-1 0-1,1 0 1,-1-1-1,-22 4-166,-18 14 82,-11 28 70,49-43 27,1 1 0,-1-1 0,1 1 0,0 0 0,0 0 0,0 0 1,0 0-1,1 1 0,-1-1 0,1 0 0,0 1 0,0-1 0,0 1 0,0-1 0,1 1 0,-1 4 0,1-7 0,1 0 0,-1 0 0,1 0-1,-1 0 1,1-1 0,-1 1 0,1 0 0,0 0 0,-1-1 0,1 1 0,0 0 0,0-1 0,-1 1 0,1-1 0,0 1-1,0-1 1,0 1 0,0-1 0,0 0 0,0 1 0,0-1 0,0 0 0,0 0 0,0 0 0,0 0 0,0 0 0,1 0 0,35 2 31,-28-2-23,23 1-71,-4 1 96,-1-1 0,1-1 0,0-1 0,-1-2 0,52-11 0,-76 12-24,0 1-1,0-1 0,0 0 1,0 1-1,0-1 0,-1 0 1,1-1-1,-1 1 0,1 0 0,-1-1 1,0 0-1,0 1 0,0-1 1,0 0-1,0 0 0,-1 0 1,1 0-1,-1 0 0,0 0 0,0-1 1,0 1-1,-1 0 0,1-1 1,-1 1-1,1 0 0,-1-6 1,0-2-13,-1 1 1,0-1 0,0 1 0,-1 0 0,0-1-1,0 1 1,-6-12 0,9 21-8,-1 0 1,1 1-1,0-1 0,-1 0 0,1 1 1,0-1-1,0 1 0,0-1 0,0 1 1,-1-1-1,1 1 0,0 0 0,0-1 0,0 1 1,0 0-1,0 0 0,0 0 0,0 0 1,0 0-1,0 0 0,0 0 0,0 0 1,0 0-1,0 0 0,1 1 0,32-1-57,-19 1-38,0 0 1,-1 1 0,1 1 0,-1 0-1,0 1 1,0 0 0,0 1 0,18 9-1,-31-13 102,1 1-1,0-1 0,-1 1 0,0-1 1,1 1-1,-1-1 0,0 1 0,0 0 1,0-1-1,0 1 0,0 0 0,-1 0 1,1 0-1,0 0 0,-1 0 0,1 0 1,-1 0-1,0 0 0,0 0 0,0 0 1,0 0-1,0 0 0,0 0 0,0 0 1,-1 3-1,-2 6 66,-1 0 0,1 0 0,-10 17 0,-1 6 112,13-30-154,0 0-1,0 0 1,0 0 0,0 0 0,1 1 0,-1-1-1,1 0 1,0 0 0,1 0 0,0 5 0,0-7-17,0-1 1,-1 0 0,1 1 0,0-1 0,1 0-1,-1 0 1,0 0 0,0 0 0,0 0 0,1 0-1,-1 0 1,0 0 0,1 0 0,-1-1 0,1 1 0,-1-1-1,1 1 1,-1-1 0,1 1 0,-1-1 0,1 0-1,0 0 1,-1 0 0,1 0 0,-1 0 0,1 0-1,2-1 1,2 0 3,-1 0 1,0 0-1,0-1 0,0 0 0,0 0 1,0 0-1,0 0 0,0-1 0,-1 0 1,0 0-1,1 0 0,-1-1 0,0 1 0,0-1 1,-1 0-1,1 0 0,-1 0 0,0-1 1,0 1-1,4-10 0,3-2 26,-2-2 0,0 1 1,-1-1-1,8-28 0,-12 27-29,0 5 303,6 23-192,-6-4-119,0 0 0,1-1 0,0 1 1,-1-1-1,2 0 0,-1 0 0,0 0 1,1 0-1,0-1 0,0 0 0,0 0 0,0 0 1,0-1-1,1 1 0,-1-1 0,1-1 0,7 3 1,2-1 25,0-1 0,0 0 0,0-1 0,0-1 0,24-2 0,-33 1-12,1-1-1,-1 1 1,0-1 0,0 0-1,0-1 1,-1 1 0,1-1-1,0 0 1,-1-1 0,0 1 0,0-1-1,0 0 1,0 0 0,6-8-1,-8 8-2,1 0 1,-1 0-1,0 0 0,0 0 0,-1-1 0,1 1 0,-1-1 0,0 1 0,-1-1 0,1 0 0,-1 0 1,1 0-1,-2 0 0,1 0 0,0 0 0,-1 0 0,0 0 0,-1-7 0,1 10-11,-1 1 1,0 0-1,1-1 0,-1 1 0,0 0 1,0 0-1,0 0 0,0-1 0,0 1 0,0 0 1,0 0-1,0 1 0,0-1 0,-1 0 0,1 0 1,0 0-1,-1 1 0,1-1 0,0 1 0,-1-1 1,1 1-1,-1-1 0,1 1 0,-1 0 0,1 0 1,-1 0-1,1 0 0,-1 0 0,1 0 0,0 0 1,-1 0-1,-1 1 0,-2-1-11,-1 1 0,1 0 0,0 0 1,0 0-1,0 1 0,0 0 0,0 0 0,-5 2 1,5-1 24,1 0 1,0 0 0,0 0 0,1 1 0,-1-1-1,1 1 1,-1 0 0,1 0 0,0 0 0,1 0-1,-1 1 1,1-1 0,0 1 0,0-1 0,0 1 0,1 0-1,-1 0 1,1 0 0,0 0 0,1 0 0,-1 0-1,1 0 1,0 0 0,0 0 0,1 0 0,-1 0 0,1 0-1,0 0 1,1 0 0,-1-1 0,1 1 0,0 0-1,0-1 1,0 1 0,1-1 0,-1 1 0,1-1-1,0 0 1,5 4 0,1-1-344,0 0 0,0 0 0,1-1 1,0-1-1,1 1 0,13 4 0,-15-7-1607,1 0 1,0-1 0,0 0-1,12 1 1,18-2-11502</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20.825"/>
    </inkml:context>
    <inkml:brush xml:id="br0">
      <inkml:brushProperty name="width" value="0.025" units="cm"/>
      <inkml:brushProperty name="height" value="0.025" units="cm"/>
    </inkml:brush>
  </inkml:definitions>
  <inkml:trace contextRef="#ctx0" brushRef="#br0">10 1 10282,'1'2'8672,"1"19"-6657,-8 108 3375,2-85-4469,2 0-1,6 84 1,-4-127-902,0 0 1,0-1 0,0 1-1,0 0 1,0 0-1,0 0 1,0 0-1,1-1 1,-1 1-1,0 0 1,0 0-1,1 0 1,-1-1 0,0 1-1,1 0 1,-1-1-1,1 1 1,-1 0-1,1-1 1,-1 1-1,1 0 1,0-1-1,-1 1 1,1-1-1,0 1 1,-1-1 0,1 1-1,0-1 1,0 0-1,-1 1 1,1-1-1,0 0 1,0 0-1,0 1 1,0-1-1,1-1 27,-1 1 0,0-1-1,1 1 1,-1-1-1,0 1 1,0-1-1,0 0 1,0 0-1,0 0 1,0 0 0,0 0-1,0 0 1,0 0-1,0 0 1,0 0-1,0 0 1,-1 0-1,1-1 1,-1 1 0,2-2-1,7-28-8,0 1-1,-2-1 1,-2 0 0,0 0-1,-3-1 1,-1-62-1,0 93-44,-1 1 0,1 0-1,-1-1 1,1 1 0,0-1-1,-1 1 1,1 0 0,0-1-1,0 1 1,-1 0 0,1 0-1,0 0 1,0 0 0,-1 0-1,1 0 1,0 0 0,0 0-1,0 0 1,-1 0 0,1 0 0,0 0-1,0 0 1,-1 1 0,3-1-1,21 6-208,-23-6 215,62 10-3090,-49-9 1338,0-1 0,1 0 0,-1 0 1,0-2-1,0 0 0,0 0 0,0-2 1,22-7-1,-14 1-6937</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7:33.416"/>
    </inkml:context>
    <inkml:brush xml:id="br0">
      <inkml:brushProperty name="width" value="0.025" units="cm"/>
      <inkml:brushProperty name="height" value="0.025" units="cm"/>
    </inkml:brush>
  </inkml:definitions>
  <inkml:trace contextRef="#ctx0" brushRef="#br0">1408 1 8168,'0'0'10394,"-5"8"-9807,-56 79 1142,-115 126-1,164-199-1614,-176 205 45,-236 258 1807,358-400-1940,4 2-1,-95 160 1,79-116 4,55-87 18,-2-1 0,-1-1 0,-31 31 0,9-8-48,59-68-7648,-10 10 7151,1 0 0,0-1 0,-1 1 0,1-1 0,-1 0 0,0 1 0,1-1 0,-1 0 0,0 0 0,0 0 0,0 0 0,1-2-1,5-19-4963</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21.227"/>
    </inkml:context>
    <inkml:brush xml:id="br0">
      <inkml:brushProperty name="width" value="0.025" units="cm"/>
      <inkml:brushProperty name="height" value="0.025" units="cm"/>
    </inkml:brush>
  </inkml:definitions>
  <inkml:trace contextRef="#ctx0" brushRef="#br0">189 1 11371,'0'0'7596,"-10"3"-5994,-7 5-1058,0 0 0,1 1 0,0 0 0,0 1 0,-16 14 0,27-20-403,0 0 0,0 1-1,0-1 1,0 1 0,1 0 0,0 0 0,0 1 0,0-1-1,1 1 1,0 0 0,0 0 0,0 0 0,0 0-1,1 0 1,0 0 0,1 1 0,0-1 0,0 1-1,-1 11 1,3-17-121,-1 1-1,1 0 1,0 0 0,-1 0-1,1 0 1,0 0 0,0-1-1,1 1 1,-1 0 0,0-1-1,0 1 1,1-1 0,-1 0-1,1 1 1,-1-1-1,1 0 1,-1 0 0,1 0-1,0 0 1,0 0 0,0 0-1,-1 0 1,1-1 0,0 1-1,0-1 1,0 1 0,0-1-1,0 0 1,0 0-1,4 0 1,3 1 0,-1-1 0,1 0-1,-1-1 1,1 0 0,-1 0 0,11-3 0,-10 0-4,1 0 1,-1-1-1,0 0 1,0-1-1,0 0 0,-1 0 1,0-1-1,0 0 1,0-1-1,-1 1 1,0-1-1,-1-1 1,0 1-1,0-1 1,-1 0-1,0-1 1,0 1-1,-1-1 1,0 0-1,-1 0 1,0 0-1,1-12 1,-4 22-18,0 0 1,0 0 0,0-1 0,0 1 0,1 0-1,-1 0 1,0 0 0,0-1 0,0 1 0,0 0 0,0 0-1,0-1 1,0 1 0,0 0 0,0 0 0,0-1-1,0 1 1,0 0 0,-1 0 0,1 0 0,0-1-1,0 1 1,0 0 0,0 0 0,0-1 0,0 1 0,0 0-1,-1 0 1,1 0 0,0 0 0,0-1 0,0 1-1,0 0 1,-1 0 0,1 0 0,0 0 0,0 0-1,0 0 1,-1-1 0,1 1 0,0 0 0,-1 0-1,-10 5-49,-11 14-3,18-13 59,0 1 0,0-1 1,1 1-1,0 0 1,0 0-1,0 0 1,1 0-1,0 1 1,1-1-1,0 0 0,0 1 1,0-1-1,1 1 1,1 10-1,0-14-18,-1 0 0,1-1 0,0 1 0,0-1 0,1 1 0,-1-1 0,1 0 0,0 1 0,0-1-1,0 0 1,0 0 0,0 0 0,1-1 0,-1 1 0,1 0 0,0-1 0,-1 0 0,1 1 0,0-1 0,1 0 0,-1-1 0,0 1 0,0-1-1,1 1 1,-1-1 0,1 0 0,0 0 0,-1 0 0,1-1 0,6 1 0,40 0-2632,-44-1 1831,-1-1-1,0 1 1,0-1 0,0-1 0,0 1-1,0-1 1,7-3 0,14-15-6821</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21.714"/>
    </inkml:context>
    <inkml:brush xml:id="br0">
      <inkml:brushProperty name="width" value="0.025" units="cm"/>
      <inkml:brushProperty name="height" value="0.025" units="cm"/>
    </inkml:brush>
  </inkml:definitions>
  <inkml:trace contextRef="#ctx0" brushRef="#br0">79 0 17969,'0'0'1751,"-10"12"358,9-11-2089,-6 7 447,0 0-1,0 0 1,1 1-1,0 0 1,0 1-1,1-1 1,0 1 0,1 0-1,0 0 1,1 1-1,0-1 1,-1 12-1,3-3-282,2 1-1,0 0 0,1-1 1,2 0-1,-1 1 0,2-1 0,1 0 1,8 19-1,14 52-162,-23-51 19,-4-34 148,-1-23-58,0 7-88,1-2-155,-1 1-1,0-1 0,-1 0 0,0 1 0,-1-1 0,0 1 0,-1-1 1,0 1-1,-1 0 0,-1 0 0,-6-12 0,7 18 39,3 8-71,14 11 47,-3-9 117,0 0-1,0-1 1,0 0 0,0-1 0,1 0 0,-1 0 0,1-1 0,-1-1-1,1 1 1,-1-2 0,17-2 0,-21 2-10,1 0-1,-1 0 1,0-1-1,0 0 1,0 0 0,0-1-1,-1 1 1,1-1-1,-1 0 1,1-1 0,-1 1-1,0-1 1,0 0-1,-1-1 1,1 1-1,-1-1 1,0 0 0,0 0-1,-1 0 1,4-7-1,2-12 79,-4 13-40,-8 24 52,-2 4 197,0 1 0,2 0 0,0 0 0,1 0 0,1 33 0,1-47-302,1-1 0,-1 1-1,1-1 1,0 1 0,0-1 0,0 1 0,0-1 0,0 0 0,1 1-1,0-1 1,-1 0 0,1 0 0,0 0 0,1-1 0,-1 1 0,0 0-1,1-1 1,0 1 0,-1-1 0,1 0 0,0 0 0,0 0 0,0 0-1,0-1 1,1 1 0,-1-1 0,0 0 0,1 0 0,-1 0-1,1 0 1,-1 0 0,1-1 0,-1 0 0,1 1 0,0-2 0,4 1-1,-6 0-262,1-1 0,-1 1 1,1 0-1,-1-1 0,0 0 0,0 1 0,1-1 0,-1 0 0,0 0 0,0 0 0,0 0 0,0-1 0,0 1 0,0-1 0,0 1 0,0-1 0,-1 0 0,1 1 0,0-1 0,-1 0 0,0 0 0,1 0 0,-1 0 0,0 0 0,1-3 0,1-3-1638,0 0-1,0-1 0,-1 1 1,0-1-1,1-15 1,-1-16-7210</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22.076"/>
    </inkml:context>
    <inkml:brush xml:id="br0">
      <inkml:brushProperty name="width" value="0.025" units="cm"/>
      <inkml:brushProperty name="height" value="0.025" units="cm"/>
    </inkml:brush>
  </inkml:definitions>
  <inkml:trace contextRef="#ctx0" brushRef="#br0">1 0 8360,'0'0'17520,"20"63"-19601,3-44-1475,2-2-2914,1 0-4068</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22.423"/>
    </inkml:context>
    <inkml:brush xml:id="br0">
      <inkml:brushProperty name="width" value="0.025" units="cm"/>
      <inkml:brushProperty name="height" value="0.025" units="cm"/>
    </inkml:brush>
  </inkml:definitions>
  <inkml:trace contextRef="#ctx0" brushRef="#br0">221 47 14061,'0'0'4298,"-9"0"-919,1 0-2797,-10 0 285,-1 0 1,1 2-1,-1 0 0,-28 7 1,42-8-781,1 0 1,0 0-1,0 1 1,-1 0-1,1-1 1,0 2-1,0-1 1,1 0-1,-1 1 1,0 0-1,1 0 1,-1 0-1,1 0 1,0 0-1,0 1 1,1-1-1,-1 1 1,1 0-1,-1 0 1,1 0-1,0 0 1,1 0-1,-1 0 1,1 1-1,0-1 1,-1 8-1,1-10-70,1 0 1,0 0-1,0 0 0,0 0 0,0 1 0,1-1 0,-1 0 0,1 0 0,-1 0 0,1 0 0,0 0 0,-1 0 0,1 0 0,0 0 0,1 0 0,-1 0 0,0-1 0,0 1 0,1 0 0,-1-1 0,1 1 0,2 1 0,0 0 3,0 0-1,1 0 1,-1-1-1,1 0 1,0 0 0,0 0-1,0-1 1,0 1-1,8 0 1,-5-1-3,0 0 0,0 0-1,1-1 1,-1 0 0,0 0 0,1-1 0,-1 0-1,0 0 1,0-1 0,1-1 0,-2 1 0,10-5 0,-11 3-3,-1 0 1,0 0-1,0 0 1,0-1 0,-1 0-1,1 0 1,-1-1-1,-1 1 1,1-1 0,-1 1-1,1-1 1,-2 0-1,1-1 1,-1 1 0,3-10-1,-4 12-8,-1 1 0,1 0 0,-1 0 0,0 0 0,0 0 0,0 0 0,0-1 0,0 1 0,-1 0 0,1 0 0,-1 0 0,0 0 0,0 0 0,0 0 0,0 0 0,-1 0 0,1 1 0,-1-1 0,0 0 0,0 1 0,0-1 0,0 1 0,0-1 0,0 1 0,0 0 0,-1 0 0,0 0 0,1 1 0,-1-1 0,0 0 0,1 1 0,-1 0 0,0 0 0,-4-2 0,0 1 28,0 0 0,0 0 0,0 0 1,0 1-1,0 0 0,0 0 0,0 1 1,0 0-1,0 0 0,0 1 0,-12 2 1,18-3-25,1 0-1,0 0 1,-1 0 0,1 0 0,-1 0 0,1 0 0,0 1 0,-1-1 0,1 0 0,0 0 0,-1 0-1,1 1 1,0-1 0,-1 0 0,1 0 0,0 1 0,-1-1 0,1 0 0,0 1 0,0-1 0,-1 0-1,1 1 1,0-1 0,0 1 0,0-1 0,0 0 0,-1 1 0,1-1 0,0 1 0,0-1 0,0 0-1,0 1 1,0-1 0,0 1 0,13 7 40,22-1-19,-22-6-183,1 0 0,-1-1 0,1-1 0,-1 0 0,1 0 0,20-6 1,13-16-9714,-38 18 2018</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23.138"/>
    </inkml:context>
    <inkml:brush xml:id="br0">
      <inkml:brushProperty name="width" value="0.025" units="cm"/>
      <inkml:brushProperty name="height" value="0.025" units="cm"/>
    </inkml:brush>
  </inkml:definitions>
  <inkml:trace contextRef="#ctx0" brushRef="#br0">164 126 14510,'0'0'6715,"2"10"-4889,1 34 318,-4 51 0,0-53-1459,1-1-1,10 69 1,0-79-373,-4-10-2910,-23-36-1762,-45-64-3174,1-12 4131,52 74 3531,0-1 1,1 0-1,-8-27 0,13 35 398,1 0 0,0-1 1,0 0-1,1 1 0,1-1 0,-1 0 1,3-14-1,-1 19-190,1 1 0,0-1-1,0 0 1,1 1 0,-1 0 0,1-1 0,0 1 0,0 0-1,1 1 1,0-1 0,0 0 0,0 1 0,0 0 0,0 0-1,1 0 1,0 1 0,0 0 0,0-1 0,0 2-1,11-5 1,0 0 308,1 0-1,0 1 0,0 2 0,0-1 0,32-2 1,-24 4-46,0 2 1,48 4-1,-65-3-559,0 1-1,0 1 1,0 0-1,0 0 0,-1 0 1,1 1-1,-1 0 1,1 1-1,-1-1 1,0 2-1,0-1 1,12 11-1,-17-13-26,0 0 0,0 0 0,1 1 0,-2-1 0,1 1 0,0-1 0,0 1 0,-1 0 0,0 0 0,1 0 0,-1 0 0,0 0 1,-1 0-1,1 0 0,0 0 0,-1 0 0,0 0 0,1 0 0,-1 0 0,-1 0 0,1 1 0,0-1 0,-1 0 0,1 0 0,-1 0 0,0 0 0,0 0 0,0 0 0,-1 0 0,1-1 0,-1 1 0,1 0 0,-1-1 0,0 1 0,0-1 0,-4 4 0,-7 8 215,-1 0-1,-1-2 0,0 1 1,-26 15-1,33-23-143,-16 9 128,19-12-192,-1 1 0,0 0 0,1 0 0,-1 1 0,1 0-1,0-1 1,0 2 0,1-1 0,-1 1 0,1-1 0,-4 7 0,8-11-21,0 1-1,0-1 1,0 1-1,-1-1 1,2 1 0,-1-1-1,0 1 1,0-1-1,0 1 1,0-1-1,0 1 1,0-1 0,0 1-1,1-1 1,-1 1-1,0-1 1,0 0-1,1 1 1,-1-1 0,0 1-1,0-1 1,1 0-1,-1 1 1,1-1-1,-1 0 1,0 1 0,1-1-1,-1 0 1,1 0-1,-1 1 1,1-1 0,-1 0-1,0 0 1,1 0-1,20 6-5,-16-5 10,133 40 202,-16-4-3325,-39-19-6315,-40-12-3168</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23.846"/>
    </inkml:context>
    <inkml:brush xml:id="br0">
      <inkml:brushProperty name="width" value="0.025" units="cm"/>
      <inkml:brushProperty name="height" value="0.025" units="cm"/>
    </inkml:brush>
  </inkml:definitions>
  <inkml:trace contextRef="#ctx0" brushRef="#br0">0 0 13421,'4'4'5893,"-4"10"-4900,0 7 320,0 6 801,0 3-416,0 0-705,-4-1-416,4-3-417,0-4-128,11-2 32,3-6-449,1-5-1120,-4-4-1186,-2-5-1248,-9-5-3556</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24.211"/>
    </inkml:context>
    <inkml:brush xml:id="br0">
      <inkml:brushProperty name="width" value="0.025" units="cm"/>
      <inkml:brushProperty name="height" value="0.025" units="cm"/>
    </inkml:brush>
  </inkml:definitions>
  <inkml:trace contextRef="#ctx0" brushRef="#br0">19 65 14029,'0'0'6663,"-13"-46"-4453,8 36-801,5 6-96,0-1-576,14 5-513,4 0-256,7 0-769,13 3-1761,-2 6-929,7-1-2723,-1 2-3523</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24.556"/>
    </inkml:context>
    <inkml:brush xml:id="br0">
      <inkml:brushProperty name="width" value="0.025" units="cm"/>
      <inkml:brushProperty name="height" value="0.025" units="cm"/>
    </inkml:brush>
  </inkml:definitions>
  <inkml:trace contextRef="#ctx0" brushRef="#br0">225 1 16143,'0'0'2856,"-13"0"-662,3 0-1887,-15 0 731,-47 5 0,65-4-986,0 0 0,0 1-1,0-1 1,1 1 0,-1 0 0,1 1-1,0 0 1,-1 0 0,1 0-1,1 1 1,-1 0 0,0 0 0,-6 6-1,11-9-54,0 0-1,0 0 0,1 0 1,-1 0-1,0 0 1,0 0-1,1 0 0,-1 0 1,1 0-1,-1 0 0,1 1 1,-1-1-1,1 0 1,0 0-1,0 0 0,-1 1 1,1-1-1,0 0 0,0 0 1,0 1-1,0-1 1,1 0-1,-1 0 0,0 1 1,0-1-1,1 0 1,-1 0-1,1 0 0,-1 0 1,1 0-1,-1 1 0,1-1 1,0 0-1,-1 0 1,1 0-1,0-1 0,0 1 1,0 0-1,0 0 0,0 0 1,0-1-1,2 2 1,5 3-154,0 0 0,1 0 0,0-1 0,13 4 1,-8-2-330,26 10-443,-13-6 317,-1 1-1,0 1 0,45 30 1,-71-42 710,1 0 0,0 1 1,-1-1-1,1 0 1,0 1-1,-1-1 0,1 0 1,-1 1-1,1-1 0,-1 1 1,1-1-1,-1 1 0,1-1 1,-1 1-1,1-1 0,-1 1 1,0-1-1,1 1 0,-1 0 1,0-1-1,1 1 0,-1 0 1,0-1-1,0 1 0,0 0 1,0-1-1,0 1 1,1 0-1,-1 0 0,-1-1 1,1 1-1,0 0 0,0-1 1,0 1-1,0 0 0,0-1 1,0 1-1,-1 0 0,1-1 1,0 1-1,-1 0 0,1-1 1,0 1-1,-1-1 0,1 1 1,-1-1-1,1 1 1,-1-1-1,1 1 0,-1-1 1,1 1-1,-1-1 0,0 0 1,1 1-1,-1-1 0,1 0 1,-1 1-1,0-1 0,1 0 1,-1 0-1,-1 0 0,-48 14 2248,44-13-2285,-11 2-305,-81 13 1633,66-15-3804,0-3-3575,20-1-3988</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24.980"/>
    </inkml:context>
    <inkml:brush xml:id="br0">
      <inkml:brushProperty name="width" value="0.025" units="cm"/>
      <inkml:brushProperty name="height" value="0.025" units="cm"/>
    </inkml:brush>
  </inkml:definitions>
  <inkml:trace contextRef="#ctx0" brushRef="#br0">312 15 10346,'0'0'11210,"-12"-3"-10265,1 0-796,0 0 0,0 1-1,0 0 1,0 1 0,0 0 0,0 1-1,0 0 1,0 1 0,0 0-1,0 1 1,0 0 0,0 1 0,-19 7-1,18-4-104,1 0 0,0 2 1,0-1-1,0 1 0,-15 16 0,21-19 19,1 0 1,0 0-1,0 0 1,0 0-1,1 1 1,0 0-1,0-1 1,0 1-1,1 0 0,-1 0 1,2 1-1,-1-1 1,-1 10-1,3-14-53,0-1 0,0 0 0,0 1 0,0-1 0,0 0 0,0 0 0,1 1 0,-1-1 0,0 0 0,1 1 0,-1-1 0,1 0 0,-1 0 0,1 0 0,0 0 0,-1 0 0,1 1 0,0-1 0,0 0 0,0-1 0,0 1 0,0 0 0,0 0 0,0 0 0,0 0 0,0-1 0,0 1 0,0-1 0,1 1 0,-1-1 0,0 1 0,0-1 0,3 1 0,49 2 111,-40-3-91,21-1-461,0-2 0,-1-1 0,53-13 0,-48 7-4216,43-19 0,-47 15-2522</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25.358"/>
    </inkml:context>
    <inkml:brush xml:id="br0">
      <inkml:brushProperty name="width" value="0.025" units="cm"/>
      <inkml:brushProperty name="height" value="0.025" units="cm"/>
    </inkml:brush>
  </inkml:definitions>
  <inkml:trace contextRef="#ctx0" brushRef="#br0">206 1 15118,'0'0'2824,"-13"0"-1014,5 0-1570,0 0 0,0 0 1,0 1-1,0 0 0,-1 1 0,1 0 1,1 0-1,-1 1 0,0 0 0,1 0 1,-1 0-1,1 1 0,-12 9 0,10-7 220,1 1-1,0 1 1,0 0-1,-12 16 1,18-21-346,0 0 1,0 0 0,0 0-1,0 0 1,1 0 0,-1 0-1,1 0 1,0 1 0,0-1-1,0 1 1,0-1 0,1 1-1,-1-1 1,1 1 0,0-1 0,0 1-1,0-1 1,1 1 0,0 4-1,0-6-92,1-1 1,-1 1-1,1-1 0,-1 1 0,1-1 1,-1 1-1,1-1 0,0 0 0,0 0 1,0 0-1,0 0 0,0 0 0,0 0 0,0 0 1,0 0-1,0-1 0,0 0 0,0 1 1,0-1-1,0 0 0,0 0 0,1 0 1,1 0-1,53-4 117,-46 0-145,-1 1 0,0-2-1,0 1 1,0-1 0,0-1 0,-1 0 0,0 0 0,16-15 0,-15 12-320,0 0 1,-1-1 0,0 0-1,0 0 1,8-14 0,-24 36 272,1 1 0,1 0 1,0 0-1,0 0 0,-3 18 1,9 14-2803,0-44 2640,-1 0 1,0 0 0,1 0-1,-1 1 1,0-1 0,1 0-1,0 0 1,-1 0 0,1 0-1,-1 0 1,1 0 0,0-1-1,0 1 1,0 0 0,0 0 0,-1 0-1,1-1 1,0 1 0,0 0-1,0-1 1,0 1 0,1-1-1,-1 1 1,0-1 0,2 1-1,19 0-6854,-2-2-896</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7:33.872"/>
    </inkml:context>
    <inkml:brush xml:id="br0">
      <inkml:brushProperty name="width" value="0.025" units="cm"/>
      <inkml:brushProperty name="height" value="0.025" units="cm"/>
    </inkml:brush>
  </inkml:definitions>
  <inkml:trace contextRef="#ctx0" brushRef="#br0">157 1 8712,'0'0'10175,"-5"10"-9027,-10 31-279,1 2 1,-15 80-1,-5 22-642,12-78-96,-15 57 885,37-124-1009,0 0 0,0 0-1,0 0 1,0 0-1,0 0 1,0 1-1,0-1 1,0 0 0,0 0-1,-1 0 1,1 0-1,0 0 1,0 0 0,0 1-1,0-1 1,0 0-1,0 0 1,0 0-1,0 0 1,0 0 0,0 1-1,0-1 1,0 0-1,0 0 1,0 0 0,0 0-1,0 0 1,0 1-1,1-1 1,-1 0-1,0 0 1,0 0 0,0 0-1,0 0 1,0 0-1,0 1 1,0-1 0,0 0-1,0 0 1,1 0-1,-1 0 1,0 0-1,0 0 1,0 0 0,0 0-1,0 0 1,0 0-1,1 0 1,-1 1-1,0-1 1,0 0 0,0 0-1,0 0 1,0 0-1,1 0 1,-1 0 0,0 0-1,0 0 1,0 0-1,0 0 1,0 0-1,1-1 1,-1 1 0,0 0-1,0 0 1,0 0-1,0 0 1,1 0 0,13-12 304,20-23-11,-33 33-287,26-25-240,0 1 1,1 1-1,2 2 1,0 0-1,1 2 1,40-19-1,-47 26-3037,38-27-1,-25 11-3883</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25.702"/>
    </inkml:context>
    <inkml:brush xml:id="br0">
      <inkml:brushProperty name="width" value="0.025" units="cm"/>
      <inkml:brushProperty name="height" value="0.025" units="cm"/>
    </inkml:brush>
  </inkml:definitions>
  <inkml:trace contextRef="#ctx0" brushRef="#br0">55 0 13036,'0'0'1911,"-3"12"-448,-6 17-675,-2 4 1085,2 1 0,1 0 0,-6 69 0,14-102-1864,-1 1 0,1-1 0,0 0 0,0 1 0,0-1 0,0 1 0,0-1 0,0 0-1,1 1 1,-1-1 0,0 0 0,1 1 0,-1-1 0,1 0 0,-1 1 0,1-1 0,0 0 0,-1 0 0,1 0 0,0 1 0,0-1 0,0 0 0,0 0 0,0 0-1,0-1 1,0 1 0,0 0 0,0 0 0,1-1 0,-1 1 0,0 0 0,0-1 0,1 1 0,-1-1 0,0 0 0,1 1 0,-1-1 0,1 0 0,-1 0 0,0 0-1,1 0 1,-1 0 0,1 0 0,1 0 0,1-1 7,1 0 1,-1-1-1,0 1 0,1-1 1,-1 0-1,0 0 0,0 0 0,0-1 1,0 1-1,-1-1 0,1 0 1,3-4-1,7-10-25,-1-1 0,-1 0 0,-1-1 0,-1-1 0,-1 0-1,0 0 1,-1 0 0,-2-1 0,9-42 0,-52 159 1819,29-65-1566,1 1 1,1 0-1,2 0 1,0 43-1,4-72-275,0-1-1,0 1 1,0 0-1,0-1 1,1 1-1,-1-1 1,1 1-1,-1-1 0,1 1 1,0-1-1,0 1 1,0-1-1,1 0 1,-1 0-1,0 1 1,1-1-1,0 0 0,-1 0 1,1 0-1,0-1 1,4 4-1,-3-3-446,0-1 0,0 1 0,0-1-1,0 0 1,0 0 0,0 0 0,1-1 0,-1 1-1,0-1 1,0 1 0,4-1 0,12 0-6121</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26.094"/>
    </inkml:context>
    <inkml:brush xml:id="br0">
      <inkml:brushProperty name="width" value="0.025" units="cm"/>
      <inkml:brushProperty name="height" value="0.025" units="cm"/>
    </inkml:brush>
  </inkml:definitions>
  <inkml:trace contextRef="#ctx0" brushRef="#br0">1 96 17040,'0'0'10164,"9"2"-9710,-7-2-429,25 3 76,-1-1 0,34-1-1,-54-1-97,0 0-1,0 0 1,0-1-1,0 0 1,-1 0-1,1 0 0,0-1 1,-1 0-1,1 0 1,-1 0-1,1 0 1,-1-1-1,0 0 1,0-1-1,-1 1 0,1-1 1,0 1-1,5-8 1,-9 10 9,0 0 1,0 0 0,0-1-1,0 1 1,-1 0-1,1 0 1,0-1-1,-1 1 1,1 0 0,-1-1-1,1 1 1,-1 0-1,0-1 1,1 1-1,-1-1 1,0 1 0,0-1-1,0 1 1,0 0-1,0-1 1,-1 1-1,1-1 1,0 1 0,-1 0-1,1-1 1,-1 1-1,1 0 1,-2-3-1,0 2 13,0 1-1,0-1 1,-1 0-1,1 1 1,0 0-1,-1 0 0,1 0 1,0 0-1,-1 0 1,0 0-1,1 0 1,-1 1-1,1-1 0,-5 1 1,-3-1 11,0 1 0,0 0 0,-1 0 0,1 1 0,0 1 0,0-1 0,-13 5 0,17-3-17,0 1-1,0-1 0,0 1 1,1 1-1,0-1 0,-1 1 1,2 0-1,-1 0 0,0 0 1,1 1-1,0-1 0,0 1 1,-5 11-1,8-14-46,0-1 0,0 0 1,0 1-1,0-1 0,0 1 0,1 0 0,-1-1 1,1 1-1,-1-1 0,1 1 0,0 0 0,0-1 0,0 1 1,0 0-1,1-1 0,-1 1 0,1 0 0,0-1 0,-1 1 1,1-1-1,0 1 0,1-1 0,-1 1 0,0-1 0,1 0 1,-1 0-1,1 0 0,0 0 0,-1 0 0,1 0 1,0 0-1,0 0 0,1-1 0,-1 1 0,0-1 0,0 1 1,6 1-1,2 0-1247,1 0 0,0 0 1,0-1-1,1-1 0,-1 0 1,0 0-1,15-2 0,-20 1 337,41 0-8169</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26.439"/>
    </inkml:context>
    <inkml:brush xml:id="br0">
      <inkml:brushProperty name="width" value="0.025" units="cm"/>
      <inkml:brushProperty name="height" value="0.025" units="cm"/>
    </inkml:brush>
  </inkml:definitions>
  <inkml:trace contextRef="#ctx0" brushRef="#br0">172 227 10378,'0'0'5781,"-1"-9"-2028,1 3-3390,-1 0-1,-1 0 1,1 0-1,-1 0 1,0 0-1,-1 0 1,1 1-1,-1-1 1,-4-5-1,5 8-339,1 1 1,-1 0-1,0 0 0,0 0 0,0 0 0,0 1 1,0-1-1,0 0 0,0 1 0,0-1 0,-1 1 0,1 0 1,-1 0-1,1 0 0,-1 0 0,1 0 0,-1 1 1,0-1-1,1 1 0,-1 0 0,0-1 0,1 1 0,-1 0 1,0 1-1,1-1 0,-1 0 0,0 1 0,-4 1 1,3 0 7,0 0 1,0 1 0,0-1 0,1 1 0,-1 0-1,1 0 1,0 0 0,-1 1 0,1-1 0,1 1-1,-1 0 1,1 0 0,-1 0 0,1 0 0,0 0-1,0 0 1,-2 8 0,0 0 466,1 0 0,0 0 0,0 0 0,1 0 0,-1 19 0,3-28-447,0-1 0,0 1 0,0-1 0,0 1 0,1 0 0,-1-1 0,1 1 0,-1-1 0,1 1 0,0-1 0,0 1 0,0-1 0,0 0 0,1 1 0,-1-1 0,1 0 0,-1 0 0,1 0 0,0 0 0,0 0 0,-1 0 0,1-1 0,3 3 0,-1-2-26,1-1 1,-1 1 0,0-1 0,0 0-1,0 0 1,1 0 0,-1-1-1,0 0 1,1 1 0,-1-1-1,1-1 1,7-1 0,1 0-47,-1-1 0,1 0 1,-1-1-1,0-1 0,-1 0 1,1 0-1,-1-2 0,0 1 1,12-10-1,-9 3 0,-1 0 0,-1-1 0,0-1 0,0 0 0,-2 0 0,0-1 0,0 0 0,-2-1 0,0 0 0,-1-1 0,-1 1 0,0-1 0,-2 0 0,0-1 0,3-33 0,-7 52 16,-1-1 0,1 1 1,0 0-1,0 0 0,-1 0 1,1-1-1,0 1 1,-1 0-1,1 0 0,0 0 1,-1 0-1,1 0 1,0 0-1,-1 0 0,1-1 1,-1 1-1,1 0 0,0 0 1,-1 0-1,1 1 1,0-1-1,-1 0 0,1 0 1,0 0-1,-1 0 1,1 0-1,0 0 0,-1 0 1,1 1-1,0-1 0,-1 0 1,1 0-1,0 0 1,-1 1-1,1-1 0,-1 1 1,-3 4-1,0 0 0,-1 1 0,2-1 1,-1 1-1,1 0 0,0 0 0,0 0 1,0 1-1,1-1 0,0 1 0,1-1 1,-1 1-1,0 9 0,0-2-22,1 1 0,0-1 0,1 1-1,1-1 1,3 21 0,-3-28-223,1-1 0,0 1-1,1-1 1,-1 0 0,1 0 0,1 0-1,3 6 1,-3-6-929,1 0 0,0 0 1,0 0-1,1-1 0,11 10 0,13 3-6759</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27.381"/>
    </inkml:context>
    <inkml:brush xml:id="br0">
      <inkml:brushProperty name="width" value="0.025" units="cm"/>
      <inkml:brushProperty name="height" value="0.025" units="cm"/>
    </inkml:brush>
  </inkml:definitions>
  <inkml:trace contextRef="#ctx0" brushRef="#br0">17 1 18738,'0'0'3801,"3"7"-2066,0 13-1232,-1 1 1,0-1 0,-2 0 0,0 1 0,-1-1-1,-1 0 1,-7 30 0,3-13-464,-2 56 0,8-92-42,0 0-1,0 0 1,0 0-1,0 0 1,0 0-1,0 0 0,0 0 1,1 0-1,-1 0 1,0 0-1,0 0 1,1 0-1,-1 0 1,1 0-1,-1 0 1,1-1-1,-1 1 1,1 0-1,0 0 1,-1 0-1,1-1 1,0 1-1,1 1 0,-1-2-16,-1 0 0,1 0 0,0 0-1,0 0 1,-1-1 0,1 1-1,0 0 1,-1 0 0,1-1-1,0 1 1,-1 0 0,1-1-1,0 1 1,-1 0 0,1-1-1,-1 1 1,1-1 0,-1 1 0,1-1-1,-1 0 1,1 1 0,-1-1-1,0 1 1,1-1 0,-1 0-1,0 1 1,1-1 0,-1 0-1,0 1 1,0-1 0,0 0-1,1 1 1,-1-1 0,0-1-1,4-18-274,0 0 0,-1 0-1,-1 0 1,-1-1-1,-1 1 1,-3-22-1,1-15 264,31 74-71,-18-9 153,1-1-1,0 0 0,0-1 0,0 0 1,1-1-1,0-1 0,0 0 0,1-1 1,-1 0-1,1-1 0,-1 0 0,1-1 1,0-1-1,0 0 0,-1-1 0,21-4 1,-29 3-22,1 0 0,-1-1 0,0 1 0,1-2 0,-2 1 1,1 0-1,0-1 0,-1 0 0,1 0 0,-1 0 1,0-1-1,-1 1 0,1-1 0,-1 0 0,0 0 0,0 0 1,0-1-1,-1 1 0,0-1 0,0 1 0,0-1 1,-1 0-1,1 0 0,-1 1 0,-1-1 0,1 0 0,-1 0 1,0 0-1,-2-12 0,2 17-31,0 0-1,0 0 1,0 0-1,-1 0 1,1 0-1,0 0 1,-1 0-1,1 0 1,0 0 0,-1 0-1,1 0 1,-1 0-1,1 0 1,-1 0-1,0 0 1,1 0-1,-1 0 1,0 1-1,0-1 1,0 0-1,0 1 1,1-1 0,-1 0-1,0 1 1,0-1-1,0 1 1,0-1-1,0 1 1,0 0-1,0-1 1,-1 1-1,1 0 1,0 0 0,0 0-1,0 0 1,0 0-1,0 0 1,0 0-1,0 0 1,0 0-1,-3 1 1,2 0-5,-1 0-1,0 0 1,0 0-1,0 0 1,1 1 0,-1-1-1,0 1 1,1 0 0,-1 0-1,1 0 1,0 0 0,0 0-1,0 0 1,-2 3 0,-3 6 23,2-1 0,0 1 0,0 0 0,1 1 1,0-1-1,1 1 0,0 0 0,1 0 1,0 0-1,1 0 0,0 0 0,2 19 1,-1-25 1,1 0 1,0-1 0,0 1 0,0 0-1,1-1 1,-1 1 0,2-1 0,-1 1-1,0-1 1,1 0 0,0 0 0,0 0 0,0 0-1,1-1 1,0 1 0,0-1 0,0 0-1,0 0 1,1-1 0,-1 1 0,1-1 0,0 0-1,0 0 1,0 0 0,1-1 0,-1 0-1,10 3 1,-5-3-9,0 0 0,0-1 0,0 0 0,1-1 0,-1 0 0,0-1 0,0 0 0,1 0 0,-1-1 0,0 0 0,0-1 0,-1 0 0,1-1 0,0 0-1,10-6 1,-14 6 7,0 1 0,0-1 0,0-1 0,0 1 0,-1-1 0,0 0 0,0 0 0,0-1 0,-1 1 0,0-1 0,0 0 0,0 0 0,-1 0 0,1-1 0,-2 1 0,1-1 0,-1 0 0,0 0 0,0 0 0,-1 0 0,0 0 0,1-11 0,-2 16 2,0 1-1,0-1 1,0 1-1,0 0 1,0-1 0,0 1-1,0-1 1,0 1-1,-1 0 1,1-1-1,0 1 1,-1 0 0,1-1-1,-1 1 1,0 0-1,1 0 1,-1-1 0,0 1-1,0 0 1,0 0-1,0 0 1,0 0-1,0 0 1,0 0 0,0 0-1,0 0 1,0 1-1,0-1 1,-1 0 0,1 1-1,0-1 1,-1 1-1,1-1 1,0 1-1,-1 0 1,1-1 0,0 1-1,-1 0 1,1 0-1,-1 0 1,1 0 0,0 0-1,-1 0 1,1 1-1,-1-1 1,1 0-1,0 1 1,-1-1 0,-1 2-1,-1-1-1,1 0 0,-1 1 0,1-1 0,-1 1-1,1 0 1,0 0 0,-1 1 0,1-1 0,0 1 0,1-1 0,-1 1-1,0 0 1,1 0 0,-1 0 0,1 0 0,0 1 0,0-1-1,-1 4 1,1-1-12,1-1 0,0 0 0,0 0 0,1 1 0,-1-1 0,1 1 0,0-1 0,1 0 0,-1 1 0,1-1 0,0 1 0,0-1 0,1 0-1,0 0 1,0 0 0,0 0 0,0 0 0,1 0 0,0-1 0,0 1 0,0-1 0,0 0 0,1 0 0,0 0 0,0 0 0,0 0 0,0-1 0,6 4 0,0 0-378,0-1 1,1 0 0,0 0 0,0-1-1,12 4 1,-9-5-1138,1 0 0,-1-1 0,24 3 0,19-5-5387</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5:18.033"/>
    </inkml:context>
    <inkml:brush xml:id="br0">
      <inkml:brushProperty name="width" value="0.025" units="cm"/>
      <inkml:brushProperty name="height" value="0.025" units="cm"/>
    </inkml:brush>
  </inkml:definitions>
  <inkml:trace contextRef="#ctx0" brushRef="#br0">1 490 7271,'0'0'10164,"9"-6"-9224,63-46-248,-3-4 0,86-87 0,-39 34-644,-75 70-49,-28 25-6,0 1 0,1 0 0,1 1 0,0 1 1,16-10-1,-30 21 4,-1 0-1,0 0 1,0 0 0,0 0 0,0 0 0,0 0-1,1 0 1,-1 0 0,0 0 0,0-1 0,0 1 0,0 0-1,1 0 1,-1 0 0,0 0 0,0 0 0,0 0 0,1 0-1,-1 0 1,0 0 0,0 0 0,0 0 0,0 0 0,1 1-1,-1-1 1,0 0 0,0 0 0,0 0 0,1 0 0,-1 0-1,0 0 1,0 0 0,0 0 0,0 0 0,0 1 0,0-1-1,1 0 1,-1 0 0,0 0 0,0 0 0,0 1-1,0-1 1,0 0 0,0 0 0,0 0 0,0 0 0,0 1-1,0-1 1,0 14-20,-9 15 138,-49 91 329,36-79 305,-20 52 1,40-88-680,0 0-1,1 0 1,-1 0 0,1 1 0,1-1-1,-1 1 1,1-1 0,0 0 0,0 1-1,1-1 1,-1 0 0,3 8 0,-3-11-117,1-1 0,-1 0 1,1 1-1,0-1 0,-1 0 0,1 1 1,0-1-1,0 0 0,0 0 1,0 0-1,0 0 0,0 0 1,0 0-1,0 0 0,1 0 1,-1 0-1,0 0 0,3 1 1,-2-2-171,1 1 0,-1-1 0,1 0 1,-1 0-1,1 0 0,-1 0 0,0 0 0,1 0 1,-1 0-1,1-1 0,-1 1 0,0-1 1,1 0-1,-1 0 0,3-1 0,29-22-7780</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5:18.915"/>
    </inkml:context>
    <inkml:brush xml:id="br0">
      <inkml:brushProperty name="width" value="0.025" units="cm"/>
      <inkml:brushProperty name="height" value="0.025" units="cm"/>
    </inkml:brush>
  </inkml:definitions>
  <inkml:trace contextRef="#ctx0" brushRef="#br0">29 493 12396,'0'0'2861,"-6"8"-619,-17 25-336,23-33-1857,1 0 0,-1 0 0,0 0 0,0 0 0,0 0-1,0 0 1,1 0 0,-1 0 0,0 0 0,0 0 0,0 0 0,1 0 0,-1 0 0,0 0 0,0 0-1,0 0 1,0 0 0,1 1 0,-1-1 0,0 0 0,0 0 0,0 0 0,0 0 0,0 0 0,1 0-1,-1 1 1,0-1 0,0 0 0,0 0 0,0 0 0,0 0 0,0 0 0,0 1 0,0-1 0,1 0-1,-1 0 1,0 0 0,0 1 0,0-1 0,0 0 0,0 0 0,0 0 0,0 0 0,0 1 0,0-1-1,0 0 1,0 0 0,0 0 0,-1 1 0,20-12 111,44-43 646,84-92 0,-59 56-731,-19 20-43,91-84 224,-159 153-244,0-1-1,0 1 0,0 0 0,0 0 1,1 0-1,-1 0 0,0 0 0,0 1 1,1-1-1,-1 0 0,0 0 1,1 1-1,-1-1 0,1 1 0,-1-1 1,1 1-1,-1 0 0,1-1 0,-1 1 1,1 0-1,-1 0 0,1 0 0,2 1 1,-3 0 23,0 0-1,0 0 1,-1 0 0,1 0 0,0 0 0,-1 1 0,1-1 0,-1 0 0,1 1 0,-1-1-1,1 0 1,-1 1 0,0-1 0,0 0 0,0 1 0,0-1 0,0 0 0,0 1 0,0-1-1,0 2 1,-3 15 489,0 0-1,-8 28 0,-4 2-154,7-26-328,1 0 1,1 0-1,1 0 0,1 1 1,1 0-1,1 0 0,1 34 1,1-55-134,0 0-1,0 0 1,1 0 0,-1 0-1,1 0 1,-1 0 0,1 0-1,0-1 1,0 1 0,0 0 0,0 0-1,0-1 1,0 1 0,1-1-1,-1 1 1,0-1 0,1 1 0,-1-1-1,1 0 1,2 2 0,-2-2-308,0-1 0,0 1 0,0 0 0,-1-1 0,1 0 0,0 1 0,0-1 0,0 0 0,0 0 0,0 0 0,0 0 0,0 0 0,3-1 0,18-8-8750</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5:56.834"/>
    </inkml:context>
    <inkml:brush xml:id="br0">
      <inkml:brushProperty name="width" value="0.025" units="cm"/>
      <inkml:brushProperty name="height" value="0.025" units="cm"/>
    </inkml:brush>
  </inkml:definitions>
  <inkml:trace contextRef="#ctx0" brushRef="#br0">60 0 4869,'0'0'9908,"-1"18"-7178,0-14 1885,0-4-4605,1 0-1,0-1 1,0 1-1,0-1 1,0 1-1,-1 0 1,1-1-1,0 1 1,0 0-1,-1-1 1,1 1-1,0 0 1,-1-1-1,1 1 1,0 0-1,-1 0 1,1-1-1,0 1 1,-1 0-1,1 0 1,0 0-1,-1 0 0,1 0 1,-1-1-1,1 1 1,-1 0-1,1 0 1,0 0-1,-1 0 1,1 0-1,-1 0 1,1 0-1,0 0 1,-1 0-1,1 1 1,-1-1-1,1 0 1,-1 0-1,-13 17 660,-1 25 257,12 6-650,2 0-1,8 75 1,-4 141 692,-5-137-841,-4 206 353,-6-66-416,11-220-64,17 329 11,-11-304 12,-3 75 0,5 65 6,-4-185-26,19 264 196,-21-163-99,-10 241 516,-6-167-491,13 252 1,5-405-56,3 0 1,2 0 0,26 88 0,-28-130-243,-1-16-292,0-18-1036,-6-63-7628,-6 31-4912</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5:57.949"/>
    </inkml:context>
    <inkml:brush xml:id="br0">
      <inkml:brushProperty name="width" value="0.025" units="cm"/>
      <inkml:brushProperty name="height" value="0.025" units="cm"/>
    </inkml:brush>
  </inkml:definitions>
  <inkml:trace contextRef="#ctx0" brushRef="#br0">48 78 6598,'-5'-8'2872,"-5"-7"-1743,-23-40 5344,60 71-4295,246 242 1822,123 148-2740,-48-48-210,-348-357-1048,120 112 288,-101-98-318,0 0 1,1-1 0,0-1-1,40 18 1,-58-30-84,0 1 0,0-1-1,0-1 1,0 1 0,1 0 0,-1 0 0,0-1 0,1 1 0,-1-1-1,1 0 1,-1 0 0,0 0 0,1 0 0,-1 0 0,1 0-1,-1-1 1,0 1 0,1-1 0,-1 0 0,4-1 0,-5 0-109,1 1 0,-1-1 0,0 1 0,0-1 1,0 0-1,-1 0 0,1 1 0,0-1 0,-1 0 1,1 0-1,-1 0 0,1 1 0,-1-1 0,0 0 0,0 0 1,0 0-1,0 0 0,0 0 0,-1 0 0,1 0 1,0 1-1,-1-1 0,1 0 0,-1 0 0,0 0 1,-1-2-1,-18-33-5535</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5:58.326"/>
    </inkml:context>
    <inkml:brush xml:id="br0">
      <inkml:brushProperty name="width" value="0.025" units="cm"/>
      <inkml:brushProperty name="height" value="0.025" units="cm"/>
    </inkml:brush>
  </inkml:definitions>
  <inkml:trace contextRef="#ctx0" brushRef="#br0">0 0 9641,'0'0'4196,"13"7"-3027,6 4-554,-1 1-1,0 1 1,-1 1-1,0 0 1,25 29-1,80 105 1132,-96-116-1590,-6-6-24,452 537 2131,-392-479-2077,4-3 0,4-4 1,2-4-1,130 80 0,-171-125-184,65 28 0,-25-26-2013,-73-26 133,0-1 0,1 0 1,19 0-1,-27-3-3492</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5:58.734"/>
    </inkml:context>
    <inkml:brush xml:id="br0">
      <inkml:brushProperty name="width" value="0.025" units="cm"/>
      <inkml:brushProperty name="height" value="0.025" units="cm"/>
    </inkml:brush>
  </inkml:definitions>
  <inkml:trace contextRef="#ctx0" brushRef="#br0">2 51 6342,'-1'-8'2397,"0"-23"-395,1 31-1941,0-1 0,0 1 0,0-1 0,0 1 0,0-1-1,1 1 1,-1-1 0,0 1 0,0-1 0,0 1 0,0-1 0,1 1 0,-1 0 0,0-1 0,0 1 0,1-1 0,-1 1 0,0 0 0,1-1 0,-1 1 0,1 0 0,-1-1 0,0 1-1,1 0 1,-1-1 0,1 1 0,-1 0 0,1 0 0,-1 0 0,0-1 0,1 1 0,-1 0 0,1 0 0,-1 0 0,1 0 0,-1 0 0,1 0 0,-1 0 0,1 0 0,-1 0-1,1 0 1,-1 0 0,1 0 0,-1 1 0,1-1 0,-1 0 0,1 0 0,-1 0 0,1 1 0,-1-1 0,0 0 0,1 1 0,-1-1 0,1 0 0,-1 1 0,27 15 1442,24 32 409,-2 1-1,69 90 0,-21-22-838,163 162-259,367 307 0,-535-506-1110,99 80-1368,-57-67-2328,-91-71-893,-38-22 2072,-8-5-1031</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7:48.377"/>
    </inkml:context>
    <inkml:brush xml:id="br0">
      <inkml:brushProperty name="width" value="0.025" units="cm"/>
      <inkml:brushProperty name="height" value="0.025" units="cm"/>
    </inkml:brush>
  </inkml:definitions>
  <inkml:trace contextRef="#ctx0" brushRef="#br0">111 86 8488,'0'-4'866,"-1"-1"-1,1 0 1,-1 0 0,0 0-1,0 1 1,-1-1 0,1 1-1,-1-1 1,0 1 0,-5-8-1,7 11-782,-1 0-1,0 0 1,1 0-1,-1 1 0,0-1 1,0 0-1,0 0 1,0 0-1,0 1 1,0-1-1,0 1 1,0-1-1,0 0 1,0 1-1,0 0 0,0-1 1,0 1-1,0 0 1,0 0-1,0-1 1,-1 1-1,1 0 1,0 0-1,0 0 1,0 0-1,0 1 0,-1-1 1,1 0-1,0 0 1,0 1-1,0-1 1,0 0-1,0 1 1,0-1-1,0 1 1,0 0-1,0-1 0,0 1 1,0 0-1,0 0 1,0-1-1,0 1 1,1 0-1,-1 0 1,0 0-1,1 0 1,-1 0-1,1 0 1,-1 1-1,-5 7 42,0-1 0,1 1 1,0 0-1,1 0 0,0 0 0,1 1 0,0-1 1,0 1-1,1 0 0,0 0 0,1 0 0,0 0 1,0 0-1,2 16 0,-1-24-97,0 0-1,0 0 1,1 0 0,-1-1-1,0 1 1,1 0 0,-1 0-1,1-1 1,0 1-1,-1-1 1,1 1 0,0 0-1,0-1 1,0 1 0,0-1-1,0 0 1,0 1 0,1-1-1,-1 0 1,0 0 0,1 0-1,-1 0 1,1 0 0,-1 0-1,1 0 1,0 0-1,-1-1 1,1 1 0,0 0-1,-1-1 1,1 0 0,0 1-1,0-1 1,-1 0 0,1 0-1,0 0 1,0 0 0,-1 0-1,1 0 1,0-1 0,0 1-1,2-1 1,3 0 26,0-1 1,0 0 0,0 0-1,0 0 1,0 0-1,0-1 1,-1-1-1,0 1 1,11-8 0,-9 4-10,0 0 0,0-1 0,0 0 0,-1-1 1,-1 0-1,1 0 0,-1 0 0,-1-1 0,0 1 1,0-1-1,-1-1 0,0 1 0,-1-1 0,0 1 0,-1-1 1,0 0-1,1-16 0,-3 27-35,0-1 1,0 1-1,0 0 0,1-1 0,-1 1 0,0-1 1,0 1-1,0 0 0,0-1 0,0 1 1,0 0-1,-1-1 0,1 1 0,0 0 1,0-1-1,0 1 0,0 0 0,0-1 1,0 1-1,-1 0 0,1-1 0,0 1 1,0 0-1,0-1 0,-1 1 0,1 0 0,0 0 1,-1-1-1,1 1 0,0 0 0,0 0 1,-1 0-1,1-1 0,0 1 0,-1 0 1,1 0-1,0 0 0,-1 0 0,1 0 1,0 0-1,-1 0 0,1 0 0,-1 0 1,1 0-1,0 0 0,-1 0 0,1 0 0,0 0 1,-1 0-1,1 0 0,0 0 0,-1 0 1,1 0-1,0 0 0,-1 1 0,1-1 1,0 0-1,-1 0 0,1 0 0,0 1 1,-1-1-1,1 0 0,0 0 0,0 1 1,-1 0-1,-18 18 43,14-10-29,0 1-1,1 0 1,0 0 0,0 0-1,1 0 1,1 1 0,0-1 0,0 1-1,1 0 1,1-1 0,0 14-1,0-23-19,0 0 0,0 1-1,0-1 1,1 0 0,-1 1-1,1-1 1,-1 0 0,1 0-1,-1 1 1,1-1 0,-1 0 0,1 0-1,0 0 1,0 0 0,0 0-1,0 0 1,0 0 0,0 0-1,0 0 1,0 0 0,0 0-1,2 0 1,0 1 1,1 0 0,0-1 0,-1 0 0,1 0 0,0 0 0,0 0 0,7 0 0,0 0-318,-1-1 0,1-1 1,0 0-1,-1 0 1,14-4-1,-19 3-409,1 0 1,0 0 0,-1-1-1,0 0 1,10-6-1,20-22-7076</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5:59.208"/>
    </inkml:context>
    <inkml:brush xml:id="br0">
      <inkml:brushProperty name="width" value="0.025" units="cm"/>
      <inkml:brushProperty name="height" value="0.025" units="cm"/>
    </inkml:brush>
  </inkml:definitions>
  <inkml:trace contextRef="#ctx0" brushRef="#br0">0 1 7687,'0'0'5259,"0"9"-3893,0-3-1110,0-1 1,0 0-1,1 0 0,-1 0 0,1 0 1,1 0-1,-1 0 0,0 0 0,1 0 1,0 0-1,0 0 0,1-1 0,-1 1 1,1-1-1,0 0 0,0 1 0,1-1 1,6 6-1,156 140 4634,-12-13-3887,441 402-1248,33-37-4549,-581-465-315,-45-32 1137</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5:59.644"/>
    </inkml:context>
    <inkml:brush xml:id="br0">
      <inkml:brushProperty name="width" value="0.025" units="cm"/>
      <inkml:brushProperty name="height" value="0.025" units="cm"/>
    </inkml:brush>
  </inkml:definitions>
  <inkml:trace contextRef="#ctx0" brushRef="#br0">1 0 1922,'0'0'16608,"11"17"-15247,105 160-573,7-5 0,175 187 1,-115-181-223,401 298-1,-456-389-1997,-42-34-5196,-63-39 1070</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6:00.051"/>
    </inkml:context>
    <inkml:brush xml:id="br0">
      <inkml:brushProperty name="width" value="0.025" units="cm"/>
      <inkml:brushProperty name="height" value="0.025" units="cm"/>
    </inkml:brush>
  </inkml:definitions>
  <inkml:trace contextRef="#ctx0" brushRef="#br0">1 0 12876,'0'0'4084,"9"2"-3091,7 3-637,-1 1 1,-1 0-1,1 1 1,-1 0-1,0 1 1,24 19-1,83 74 1365,-112-93-1688,317 317 1317,-42-39-901,-215-223-440,3-4 0,104 67 0,-162-116-109,0-1-1,0 0 1,2-1-1,-1-1 1,1 0-1,0-1 1,0-1-1,0 0 1,1-2-1,31 4 1,-47-7 29,1 0 0,0 0 0,-1-1 0,1 1 0,-1 0 0,1-1 0,-1 0 0,1 1 0,-1-1 0,1 0 0,-1 0 1,1 0-1,-1 1 0,0-1 0,0-1 0,1 1 0,-1 0 0,0 0 0,0 0 0,0-1 0,0 1 0,0 0 0,-1-1 0,1 1 0,0-1 0,-1 1 0,1-1 0,-1 0 0,1 1 0,-1-1 0,0 1 0,0-1 0,1-3 0,-1-1-643,0 0 0,0 0 0,0 0 0,0 0-1,-1 0 1,0 0 0,0 0 0,-3-7 0,-16-25-5554</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6:00.459"/>
    </inkml:context>
    <inkml:brush xml:id="br0">
      <inkml:brushProperty name="width" value="0.025" units="cm"/>
      <inkml:brushProperty name="height" value="0.025" units="cm"/>
    </inkml:brush>
  </inkml:definitions>
  <inkml:trace contextRef="#ctx0" brushRef="#br0">0 1 10794,'0'0'5787,"13"0"-4741,-13 0-1042,10 0 165,-1-1 0,1 2 0,-1-1 0,0 2 0,1-1 0,-1 1 0,0 0 0,0 1 0,0 0 0,16 8 0,9 11 94,-1 2 0,-1 0 0,-1 2-1,46 51 1,98 134-128,-154-183-83,32 42-13,63 77 112,-98-127-232,1 0 0,0-2 1,1 0-1,38 25 0,-55-41 50,1 0 0,0 1-1,0-2 1,0 1 0,0 0 0,1-1 0,-1 1-1,0-1 1,1 0 0,-1-1 0,0 1 0,1-1-1,-1 0 1,1 0 0,6-1 0,-8 0 18,0 0 0,0 0 1,-1 0-1,1 0 1,0-1-1,-1 1 0,1-1 1,-1 0-1,1 0 0,-1 0 1,0 0-1,0 0 0,0 0 1,0 0-1,0-1 0,-1 1 1,1-1-1,-1 0 1,1 1-1,-1-1 0,0 0 1,1-5-1,2-8-303,0-1 0,-2 1 0,0-1-1,-1 0 1,-1 0 0,0 1 0,-1-1 0,-1 0 0,-1 1 0,0-1 0,-1 1 0,-1 0-1,-1 0 1,0 0 0,-16-28 0,-2 1-754,-2 1-1,-1 1 1,-3 2-1,-39-42 1,53 64 1581,0 0 0,0 2 1,-35-26-1,50 41-354,0-1 0,1 0 0,-1 1 1,0-1-1,0 1 0,0-1 0,0 1 0,0-1 1,0 1-1,0 0 0,0-1 0,0 1 1,0 0-1,0 0 0,0 0 0,-1 0 1,1 0-1,0 0 0,0 0 0,0 0 0,-1 0 1,1 1-52,0 0 0,1-1 0,-1 1 0,1-1 1,-1 1-1,1 0 0,0-1 0,-1 1 0,1 0 0,-1 0 1,1-1-1,0 1 0,0 0 0,0 0 0,-1 0 0,1-1 1,0 1-1,0 0 0,0 0 0,0 0 0,0 0 0,11 50 1675,-2-23-1252,2 0 0,2-1-1,0-1 1,1 0 0,2-1 0,1 0 0,0-1 0,2-1-1,1-1 1,1-1 0,0 0 0,2-2 0,0-1 0,36 22-1,-2-5-676,102 47 1,67 10-5362,-184-75 3674,30 10-6989</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6:25.665"/>
    </inkml:context>
    <inkml:brush xml:id="br0">
      <inkml:brushProperty name="width" value="0.025" units="cm"/>
      <inkml:brushProperty name="height" value="0.025" units="cm"/>
    </inkml:brush>
  </inkml:definitions>
  <inkml:trace contextRef="#ctx0" brushRef="#br0">1 149 9289,'0'0'5803,"9"-1"-3999,16-3-936,0-1 1,44-16-1,26-6-1759,-58 17-1966,1-1 0,64-30 1,-63 24 429,-33 15 2568,0 0 0,1 0 1,-1 0-1,0 1 0,0 0 1,1 0-1,-1 1 0,1 0 1,-1 0-1,0 0 0,8 2 1,5 2 421,-1 1 0,25 10 1,-29-9-134,0-1 0,0-1 1,1 0-1,-1-1 0,23 2 1,-12-4 575,1-2 0,46-6 0,-54 3-1936,-1 0 1,28-11-1,-13 0-3367</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6:26.712"/>
    </inkml:context>
    <inkml:brush xml:id="br0">
      <inkml:brushProperty name="width" value="0.025" units="cm"/>
      <inkml:brushProperty name="height" value="0.025" units="cm"/>
    </inkml:brush>
  </inkml:definitions>
  <inkml:trace contextRef="#ctx0" brushRef="#br0">1259 51 13869,'0'0'2141,"8"4"-75,4 0-1438,0 0 0,1-1 1,-1-1-1,1 0 0,0-1 1,-1 0-1,1-1 0,0 0 1,22-4-1,39-8 634,-1 3-1,95 1 1,-108 8-837,45 1 1674,116-15 0,-203 14-2099,26-5 0,-50 5 0,-1 0 0,1 0 0,-1 0 0,1-1 0,-1 0 0,1 0 0,-7-3 0,-11 0 0,-52-2 0,1 3 0,-95 9 0,-1 0 0,88-5 0,0 4 0,-116 21 0,12 0 0,126-20 0,0 2 0,-116 33 0,142-29 0,-1-2 0,-58 9 0,74-17 0,0-1 0,-1 0 0,1-2 0,0 0 0,0-1 0,-28-7 0,8 2 0,-1 1 0,1 3 0,-60 2 0,-55-5 0,153 6-184,0 0 1,-1-1-1,1 1 0,0-1 1,0 1-1,0-1 0,0 0 0,0 1 1,0-1-1,0 0 0,0-1 1,1 1-1,-1 0 0,0 0 1,1-1-1,-1 1 0,1-1 1,-1 1-1,1-1 0,-1 0 1,0-2-1,2 4 30,-1-1 0,1 0 1,0 0-1,0 1 0,0-1 1,0 0-1,0 0 0,0 1 1,0-1-1,0 0 0,0 0 0,0 1 1,0-1-1,0 0 0,0 0 1,1 1-1,-1-1 0,0 0 1,1 0-1,-1 1 0,0-1 1,1-1-1,1 1-92,-1-1 0,1 1 0,0 0 0,-1-1 0,1 1 0,0 0 1,0 0-1,0 0 0,-1 0 0,1 0 0,0 1 0,3-1 0,20-5-6539,2 2-3075</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6:30.858"/>
    </inkml:context>
    <inkml:brush xml:id="br0">
      <inkml:brushProperty name="width" value="0.025" units="cm"/>
      <inkml:brushProperty name="height" value="0.025" units="cm"/>
    </inkml:brush>
  </inkml:definitions>
  <inkml:trace contextRef="#ctx0" brushRef="#br0">1 229 14670,'0'0'3059,"11"1"-2664,9 2-336,1-1 1,0-1-1,-1-1 1,1-1-1,-1-1 1,33-7-1,-8-7 34,54-28 0,-72 29-43,1 2 0,1 1 0,0 1 0,1 2 0,54-10 0,298-13 687,-369 31-631,1-2 0,0 0 0,-1 0 0,1-1 0,16-8 0,33-9-1137,-19 16-3331,-33 5-170</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6:31.341"/>
    </inkml:context>
    <inkml:brush xml:id="br0">
      <inkml:brushProperty name="width" value="0.025" units="cm"/>
      <inkml:brushProperty name="height" value="0.025" units="cm"/>
    </inkml:brush>
  </inkml:definitions>
  <inkml:trace contextRef="#ctx0" brushRef="#br0">0 316 13293,'0'0'2637,"11"-9"-1073,42-33-222,2 2 1,90-50-1,-119 77-1273,0 0 0,1 1 1,0 2-1,1 1 0,0 1 0,1 1 0,-1 2 0,58-4 1,-79 10-66,0-1 1,0 1 0,1 1 0,-1-1 0,0 1-1,-1 0 1,1 1 0,0 0 0,0 0 0,-1 0-1,0 1 1,0 0 0,0 0 0,0 0 0,9 10-1,-1-2 32,-8-8-32,0 0 1,0-1 0,0 0-1,0 0 1,0 0-1,1 0 1,-1-1 0,1 0-1,0-1 1,0 0 0,-1 0-1,1 0 1,0-1-1,0 0 1,0 0 0,0 0-1,7-2 1,14-4-269,0-1 0,52-21 0,-55 19-149,-1 0 0,42-7-1,-56 14 528,0 1 1,1 0-1,-1 1 0,0 0 0,0 0 1,1 1-1,-1 1 0,0 0 0,0 0 1,0 1-1,0 0 0,-1 1 0,1 0 1,10 6-1,-15-7 23,-1-1 0,1 0 1,0 0-1,-1 0 0,1-1 1,0 1-1,0-1 0,0-1 0,0 1 1,0-1-1,0 1 0,0-1 1,0-1-1,0 1 0,0-1 0,0 0 1,0 0-1,0 0 0,0-1 1,8-3-1,-7 2-277,0-1 0,0 0-1,0 0 1,0 0 0,10-10 0,-10 8-1128,-1 0 0,1-1 0,-1 1 0,7-15 0,-2 2-7230</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6:31.843"/>
    </inkml:context>
    <inkml:brush xml:id="br0">
      <inkml:brushProperty name="width" value="0.025" units="cm"/>
      <inkml:brushProperty name="height" value="0.025" units="cm"/>
    </inkml:brush>
  </inkml:definitions>
  <inkml:trace contextRef="#ctx0" brushRef="#br0">0 409 13036,'2'-10'2066,"1"-1"-1720,0 0-1,1 0 0,1 1 0,0-1 0,0 1 1,1 0-1,0 0 0,1 1 0,0-1 0,1 2 1,12-13-1,3 0 38,0 0-1,1 2 1,2 1-1,0 1 1,0 1 0,37-15-1,-46 23-206,0 2 0,0 0 0,1 1 0,0 0 0,0 2-1,0 0 1,1 1 0,-1 1 0,0 1 0,1 0 0,35 6-1,-38-1-166,-1 0-1,1 1 0,-1 1 0,0 0 1,0 1-1,19 15 0,-20-13 1,0-1-1,1-1 1,-1 0-1,2-1 1,-1-1-1,29 8 1,-30-11-62,-1-2 0,1 0-1,0 0 1,0-1 0,0-1 0,0 0 0,0-1 0,25-7 0,-3-3-271,65-31 1,-43 16 284,-8 9 932,-36 14-649,1-1 1,-1 0-1,18-11 1,-28 14-471,-1 0 1,0 0-1,1-1 1,-1 1-1,0-1 0,0 0 1,0 0-1,-1 0 0,1 0 1,-1-1-1,0 1 1,0-1-1,0 1 0,0-1 1,0 0-1,1-7 1,-1-7-5039</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6:32.324"/>
    </inkml:context>
    <inkml:brush xml:id="br0">
      <inkml:brushProperty name="width" value="0.025" units="cm"/>
      <inkml:brushProperty name="height" value="0.025" units="cm"/>
    </inkml:brush>
  </inkml:definitions>
  <inkml:trace contextRef="#ctx0" brushRef="#br0">1 358 17296,'10'-12'1031,"38"-38"782,106-87 0,-124 114-1443,2 0 0,1 2 0,0 2 0,1 1-1,56-21 1,-80 35-369,0 1-1,0 1 1,0 0 0,0 0-1,0 1 1,1 0-1,-1 1 1,16 1-1,-22-1 1,1 1 0,0 0 0,0 1 0,-1-1-1,1 1 1,-1 0 0,1 0 0,-1 1 0,0-1 0,0 1-1,0 0 1,0 0 0,0 0 0,-1 0 0,0 1-1,1-1 1,-1 1 0,0 0 0,3 6 0,1 5 74,0 0 0,0 0 0,6 29 0,-9-31-46,0 1-1,1-1 1,0 0 0,1 0 0,0-1 0,8 12-1,-10-20-36,-1-1 0,1 0 0,-1 0 0,1 0 0,0 0 0,0-1 0,1 1 0,-1-1 0,0 0 0,1 0 0,-1-1-1,1 1 1,0-1 0,-1 0 0,1-1 0,0 1 0,0-1 0,0 0 0,-1 0 0,1 0 0,0 0 0,8-3 0,4 0-33,0-1 0,0 0 0,0-2 0,29-12 1,85-40 713,2 7 4152,-115 44-5070,0-2 0,-1 0 0,0 0 0,16-13 0,-2-2-3911,-1-1-4198,-5 1-5825</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27.821"/>
    </inkml:context>
    <inkml:brush xml:id="br0">
      <inkml:brushProperty name="width" value="0.025" units="cm"/>
      <inkml:brushProperty name="height" value="0.025" units="cm"/>
    </inkml:brush>
  </inkml:definitions>
  <inkml:trace contextRef="#ctx0" brushRef="#br0">288 27 5125,'4'0'867,"25"-7"2301,-28 7-2737,0-1-1,0 1 0,0 0 0,-1 0 0,1-1 0,0 1 1,0 0-1,0-1 0,0 1 0,0-1 0,-1 1 1,1-1-1,0 0 0,-1 1 0,1-1 0,0 0 1,-1 1-1,1-1 0,0 0 0,-1 0 0,0 0 1,1 0-1,0 0 0,-16-4 3679,-23 5-3409,35 0-331,-14 0-210,1 1 0,0 1 0,-1 1-1,1 0 1,0 1 0,1 0-1,-1 2 1,1 0 0,0 0 0,0 2-1,1-1 1,0 2 0,0 0 0,-24 22-1,36-29-108,-1 1 0,0 0 0,1 0 0,0 0 0,0 0 0,0 0 0,0 0 0,0 0 0,1 1 1,-1-1-1,1 1 0,0-1 0,0 1 0,0-1 0,0 1 0,1 0 0,0 0 0,0 6 0,0-7-21,1 0 0,0 0 0,0-1 1,0 1-1,0 0 0,1-1 0,-1 1 1,1-1-1,-1 1 0,1-1 0,0 0 1,0 0-1,0 1 0,0-2 0,1 1 1,-1 0-1,0 0 0,1-1 0,-1 1 0,1-1 1,-1 0-1,7 2 0,19 5-184,0-1-1,0-2 0,1-1 1,0-1-1,0-2 0,52-4 1,-52 3-1137,6-3-2637,-8-6-3118</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6:32.874"/>
    </inkml:context>
    <inkml:brush xml:id="br0">
      <inkml:brushProperty name="width" value="0.025" units="cm"/>
      <inkml:brushProperty name="height" value="0.025" units="cm"/>
    </inkml:brush>
  </inkml:definitions>
  <inkml:trace contextRef="#ctx0" brushRef="#br0">1 409 18321,'0'0'2648,"10"1"-2546,19-1 204,-1-2 0,1 0 0,-1-2 0,0 0 1,32-11-1,140-55 984,-60 19-638,-107 43-365,0 1 0,0 1 0,0 3 0,1 0-1,51 3 1,-49 2-212,0-3-1,-1-1 0,1-1 1,62-15-1,91-44 234,-155 49-851,-1-1 0,0-2 1,44-29-1,-43 15-4700,-8-3-5690</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6:53.948"/>
    </inkml:context>
    <inkml:brush xml:id="br0">
      <inkml:brushProperty name="width" value="0.025" units="cm"/>
      <inkml:brushProperty name="height" value="0.025" units="cm"/>
    </inkml:brush>
  </inkml:definitions>
  <inkml:trace contextRef="#ctx0" brushRef="#br0">64 10 10314,'0'0'10223,"0"-9"-4239,-9 228-4324,-8 172-1072,-11 24 228,29 76-4,-11-271-780,11 3-614,12-262-6897,-8 12-251</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6:56.865"/>
    </inkml:context>
    <inkml:brush xml:id="br0">
      <inkml:brushProperty name="width" value="0.025" units="cm"/>
      <inkml:brushProperty name="height" value="0.025" units="cm"/>
    </inkml:brush>
  </inkml:definitions>
  <inkml:trace contextRef="#ctx0" brushRef="#br0">1 0 19282,'0'0'7367,"49"21"-9865,-21-21-1378,-1-3-4003</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6:57.226"/>
    </inkml:context>
    <inkml:brush xml:id="br0">
      <inkml:brushProperty name="width" value="0.025" units="cm"/>
      <inkml:brushProperty name="height" value="0.025" units="cm"/>
    </inkml:brush>
  </inkml:definitions>
  <inkml:trace contextRef="#ctx0" brushRef="#br0">0 108 18385,'0'0'3332,"44"-56"-7689,-19 19-2369</inkml:trace>
  <inkml:trace contextRef="#ctx0" brushRef="#br0" timeOffset="1">170 3 9737,'0'0'6278,"-4"49"-5221,4-36-160,0-5-545,20-8-192,-2 0-63,9-17-514,-4-8-3523,3-5-5605</inkml:trace>
  <inkml:trace contextRef="#ctx0" brushRef="#br0" timeOffset="2">325 27 16207,'0'0'929,"-36"59"-480,27-44-385,7-8-1922,-2-7-3459</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6:57.574"/>
    </inkml:context>
    <inkml:brush xml:id="br0">
      <inkml:brushProperty name="width" value="0.025" units="cm"/>
      <inkml:brushProperty name="height" value="0.025" units="cm"/>
    </inkml:brush>
  </inkml:definitions>
  <inkml:trace contextRef="#ctx0" brushRef="#br0">1 125 11307,'0'0'11018,"7"-54"-11018,16 37-865,6 0-1953,0-1-3364,-2 0-5605</inkml:trace>
  <inkml:trace contextRef="#ctx0" brushRef="#br0" timeOffset="1">222 74 14061,'0'0'4004,"0"45"-3043,0-30-64,8-6-545,4-9-352,8 0 64,0-13-897,3-12-2786,2-2-4997</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6:57.920"/>
    </inkml:context>
    <inkml:brush xml:id="br0">
      <inkml:brushProperty name="width" value="0.025" units="cm"/>
      <inkml:brushProperty name="height" value="0.025" units="cm"/>
    </inkml:brush>
  </inkml:definitions>
  <inkml:trace contextRef="#ctx0" brushRef="#br0">18 88 17521,'0'0'2658,"-14"52"-1249,10-36-384,4-8-608,4-8-289,10-7-128,10-15 224,3-8-1793,5-4-2787,-7-2-5446</inkml:trace>
  <inkml:trace contextRef="#ctx0" brushRef="#br0" timeOffset="1">218 22 12364,'0'0'8840,"-9"56"-7431,9-47-576,0-8-128,2-1-545,11-3-96,6-12-544,5-6-2467,-4-5-3331,5 3-6726</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6:58.310"/>
    </inkml:context>
    <inkml:brush xml:id="br0">
      <inkml:brushProperty name="width" value="0.025" units="cm"/>
      <inkml:brushProperty name="height" value="0.025" units="cm"/>
    </inkml:brush>
  </inkml:definitions>
  <inkml:trace contextRef="#ctx0" brushRef="#br0">656 0 13741,'0'0'3459,"-29"71"-2914,18-48 320,6-5-609,3-7-224,-4-7-1281,-1-4-2467,-7 0-6117</inkml:trace>
  <inkml:trace contextRef="#ctx0" brushRef="#br0" timeOffset="1">11 446 5605,'0'0'14798,"-11"-52"-13132,33 35-801,5-1-609,7-1-192,0-1-1121,-3-5-2755,-4-1-6021</inkml:trace>
  <inkml:trace contextRef="#ctx0" brushRef="#br0" timeOffset="2">225 353 19699,'0'0'5157,"52"-53"-20564</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6:58.652"/>
    </inkml:context>
    <inkml:brush xml:id="br0">
      <inkml:brushProperty name="width" value="0.025" units="cm"/>
      <inkml:brushProperty name="height" value="0.025" units="cm"/>
    </inkml:brush>
  </inkml:definitions>
  <inkml:trace contextRef="#ctx0" brushRef="#br0">17 31 13805,'0'0'4837,"-16"55"-4037,16-42 1026,0-7-1121,18-6-449,3-6 0,5-12-96,2-7-2370,1-4-3715,-2 3-6887</inkml:trace>
  <inkml:trace contextRef="#ctx0" brushRef="#br0" timeOffset="1">206 23 13100,'0'0'3972,"-4"58"-2274,-1-37-385,5-3-224,0-5-544,0-7-321,0-5-160,4-1 0,1-1-897,2-10-2050,-3-1-3843</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6:59.026"/>
    </inkml:context>
    <inkml:brush xml:id="br0">
      <inkml:brushProperty name="width" value="0.025" units="cm"/>
      <inkml:brushProperty name="height" value="0.025" units="cm"/>
    </inkml:brush>
  </inkml:definitions>
  <inkml:trace contextRef="#ctx0" brushRef="#br0">359 0 10474,'-54'35'416,"0"-6"129,0-3-417,0-4-480,9-5-641,5-3 320,8-3 353,14-5-257,10-1 417,8-4 1505,11-1-448,4 0 64,4-6-641,-10 2-704,2-1-1730,-2 1-1473</inkml:trace>
  <inkml:trace contextRef="#ctx0" brushRef="#br0" timeOffset="1">119 119 14542,'0'0'8103,"63"1"-9063,-45-19-3813,0-3-8007</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6:59.371"/>
    </inkml:context>
    <inkml:brush xml:id="br0">
      <inkml:brushProperty name="width" value="0.025" units="cm"/>
      <inkml:brushProperty name="height" value="0.025" units="cm"/>
    </inkml:brush>
  </inkml:definitions>
  <inkml:trace contextRef="#ctx0" brushRef="#br0">28 104 19058,'0'0'7719,"55"13"-7591,-15-38-896,7-2-2467,0 1-1314,1 2-1921,-8 10-1153</inkml:trace>
  <inkml:trace contextRef="#ctx0" brushRef="#br0" timeOffset="1">359 6 192,'0'0'7880,"-2"59"-4709,-10-25-96,1-2-1154,0-5-607,2-8-546,9-9-351,0-6-289,4-4-288,3-12-2211,2-6-3202</inkml:trace>
  <inkml:trace contextRef="#ctx0" brushRef="#br0" timeOffset="2">159 264 15599,'0'0'3811,"-79"69"-1376,48-47-449,8-5-1442,7-10-416,10-7-32,3-4-1441,3-16-4036,0-4-10154</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28.713"/>
    </inkml:context>
    <inkml:brush xml:id="br0">
      <inkml:brushProperty name="width" value="0.025" units="cm"/>
      <inkml:brushProperty name="height" value="0.025" units="cm"/>
    </inkml:brush>
  </inkml:definitions>
  <inkml:trace contextRef="#ctx0" brushRef="#br0">131 171 8392,'0'0'7287,"1"-8"-4970,0-25-534,-1 33-1727,0-1 1,-1 0-1,1 1 1,0-1-1,0 1 0,-1-1 1,1 1-1,0-1 1,-1 0-1,1 1 1,0-1-1,-1 1 1,1 0-1,-1-1 0,1 1 1,-1-1-1,1 1 1,-1 0-1,1-1 1,-1 1-1,0 0 1,1-1-1,-1 1 1,1 0-1,-1 0 0,0 0 1,1 0-1,-1 0 1,0 0-1,1-1 1,-1 1-1,0 1 1,1-1-1,-1 0 0,1 0 1,-2 0-1,-21 6 488,18-2-506,-1 0 1,1 0 0,0 1-1,0-1 1,0 1 0,1 0-1,0 1 1,0-1 0,0 1-1,1 0 1,-1 0 0,1 0-1,-2 6 1,0 2 43,-1 0 0,2 1-1,0-1 1,-3 29 0,6-42-64,1 1 1,-1 0-1,1 0 1,0 0-1,0-1 0,0 1 1,0 0-1,0 0 1,1 0-1,-1 0 1,0-1-1,1 1 1,-1 0-1,1 0 0,0-1 1,-1 1-1,1 0 1,0-1-1,0 1 1,0-1-1,0 1 1,1-1-1,-1 0 0,0 1 1,1-1-1,-1 0 1,0 0-1,1 0 1,-1 0-1,1 0 1,0 0-1,-1 0 1,1-1-1,0 1 0,0-1 1,-1 1-1,1-1 1,0 1-1,0-1 1,0 0-1,-1 0 1,1 0-1,0 0 0,0 0 1,0-1-1,2 1 1,7-2 94,0-1 0,0 1 1,0-2-1,0 1 0,-1-1 1,15-9-1,-4 2-57,0-2-1,-2 0 1,1-1-1,-2-1 1,0-1-1,-1-1 1,0 0-1,-1-1 1,-2-1-1,1 0 1,-2-1-1,-1 0 1,-1-1-1,17-43 1,-23 39 613,-5 25-652,-1 0-1,1 0 1,0 0-1,0 0 1,0-1-1,-1 1 1,1 0-1,0 0 1,0 0-1,-1 0 1,1 0-1,0 0 1,0 0-1,-1 0 1,1 0 0,0 0-1,0 0 1,-1 0-1,1 0 1,0 0-1,0 0 1,0 0-1,-1 0 1,1 0-1,0 0 1,0 0-1,-1 0 1,1 1-1,0-1 1,0 0 0,0 0-1,-1 0 1,1 0-1,0 0 1,0 1-1,0-1 1,0 0-1,-1 0 1,1 0-1,0 1 1,0-1-1,0 0 1,0 0-1,0 1 1,-29 37 315,-24 67-236,48-93-136,0 1 1,1 0-1,1 0 1,0 0-1,0 0 0,0 23 1,3-35-135,0 0 1,1 0-1,-1 0 0,1-1 0,-1 1 1,1 0-1,0 0 0,-1 0 1,1-1-1,0 1 0,-1 0 1,1-1-1,0 1 0,0-1 0,0 1 1,-1-1-1,1 1 0,0-1 1,0 0-1,0 1 0,0-1 0,0 0 1,0 1-1,0-1 0,0 0 1,0 0-1,0 0 0,0 0 1,0 0-1,0 0 0,0 0 0,0-1 1,0 1-1,0 0 0,0 0 1,0-1-1,-1 1 0,2-1 1,14-5-5737</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6:59.734"/>
    </inkml:context>
    <inkml:brush xml:id="br0">
      <inkml:brushProperty name="width" value="0.025" units="cm"/>
      <inkml:brushProperty name="height" value="0.025" units="cm"/>
    </inkml:brush>
  </inkml:definitions>
  <inkml:trace contextRef="#ctx0" brushRef="#br0">0 117 13100,'0'0'1089,"68"-62"-1089,-28 40-256,0 4-2018,3 4-1666</inkml:trace>
  <inkml:trace contextRef="#ctx0" brushRef="#br0" timeOffset="1">425 83 6919,'0'0'16239,"47"1"-13677,-29-5-960,0-4-1058,9 0-512,0 1 0,-2-2-1057,-3-2-2017,-4-3-2820,-4-3-8520</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7:05.843"/>
    </inkml:context>
    <inkml:brush xml:id="br0">
      <inkml:brushProperty name="width" value="0.025" units="cm"/>
      <inkml:brushProperty name="height" value="0.025" units="cm"/>
    </inkml:brush>
  </inkml:definitions>
  <inkml:trace contextRef="#ctx0" brushRef="#br0">68 34 3171,'0'0'6262,"-8"1"-4452,-30 2 421,18-3 2680,19 0-4030,3 18 5,0-15-764,0 0-1,0 0 0,1 0 0,-1-1 1,1 0-1,-1 1 0,1-1 0,0 0 0,0 0 1,0 0-1,0-1 0,0 1 0,1-1 1,-1 1-1,0-1 0,1 0 0,-1-1 1,1 1-1,-1 0 0,1-1 0,-1 0 0,7 0 1,12-1 1118,0 0 0,36-8 0,-12 2-1487,52-4 853,132-35 0,-195 39-501,0 2 0,1 2 0,-1 1 0,44 3 0,142 22-1,-30-2 15,-172-20-69,-1 1 26,1-1 0,29-3 1,-43 2-1,0-1 0,0 0 1,-1 0-1,1 0 0,-1-1 0,1 1 1,-1-1-1,1 0 0,-1 0 1,0-1-1,0 1 0,0-1 1,0 0-1,-1 0 0,5-4 1,-8 7-118,0-1 1,0 1-1,0 0 0,0 0 1,1 0-1,-1 0 1,0 0-1,0 0 1,0 0-1,0 0 1,0-1-1,0 1 0,1 0 1,-1 0-1,0 0 1,0 0-1,0 0 1,0-1-1,0 1 1,0 0-1,0 0 1,0 0-1,0 0 0,0-1 1,0 1-1,0 0 1,0 0-1,0 0 1,0 0-1,0-1 1,0 1-1,0 0 0,0 0 1,0 0-1,0 0 1,0-1-1,0 1 1,0 0-1,0 0 1,0 0-1,-1 0 1,1-1-1,0 1 0,0 0 1,0 0-1,0 0 1,0 0-1,0 0 1,-1 0-1,1 0 1,0-1-1,0 1 0,0 0 1,0 0-1,0 0 1,-1 0-1,1 0 1,0 0-1,0 0 1,0 0-1,0 0 1,-1 0-1,1 0 0,0 0 1,-17 0-5023,10 1 1311,-16-1-12173</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7:07.218"/>
    </inkml:context>
    <inkml:brush xml:id="br0">
      <inkml:brushProperty name="width" value="0.025" units="cm"/>
      <inkml:brushProperty name="height" value="0.025" units="cm"/>
    </inkml:brush>
  </inkml:definitions>
  <inkml:trace contextRef="#ctx0" brushRef="#br0">27 0 10858,'0'0'11926,"1"16"-11509,0 30-268,2 42-122,-13 136-1,7-219-2260,-1-17 475,-2-25-2166,6 34 3174,-9-46-6584</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7:07.610"/>
    </inkml:context>
    <inkml:brush xml:id="br0">
      <inkml:brushProperty name="width" value="0.025" units="cm"/>
      <inkml:brushProperty name="height" value="0.025" units="cm"/>
    </inkml:brush>
  </inkml:definitions>
  <inkml:trace contextRef="#ctx0" brushRef="#br0">56 0 12812,'0'0'4847,"-1"13"-3875,1-3-863,-2 4 147,1-1 1,1 1-1,0-1 0,1 1 0,4 19 0,-4-30-224,0 0 0,0 1 0,0-1 0,0 0 0,1 0 0,-1 0 0,1 0 0,0 0 0,-1 0 0,1 0 0,1-1 0,-1 1 0,0-1 0,1 1 0,-1-1 0,1 0 0,0 0 0,0 0 0,0 0 0,0 0-1,0-1 1,0 0 0,0 1 0,0-1 0,1 0 0,-1 0 0,0-1 0,1 1 0,5-1 0,-2 0-98,0 0 0,0-1-1,0 0 1,0-1 0,0 1-1,-1-1 1,1-1 0,-1 1 0,1-1-1,-1 0 1,0-1 0,0 1-1,-1-1 1,8-6 0,41-22-5239,-54 31 5230,1 1 0,-1 0 1,1-1-1,-1 1 1,1 0-1,-1 0 0,1-1 1,-1 1-1,1 0 0,-1 0 1,0 0-1,1 0 0,0 0 1,-1 0-1,1-1 0,-1 1 1,1 0-1,-1 1 0,1-1 1,-1 0-1,1 0 0,-1 0 1,1 0-1,-1 0 0,1 0 1,-1 1-1,0-1 0,1 0 1,-1 0-1,1 1 0,-1-1 1,1 0-1,-1 1 1,0-1-1,1 0 0,-1 1 1,0-1-1,1 0 0,-1 1 1,0-1-1,0 1 0,1-1 1,-1 1-1,0-1 0,0 1 1,0-1-1,1 1 0,-1-1 1,0 1-1,0-1 0,0 1 1,0-1-1,0 1 0,0-1 1,0 1-1,0-1 0,0 1 1,-1 0-1,1 1 101,0 0 1,-1 1-1,1-1 0,-1 0 1,0 0-1,1 1 0,-1-1 1,0 0-1,0 0 0,-1 0 1,1 0-1,-2 2 0,-12 7-116,-3-4-572</inkml:trace>
  <inkml:trace contextRef="#ctx0" brushRef="#br0" timeOffset="1">0 184 4901,'0'0'14381,"78"-30"-12875,-37 8-417,10-2-769,1 1-256,-3 3-705,-8 1-2177,-9 3-3172,-12 4-3523</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7:07.940"/>
    </inkml:context>
    <inkml:brush xml:id="br0">
      <inkml:brushProperty name="width" value="0.025" units="cm"/>
      <inkml:brushProperty name="height" value="0.025" units="cm"/>
    </inkml:brush>
  </inkml:definitions>
  <inkml:trace contextRef="#ctx0" brushRef="#br0">3 21 9929,'0'0'6647,"7"-5"-5766,-3 3-841,-2 0 15,0 1 1,0-1 0,0 1 0,1 0 0,-1 0 0,0 0 0,1 0 0,-1 0-1,1 0 1,2 0 0,-3 1-24,-1 1 0,0-1-1,0 0 1,0 1 0,0-1 0,0 1-1,0-1 1,0 1 0,0 0 0,0-1-1,0 1 1,0 0 0,0 0 0,0 0 0,0 0-1,-1-1 1,1 1 0,0 0 0,-1 0-1,1 1 1,0-1 0,-1 0 0,0 0-1,1 0 1,-1 0 0,0 0 0,1 0-1,-1 1 1,0-1 0,0 0 0,0 3-1,3 16 273,-1 0-1,-1 1 0,-1-1 0,0 1 1,-2-1-1,0 0 0,-2 1 0,0-1 0,-13 37 1,17-57-318,0 1 0,0 0 0,0 0 0,0-1 0,-1 1 0,1 0 0,0 0 1,-1-1-1,1 1 0,0 0 0,-1-1 0,1 1 0,-1 0 0,1-1 0,-1 1 1,1 0-1,-1-1 0,1 1 0,-1-1 0,0 1 0,1-1 0,-1 0 0,0 1 1,1-1-1,-1 0 0,0 1 0,0-1 0,1 0 0,-1 0 0,-1 1 0,1-2-198,0 0 1,0 1-1,0-1 0,0 0 0,0 1 0,0-1 0,0 0 0,0 0 0,1 0 0,-1 0 0,0 0 0,0 0 0,1 0 0,-1 0 0,1 0 0,-1 0 0,1 0 0,-1-3 0,-9-24-5447</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7:08.333"/>
    </inkml:context>
    <inkml:brush xml:id="br0">
      <inkml:brushProperty name="width" value="0.025" units="cm"/>
      <inkml:brushProperty name="height" value="0.025" units="cm"/>
    </inkml:brush>
  </inkml:definitions>
  <inkml:trace contextRef="#ctx0" brushRef="#br0">1 67 14125,'0'0'4453,"72"39"-2948,-47-43-672,9-12-545,0-4-352,1-5-2402,-7 4-2659,-2 2-897</inkml:trace>
  <inkml:trace contextRef="#ctx0" brushRef="#br0" timeOffset="1">318 54 8968,'0'0'2408,"8"-7"-2349,27-18-22,-34 24-19,-1 1 0,0 0 0,0-1 0,1 1 0,-1 0 0,0 0 0,0-1-1,1 1 1,-1 0 0,0 0 0,1 0 0,-1-1 0,0 1 0,0 0 0,1 0 0,-1 0 0,1 0 0,-1 0-1,0 0 1,1 0 0,-1 0 0,0 0 0,1 0 0,-1 0 0,0 0 0,1 0 0,-1 0 0,0 0 0,1 0-1,-1 0 1,0 0 0,1 0 0,-1 0 0,0 1 0,1-1 0,-1 0 0,0 0 0,1 0 0,-1 1 0,0-1-1,0 0 1,1 0 0,-1 1 0,0-1 0,0 0 0,0 1 0,1-1 0,-1 0 0,0 0 0,0 1 0,2 15 1638,-2-14-1215,3 106 4606,-3-89-5012,-2-10-961,-10-7-4799,11-2 4940,-13-1-8429</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7:08.684"/>
    </inkml:context>
    <inkml:brush xml:id="br0">
      <inkml:brushProperty name="width" value="0.025" units="cm"/>
      <inkml:brushProperty name="height" value="0.025" units="cm"/>
    </inkml:brush>
  </inkml:definitions>
  <inkml:trace contextRef="#ctx0" brushRef="#br0">0 129 13325,'0'0'7014,"11"-7"-6816,6-3-295,0 1 1,0 1-1,0 0 0,1 1 1,0 1-1,1 0 0,-1 2 1,1 0-1,23-1 1,-2 6 216,-20 0-1032,1 0 0,25-4 0,-41 3-162,1-1-1,-1-1 1,0 1-1,0-1 1,0 1 0,0-1-1,9-5 1,5-5-4179</inkml:trace>
  <inkml:trace contextRef="#ctx0" brushRef="#br0" timeOffset="1">429 1 3716,'0'0'544,"-40"45"-3395</inkml:trace>
  <inkml:trace contextRef="#ctx0" brushRef="#br0" timeOffset="2">353 80 11243,'0'0'5893,"13"66"-5733,-9-40-32,-4-2-63,0-1-65,0-1 64,0-2-32,0-5 0,-4-5-961,-7-5-2723,2-5-3875</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7:09.057"/>
    </inkml:context>
    <inkml:brush xml:id="br0">
      <inkml:brushProperty name="width" value="0.025" units="cm"/>
      <inkml:brushProperty name="height" value="0.025" units="cm"/>
    </inkml:brush>
  </inkml:definitions>
  <inkml:trace contextRef="#ctx0" brushRef="#br0">0 66 19635,'0'0'3139,"8"-1"-2766,9-2-323,0-1 1,-1 0-1,32-14 0,-33 11-761,1 1 1,0 0-1,0 2 1,0 0 0,1 1-1,19-2 1,-35 5 678,0 0 1,0 0-1,-1 0 1,1 1 0,0-1-1,-1 0 1,1 0-1,0 1 1,-1-1-1,1 1 1,-1-1 0,1 0-1,-1 1 1,1-1-1,-1 1 1,1-1-1,-1 1 1,1 0-1,-1-1 1,1 1 0,-1-1-1,0 1 1,0 0-1,1-1 1,-1 1-1,0 0 1,0-1 0,0 1-1,1 0 1,-1-1-1,0 1 1,0 0-1,0 0 1,0-1 0,0 1-1,-1 1 1,1-2-310,0 1 0,0 0 0,0-1 0,0 1 1,0 0-1,0-1 0,0 1 0,-1-1 0,1 1 1,0 0-1,0-1 0,-1 1 0,1-1 1,0 1-1,-1-1 0,1 1 0,-1-1 0,1 1 1,0-1-1,-1 0 0,1 1 0,-1-1 0,0 1 1,-8 0-7604</inkml:trace>
  <inkml:trace contextRef="#ctx0" brushRef="#br0" timeOffset="1">155 4 16560,'0'0'5317,"52"45"-5253,-30-47-1794,-4-9-2434,-5-2-3107</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7:09.446"/>
    </inkml:context>
    <inkml:brush xml:id="br0">
      <inkml:brushProperty name="width" value="0.025" units="cm"/>
      <inkml:brushProperty name="height" value="0.025" units="cm"/>
    </inkml:brush>
  </inkml:definitions>
  <inkml:trace contextRef="#ctx0" brushRef="#br0">85 76 11531,'0'0'3395,"-16"53"-2626,16-34 448,0 1-160,5 3-224,4-1-449,-7-2-224,2-3-96,-3-4 32,-1-9-640,-7-4-6567</inkml:trace>
  <inkml:trace contextRef="#ctx0" brushRef="#br0" timeOffset="1">29 91 6983,'0'0'15887,"-29"49"-14638,29-43-1057,0-2-192,9-4-160,11-6-32,5-11-705,-1-7-609,1-3-768,-5-1-1698,-6 2-960,-8 4-2211</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7:09.809"/>
    </inkml:context>
    <inkml:brush xml:id="br0">
      <inkml:brushProperty name="width" value="0.025" units="cm"/>
      <inkml:brushProperty name="height" value="0.025" units="cm"/>
    </inkml:brush>
  </inkml:definitions>
  <inkml:trace contextRef="#ctx0" brushRef="#br0">6 17 11627,'0'0'6822,"-5"50"-4996,5-38-929,0-5-577,5-5-224,9-2-64,-1-4 33,0-13-674,1-1-1505,-9-2-1377,-3 3-1410,-2 6-5669</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29.475"/>
    </inkml:context>
    <inkml:brush xml:id="br0">
      <inkml:brushProperty name="width" value="0.025" units="cm"/>
      <inkml:brushProperty name="height" value="0.025" units="cm"/>
    </inkml:brush>
  </inkml:definitions>
  <inkml:trace contextRef="#ctx0" brushRef="#br0">20 139 13549,'0'0'10548,"10"-4"-9058,-7 3-1386,18-6 264,-1-2-1,26-14 1,-42 21-348,0 0 0,0 0 1,0-1-1,0 1 0,-1-1 1,1 0-1,-1 0 0,0 0 1,0 0-1,0-1 0,0 1 1,-1-1-1,1 0 0,-1 0 1,0 0-1,0 0 0,0 0 0,-1 0 1,1 0-1,1-8 0,-4 11-16,1 0 0,0 0-1,0 0 1,-1 0 0,1 0-1,-1 0 1,1 1 0,-1-1-1,1 0 1,-1 0 0,1 1-1,-1-1 1,0 0 0,1 1 0,-1-1-1,0 1 1,1-1 0,-1 1-1,0-1 1,0 1 0,0-1-1,0 1 1,1 0 0,-1-1-1,0 1 1,0 0 0,0 0-1,0 0 1,0 0 0,0-1-1,0 1 1,0 1 0,0-1-1,0 0 1,1 0 0,-1 0-1,0 0 1,0 1 0,0-1-1,-1 1 1,-3 0-11,0 0 0,0 0 0,0 1 0,0-1 0,1 1 0,-9 5 0,3 0 2,0 2 0,0 0-1,1 0 1,0 0 0,1 1 0,-8 12 0,11-16 20,1 1 1,0 0-1,0 0 1,1 0-1,0 0 1,0 1-1,1-1 1,0 1-1,0-1 0,0 1 1,1 9-1,1-16-12,0 1 0,1-1 0,-1 0 0,1 0 0,-1 0-1,1 0 1,-1 0 0,1 0 0,0 0 0,0 0 0,-1 0-1,1 0 1,0 0 0,0 0 0,0 0 0,0-1 0,0 1-1,0 0 1,0-1 0,0 1 0,0-1 0,1 1 0,-1-1-1,0 0 1,0 1 0,0-1 0,1 0 0,-1 0 0,0 0 0,0 0-1,0 0 1,3 0 0,46-2 97,-49 2-96,19-4-96,-1-1 0,1-1 0,-2-1 0,1 0 0,-1-2 0,0 0 0,33-22 0,6-3-90,-42 27 166,-14 7 16,-1 0 0,1 0 1,-1 0-1,0 0 1,1 0-1,-1 0 1,0 0-1,1 0 0,-1 0 1,0 0-1,1 0 1,-1 0-1,0 1 1,1-1-1,-1 0 0,0 0 1,1 0-1,-1 1 1,0-1-1,0 0 0,1 0 1,-1 1-1,0-1 1,0 0-1,1 0 1,-1 1-1,0-1 0,0 0 1,0 1-1,0-1 1,0 0-1,1 1 0,-1-1 1,0 0-1,0 1 1,0-1-1,0 0 1,0 1-1,0-1 0,0 0 1,0 1-1,0-1 1,0 1-1,0-1 1,-1 0-1,1 1 0,0-1 1,0 1-1,-3 15 63,3-16-61,-19 36 231,16-32-161,0 0 0,1-1-1,0 1 1,-1 0 0,1 1 0,0-1 0,1 0 0,-1 0-1,1 1 1,0-1 0,0 1 0,0-1 0,1 8 0,3-11-34,1-1 0,-1 1 1,1-1-1,-1 0 1,1 0-1,-1 0 1,1 0-1,-1-1 0,7-1 1,2-2-83,0-2 0,-1 1 1,1-2-1,16-11 0,-18 11-75,-1 1 0,1 0 0,1 0-1,-1 1 1,20-7 0,-29 13 124,-1-1 0,1 0 0,-1 1 0,1-1 0,-1 1 1,1-1-1,-1 1 0,1-1 0,-1 1 0,0-1 0,1 1 1,-1-1-1,0 1 0,0-1 0,1 1 0,-1 0 0,0-1 0,0 1 1,0-1-1,0 1 0,0 0 0,0-1 0,0 1 0,0 0 0,0-1 1,0 1-1,0-1 0,0 2 0,0-1 11,0 0 0,0 1-1,0-1 1,0 1 0,0-1 0,1 0-1,-1 1 1,0-1 0,1 0-1,-1 1 1,1-1 0,-1 0 0,1 0-1,0 1 1,0-1 0,-1 0 0,1 0-1,2 1 1,1-1-6,1 0 0,-1 0 0,1 0 0,0-1 0,-1 0 0,1 0 0,0 0 0,0-1 0,-1 1 0,1-1 0,0 0-1,-1 0 1,1-1 0,-1 0 0,0 1 0,1-1 0,-1-1 0,5-2 0,37-14-626,-46 20 612,1-1-1,-1 1 1,1-1-1,-1 1 1,0-1-1,1 1 1,-1-1 0,1 1-1,-1-1 1,0 1-1,0 0 1,1-1-1,-1 1 1,0 0 0,0-1-1,0 1 1,0-1-1,0 1 1,1 0-1,-1-1 1,0 1-1,-1 0 1,1-1 0,0 1-1,0 0 1,0-1-1,0 1 1,0 0-1,-1-1 1,1 1 0,0-1-1,-1 1 1,1 0-1,-8 26-106,6-22-164,-5 18-7349,8-22 7389,-1-1 0,0 1 0,0-1 0,1 1 0,-1-1 0,0 1 0,1 0 0,-1-1 0,0 1 0,1-1 0,-1 0-1,1 1 1,-1-1 0,1 1 0,-1-1 0,1 0 0,-1 1 0,1-1 0,-1 0 0,1 1 0,-1-1 0,1 0 0,0 0 0,-1 0-1,1 0 1,-1 1 0,1-1 0,0 0 0,-1 0 0,1 0 0,-1 0 0,1 0 0,0-1 0,-1 1 0,1 0 0,0 0-1,14-1-5791</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7:10.137"/>
    </inkml:context>
    <inkml:brush xml:id="br0">
      <inkml:brushProperty name="width" value="0.025" units="cm"/>
      <inkml:brushProperty name="height" value="0.025" units="cm"/>
    </inkml:brush>
  </inkml:definitions>
  <inkml:trace contextRef="#ctx0" brushRef="#br0">103 157 8584,'0'0'9609,"63"-10"-9224,-29-4-97,6-5-192,-2-5-32,-8 1-609,-3 4-1312,-9-1-161,-9 7-1473,-9 5-2467</inkml:trace>
  <inkml:trace contextRef="#ctx0" brushRef="#br0" timeOffset="1">0 152 13581,'0'0'192,"49"-7"1730,-20-6-321,10-8-255,-3-1-321,2-1-801,-7 1-512,-10-1-2531,-8 2-5029</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7:10.514"/>
    </inkml:context>
    <inkml:brush xml:id="br0">
      <inkml:brushProperty name="width" value="0.025" units="cm"/>
      <inkml:brushProperty name="height" value="0.025" units="cm"/>
    </inkml:brush>
  </inkml:definitions>
  <inkml:trace contextRef="#ctx0" brushRef="#br0">71 0 10474,'0'0'6054,"-29"72"-4517,18-38-832,4 5-33,2 0-223,-3-1-129,3-7-160,1-5-160,3-10 0,1-9-833,0-19-6662,0-3 1410</inkml:trace>
  <inkml:trace contextRef="#ctx0" brushRef="#br0" timeOffset="1">42 245 11371,'0'0'10121,"52"26"-9832,-19-30-161,1-18-865,-2-13-3107</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7:28.220"/>
    </inkml:context>
    <inkml:brush xml:id="br0">
      <inkml:brushProperty name="width" value="0.025" units="cm"/>
      <inkml:brushProperty name="height" value="0.025" units="cm"/>
    </inkml:brush>
  </inkml:definitions>
  <inkml:trace contextRef="#ctx0" brushRef="#br0">24 1 6694,'0'0'9391,"-4"8"-9007,-1 4-341,2 1-1,-1-1 1,2 1 0,-1-1-1,2 1 1,0 0 0,0 0 0,1 0-1,1 0 1,2 16 0,17 236 1255,-16 305 0,-5-521-1022,-7 121-15,28-261 236,-18 79-839,2-26-806,-4 37 940,0 0 0,0 0 0,0 0 0,0 0 0,0 0 0,0 0 0,0 0 0,0 0 0,0 0 0,0 1 0,-1-1 0,1 0 0,0 0 0,-1 0 0,1 0 0,-1 0 0,1 0 0,-1 0 0,0 1 0,1-1 0,-1 0 0,0 0 0,1 1 0,-1-1 0,0 1 0,0-1 0,0 0 0,-1 0 0,-11 0-4863</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7:28.623"/>
    </inkml:context>
    <inkml:brush xml:id="br0">
      <inkml:brushProperty name="width" value="0.025" units="cm"/>
      <inkml:brushProperty name="height" value="0.025" units="cm"/>
    </inkml:brush>
  </inkml:definitions>
  <inkml:trace contextRef="#ctx0" brushRef="#br0">1 235 9545,'0'0'8573,"9"-7"-7921,9-5-358,0 0 0,1 2 1,0 0-1,0 0 1,2 2-1,33-10 0,143-23 259,-135 30-540,-43 6 6,0-1 0,0-1 0,0 0 0,-1-1 0,32-20-1,5-2-2677,-52 29 1865,2-2-69,-1 3-4303</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7:29.107"/>
    </inkml:context>
    <inkml:brush xml:id="br0">
      <inkml:brushProperty name="width" value="0.025" units="cm"/>
      <inkml:brushProperty name="height" value="0.025" units="cm"/>
    </inkml:brush>
  </inkml:definitions>
  <inkml:trace contextRef="#ctx0" brushRef="#br0">46 1 4805,'0'0'13239,"-5"4"-13042,1 2-176,1-1-1,-1 1 0,1-1 0,0 1 1,1 0-1,-1 0 0,1 0 1,0 1-1,1-1 0,0 0 0,0 1 1,-1 10-1,2 96 210,1-62-46,1 60 16,1-40 23,-4 0 1,-14 105-1,21-273-9672,-4 62 4202</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7:29.465"/>
    </inkml:context>
    <inkml:brush xml:id="br0">
      <inkml:brushProperty name="width" value="0.025" units="cm"/>
      <inkml:brushProperty name="height" value="0.025" units="cm"/>
    </inkml:brush>
  </inkml:definitions>
  <inkml:trace contextRef="#ctx0" brushRef="#br0">0 0 4484,'0'0'192</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7:29.841"/>
    </inkml:context>
    <inkml:brush xml:id="br0">
      <inkml:brushProperty name="width" value="0.025" units="cm"/>
      <inkml:brushProperty name="height" value="0.025" units="cm"/>
    </inkml:brush>
  </inkml:definitions>
  <inkml:trace contextRef="#ctx0" brushRef="#br0">0 113 8552,'0'0'10506,"69"-46"-10186,-39 29-192,-1 2-96,4 2-32,-6 7-832,-8 2-1218,-4 0-1890,-12-3-1377</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7:53.337"/>
    </inkml:context>
    <inkml:brush xml:id="br0">
      <inkml:brushProperty name="width" value="0.025" units="cm"/>
      <inkml:brushProperty name="height" value="0.025" units="cm"/>
    </inkml:brush>
  </inkml:definitions>
  <inkml:trace contextRef="#ctx0" brushRef="#br0">2661 150 5317,'-391'-94'2038,"213"58"-798,138 29-1415,0 1 0,0 2 0,-1 2 0,0 2 1,1 1-1,-1 2 0,1 2 0,0 2 0,0 1 0,0 3 1,-52 20-1,-630 297 3410,665-298-3048,1 3 0,2 2-1,2 2 1,1 3 0,2 2 0,2 1 0,1 3 0,-49 66-1,63-71-234,2 2-1,2 1 0,1 2 0,3 0 0,-21 56 0,-6 16-72,-11 26 189,56-125-212,0-1 0,1 1-1,1 0 1,1 1 0,-2 31 0,7-39-2883,5-10-3700</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7:54.263"/>
    </inkml:context>
    <inkml:brush xml:id="br0">
      <inkml:brushProperty name="width" value="0.025" units="cm"/>
      <inkml:brushProperty name="height" value="0.025" units="cm"/>
    </inkml:brush>
  </inkml:definitions>
  <inkml:trace contextRef="#ctx0" brushRef="#br0">1720 128 7783,'-12'-8'43,"-12"-8"249,0 0 1,-2 2-1,1 1 0,-2 1 0,0 1 1,0 1-1,-32-6 0,12 10-135,0 2 1,-1 3-1,1 1 0,-1 3 0,1 1 0,0 3 1,-50 14-1,-321 114 214,312-96-436,76-29 104,1 1-1,0 2 1,1 1-1,1 1 0,0 2 1,1 0-1,1 2 0,1 0 1,0 2-1,2 1 0,0 0 1,2 2-1,0 0 1,2 2-1,-26 45 0,26-33-7,1 1 0,3 0 1,1 1-1,2 1 0,2 0 0,1 0 0,2 1 0,2 0 0,3 65 0,4-39-173,3-1-1,3-1 0,3 0 1,3 0-1,29 79 1,-31-109 123,1-2 0,2 1 1,1-2-1,2 0 0,1-2 1,44 54-1,-46-65 32,0-2-1,2 0 0,0-1 1,1-1-1,0-1 0,2 0 1,0-2-1,0-1 0,1-1 1,39 13-1,-19-12 107,1-2 0,0-2-1,0-2 1,0-2 0,1-2 0,0-2 0,48-6-1,-2-6-13,0-4 0,131-40 0,-107 19-88,-1-5-1,-2-5 0,194-113 0,-228 112-28,-3-5 1,-3-2-1,-1-4 0,-4-3 1,104-119-1,-148 152 12,-2-2 1,0-1-1,-2 0 0,-2-2 1,26-61-1,-37 73 12,0 0 0,-1 0 0,-1 0 0,-2 0 0,0-1 0,-1 1 0,-1-1 0,-1 0 0,-1 0 0,-8-43-1,4 48 43,-1-1 0,-1 1-1,-1 0 1,-1 0-1,0 1 1,-1 0-1,0 1 1,-2 0-1,0 1 1,-1 0-1,0 1 1,-1 0-1,0 2 1,-2-1-1,-21-13 1,-4 0 298,-2 1-1,0 2 1,-2 2 0,-90-28 0,60 27-137,0 4-1,-1 3 1,-100-7-1,120 19-716,1 2-1,-1 2 1,1 3-1,0 2 1,-76 19 0,24 6-1666,0 3-1152</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9:49.486"/>
    </inkml:context>
    <inkml:brush xml:id="br0">
      <inkml:brushProperty name="width" value="0.025" units="cm"/>
      <inkml:brushProperty name="height" value="0.025" units="cm"/>
    </inkml:brush>
  </inkml:definitions>
  <inkml:trace contextRef="#ctx0" brushRef="#br0">63 48 10698,'0'0'2333,"0"-8"-278,0-19 5,-4 54-236,-5 62-711,-14 114-200,4-48-2109,11-61-6043,18-246 801,0-29 6718,-5-2 7282,4 195-5022,2 12-2507,5 34 230,2-1 0,3 0 0,35 67 0,-54-121-214,-1 0 0,1 0-1,-1-1 1,1 1 0,0 0 0,0-1 0,0 1-1,1-1 1,-1 1 0,0-1 0,1 0-1,0 0 1,-1 0 0,1-1 0,0 1 0,0-1-1,0 1 1,0-1 0,0 0 0,4 1 0,-4-2 39,-1-1 1,1 1 0,-1 0 0,1-1 0,-1 0-1,1 0 1,-1 0 0,0 0 0,1 0-1,-1 0 1,0 0 0,0-1 0,0 1 0,0-1-1,0 0 1,0 0 0,0 1 0,-1-1 0,1 0-1,-1-1 1,1 1 0,-1 0 0,0 0-1,0 0 1,0-1 0,1-2 0,12-23 164,-1-2 0,-2 1-1,-1-2 1,-1 1 0,-2-1 0,-1-1 0,-1 1 0,-2-1-1,-1 0 1,-4-49 0,-1 68-575,0 16-2785,3-2 2693,-1 0 1,2 1-1,-1-1 1,0 0-1,0 0 1,0 1-1,1-1 1,-1 0-1,0 0 1,1 0-1,-1 0 1,1 0-1,-1 0 1,1 1-1,0-1 1,0 0-1,-1-1 1,1 1-1,0 0 1,2 1-1,15 10-5981</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29.834"/>
    </inkml:context>
    <inkml:brush xml:id="br0">
      <inkml:brushProperty name="width" value="0.025" units="cm"/>
      <inkml:brushProperty name="height" value="0.025" units="cm"/>
    </inkml:brush>
  </inkml:definitions>
  <inkml:trace contextRef="#ctx0" brushRef="#br0">0 0 9513,'0'0'2723</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9:49.876"/>
    </inkml:context>
    <inkml:brush xml:id="br0">
      <inkml:brushProperty name="width" value="0.025" units="cm"/>
      <inkml:brushProperty name="height" value="0.025" units="cm"/>
    </inkml:brush>
  </inkml:definitions>
  <inkml:trace contextRef="#ctx0" brushRef="#br0">5 0 13869,'0'0'5509,"-1"66"-4676,-3-26-352,4 3-353,0 3-96,0 1-289,7-3-735,9-1-930,-1-9-1858,-1-8-672</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9:50.206"/>
    </inkml:context>
    <inkml:brush xml:id="br0">
      <inkml:brushProperty name="width" value="0.025" units="cm"/>
      <inkml:brushProperty name="height" value="0.025" units="cm"/>
    </inkml:brush>
  </inkml:definitions>
  <inkml:trace contextRef="#ctx0" brushRef="#br0">22 155 11275,'0'0'1468,"-4"-10"1051,-11-33 231,14 42-2635,1-1 0,-1 0 1,1 1-1,0-1 0,-1 0 0,1 1 1,0-1-1,0 0 0,0 1 1,1-1-1,-1 0 0,0 1 0,1-1 1,-1 1-1,1-1 0,-1 0 0,1 1 1,0-1-1,-1 1 0,1 0 1,0-1-1,0 1 0,0-1 0,0 1 1,0 0-1,1 0 0,-1 0 1,0 0-1,3-2 0,2 0 3,0-1 0,1 1 0,-1 0-1,1 1 1,9-3 0,-7 3 14,13-6-153,1 1-1,1 1 1,-1 2 0,1 0-1,0 1 1,0 2 0,0 0-1,25 3 1,-46-1 13,1 0-1,-1 1 1,1-1 0,-1 0 0,1 1-1,-1 0 1,0 0 0,0 0 0,0 0 0,0 0-1,0 1 1,0-1 0,-1 1 0,1 0-1,-1-1 1,0 1 0,0 0 0,0 1-1,0-1 1,0 0 0,-1 1 0,1-1-1,-1 1 1,0-1 0,1 4 0,-1-2 37,0 0 1,0 0-1,-1-1 1,1 1-1,-1 0 1,0 0-1,0 0 1,-1 0 0,1-1-1,-1 1 1,0 0-1,0 0 1,-1-1-1,1 1 1,-1-1-1,0 1 1,0-1-1,-5 6 1,0-1 288,-2-1 0,1 0 0,-1 0 0,-1 0 1,-17 10-1,23-15-293,0-1-1,0 0 1,-1 1 0,1-2-1,0 1 1,-1 0 0,1-1 0,-1 0-1,0 0 1,1 0 0,-1-1 0,0 1-1,0-1 1,0 0 0,1 0 0,-1-1-1,-5-1 1,9 2-95,1 0-1,-1 0 1,1-1-1,-1 1 1,0 0-1,1 0 1,-1-1-1,1 1 1,-1 0 0,1-1-1,0 1 1,-1-1-1,1 1 1,-1-1-1,1 1 1,0-1-1,-1 1 1,1-1-1,0 1 1,-1-1 0,1 1-1,0-1 1,0 1-1,0-1 1,-1 0-1,1 1 1,0-1-1,0 1 1,0-1-1,0-1 1,9-20-2357,24-14-4092,1 12 326</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9:50.631"/>
    </inkml:context>
    <inkml:brush xml:id="br0">
      <inkml:brushProperty name="width" value="0.025" units="cm"/>
      <inkml:brushProperty name="height" value="0.025" units="cm"/>
    </inkml:brush>
  </inkml:definitions>
  <inkml:trace contextRef="#ctx0" brushRef="#br0">16 57 11915,'-3'11'1196,"-1"13"-560,0 1-1,1-1 1,2 1 0,0-1-1,2 1 1,0-1 0,7 31-1,4 5-124,39 111 0,1-37-415,-48-134-15,0-9 53,2-13 217,13-199 1094,-16 148-1359,4 0 0,22-104 0,-28 173-88,0 1-1,0-1 1,0 1-1,0-1 1,0 1 0,1 0-1,0-1 1,-1 1-1,1 0 1,0 0-1,1 0 1,-1 0 0,0 1-1,1-1 1,3-2-1,-1 2-231,0 1-1,1 0 0,-1 0 0,1 0 1,-1 0-1,1 1 0,-1 0 0,10 0 1,9-4-3258,3-4-2166</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9:51.162"/>
    </inkml:context>
    <inkml:brush xml:id="br0">
      <inkml:brushProperty name="width" value="0.025" units="cm"/>
      <inkml:brushProperty name="height" value="0.025" units="cm"/>
    </inkml:brush>
  </inkml:definitions>
  <inkml:trace contextRef="#ctx0" brushRef="#br0">1 0 11211,'0'0'7206,"54"14"-6789,-9-14 480,9 0-449,9 0-320,5 0-160,1 0-993,-8 0-1377,-14 0-2531,-17 0-1825</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9:51.525"/>
    </inkml:context>
    <inkml:brush xml:id="br0">
      <inkml:brushProperty name="width" value="0.025" units="cm"/>
      <inkml:brushProperty name="height" value="0.025" units="cm"/>
    </inkml:brush>
  </inkml:definitions>
  <inkml:trace contextRef="#ctx0" brushRef="#br0">1 68 14478,'0'0'4900,"52"42"-3554,0-42-129,15-6-192,8-11-705,8-1-352,-3-1-2178,-12-5-3043,-9-2-9897</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9:52.014"/>
    </inkml:context>
    <inkml:brush xml:id="br0">
      <inkml:brushProperty name="width" value="0.025" units="cm"/>
      <inkml:brushProperty name="height" value="0.025" units="cm"/>
    </inkml:brush>
  </inkml:definitions>
  <inkml:trace contextRef="#ctx0" brushRef="#br0">1 0 11018,'0'0'10763,"27"75"-10699,-25-32-321,7 1-607,-2-2-738,7-8-1921,-10-4-1346,0-10-736</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9:52.394"/>
    </inkml:context>
    <inkml:brush xml:id="br0">
      <inkml:brushProperty name="width" value="0.025" units="cm"/>
      <inkml:brushProperty name="height" value="0.025" units="cm"/>
    </inkml:brush>
  </inkml:definitions>
  <inkml:trace contextRef="#ctx0" brushRef="#br0">0 101 7783,'0'0'9001,"87"4"-7528,-30-17-127,10-4-674,3-4-576,-1 4-224,-6 5-1249,-9 3-2211,-16 0-768,-8 3-2050</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9:52.776"/>
    </inkml:context>
    <inkml:brush xml:id="br0">
      <inkml:brushProperty name="width" value="0.025" units="cm"/>
      <inkml:brushProperty name="height" value="0.025" units="cm"/>
    </inkml:brush>
  </inkml:definitions>
  <inkml:trace contextRef="#ctx0" brushRef="#br0">21 189 4324,'0'0'12043,"-20"-54"-10601,45 38-513,9-5-129,15 3 65,10-2 64,13 3-480,6 4-353,3 3-128,2 3-1602,0 2-2530,-6-3-4548</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9:53.626"/>
    </inkml:context>
    <inkml:brush xml:id="br0">
      <inkml:brushProperty name="width" value="0.025" units="cm"/>
      <inkml:brushProperty name="height" value="0.025" units="cm"/>
    </inkml:brush>
  </inkml:definitions>
  <inkml:trace contextRef="#ctx0" brushRef="#br0">13 1 14862,'0'0'4837,"-7"49"-4453,1-15-192,6 5-160,0 4-256,2-3-1057,9-4-1666,1-8-1505,3-4-897</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9:53.957"/>
    </inkml:context>
    <inkml:brush xml:id="br0">
      <inkml:brushProperty name="width" value="0.025" units="cm"/>
      <inkml:brushProperty name="height" value="0.025" units="cm"/>
    </inkml:brush>
  </inkml:definitions>
  <inkml:trace contextRef="#ctx0" brushRef="#br0">0 105 10698,'0'0'9193,"56"-27"-8104,2 14-320,10 1-577,6-2-256,-2 0-1890,-12 2-2082,-15-1-2947</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30.207"/>
    </inkml:context>
    <inkml:brush xml:id="br0">
      <inkml:brushProperty name="width" value="0.025" units="cm"/>
      <inkml:brushProperty name="height" value="0.025" units="cm"/>
    </inkml:brush>
  </inkml:definitions>
  <inkml:trace contextRef="#ctx0" brushRef="#br0">171 32 1954,'-10'-7'16075,"13"0"-10714,-1-4-4317,-4 10-900,-1 0 0,0 0 0,1 0 0,-1 1 0,0-1 0,1 1 0,-1-1 0,0 1 0,1 0 0,-1 0 0,0 0 0,-4 1 0,5-1-41,-5 0 12,1 1-1,0 1 1,-1-1 0,1 1-1,0 0 1,0 1 0,0 0-1,0-1 1,0 2 0,1-1-1,-1 1 1,1 0 0,-6 5-1,8-7-41,0 0 0,1 1 1,-1-1-1,0 1 0,1 0 0,0 0 0,-1 0 0,1 0 0,0 0 0,1 0 0,-1 0 0,1 1 0,-1-1 1,1 1-1,0-1 0,0 1 0,0 0 0,1-1 0,-1 1 0,1 0 0,0-1 0,0 1 0,0 0 0,1 4 1,0-7-66,0 0 0,0 1 0,0-1 0,0 0 0,0 0 0,0 0 0,1 0 0,-1 0 0,0-1 0,0 1 0,1 0 0,-1 0 0,0-1 0,1 1 0,-1-1 0,1 1 0,-1-1 0,1 0 0,-1 1 0,1-1 0,-1 0 0,3 0 0,38 0 91,-37 0-99,0-1-41,1 0 0,0 0 0,0 0 0,0-1 0,-1 1 0,1-1 0,0-1 0,-1 1 0,0-1 0,0 0 0,0 0 0,0 0 0,5-5 0,4-5-290,-1-1-1,21-26 1,-24 27 153,-9 12 130,-25 24-187,21-19 232,-2 2 107,0 0-1,0 0 0,0 0 0,1 1 0,0-1 0,1 1 0,0 0 0,0 1 0,0-1 1,-2 12-1,5-18-92,1-1 0,0 1 0,0-1 0,-1 1 0,1-1 0,0 0 0,0 1 0,0-1 0,0 0 0,-1 0 0,1 1-1,0-1 1,0 0 0,0 0 0,0 0 0,0 0 0,0 0 0,0-1 0,-1 1 0,1 0 0,0 0 0,0 0 0,0-1 0,1 0 0,24-6 56,22-21-489,-34 19 178,1 1 0,0 0 0,18-6 0,-32 14 253,0 1 1,0 0-1,-1 0 0,1 0 1,0 0-1,-1 1 1,1-1-1,-1 0 1,1 0-1,-1 0 1,0 0-1,1 1 0,-1-1 1,0 0-1,0 0 1,0 1-1,0-1 1,0 0-1,0 0 1,0 1-1,0-1 1,0 0-1,-1 2 0,4 25 213,-1-26-365,-1-1 0,1 0 0,0 0 0,0 0 0,0-1 1,0 1-1,1 0 0,-1-1 0,0 0 0,0 1 0,0-1 0,0 0 0,1 0 0,-1 0 0,0 0 0,0 0 0,0-1 0,0 1 1,1-1-1,2-1 0,45-16-7515,-46 16 6493,20-8-4676</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9:54.303"/>
    </inkml:context>
    <inkml:brush xml:id="br0">
      <inkml:brushProperty name="width" value="0.025" units="cm"/>
      <inkml:brushProperty name="height" value="0.025" units="cm"/>
    </inkml:brush>
  </inkml:definitions>
  <inkml:trace contextRef="#ctx0" brushRef="#br0">296 1 16047,'0'0'1121,"-39"52"321,19-14-738,5 9-383,5 1 127,10 2-320,0-5-64,9 0-96,7-9-865,-2-3-480,2-5-160,-5-4 95,-9-3-928,-2-2 416,-7-6-512</inkml:trace>
  <inkml:trace contextRef="#ctx0" brushRef="#br0" timeOffset="1">1 464 10314,'0'0'7655,"72"-50"-6246,-22 32 97,8 0-673,7 1-481,0 1-320,-11 3-320,-11 3-1730,-12-1-2050,-21 1-769</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9:54.651"/>
    </inkml:context>
    <inkml:brush xml:id="br0">
      <inkml:brushProperty name="width" value="0.025" units="cm"/>
      <inkml:brushProperty name="height" value="0.025" units="cm"/>
    </inkml:brush>
  </inkml:definitions>
  <inkml:trace contextRef="#ctx0" brushRef="#br0">1 100 13901,'0'0'6727,"83"-36"-4966,-29 22-896,10-1-801,-1 2-1057,2 2-2306,-16 4-2338,-6 4-5798</inkml:trace>
  <inkml:trace contextRef="#ctx0" brushRef="#br0" timeOffset="1">408 437 16303,'0'0'2168,"9"2"-1127,-4-1-927,0 0 0,0-1-1,0 0 1,0 0 0,0 0 0,0-1 0,0 0 0,-1 0 0,1 0-1,0 0 1,6-3 0,0-1 24,0-1 0,-1 0-1,1 0 1,14-13 0,-5 2-98,0 0-1,22-27 1,-35 37-12,-1-1 0,0 0 0,-1 0 0,1-1 1,-2 0-1,1 0 0,-1 0 0,0 0 0,3-13 0,-9 8 168,-8 18 25,-10 19 62,16-14-250,0 0 1,0 0 0,1 0 0,0 0-1,1 1 1,0-1 0,1 1-1,0-1 1,0 1 0,1 0 0,2 18-1,8 15-2314,10-1-3305,-7-22-361</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9:55.032"/>
    </inkml:context>
    <inkml:brush xml:id="br0">
      <inkml:brushProperty name="width" value="0.025" units="cm"/>
      <inkml:brushProperty name="height" value="0.025" units="cm"/>
    </inkml:brush>
  </inkml:definitions>
  <inkml:trace contextRef="#ctx0" brushRef="#br0">0 259 16015,'0'0'2531,"95"-5"-802,-13-15-448,24-6-95,14-6-738,10-1-224,-4 2-160,-5 2-288,-13 5-833,-16 3-1313,-18 1-4036,-18 3-3812</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9:55.411"/>
    </inkml:context>
    <inkml:brush xml:id="br0">
      <inkml:brushProperty name="width" value="0.025" units="cm"/>
      <inkml:brushProperty name="height" value="0.025" units="cm"/>
    </inkml:brush>
  </inkml:definitions>
  <inkml:trace contextRef="#ctx0" brushRef="#br0">0 320 14253,'0'0'2691,"10"-8"-993,349-291 1659,-358 298-3359,0 0-1,0 0 0,0 0 0,0 0 0,1 0 0,-1 1 1,0-1-1,0 0 0,1 1 0,-1-1 0,0 1 0,1-1 0,-1 1 1,0 0-1,4-1 0,-5 2 5,0-1 0,1 1-1,-1-1 1,0 0 0,0 1 0,1-1 0,-1 1 0,0-1-1,0 1 1,0-1 0,0 1 0,0-1 0,1 1 0,-1-1-1,0 1 1,0 0 0,0-1 0,0 1 0,-1-1 0,1 1 0,0-1-1,0 1 1,0-1 0,0 1 0,0-1 0,-1 1 0,1 0-1,-27 57 214,18-42-153,-1 5-19,-38 93 116,44-103-153,0 1 0,1-1 0,1 1 0,0-1 0,1 1 1,0 0-1,0-1 0,3 16 0,-2-25-45,0 0 0,0 0 1,1 1-1,-1-1 1,1 0-1,0 0 0,0 0 1,0 0-1,0 0 1,0 0-1,0 0 0,0 0 1,1-1-1,-1 1 1,1 0-1,-1-1 0,1 1 1,0-1-1,-1 1 1,1-1-1,0 0 0,0 0 1,0 0-1,0 0 1,0 0-1,0 0 0,0 0 1,1-1-1,-1 1 1,0-1-1,0 0 0,0 1 1,1-1-1,-1 0 1,2-1-1,3 1-301,-1-1 0,0 0-1,1 0 1,-1 0 0,0-1 0,0 0 0,0-1 0,0 1-1,-1-1 1,1 0 0,7-5 0,30-30-4999,-1-10-2738</inkml:trace>
  <inkml:trace contextRef="#ctx0" brushRef="#br0" timeOffset="1">692 0 3235,'0'0'9065,"-42"61"-7464,19-22-63,7 2-866,8-1 65,8-4-289,0-6-416,15-4-1729,5-5-1218,-1-4 769,-2-6-2594</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9:55.738"/>
    </inkml:context>
    <inkml:brush xml:id="br0">
      <inkml:brushProperty name="width" value="0.025" units="cm"/>
      <inkml:brushProperty name="height" value="0.025" units="cm"/>
    </inkml:brush>
  </inkml:definitions>
  <inkml:trace contextRef="#ctx0" brushRef="#br0">17 161 8584,'0'0'10090,"-16"-53"-7336,27 34-1184,16 4-65,9 0-1056,11 6-385,7 1-96,5 4-545,2-1-1377,1-3-1377,-8-1-2883,-6-6-2210</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9:56.086"/>
    </inkml:context>
    <inkml:brush xml:id="br0">
      <inkml:brushProperty name="width" value="0.025" units="cm"/>
      <inkml:brushProperty name="height" value="0.025" units="cm"/>
    </inkml:brush>
  </inkml:definitions>
  <inkml:trace contextRef="#ctx0" brushRef="#br0">1 77 6182,'0'0'8936,"9"-2"-6032,26-6-843,-9 7-550,-26 1-1447,1 0 1,-1 0-1,1 0 0,-1 0 1,1 0-1,-1 0 1,1 1-1,-1-1 0,1 0 1,-1 0-1,1 0 1,-1 1-1,1-1 0,-1 0 1,0 0-1,1 1 0,-1-1 1,1 0-1,-1 1 1,0-1-1,1 1 0,-1-1 1,0 0-1,1 1 1,-1-1-1,0 1 0,0-1 1,1 1-1,-1-1 1,0 1-1,0 0 0,0 21 259,0 0-1,-2 0 1,-1-1-1,-8 34 1,-31 87 285,27-96 588,27-80-809,1 1 1,2 0-1,20-32 0,-25 48-250,0 0 0,1 1-1,1 1 1,1 0 0,0 1-1,1 0 1,28-22-1,-30 30-556,0 0-1,0 0 0,1 1 0,-1 1 0,1 0 0,20-4 1,-18 5-882,0 0 0,0-2 1,0 0-1,16-8 0,14-16-10341</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9:56.477"/>
    </inkml:context>
    <inkml:brush xml:id="br0">
      <inkml:brushProperty name="width" value="0.025" units="cm"/>
      <inkml:brushProperty name="height" value="0.025" units="cm"/>
    </inkml:brush>
  </inkml:definitions>
  <inkml:trace contextRef="#ctx0" brushRef="#br0">0 0 6662,'0'0'11916,"20"57"-9802,-11-17-609,-2 6-928,4 6-449,0-4-96,2-2-769,-3-12-1121,3-10-1409,-4-11-929,-7-21-8071</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9:56.822"/>
    </inkml:context>
    <inkml:brush xml:id="br0">
      <inkml:brushProperty name="width" value="0.025" units="cm"/>
      <inkml:brushProperty name="height" value="0.025" units="cm"/>
    </inkml:brush>
  </inkml:definitions>
  <inkml:trace contextRef="#ctx0" brushRef="#br0">1 76 13933,'0'0'6150,"86"11"-4933,-23-24-608,9-3-545,-2-2-1153,4 0-3043,-7-4-3812</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9:57.211"/>
    </inkml:context>
    <inkml:brush xml:id="br0">
      <inkml:brushProperty name="width" value="0.025" units="cm"/>
      <inkml:brushProperty name="height" value="0.025" units="cm"/>
    </inkml:brush>
  </inkml:definitions>
  <inkml:trace contextRef="#ctx0" brushRef="#br0">0 496 14734,'0'0'464,"11"-11"321,32-36-316,-2-2 0,-2-2 0,-3-1 1,-2-2-1,-2-1 0,-2-2 0,22-63 0,-67 156 269,-44 130 2470,54-149-3145,0 1 0,2-1-1,0 0 1,1 1 0,1 0 0,1-1-1,0 1 1,4 26 0,-2-38-463,0-1 0,0 1 0,0-1 0,0 1 0,1-1 0,6 10 0,15 10-9548,-18-22 275</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9:57.556"/>
    </inkml:context>
    <inkml:brush xml:id="br0">
      <inkml:brushProperty name="width" value="0.025" units="cm"/>
      <inkml:brushProperty name="height" value="0.025" units="cm"/>
    </inkml:brush>
  </inkml:definitions>
  <inkml:trace contextRef="#ctx0" brushRef="#br0">0 0 8520,'0'0'1762</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30.583"/>
    </inkml:context>
    <inkml:brush xml:id="br0">
      <inkml:brushProperty name="width" value="0.025" units="cm"/>
      <inkml:brushProperty name="height" value="0.025" units="cm"/>
    </inkml:brush>
  </inkml:definitions>
  <inkml:trace contextRef="#ctx0" brushRef="#br0">110 149 7976,'0'0'14904,"-9"-1"-14509,4 1-313,0 0 0,-1 1-1,1 0 1,0 0 0,-1 0-1,1 0 1,0 1-1,0 0 1,0 0 0,-5 3-1,7-4 56,1 1 0,-1-1 0,1 1 0,-1 0 0,1 0 0,0 0 0,-1 0 0,1 1 0,1-1 0,-1 0 0,0 1 0,0 0 0,1-1 0,-1 1 0,1 0 0,0 0 0,0 0 0,0-1 0,0 1 0,1 0 0,-1 0 0,1 0 0,0 5 0,0-7-119,1-1 1,-1 1 0,1-1 0,0 1 0,-1 0-1,1-1 1,0 1 0,0-1 0,-1 0 0,1 1 0,0-1-1,0 0 1,0 1 0,0-1 0,-1 0 0,1 0-1,0 0 1,0 0 0,0 0 0,0 0 0,0 0-1,0 0 1,0 0 0,-1 0 0,3-1 0,28-3 148,-20-1-233,0 0-1,-1 0 0,0-1 1,0-1-1,0 0 1,-1 0-1,0-1 0,-1 0 1,1 0-1,11-17 1,-9 11-47,-1 0 0,0-1 1,-1 0-1,-1-1 0,0 0 1,8-26-1,-18 36 176,-8 10 85,-9 10 143,6 2 47,0 0 1,1 1 0,-16 28 0,24-37-237,0 0 0,1 0 1,0 0-1,0 1 1,1-1-1,0 1 0,1 0 1,0-1-1,0 1 1,0 0-1,2 9 0,-1-16-198,0-1 0,1 1 0,-1-1 0,0 1 0,1-1 0,-1 1 0,1-1-1,0 1 1,-1-1 0,1 0 0,0 1 0,0-1 0,0 0 0,0 1 0,0-1-1,0 0 1,0 0 0,0 0 0,3 1 0,19 5-6582,-8-7-470</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9:57.962"/>
    </inkml:context>
    <inkml:brush xml:id="br0">
      <inkml:brushProperty name="width" value="0.025" units="cm"/>
      <inkml:brushProperty name="height" value="0.025" units="cm"/>
    </inkml:brush>
  </inkml:definitions>
  <inkml:trace contextRef="#ctx0" brushRef="#br0">1 127 7303,'0'0'11243,"59"0"-9514,-23-13-416,11-2-416,9 0-224,3-2-353,2 2-256,-5 2-192,-9 2-1089,-11 3-1313,-7 1-1634,-13 1-1378,-5-1-2497</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9:58.320"/>
    </inkml:context>
    <inkml:brush xml:id="br0">
      <inkml:brushProperty name="width" value="0.025" units="cm"/>
      <inkml:brushProperty name="height" value="0.025" units="cm"/>
    </inkml:brush>
  </inkml:definitions>
  <inkml:trace contextRef="#ctx0" brushRef="#br0">0 105 10314,'0'0'1986,"0"-58"-961,23 40 480,10 3 385,8 5-609,15 7-448,2 3-225,5 0-383,0 11-129,-6-1-1602,-8-8-3907</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9:58.762"/>
    </inkml:context>
    <inkml:brush xml:id="br0">
      <inkml:brushProperty name="width" value="0.025" units="cm"/>
      <inkml:brushProperty name="height" value="0.025" units="cm"/>
    </inkml:brush>
  </inkml:definitions>
  <inkml:trace contextRef="#ctx0" brushRef="#br0">38 71 5573,'0'0'15012,"11"-8"-14179,-1 0-650,1 1 0,0 0 0,0 1 1,0 0-1,1 1 0,0 0 1,0 1-1,0 0 0,1 1 0,-1 0 1,17-1-1,-28 4-184,-1 0-1,1 0 1,-1 1 0,1-1 0,-1 0-1,0 0 1,1 1 0,-1-1-1,1 0 1,-1 0 0,0 1 0,1-1-1,-1 0 1,0 1 0,1-1 0,-1 1-1,0-1 1,0 0 0,1 1-1,-1-1 1,0 1 0,0-1 0,0 1-1,0-1 1,0 1 0,1-1-1,-1 1 1,0-1 0,0 0 0,0 1-1,0-1 1,0 1 0,0-1-1,-1 1 1,1-1 0,0 1 0,0-1-1,0 1 1,0-1 0,0 1-1,-1-1 1,1 0 0,0 1 0,0-1-1,-1 1 1,1-1 0,0 0 0,-1 1-1,0-1 1,-14 25 1,-4-6-21,-1 0 1,-26 19-1,28-25-22,1 1 0,1 1 0,0 0 0,-20 26-1,36-41 40,-1 1 0,1 0 0,-1-1 0,1 1 0,-1-1 0,1 1 0,-1 0 0,1-1-1,0 1 1,-1 0 0,1-1 0,0 1 0,0 0 0,0-1 0,-1 1 0,1 0 0,0 0-1,0-1 1,0 1 0,0 0 0,0 0 0,0-1 0,1 1 0,-1 0 0,0 0 0,0-1 0,0 1-1,1 0 1,-1-1 0,0 1 0,1 0 0,-1-1 0,0 1 0,1 0 0,-1-1 0,1 1-1,-1-1 1,1 1 0,0-1 0,-1 1 0,1-1 0,-1 1 0,1-1 0,0 0 0,-1 1 0,1-1-1,0 0 1,-1 0 0,1 1 0,0-1 0,0 0 0,-1 0 0,1 0 0,0 0 0,0 0-1,-1 0 1,1 0 0,0 0 0,0 0 0,0-1 0,57-1-37,-52 1 33,26-3-1036,43-12-1,-5-4-7089,-38 10-647</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9:59.108"/>
    </inkml:context>
    <inkml:brush xml:id="br0">
      <inkml:brushProperty name="width" value="0.025" units="cm"/>
      <inkml:brushProperty name="height" value="0.025" units="cm"/>
    </inkml:brush>
  </inkml:definitions>
  <inkml:trace contextRef="#ctx0" brushRef="#br0">1 99 10346,'0'0'4580,"90"13"-2210,-22-13-736,17 0-129,12-10-512,6-2-320,-1-1-97,-1 1-255,-14 3-257,-12 0-384,-15-4-2499,-12 0-1377,-15-8-5189</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9:59.454"/>
    </inkml:context>
    <inkml:brush xml:id="br0">
      <inkml:brushProperty name="width" value="0.025" units="cm"/>
      <inkml:brushProperty name="height" value="0.025" units="cm"/>
    </inkml:brush>
  </inkml:definitions>
  <inkml:trace contextRef="#ctx0" brushRef="#br0">0 376 3331,'0'0'15850,"13"-12"-13843,55-47 65,282-245-71,-435 429-3784,79-116 1719,-16 26 145,-22 45 1,39-70-243,1 0 1,0 1 0,0-1-1,1 1 1,1 0-1,0-1 1,0 1 0,1 0-1,0 21 1,1-31 87,0 0 0,1 0 0,-1 1 0,0-1 0,0 0 0,1 0 0,-1 1 0,1-1 0,-1 0 1,1 0-1,-1 0 0,1 0 0,0 0 0,0 0 0,-1 0 0,1 0 0,0 0 0,0 0 0,0 0 0,0 0 0,0-1 0,0 1 1,0 0-1,0-1 0,0 1 0,1-1 0,-1 1 0,2 0 0,1-1-442,0 1 0,0-1 1,0 0-1,0 0 0,0 0 0,0 0 1,0-1-1,6-1 0,33-11-5037</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9:59.829"/>
    </inkml:context>
    <inkml:brush xml:id="br0">
      <inkml:brushProperty name="width" value="0.025" units="cm"/>
      <inkml:brushProperty name="height" value="0.025" units="cm"/>
    </inkml:brush>
  </inkml:definitions>
  <inkml:trace contextRef="#ctx0" brushRef="#br0">240 0 14670,'0'0'2626,"-58"56"-1056,29-18-1,6 4-512,7 0-32,5 0-672,11-6-321,5-3-577,15-11-1313,0-7-384,-2-10-1217,-2-5-865</inkml:trace>
  <inkml:trace contextRef="#ctx0" brushRef="#br0" timeOffset="1">0 132 13164,'0'0'9097,"78"-3"-8649,-31 3-351,-1 0-290,-1-8-1985,-5-1-2498,-11-5-6535</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10:00.157"/>
    </inkml:context>
    <inkml:brush xml:id="br0">
      <inkml:brushProperty name="width" value="0.025" units="cm"/>
      <inkml:brushProperty name="height" value="0.025" units="cm"/>
    </inkml:brush>
  </inkml:definitions>
  <inkml:trace contextRef="#ctx0" brushRef="#br0">0 53 2338,'0'0'13704,"10"-1"-11430,19-2-851,-13 1-981,1 0 0,-1 1-1,0 1 1,1 0 0,29 5-1,-42-4-428,-1 0 0,0 0-1,0 0 1,0 0 0,0 1 0,0-1-1,0 1 1,0 0 0,0-1-1,-1 1 1,1 1 0,-1-1-1,1 0 1,-1 1 0,0-1-1,0 1 1,0 0 0,0-1 0,-1 1-1,1 0 1,-1 0 0,1 0-1,-1 0 1,0 1 0,0-1-1,-1 0 1,1 0 0,-1 1-1,1-1 1,-1 0 0,0 1-1,0-1 1,-1 0 0,1 0 0,-1 1-1,0 3 1,-1 1 160,0 0-1,-1-1 1,0 1 0,0-1 0,0 1-1,-1-1 1,0 0 0,0-1-1,-1 1 1,0-1 0,0 1 0,-1-2-1,1 1 1,-1 0 0,0-1-1,-9 5 1,15-10-134,0 0 0,0 0 0,-1 0 0,1 0 0,0 0 0,-1 1 0,1-1 0,0 0 0,-1 0 0,1 0 0,0 0 0,-1 0 0,1 0 0,0 0 0,0 0 0,-1-1 0,1 1 0,0 0 0,-1 0 0,1 0 0,0 0 0,-1 0 0,1 0 0,0-1 0,0 1 0,-1 0 0,1 0 0,0 0 0,0-1 0,0 1 0,-1 0 0,1 0 0,0-1 0,0 1 0,0 0 0,0 0 0,-1-1 0,1 1 0,0 0 0,0-1 0,0 1 0,0 0 0,0-1 0,0 1 0,-4-25 361,6-25-457,0 35-173,1 0 1,0 0-1,1 1 0,1-1 0,11-24 1,-14 35 101,1-1 1,-1 1 0,1 0 0,0 0 0,0 0 0,0 1 0,0-1 0,1 1 0,0-1 0,-1 1-1,1 0 1,0 1 0,0-1 0,1 1 0,-1-1 0,1 1 0,-1 0 0,1 1 0,-1-1 0,1 1 0,8-1-1,57 1-2733,-15 0-6054,-25-2-2162</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10:00.563"/>
    </inkml:context>
    <inkml:brush xml:id="br0">
      <inkml:brushProperty name="width" value="0.025" units="cm"/>
      <inkml:brushProperty name="height" value="0.025" units="cm"/>
    </inkml:brush>
  </inkml:definitions>
  <inkml:trace contextRef="#ctx0" brushRef="#br0">1117 1 11179,'0'0'7238,"-6"10"-5060,2-2-1873,0 0-1,0 1 0,0-1 1,1 1-1,1 0 0,0 0 0,0 0 1,0 1-1,1-1 0,1 11 1,0 16-77,1-7-88,-7 58 0,4-76-124,-1 0 0,0 1 0,0-1-1,-1-1 1,0 1 0,-1 0 0,-1-1 0,-8 13 0,-4 3-188,-2-1 1,0-1-1,-2-1 1,-1-1-1,-29 22 0,36-31-951,-1-2-1,-1 0 0,0 0 0,0-2 0,-24 8 0,-9-2-4486</inkml:trace>
  <inkml:trace contextRef="#ctx0" brushRef="#br0" timeOffset="1">130 169 9737,'0'0'11980,"-56"23"-11756,38 20-128,-4 9-64,4 7-32,7 0-320,6-1-417,5-6-576,16-8-385,19-7-192,10-15-32,7-10-1185,16-12-4163</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10:00.891"/>
    </inkml:context>
    <inkml:brush xml:id="br0">
      <inkml:brushProperty name="width" value="0.025" units="cm"/>
      <inkml:brushProperty name="height" value="0.025" units="cm"/>
    </inkml:brush>
  </inkml:definitions>
  <inkml:trace contextRef="#ctx0" brushRef="#br0">100 61 11243,'0'0'5792,"13"-9"-3961,-3 2-1384,1 1 1,0 0-1,0 0 1,0 1-1,0 1 1,1 0-1,0 0 0,0 1 1,0 1-1,18-2 1,-25 4-355,0 0 0,0 0 1,0 0-1,0 1 0,0-1 0,0 1 1,0 1-1,0-1 0,-1 1 0,1 0 1,7 4-1,-11-6-79,0 1 1,0 0-1,0 0 1,0 0-1,0 0 1,0 0-1,0 0 1,0 0-1,-1 0 0,1 1 1,0-1-1,-1 0 1,1 0-1,-1 0 1,0 1-1,1-1 1,-1 0-1,0 3 1,0-1-7,0 0 1,0 1 0,-1-1 0,0-1 0,0 1 0,1 0 0,-2 0-1,1 0 1,0 0 0,0-1 0,-4 5 0,-2 3 28,0 0 0,-1-1 0,-1 0 0,0 0 0,0-1 0,-13 9 0,-69 43 73,52-36-84,6-4-17,21-13 17,0 0 0,1 0 0,0 1 0,0 0 0,-14 15 0,24-22-20,1-1 0,0 0 0,-1 1 0,1-1-1,-1 1 1,1-1 0,0 0 0,-1 1-1,1-1 1,0 1 0,0-1 0,-1 1-1,1-1 1,0 1 0,0-1 0,0 1 0,0-1-1,0 1 1,-1-1 0,1 1 0,0-1-1,0 1 1,0-1 0,0 1 0,1-1-1,-1 1 1,0-1 0,0 1 0,0-1-1,0 1 1,0-1 0,1 1 0,-1-1 0,0 1-1,0-1 1,1 1 0,-1-1 0,0 0-1,1 1 1,-1-1 0,0 0 0,1 1-1,-1-1 1,1 0 0,-1 1 0,1-1 0,-1 0-1,0 0 1,1 1 0,-1-1 0,1 0-1,-1 0 1,1 0 0,-1 0 0,1 0-1,0 0 1,-1 0 0,1 0 0,-1 0 0,1 0-1,-1 0 1,1 0 0,-1 0 0,1 0-1,46-1-33,-38 1 34,11-1-579,-1-2 1,0 1-1,26-9 0,23-11-5128,-6-1-3572</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10:01.294"/>
    </inkml:context>
    <inkml:brush xml:id="br0">
      <inkml:brushProperty name="width" value="0.025" units="cm"/>
      <inkml:brushProperty name="height" value="0.025" units="cm"/>
    </inkml:brush>
  </inkml:definitions>
  <inkml:trace contextRef="#ctx0" brushRef="#br0">22 1 16720,'0'0'4228,"-16"62"-2146,10-22 64,6 2-769,0 1-704,0 0-513,0-4-320,9-3-1346,-2-6-1472,-3-8-1154,-4-6-1057,0-12 1986,-4-4-417</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8:36.913"/>
    </inkml:context>
    <inkml:brush xml:id="br0">
      <inkml:brushProperty name="width" value="0.025" units="cm"/>
      <inkml:brushProperty name="height" value="0.025" units="cm"/>
    </inkml:brush>
  </inkml:definitions>
  <inkml:trace contextRef="#ctx0" brushRef="#br0">13 154 3235,'-1'0'134,"1"0"0,-1 0 0,1 0-1,-1 0 1,1 0 0,-1 0 0,1 0 0,-1 0 0,1 0-1,0 1 1,-1-1 0,1 0 0,-1 0 0,1 0 0,-1 0-1,1 1 1,0-1 0,-1 0 0,1 1 0,0-1 0,-1 0-1,1 1 1,0-1 0,-1 0 0,1 1 0,0-1 0,-1 0-1,1 1 1,0-1 0,0 1 0,0-1 0,0 1-1,-1-1 1,1 0 0,0 1 0,0-1 0,0 1 0,0-1-1,0 1 1,0-1 0,0 1 0,0-1 0,0 1 0,0-1-1,0 1 1,1-1 0,-1 0 0,0 1 0,0-1 0,1 1-1,28 19 1210,46 7-1268,-38-17 130,1-2 0,0-2 0,0-1 0,0-1 0,40-3 1,-18-4 392,-1-2 1,89-21-1,-16 2-325,1 5-1,253-2 0,271 59 1324,-164 33-656,156 11-737,511-64 736,-917-30-439,-1-11 0,387-87 0,-262 10-412,-4 2 86,-329 91-157,0 2 1,0 1-1,57 2 0,-90 2-14,0 0 0,1 0-1,-1 0 1,0 0-1,1 1 1,-1-1 0,0 0-1,0 1 1,1-1-1,-1 1 1,0 0-1,0-1 1,0 1 0,0 0-1,0 0 1,0-1-1,0 1 1,0 0 0,0 0-1,0 0 1,0 0-1,0 0 1,-1 1 0,1-1-1,0 2 1,1 1 26,-1 0 1,0 1-1,0-1 1,0 0-1,0 1 1,-1-1 0,0 1-1,0 4 1,-1 5-460,-1 0 0,0 0 1,-1 0-1,-5 17 0,7-29 95,1-1-1,-1 1 0,0-1 1,1 1-1,-1-1 1,0 1-1,0-1 0,0 0 1,0 1-1,0-1 0,0 0 1,-1 0-1,1 0 1,0 0-1,0 0 0,-1 0 1,1 0-1,-1 0 1,1-1-1,-1 1 0,1-1 1,-3 1-1,-18 4-9102</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31.116"/>
    </inkml:context>
    <inkml:brush xml:id="br0">
      <inkml:brushProperty name="width" value="0.025" units="cm"/>
      <inkml:brushProperty name="height" value="0.025" units="cm"/>
    </inkml:brush>
  </inkml:definitions>
  <inkml:trace contextRef="#ctx0" brushRef="#br0">142 56 6598,'0'0'13026,"1"-8"-10859,1-26-432,-2 33-1662,-1 0 0,1 0 0,0 1 0,-1-1-1,1 0 1,-1 0 0,1 1 0,-1-1 0,0 1-1,1-1 1,-1 0 0,0 1 0,1-1 0,-1 1-1,0-1 1,0 1 0,1 0 0,-1-1 0,0 1 0,0 0-1,0-1 1,0 1 0,1 0 0,-1 0 0,0 0-1,0 0 1,0 0 0,0 0 0,-1 0 0,-30 2 390,29-2-410,-3 1-46,0 1 0,0-1 0,0 1 0,0 0-1,1 0 1,-1 1 0,-5 3 0,9-5 5,-1 1 0,0 0 0,1 0 1,-1-1-1,1 1 0,0 1 1,-1-1-1,1 0 0,0 1 1,0-1-1,1 1 0,-1-1 0,0 1 1,1 0-1,-2 4 0,3-6-8,0 0 1,0-1-1,1 1 0,-1 0 0,0 0 0,0 0 0,1-1 0,-1 1 0,1 0 0,-1-1 0,1 1 0,-1 0 0,1-1 0,-1 1 0,1 0 0,0-1 1,-1 1-1,1-1 0,0 1 0,-1-1 0,1 0 0,0 1 0,-1-1 0,1 0 0,0 1 0,0-1 0,0 0 0,-1 0 0,1 0 0,0 0 0,0 0 1,1 0-1,37 5-3,-31-4-78,17 2-303,-14-2 163,0 0 0,0 1-1,0 0 1,-1 0 0,1 1 0,19 9 0,-30-12 242,1 0 0,-1 0 1,1 0-1,-1 0 0,0 1 0,1-1 1,-1 0-1,1 0 0,-1 1 1,0-1-1,1 0 0,-1 0 0,0 1 1,1-1-1,-1 0 0,0 1 1,0-1-1,1 0 0,-1 1 0,0-1 1,0 1-1,0-1 0,1 0 1,-1 1-1,0-1 0,0 1 0,0-1 1,0 0-1,0 1 0,0-1 1,0 1-1,0-1 0,0 1 0,0-1 1,0 1-1,0-1 0,0 0 1,0 1-1,0-1 0,0 1 0,-1-1 1,1 1-1,-21 13 880,-29 2 60,-36 1 115,48-15-4071,47-6-8278</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10:01.639"/>
    </inkml:context>
    <inkml:brush xml:id="br0">
      <inkml:brushProperty name="width" value="0.025" units="cm"/>
      <inkml:brushProperty name="height" value="0.025" units="cm"/>
    </inkml:brush>
  </inkml:definitions>
  <inkml:trace contextRef="#ctx0" brushRef="#br0">0 4 10346,'0'0'7975,"54"6"-5540,-9-6-385,19 0-417,0 0-960,5 0-545,-6-4-1025,-9-1-2114,-9 4-3843</inkml:trace>
  <inkml:trace contextRef="#ctx0" brushRef="#br0" timeOffset="1">422 217 11147,'0'0'15758,"54"15"-14893,-5-15-769,1-7-960,-1-2-2307,-6 0-4357</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10:02.045"/>
    </inkml:context>
    <inkml:brush xml:id="br0">
      <inkml:brushProperty name="width" value="0.025" units="cm"/>
      <inkml:brushProperty name="height" value="0.025" units="cm"/>
    </inkml:brush>
  </inkml:definitions>
  <inkml:trace contextRef="#ctx0" brushRef="#br0">1 42 21044,'0'0'6822,"65"12"-6597,-18-24-1154,-1-3-3203,7-1-2883,-14 6-8712</inkml:trace>
  <inkml:trace contextRef="#ctx0" brushRef="#br0" timeOffset="1">302 26 9929,'0'0'10795,"-45"32"-7080,30-20-928,4-2-705,11-2-481,6-6-864,19-2-641,13-2-96,-2-8-1153,4-7-2499,-6-3-4003</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10:06.534"/>
    </inkml:context>
    <inkml:brush xml:id="br0">
      <inkml:brushProperty name="width" value="0.025" units="cm"/>
      <inkml:brushProperty name="height" value="0.025" units="cm"/>
    </inkml:brush>
  </inkml:definitions>
  <inkml:trace contextRef="#ctx0" brushRef="#br0">1930 246 10282,'0'0'-2979,"-7"-10"3289,-9-15-277,11 17 93,1 0-1,-1 0 1,-1 0 0,1 1-1,-1 0 1,0 0 0,-1 0-1,0 1 1,0 0 0,0 0 0,-1 1-1,1 0 1,-1 0 0,-1 1-1,-12-6 1,-7 5-9,-1 1 0,1 2 0,0 1 0,-1 1 0,-41 5-1,29-2-365,-69-3 0,94-3 163,1 0 0,-1-1 0,0-1 1,1 0-1,0-1 0,-17-10 0,11 6-11,0 1 0,-30-9 0,15 10 115,0 3 0,-1 1 0,0 1 0,0 2 0,0 2 0,1 1 0,-1 2 0,1 1-1,-63 19 1,24-1 31,1 3 0,1 4-1,-105 59 1,157-78-46,-88 54-6,99-58 0,0 0 0,0 1-1,0 1 1,1-1 0,1 2-1,-1-1 1,-10 16-1,16-18-101,1-1 0,-1 1 0,1 0 0,0 0-1,0 0 1,1 0 0,-1 8 0,-9 37-644,-4-20 403,-26 41 1,21-40 94,-18 41-1,34-63 235,0-1-1,1 1 1,-1 0-1,2 0 1,0 0-1,0 1 1,1-1 0,1 16-1,0-21 54,2-1-1,-1 1 1,0-1 0,1 0-1,0 1 1,0-1-1,1 0 1,-1 0 0,1 0-1,0-1 1,1 1-1,-1-1 1,1 1 0,0-1-1,0 0 1,0-1 0,0 1-1,1-1 1,0 1-1,-1-1 1,1-1 0,0 1-1,0-1 1,10 3 0,14 5 193,0-1 1,0-1 0,41 5-1,-46-9-196,213 32 519,410 9 1,-561-47-493,-1-3 0,1-4 0,-2-4 0,146-41 0,-129 22 91,-1-5-1,-2-4 1,132-76-1,-221 111-136,134-83 69,-130 79-67,-1 0 0,0 0 0,0-1 0,-1 0 0,0-1-1,-1 0 1,0-1 0,8-16 0,-16 25 24,1-1-1,-2 0 0,1 0 1,0 0-1,-1 0 1,0 0-1,0 0 1,-1 0-1,1 0 0,-1-1 1,0 1-1,0 0 1,-1 0-1,0 0 0,0 0 1,0 0-1,0 0 1,-1 0-1,0 0 1,0 0-1,0 0 0,0 1 1,-1-1-1,0 1 1,0 0-1,0 0 0,0 0 1,-1 0-1,0 0 1,0 1-1,-6-5 1,-7-5 12,0 1 0,-1 1 1,0 1-1,0 0 1,-1 1-1,-32-10 0,20 11-64,0 0-1,0 2 1,-1 2-1,-41-2 0,-129 11-3650,157-4 1352</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10:07.368"/>
    </inkml:context>
    <inkml:brush xml:id="br0">
      <inkml:brushProperty name="width" value="0.025" units="cm"/>
      <inkml:brushProperty name="height" value="0.025" units="cm"/>
    </inkml:brush>
  </inkml:definitions>
  <inkml:trace contextRef="#ctx0" brushRef="#br0">1676 17 8168,'-44'-7'94,"0"2"0,0 2 1,-1 2-1,-51 5 0,20 5 469,-119 30-1,-100 20-433,-69 18-61,328-66-326,1 1-1,0 1 0,1 2 0,-44 27 1,60-30 253,0 0 0,1 1 1,1 1-1,0 1 1,1 0-1,1 1 1,0 0-1,-22 36 1,22-29 38,2 1 0,0 0 0,1 0 0,2 1 0,1 0 0,0 1 0,2-1 0,-3 28 0,8-38-25,0-1 0,1 1-1,1-1 1,0 1 0,1-1-1,0 0 1,1 0 0,1 0-1,0 0 1,1 0 0,1-1-1,0 0 1,0 0 0,2 0-1,-1-1 1,13 15 0,-6-12-7,0 0 0,1-1 0,1 0 0,0-2 0,0 0 0,2 0 0,-1-2 0,1 0 1,1-1-1,0-1 0,0-1 0,1 0 0,-1-1 0,30 4 0,9-3 53,0-1 0,0-4 0,108-8-1,-45-6 41,185-45 0,113-55 61,-363 96-112,-33 10-23,155-45 260,207-87-1,-364 129-259,-1-1 0,0 0 0,0-2 0,-2 0 0,1-1 0,-2-1 0,26-25 0,-38 33 23,0 1-1,0-1 0,-1-1 0,0 1 1,0-1-1,-1 1 0,0-1 0,0 0 0,0 0 1,-1-1-1,0 1 0,-1 0 0,0-1 0,0 1 1,0-1-1,-1 1 0,0-1 0,0 1 0,-1-1 1,0 1-1,0-1 0,-1 1 0,0-1 1,0 1-1,-7-13 0,1 4-19,0 1 1,-2-1-1,0 1 1,0 1-1,-2 0 1,0 1-1,0 0 0,-1 0 1,-1 1-1,0 1 1,0 1-1,-1 0 1,0 1-1,-18-8 0,0 2-227,0 2 0,0 1-1,-1 2 1,0 1 0,-1 1-1,-45-3 1,-76 4-2797,-22 5-4282</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10:09.592"/>
    </inkml:context>
    <inkml:brush xml:id="br0">
      <inkml:brushProperty name="width" value="0.025" units="cm"/>
      <inkml:brushProperty name="height" value="0.025" units="cm"/>
    </inkml:brush>
  </inkml:definitions>
  <inkml:trace contextRef="#ctx0" brushRef="#br0">1 107 9993,'0'0'8777,"57"-39"-7432,5 30-384,17 3-609,11 0-192,9 3-96,2 3-288,-8 0-1025,-4 0-609,-15 0-1345,-22-5-480,-22-9 159,-13-10-3074</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10:09.965"/>
    </inkml:context>
    <inkml:brush xml:id="br0">
      <inkml:brushProperty name="width" value="0.025" units="cm"/>
      <inkml:brushProperty name="height" value="0.025" units="cm"/>
    </inkml:brush>
  </inkml:definitions>
  <inkml:trace contextRef="#ctx0" brushRef="#br0">17 0 10122,'0'0'5295,"8"8"-4179,-4-4-998,1 0 0,0 0 0,-1-1 0,1 1 0,0-1 0,1-1 0,-1 1 1,0-1-1,1 1 0,0-1 0,-1-1 0,1 1 0,0-1 0,0 0 0,0-1 0,11 1 0,55-4 833,-46 1-848,-1 1 0,1 1 0,-1 1 0,0 1-1,1 1 1,31 9 0,-53-11-105,1 1 0,-1 0 0,0-1 0,0 1 0,0 1 0,0-1 0,0 1 0,-1-1 0,1 1 0,-1 0 0,1 0 0,-1 1 0,0-1 0,0 1 0,-1-1 0,1 1 0,-1 0 0,4 7 0,-4-5-28,-1 0 0,1 1 0,-1-1 0,0 1-1,-1-1 1,0 1 0,0-1 0,0 1 0,0-1-1,-1 1 1,-3 10 0,-3 5-87,0-1 1,-2 0-1,0 0 0,-2-1 0,0 0 1,-19 25-1,-11 9-511,-2-1 1,-59 54-1,57-66-1433,-54 38-1,34-34-1477</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10:11.563"/>
    </inkml:context>
    <inkml:brush xml:id="br0">
      <inkml:brushProperty name="width" value="0.025" units="cm"/>
      <inkml:brushProperty name="height" value="0.025" units="cm"/>
    </inkml:brush>
  </inkml:definitions>
  <inkml:trace contextRef="#ctx0" brushRef="#br0">1 671 6150,'0'0'13864,"11"-14"-12941,162-175 394,22-26-960,-152 162-332,-2-1 1,42-75 0,-75 112 566,-16 28-144,-18 26-89,11-11-198,2 1-1,-17 47 1,25-60-125,1 0 0,0 1 0,1-1-1,1 1 1,0 0 0,1 0 0,2 21 0,-1-33-36,1 0 1,-1 0 0,1 0 0,0-1-1,0 1 1,0 0 0,0 0 0,1-1 0,-1 1-1,1-1 1,-1 1 0,1-1 0,0 0-1,0 1 1,0-1 0,0 0 0,0 0 0,1 0-1,2 1 1,4 3-789,1-1 0,0-1 0,19 7 0,-4-1-3485,-10-3-1738</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10:11.924"/>
    </inkml:context>
    <inkml:brush xml:id="br0">
      <inkml:brushProperty name="width" value="0.025" units="cm"/>
      <inkml:brushProperty name="height" value="0.025" units="cm"/>
    </inkml:brush>
  </inkml:definitions>
  <inkml:trace contextRef="#ctx0" brushRef="#br0">0 331 11851,'0'0'8451,"18"3"-7223,-2 0-1022,-1-1 0,1-1 0,-1 0 0,1-1 0,0-1 0,-1 0 0,1-1 0,-1-1 0,22-7 0,85-30 779,598-174 459,-656 198-2682,63-24-1,-111 30-2421,-31 7-5252,-7 3-1161</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10:12.335"/>
    </inkml:context>
    <inkml:brush xml:id="br0">
      <inkml:brushProperty name="width" value="0.025" units="cm"/>
      <inkml:brushProperty name="height" value="0.025" units="cm"/>
    </inkml:brush>
  </inkml:definitions>
  <inkml:trace contextRef="#ctx0" brushRef="#br0">9 370 9929,'0'0'7277,"-3"8"-5372,2-6-1774,0 0-1,0 0 1,0 0-1,1 0 1,-1 0-1,1 0 1,0 0-1,-1 0 1,1 0-1,0 0 1,0 0-1,1 1 1,-1-1-1,1 2 1,-1-3-78,0-1 0,1 1 0,-1-1-1,0 0 1,1 1 0,-1-1 0,1 1 0,-1-1 0,0 0 0,1 1 0,-1-1 0,1 0 0,-1 0 0,1 1-1,-1-1 1,1 0 0,0 0 0,-1 0 0,1 0 0,-1 0 0,1 0 0,-1 0 0,1 0 0,-1 0 0,2 0-1,28-9 1201,8-12-739,0-3 1,-1-1-1,-2-2 0,-1-1 1,34-36-1,-18 18-370,130-127 59,-180 174-203,0-1-1,0 0 1,0 0 0,0 0 0,1 0 0,-1 0 0,0 0-1,0 0 1,0 0 0,0 1 0,0-1 0,0 0 0,0 0 0,0 0-1,0 0 1,0 0 0,1 0 0,-1 0 0,0 0 0,0 0-1,0 0 1,0 0 0,0 0 0,0 0 0,0 0 0,0 0 0,1 0-1,-1 0 1,0 0 0,0 0 0,0 0 0,0 0 0,0 0-1,0 0 1,1 0 0,-1 0 0,0 0 0,0 0 0,0 0-1,0 0 1,0 0 0,0 0 0,0 0 0,0 0 0,1 0 0,-1 0-1,0 0 1,0 0 0,0-1 0,0 1 0,0 0 0,0 0-1,-7 17-17,-16 25 33,22-40-9,-19 32 9,-51 94 25,62-109-44,1 0 1,0 0-1,2 1 1,-8 36 0,14-55-43,-1 1 1,1-1-1,0 1 1,0-1-1,0 0 1,0 1-1,0-1 0,0 1 1,0-1-1,0 1 1,1-1-1,-1 1 1,1-1-1,-1 0 1,1 1-1,-1-1 1,2 2-1,-1-2-57,0-1-1,-1 1 1,1-1 0,0 1-1,-1-1 1,1 1 0,0-1-1,0 0 1,0 1-1,-1-1 1,1 0 0,0 0-1,0 0 1,0 0-1,0 1 1,-1-1 0,1 0-1,0-1 1,0 1 0,0 0-1,1 0 1,3-2-578,1 0 0,-1 1 0,0-2 0,0 1 0,0-1 0,0 0 0,7-6 0,29-26-5896</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10:12.716"/>
    </inkml:context>
    <inkml:brush xml:id="br0">
      <inkml:brushProperty name="width" value="0.025" units="cm"/>
      <inkml:brushProperty name="height" value="0.025" units="cm"/>
    </inkml:brush>
  </inkml:definitions>
  <inkml:trace contextRef="#ctx0" brushRef="#br0">240 1 14798,'0'0'1473,"-52"62"737,21-23-224,4 0-448,6-1 63,10-4-512,11-5-672,0-7-353,20-7-64,3-4-449,2-4-1120,-5-2-545,-6-5-705,-8 0-2177</inkml:trace>
  <inkml:trace contextRef="#ctx0" brushRef="#br0" timeOffset="0.99">1 214 12588,'0'0'8936,"79"-24"-7526,-34 5-642,2-2-543,3-1-193,8 4-865,-10 1-1858,-3 4-1312,-7 4-1859</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32.188"/>
    </inkml:context>
    <inkml:brush xml:id="br0">
      <inkml:brushProperty name="width" value="0.025" units="cm"/>
      <inkml:brushProperty name="height" value="0.025" units="cm"/>
    </inkml:brush>
  </inkml:definitions>
  <inkml:trace contextRef="#ctx0" brushRef="#br0">291 56 10378,'0'-3'870,"0"-1"1,0 1-1,0 0 0,0 0 1,-1 0-1,1 0 1,-1 0-1,1 0 1,-1 0-1,0 0 0,-3-4 1,3 5-674,-1 1 0,1-1 0,-1 1 0,0 0 0,0 0 0,0 0 0,0 0 0,0 0 0,0 0 1,0 1-1,0-1 0,0 1 0,0-1 0,0 1 0,0 0 0,0 0 0,0 0 0,-3 0 0,-6 0-38,-1 0-1,0 1 0,0 0 0,1 1 1,-1 1-1,0-1 0,1 2 0,0 0 1,-21 10-1,24-10-72,-1 1 0,1 0 0,0 0 0,1 1 0,-1 0 0,1 0 0,0 1 0,1 0 0,-1 0 0,1 0 0,1 1 0,-9 15 0,13-21-75,0-1-1,0 0 1,0 1-1,1-1 0,-1 1 1,0-1-1,1 1 1,-1 0-1,1-1 0,0 1 1,0-1-1,-1 1 1,1 0-1,0-1 0,0 1 1,0 0-1,1-1 1,-1 1-1,0-1 0,1 1 1,-1 0-1,1-1 1,-1 1-1,1-1 0,0 1 1,-1-1-1,3 3 1,-1-3 5,0 1-1,1-1 1,-1 0 0,1 0 0,-1 0 0,1 0 0,-1 0 0,1 0 0,-1-1 0,1 1 0,0-1 0,-1 0 0,1 0 0,5 0 0,7-1 22,-1-1 0,0 0 0,0-1 0,0-1 0,16-6 0,-9 2-9,-1-2 0,0 0 0,0-1 0,-1-1 0,-1 0 0,0-2 0,-1 0 0,0-1 1,-1-1-1,19-24 0,-70 78 46,30-30-46,0 0 1,0 0-1,1 0 1,0 1-1,0-1 1,1 1-1,-4 14 1,7-20-29,-1-1-1,1 1 1,0 0-1,0-1 1,0 1-1,0-1 1,0 1 0,0-1-1,1 1 1,-1-1-1,1 1 1,0-1 0,0 0-1,-1 1 1,2-1-1,-1 0 1,0 1-1,0-1 1,1 0 0,-1 0-1,1 0 1,0 0-1,-1-1 1,1 1 0,0 0-1,0-1 1,0 1-1,0-1 1,1 1-1,-1-1 1,0 0 0,0 0-1,4 1 1,3 1-263,1-1 0,-1 0 1,1 0-1,0 0 0,11-1 1,51-3-4661,-16-6-2242</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10:13.137"/>
    </inkml:context>
    <inkml:brush xml:id="br0">
      <inkml:brushProperty name="width" value="0.025" units="cm"/>
      <inkml:brushProperty name="height" value="0.025" units="cm"/>
    </inkml:brush>
  </inkml:definitions>
  <inkml:trace contextRef="#ctx0" brushRef="#br0">0 198 11147,'0'0'12006,"11"-8"-10997,7-5-840,1 0 0,0 1 0,1 1 0,0 1 1,1 1-1,0 1 0,0 0 0,1 2 1,38-7-1,-59 13-169,1 0 0,-1 0-1,1-1 1,-1 1 0,1 1 0,-1-1 0,1 0 0,-1 0 0,1 0 0,-1 1 0,1-1-1,-1 1 1,1-1 0,-1 1 0,0 0 0,1-1 0,-1 1 0,0 0 0,1 0-1,-1 0 1,0 0 0,0 0 0,0 0 0,0 0 0,2 3 0,-3-2 7,1 1 1,0-1-1,0 1 1,-1 0-1,0-1 1,1 1-1,-1 0 1,0-1-1,0 1 1,0 0-1,-1 0 1,1-1-1,-2 5 1,-1 5 88,-2 1 0,0 0 0,0-1 0,-13 22 0,13-26 36,-19 27 236,23-33-270,0 0 0,0-1-1,0 1 1,0-1 0,-1 1 0,1-1-1,-1 0 1,1 1 0,-1-1 0,1 0-1,-1 0 1,0 0 0,0 0-1,1-1 1,-1 1 0,-2 0 0,2-21 1295,6-46-1225,15-96 0,-18 161-185,-1 1-1,0-1 0,1 0 1,-1 0-1,1 0 0,-1 0 1,1 0-1,-1 1 1,1-1-1,0 0 0,-1 0 1,1 1-1,0-1 0,0 1 1,-1-1-1,1 0 0,0 1 1,0-1-1,0 1 0,0 0 1,0-1-1,-1 1 0,1 0 1,0-1-1,0 1 1,0 0-1,0 0 0,0 0 1,0 0-1,0 0 0,0 0 1,0 0-1,0 0 0,1 1 1,45 7-1131,-21-2 159,-11-5-295,1 0-1,0-2 1,16-1 0,-24 1 120,-1-1 1,0 0-1,1 0 1,-1 0-1,8-5 1,29-18-7822</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10:13.544"/>
    </inkml:context>
    <inkml:brush xml:id="br0">
      <inkml:brushProperty name="width" value="0.025" units="cm"/>
      <inkml:brushProperty name="height" value="0.025" units="cm"/>
    </inkml:brush>
  </inkml:definitions>
  <inkml:trace contextRef="#ctx0" brushRef="#br0">521 0 13549,'0'0'3203,"12"10"-1404,18 15-994,65 56 1414,-84-70-2073,-1 0 0,0 0 0,0 1 0,-1 1 0,-1-1 0,11 22 0,-14-18-126,0-1 0,-1 1-1,-1 0 1,0 1-1,-1-1 1,-1 0 0,-1 1-1,0-1 1,-1 0 0,0 1-1,-2-1 1,0 0-1,-1 0 1,0 0 0,-1-1-1,-11 22 1,-9 16 11,-2 0 1,-3-1-1,-41 53 0,-94 106 97,138-182-277,0-1 1,-2-1 0,-1-2 0,-60 39 0,79-58-531,-1 1 0,0-2 1,0 1-1,-1-2 1,1 0-1,-1 0 1,0-1-1,-24 2 0,-28-3-6848</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10:13.889"/>
    </inkml:context>
    <inkml:brush xml:id="br0">
      <inkml:brushProperty name="width" value="0.025" units="cm"/>
      <inkml:brushProperty name="height" value="0.025" units="cm"/>
    </inkml:brush>
  </inkml:definitions>
  <inkml:trace contextRef="#ctx0" brushRef="#br0">191 57 1986,'3'-8'5877,"11"-28"-2102,-14 23-482,-8 20-1483,-7 13-1225,1 1 1,1 1-1,0 0 0,2 1 0,1 0 1,-11 36-1,12-33-294,-13 35 317,3 1 0,3 1 0,-9 73 0,19-88-171,2 1 0,2-1 0,3 1 1,11 89-1,-8-119-375,0 0 0,1-1 0,1 1 0,1-1 0,0 0 0,1-1 0,1 0 0,1 0 0,17 22 0,-18-29-116,0 1 0,1-1 1,0-1-1,0 0 0,1 0 0,0-1 0,1 0 1,0-1-1,0 0 0,1-1 0,-1 0 0,1-2 0,23 7 1,-14-7-559,-1 0 1,1-2 0,-1 0 0,1-2-1,0 0 1,29-5 0,-25 1-1559,0-2 0,40-14 0,47-25-8299</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10:14.513"/>
    </inkml:context>
    <inkml:brush xml:id="br0">
      <inkml:brushProperty name="width" value="0.025" units="cm"/>
      <inkml:brushProperty name="height" value="0.025" units="cm"/>
    </inkml:brush>
  </inkml:definitions>
  <inkml:trace contextRef="#ctx0" brushRef="#br0">0 71 5221,'0'0'20398,"3"9"-19902,2 3-346,-4-8-84,1 1-1,0-1 0,-1 1 0,0-1 0,0 1 0,0 0 1,0 0-1,-1 7 0,0-11-54,1-1 0,-1 1 0,0 0 1,0-1-1,1 1 0,-1-1 0,0 0 0,1 1 0,-1-1 0,1 1 1,-1-1-1,1 1 0,-1-1 0,1 0 0,-1 1 0,1-1 0,-1 0 1,1 0-1,-1 1 0,1-1 0,-1 0 0,1 0 0,-1 0 0,1 0 0,0 0 1,-1 0-1,1 0 0,-1 0 0,1 0 0,0 0 0,-1 0 0,1 0 1,-1 0-1,1 0 0,0 0 0,-1-1 0,1 1 0,-1 0 0,1 0 1,-1-1-1,1 1 0,0-1 0,28-11 327,66-50 205,-66 42-598,46-26-1,-74 45 50,0 0-1,0 1 0,0-1 1,0 0-1,0 1 0,0-1 1,1 1-1,-1-1 1,0 1-1,0 0 0,0 0 1,1-1-1,-1 1 0,0 0 1,0 0-1,1 0 0,-1 0 1,0 0-1,0 1 1,0-1-1,3 1 0,-4 0 4,1-1-1,-1 1 1,0 0-1,1 0 0,-1 0 1,0 0-1,0 0 1,0 0-1,1-1 1,-1 1-1,0 0 0,0 0 1,0 0-1,-1 0 1,1 0-1,0 0 0,0 0 1,0 0-1,-1-1 1,1 1-1,-1 2 1,-31 56 4,28-53 19,2-1-95,-1-1 0,1 0 0,0 1 0,1 0 0,-1-1 0,1 1 0,0 0 0,-1 5 0,2-9-8,0-1 0,0 0 1,0 1-1,0-1 0,0 1 0,0-1 1,0 1-1,0-1 0,0 0 0,0 1 1,0-1-1,0 1 0,0-1 0,1 0 1,-1 1-1,0-1 0,0 1 0,0-1 1,1 0-1,-1 1 0,0-1 0,0 0 0,1 0 1,-1 1-1,0-1 0,1 0 0,-1 1 1,1-1-1,-1 0 0,0 0 0,1 0 1,0 1-1,1-1-239,-1-1 1,1 1 0,0 0-1,0-1 1,-1 1-1,1-1 1,0 1 0,-1-1-1,1 0 1,-1 0-1,1 0 1,-1 0 0,3-1-1,24-23-8043</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10:51.620"/>
    </inkml:context>
    <inkml:brush xml:id="br0">
      <inkml:brushProperty name="width" value="0.025" units="cm"/>
      <inkml:brushProperty name="height" value="0.025" units="cm"/>
    </inkml:brush>
  </inkml:definitions>
  <inkml:trace contextRef="#ctx0" brushRef="#br0">6846 961 10762,'-34'-31'471,"2"-2"1,1-1-1,2-2 0,2 0 1,1-2-1,-41-79 0,52 88-425,-1 2 1,-2-1-1,-1 2 0,-1 1 0,-36-36 0,39 45-104,-1 2 0,0 0 0,-1 1 0,0 1 0,-1 0 0,-1 2 0,1 1 0,-40-13 0,3 7-141,0 3 0,-1 2 0,-74-3 0,-184 8-548,214 6 678,-1113-33 2086,-758-131 610,1795 143-2606,-266-22-215,307 35-29,-168 13 0,237 1 168,1 3 1,0 3 0,0 3-1,2 3 1,0 3 0,-114 55-1,122-47 156,2 2 0,1 2 0,1 3 0,3 2 0,1 2 0,1 3 0,-58 69 0,80-80-75,1 2 0,2 1 0,1 1 1,2 0-1,2 2 0,2 0 0,1 1 1,2 1-1,1 0 0,3 0 0,1 1 0,2 0 1,2 1-1,2-1 0,2 1 0,1 0 1,3-1-1,1 0 0,2 0 0,2 0 1,2-1-1,17 43 0,0-15-50,3-1 0,3-1 1,3-2-1,3-2 0,3-1 0,92 102 0,-74-100 89,3-3 1,2-3-1,2-3 0,3-3 0,120 66 0,-101-74-49,2-3-1,1-5 1,2-4-1,1-4 1,2-5-1,0-3 1,107 6-1,61-9 11,381-25 0,-131-25 30,781-152 0,-1005 120-7,-3-12-1,459-187 0,-626 209 29,-2-5 1,196-132-1,-253 147-3,-3-3-1,-1-2 1,-3-3-1,-2-3 1,-3-1-1,52-76 1,-82 101-48,-1-1 1,-2-1-1,-1 0 0,-2-1 1,-1-1-1,17-68 0,-27 85-11,-1 1-1,-1 0 0,0-1 0,-1 0 1,-1 1-1,-1-1 0,0 0 1,-2 1-1,0 0 0,-1-1 0,-1 1 1,0 1-1,-1-1 0,-2 1 1,1 0-1,-11-16 0,0 9 16,-1 0 0,-1 2 0,-1 0 0,-1 1 1,-1 1-1,0 1 0,-2 2 0,0 0 0,-1 1 0,0 2 0,-2 1 0,-32-12 0,-19-3 39,-1 4 0,-2 3 0,-94-11 0,-366-15 144,-3 49-57,-240 65-2109,5 53-2057,473-69-736</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11:20.069"/>
    </inkml:context>
    <inkml:brush xml:id="br0">
      <inkml:brushProperty name="width" value="0.025" units="cm"/>
      <inkml:brushProperty name="height" value="0.025" units="cm"/>
    </inkml:brush>
  </inkml:definitions>
  <inkml:trace contextRef="#ctx0" brushRef="#br0">0 301 11659,'8'0'123,"311"-20"587,301-16 974,-215 6-1420,190-2 161,1282-38 234,-1166 81 414,462-9-352,-117-23-321,-113 3-26,922-15-384,1 33 16,-1387 2 8,286 3 13,733-4 11,-356-4 1243,-1030 11-582,-111-8-587,-30-10 433,-93-37-2521,119 43-1408,10 3-306,-4 0 3013,15-3-3706</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12:59.298"/>
    </inkml:context>
    <inkml:brush xml:id="br0">
      <inkml:brushProperty name="width" value="0.025" units="cm"/>
      <inkml:brushProperty name="height" value="0.025" units="cm"/>
    </inkml:brush>
  </inkml:definitions>
  <inkml:trace contextRef="#ctx0" brushRef="#br0">0 6 11851,'0'0'710,"9"1"-710,59-4 140,-48 1 18,0 1 1,0 0-1,0 2 1,0 0-1,-1 1 1,40 10-1,33 23 687,-34-12-474,0-2-1,2-2 1,110 18 0,-2-25 89,334-22 0,-125-3-382,399 37 98,560 20 553,-453-22-657,800-42 296,-26-13-79,-1651 33-288,1400 0 398,-1374-2-1296,-1 0 0,1-3 1,-1 0-1,0-2 0,45-16 0,-1-5-3667</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13:29.079"/>
    </inkml:context>
    <inkml:brush xml:id="br0">
      <inkml:brushProperty name="width" value="0.025" units="cm"/>
      <inkml:brushProperty name="height" value="0.025" units="cm"/>
    </inkml:brush>
  </inkml:definitions>
  <inkml:trace contextRef="#ctx0" brushRef="#br0">8135 1034 9353,'-12'3'-48,"5"-2"56,-19 5 297,1-1 0,-1-2 0,-50 0 0,71-4-290,1-1 0,0 0 1,0 0-1,0-1 0,0 1 1,0-1-1,1 0 1,-1 0-1,1 0 0,-1 0 1,1-1-1,0 0 0,1 1 1,-1-1-1,1 0 1,-3-5-1,-27-31-111,18 31 84,0 0 0,0 0-1,-1 2 1,0 0 0,0 0-1,-28-7 1,-105-17 596,77 17 162,-321-79 2893,-188-82-2949,-279-82-451,-18 71 430,162 88 73,-5 54 411,708 44-1147,-1157 36 186,479 60-140,531-62-47,1 6 1,-193 77 0,278-86 23,2 2 1,-107 67 0,138-72-54,1 0 0,1 3 1,2 1-1,1 1 0,-45 57 1,55-59-10,-12 15 3,1 1-1,3 2 0,-45 86 1,71-120 21,1 0 0,0 0 0,1 0 0,1 1 0,0 0 0,1 0 0,1 0 0,0 0 0,1 0 0,1 0 0,1 0 0,0 0 0,1 0 0,1 0 0,0 0 0,1 0 0,1-1 0,9 21 0,0-8-5,3-1 0,0-1 0,1-1 1,2 0-1,0-1 0,2-1 0,1-1 0,0-1 0,1-1 0,2-2 1,0 0-1,33 17 0,31 11-99,2-4 1,142 45-1,337 65-143,13-50 256,202-36-23,5-58 56,-581-8-54,819-46 79,-770 30-36,1884-211-102,-1491 150 42,-258 34 33,-46-18-44,-287 46 29,-1-4 1,0-2-1,88-44 0,-133 57 30,0 0 0,-1 0 0,0-2 0,-1 0-1,0 0 1,0-1 0,19-23 0,-27 27 8,0 0 0,-1-1 0,0 1 0,0-1 0,0 0 0,-1 0 0,0 0 0,-1-1 0,0 1 0,0 0 0,-1-1 0,0 0 0,-1 1 0,1-1 0,-2 0 0,-1-14 0,-2 6 11,0-1 0,-1 2 1,0-1-1,-2 0 0,0 1 1,-1 1-1,0-1 0,-1 1 1,-1 0-1,-1 1 0,0 0 1,-16-15-1,-10-7 22,-2 1 0,-82-57 0,35 38-103,-3 2 1,-1 5 0,-3 4 0,-1 4 0,-2 4 0,-1 4-1,-1 4 1,-2 5 0,-1 4 0,0 5 0,-115-1 0,-16 17-2013,-2 14-3512,64 2-1187</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14:04.124"/>
    </inkml:context>
    <inkml:brush xml:id="br0">
      <inkml:brushProperty name="width" value="0.025" units="cm"/>
      <inkml:brushProperty name="height" value="0.025" units="cm"/>
    </inkml:brush>
  </inkml:definitions>
  <inkml:trace contextRef="#ctx0" brushRef="#br0">6088 233 5381,'-174'-18'1579,"103"13"-1321,0-3 0,1-3 0,-121-35 0,131 24-169,-1 3 1,-1 2 0,0 4 0,-1 2 0,-80-4 0,-155 11 1155,-185-8 238,-955-20 716,1430 32-2204,-158 5 29,0 8 0,-240 48 0,-315 123 32,525-124 217,2 9 0,3 8 1,4 9-1,-238 147 0,407-221-150,-1 0-1,1 1 0,1 1 0,1 0 0,0 1 0,0 1 0,-13 19 0,25-30-148,1 1 1,-1 0 0,1 0 0,0 0-1,0 1 1,1-1 0,-1 1-1,2-1 1,-1 1 0,1 0 0,0-1-1,0 1 1,1 0 0,0 0-1,0 0 1,0 0 0,1-1 0,0 1-1,1 0 1,-1-1 0,1 1 0,1-1-1,-1 1 1,1-1 0,0 0-1,6 9 1,11 15-5,2 0 1,1-1-1,41 38 0,89 68-48,-113-104 78,2-1 0,1-3 1,2-1-1,0-3 1,2-1-1,0-3 1,1-1-1,79 17 0,37-3 3,216 14 0,-133-19-2,737 169-1,-671-121 19,635 65 0,296-83 51,0-129-210,-150-98-97,-24-103-246,-754 157 415,-270 96 28,-1-3 0,-1-1 0,-1-2 1,65-52-1,-95 68 49,-1-1 0,-1-1 0,0-1 0,0 1 0,-1-1 0,0-1 0,-2 0 0,1 0 0,8-23 0,-14 29 31,0 1-1,-1-1 1,0 0-1,-1-1 0,0 1 1,0 0-1,0 0 1,-1-1-1,-1 1 0,1 0 1,-1 0-1,-1-1 1,1 1-1,-1 0 0,-1 0 1,1 1-1,-2-1 1,1 0-1,-1 1 0,-6-10 1,-11-11 28,-1 1 1,-1 1-1,-1 1 0,-1 1 1,-1 1-1,-1 2 0,-1 0 1,-1 2-1,-53-26 0,4 9 35,-1 3 1,-146-39-1,125 48-89,-1 4 1,-177-10 0,-207 27-657,280 15-308,-52 1-3129,158-13-122</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14:15.782"/>
    </inkml:context>
    <inkml:brush xml:id="br0">
      <inkml:brushProperty name="width" value="0.025" units="cm"/>
      <inkml:brushProperty name="height" value="0.025" units="cm"/>
    </inkml:brush>
  </inkml:definitions>
  <inkml:trace contextRef="#ctx0" brushRef="#br0">0 83 3459,'14'-13'3948,"-8"6"-1866,-2 9 499,-3-1-2574,-1 1 1,1-1-1,0 0 1,0 0-1,0 1 0,0-1 1,0 0-1,0 0 1,0 0-1,0 0 0,0 0 1,1 0-1,-1-1 1,0 1-1,1 0 0,-1-1 1,0 1-1,1 0 1,-1-1-1,1 0 0,-1 1 1,1-1-1,-1 0 0,4 0 1,42 2 929,-36-3-575,153 0 1103,148 2-170,-175 4-453,328 1 195,134-15-102,-144 6-530,-172-10-312,87-2-47,326 40 280,378 39 275,3-62 73,-430-2-153,382-13-401,-682-10-106,615-21 575,207 24-525,836-28-26,-746 66-44,105 0-68,-1288-18 47,-72 0-444,8 1 281,-7-2-4973,-5-9-314</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13.614"/>
    </inkml:context>
    <inkml:brush xml:id="br0">
      <inkml:brushProperty name="width" value="0.025" units="cm"/>
      <inkml:brushProperty name="height" value="0.025" units="cm"/>
    </inkml:brush>
  </inkml:definitions>
  <inkml:trace contextRef="#ctx0" brushRef="#br0">0 6 5733,'0'0'21034,"9"-1"-20111,69-3-1101,1 4 0,84 10 0,-160-10-125,-1 0-1,0 0 0,0 0 0,1 1 0,-1-1 1,0 1-1,0 0 0,0 0 0,0 0 1,0 0-1,0 0 0,0 0 0,0 0 0,0 1 1,0-1-1,2 3 0,-3-3 113,-1-1 0,0 1 0,0-1 0,0 0 0,0 1 1,1-1-1,-1 1 0,0-1 0,0 1 0,0-1 0,0 0 0,0 1 0,0-1 0,0 1 0,0-1 0,0 1 0,0-1 0,0 0 0,-1 1 0,1-1 0,0 1 0,0-1 0,0 1 1,-1-1-1,1 0 0,0 1 0,0-1 0,-1 1 0,-21 11-5064,-10-3-3190</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14:19.002"/>
    </inkml:context>
    <inkml:brush xml:id="br0">
      <inkml:brushProperty name="width" value="0.025" units="cm"/>
      <inkml:brushProperty name="height" value="0.025" units="cm"/>
    </inkml:brush>
  </inkml:definitions>
  <inkml:trace contextRef="#ctx0" brushRef="#br0">3928 561 3043,'8'-7'886,"2"-1"-581,7-5 412,-1-2 0,17-18 0,-29 28-496,0 1 1,-1-1 0,1 0 0,-1 0 0,0 0 0,0 0 0,0-1 0,-1 1 0,0-1 0,0 0 0,0 1 0,-1-1 0,1-12 0,-2 15-133,-1 0 1,1-1 0,-1 1 0,0 0 0,0 0 0,-1 0 0,1 0-1,0 0 1,-1 0 0,0 0 0,0 1 0,0-1 0,0 1-1,0-1 1,0 1 0,-1 0 0,1-1 0,-1 1 0,0 0-1,1 1 1,-1-1 0,0 1 0,0-1 0,0 1 0,0 0 0,0 0-1,-6-1 1,-15-5-136,0 2 1,-46-5-1,30 5 203,-252-56 1658,-34-4-1409,-458-60-454,594 98 171,0 9 0,-272 8-1,365 17-115,0 5-1,-124 30 0,-184 77 50,69 16 776,265-100-470,2 2-1,-102 74 1,158-101-295,1 0 1,0 1 0,0 0-1,1 1 1,1 0 0,0 1-1,-11 18 1,19-27-61,0 0 1,-1 0-1,1 0 0,1 0 0,-1 0 0,1 0 1,-1 1-1,1-1 0,1 1 0,-1-1 1,0 1-1,1-1 0,0 1 0,0-1 0,1 1 1,-1-1-1,1 1 0,0-1 0,0 1 1,0-1-1,1 0 0,-1 1 0,1-1 0,0 0 1,1 0-1,-1 0 0,1-1 0,-1 1 1,7 5-1,5 5 56,1-2 0,1 0 0,0 0 0,1-2 0,0 0 0,0-1 0,1-1 0,27 9 0,21 3 154,71 12 0,-82-20-161,698 144 134,272 63-49,-441-107-69,-434-94 396,293-2 1,-402-18-418,0-2 0,1-2 0,-2-2 0,1-1 0,-1-2 1,-1-2-1,0-2 0,-1-1 0,59-34 0,-70 33-27,-1-1 0,-1-1 0,0-1 1,-2-1-1,0-1 0,-1-1 0,-2-1 0,0-1 0,-2 0 0,0-2 0,-2 0 0,-1-1 0,13-34 0,-13 22 103,-2-1 0,-2 0-1,-1 0 1,-2-1-1,-2-1 1,0-57 0,-6 90-46,-1 0 0,0 0 1,0 0-1,-1 0 0,-1 0 1,1 0-1,-1 1 0,-1-1 1,0 1-1,0 0 0,-1 0 1,0 1-1,-7-9 0,1 4-32,0 0 0,-1 1-1,0 1 1,-1 0 0,0 1 0,-1 0-1,-17-9 1,-15-5-44,-2 3 0,-1 1 0,-100-25 0,64 25-274,-173-18 0,26 28-7340,181 10 1118</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14:51.594"/>
    </inkml:context>
    <inkml:brush xml:id="br0">
      <inkml:brushProperty name="width" value="0.025" units="cm"/>
      <inkml:brushProperty name="height" value="0.025" units="cm"/>
    </inkml:brush>
  </inkml:definitions>
  <inkml:trace contextRef="#ctx0" brushRef="#br0">969 191 11018,'-99'13'-722,"60"-7"942,1-1-1,-1-1 0,-1-3 0,-64-5 0,85 0-188,1-1 0,0-1 0,-19-8 1,28 10-24,0 0-1,0 0 1,-1 0 0,0 1 0,1 1 0,-1 0 0,0 0 0,0 1 0,-1 0 0,1 1 0,0 0-1,0 0 1,0 1 0,0 1 0,-13 2 0,9 2 57,0 1-1,0 0 1,1 1 0,0 0-1,0 1 1,1 1 0,0 0 0,1 0-1,-15 17 1,-6 12 151,-42 64-1,56-77-222,-36 60 447,49-79-354,1 1 0,1 0 0,-1 1 0,2-1 0,-1 0 0,1 1 0,0-1 0,-1 17 0,4-21-83,-1-1 0,1 1 0,0 0 0,0-1 0,1 1 1,-1-1-1,1 0 0,-1 1 0,1-1 0,0 0 0,0 0 0,0 0 0,4 4 0,43 40 52,-22-21-46,39 43-7,147 118 0,-169-155-38,2-1 0,1-3 0,1-2 0,100 39-1,-58-36 118,129 24-1,100 0 52,-137-25-120,1014 120 42,-597-84-39,502-2-3,-864-56-3,252 16 91,130 2 307,0-41-139,-434 1-244,795-101 5,-812 83 15,-2-8 1,269-105-1,-393 129-29,0-1-1,-2-3 0,0-1 0,-1-2 1,-2-2-1,0-2 0,-2 0 0,-2-3 1,0-1-1,-3-1 0,43-61 0,-61 79-1,-2-1-1,0 0 0,-1-1 1,0 0-1,7-25 1,-14 36-4,-1 1 1,0 0 0,0-1-1,0 1 1,-1 0 0,0-1-1,0 1 1,0-1 0,-1 1-1,0 0 1,-1-1 0,1 1-1,-1 0 1,0 0 0,-1 0-1,0 0 1,1 0 0,-2 1-1,1-1 1,-7-7 0,-5-4-12,-1 1 0,0 1 0,-1 0 0,-1 1 1,0 1-1,-1 0 0,0 2 0,-1 0 0,-22-8 0,-27-8-157,-101-25 1,27 17 136,-1 7 0,-200-14 1,-300 19 34,-3-1-47,-88-58-111,74 7-52,-571-14 115,-1 71 63,317 80-162,737-37-240,1 8-1,2 8 0,-181 66 0,19 37-2461,179-65-85</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15:43.300"/>
    </inkml:context>
    <inkml:brush xml:id="br0">
      <inkml:brushProperty name="width" value="0.025" units="cm"/>
      <inkml:brushProperty name="height" value="0.025" units="cm"/>
    </inkml:brush>
  </inkml:definitions>
  <inkml:trace contextRef="#ctx0" brushRef="#br0">0 298 12588,'0'0'1479,"10"5"-1196,-4-2-230,0 0 0,0-1 1,1 0-1,-1 0 0,1-1 1,-1 0-1,1 0 1,0 0-1,-1-1 0,1 0 1,0 0-1,-1 0 1,1-1-1,10-3 0,12 0 116,1 1 0,0 1-1,-1 2 1,1 1-1,0 1 1,-1 1 0,33 9-1,92 6 85,308-14 339,-127-4-319,-214-1-81,0-6 0,207-37 0,-166 14-137,2 7 1,219-2-1,1 41 76,-3 0-38,146-53 106,-264 11-35,286 8-29,108-10 13,-425-1-141,189-18 28,-331 43-28,1 3 1,152 18-1,-23 5 219,-184-21-45,0-1 0,0-2 0,0-2 0,39-8 1,-68 11-408,-1-1 0,1 0 1,0-1-1,0 1 0,-1-1 1,12-8-1,-15 9-374,-1 0 0,0 0 0,1 0-1,-1 0 1,0 0 0,0-1 0,-1 1 0,1 0 0,-1-1-1,1 0 1,1-4 0,3-16-5213</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15:52.629"/>
    </inkml:context>
    <inkml:brush xml:id="br0">
      <inkml:brushProperty name="width" value="0.025" units="cm"/>
      <inkml:brushProperty name="height" value="0.025" units="cm"/>
    </inkml:brush>
  </inkml:definitions>
  <inkml:trace contextRef="#ctx0" brushRef="#br0">1 594 4708,'14'-4'2392,"285"-70"-493,469-56 0,333 50-439,236-31-2,-1336 111-1458,896-56 746,3 48-485,-886 8-259,2669-23 78,-2665 23-79,750-22 893,-5-41 42,-686 54-802,5 0 282,-59 5-1489,-19 4-29,-7-1-471,-46 3-3829</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18:08.020"/>
    </inkml:context>
    <inkml:brush xml:id="br0">
      <inkml:brushProperty name="width" value="0.025" units="cm"/>
      <inkml:brushProperty name="height" value="0.025" units="cm"/>
    </inkml:brush>
  </inkml:definitions>
  <inkml:trace contextRef="#ctx0" brushRef="#br0">1250 388 5733,'-173'-13'223,"113"6"-167,-79 1 1,120 7-10,0 0 1,0 1 0,0 1-1,0 1 1,0 1-1,1 0 1,0 2-1,-22 10 1,2 5 28,1 1 0,1 2 0,1 2 0,1 1 0,1 2 0,2 1 0,1 1 1,-33 47-1,-4 18-48,-102 195 1,150-253-41,1 1 0,2 0 0,1 1 0,3 1 0,1 0 0,-6 49 0,14-58-7,1-1 0,1 1 0,2 0-1,1-1 1,1 0 0,2 1 0,2-1 0,18 56 0,-10-49 7,1-1 0,1-1 1,3 0-1,1-2 0,1 0 1,2-2-1,42 47 0,-40-55 3,0 0 0,2-2 0,0-1-1,1-1 1,2-2 0,0-1 0,1-1 0,64 23-1,-8-11-28,165 29 0,98-9-146,-163-25 167,566 67-86,5-51 51,-434-51 116,579-92 0,309-145 46,-1175 239-102,224-52 150,387-145 0,-524 155-106,-1-5-1,-4-5 0,-2-6 1,-3-5-1,105-86 0,-185 131 4,-2-2 0,-1-2 0,-1 0 0,-1-2 0,-2-2 0,40-65 0,-60 87 14,-1 0-1,-1 0 1,0-1-1,-1 0 1,0 0-1,-1 0 1,-1-1-1,0 1 1,-1-1-1,-1 0 1,0 0-1,-1 0 0,0 1 1,-1-1-1,-1 0 1,-1 0-1,0 1 1,0-1-1,-2 1 1,0 0-1,0 0 1,-2 1-1,-11-20 1,0 7 0,-1 2 0,-1 0 1,-2 1-1,0 0 0,-1 2 1,-1 1-1,-1 1 0,-1 1 1,-1 2-1,-51-25 0,-26-5 16,-175-50 0,266 92-78,-964-218 51,592 147-46,59 13-42,-658-40 1,-531 141 44,1222-6-74,1 12-1,3 13 0,-319 108 0,160-5 150,347-118-737,1 4-1,-121 78 0,97-33-2870,74-53-918</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18:25.644"/>
    </inkml:context>
    <inkml:brush xml:id="br0">
      <inkml:brushProperty name="width" value="0.025" units="cm"/>
      <inkml:brushProperty name="height" value="0.025" units="cm"/>
    </inkml:brush>
  </inkml:definitions>
  <inkml:trace contextRef="#ctx0" brushRef="#br0">74 322 5958,'0'0'-556,"-8"1"775,-2 1-221,-30 11-1186,39-12-51,4-6-428,-9-12 4178,6 18-2441,0-1 0,0 0 1,0 1-1,0-1 1,0 0-1,-1 0 1,1 1-1,0-1 1,0 0-1,0 0 1,0 1-1,-1-1 1,1 0-1,0 0 1,0 0-1,0 1 1,-1-1-1,1 0 1,0 0-1,0 0 0,-1 0 1,1 0-1,0 1 1,0-1-1,-1 0 1,1 0-1,0 0 1,-1 0-1,1 0 1,0 0-1,0 0 1,-1 0-1,1 0 1,0 0-1,-1 0 1,1 0-1,0 0 0,0 0 1,-1 0-1,1-1 1,0 1-1,-1 0 1,1 0-1,0 0 1,0 0-1,-1 0 1,1-1-1,0 1 1,0 0-1,0 4-68,1 1-1,0-1 1,0 1-1,0-1 1,1 1-1,0-1 1,-1 0-1,2 0 1,-1 0 0,0 0-1,1 0 1,0 0-1,0-1 1,0 1-1,0-1 1,0 0-1,1 0 1,-1 0-1,1 0 1,0-1-1,0 1 1,0-1-1,0 0 1,7 2 0,15 7 22,1-2 1,53 12 0,-58-16 1,494 102 636,-410-91-387,0-4 1,183-3-1,216-40 36,-89 3-7,-72 17-22,424-22 282,-7-60-32,-41-98-319,-66 13-117,-449 145-62,-182 31-21,-1 1 1,1 1 0,-1 1 0,1 1 0,-1 1 0,1 1-1,23 7 1,-35-7 7,29 11-358,1-2 1,0-1 0,1-2 0,0-3 0,51 4 0,8-13-1773</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0:42.327"/>
    </inkml:context>
    <inkml:brush xml:id="br0">
      <inkml:brushProperty name="width" value="0.025" units="cm"/>
      <inkml:brushProperty name="height" value="0.025" units="cm"/>
    </inkml:brush>
  </inkml:definitions>
  <inkml:trace contextRef="#ctx0" brushRef="#br0">2376 176 4260,'-79'-17'207,"-1"4"0,-1 3-1,0 3 1,0 4 0,-1 4-1,1 3 1,0 4 0,1 3 0,0 4-1,-82 26 1,63-9-58,1 4-1,3 4 1,1 5-1,2 3 1,2 4-1,-137 107 1,167-109-38,2 2 0,2 2 0,3 3 1,3 3-1,2 1 0,3 2 0,2 3 0,4 1 0,-48 110 1,72-140-87,2 0 0,1 2 1,2-1-1,2 1 0,1 1 1,-1 46-1,7-57-14,2-1-1,1 1 1,1 0-1,1-1 1,2 0-1,1 0 1,1 0-1,1-1 1,16 34-1,47 69 167,129 180-1,-113-182-80,-13-17 102,120 135 0,-156-204-185,2-1 0,2-2 1,1-2-1,2-2 0,89 51 0,-60-50 13,2-2 0,2-4 0,1-4 0,0-3 0,2-4 0,139 16 0,509-5 158,-710-30-187,958-23 115,-8-90 160,-780 74-241,-3-8 0,218-87 0,-262 76 27,-3-6 1,-2-7-1,160-109 0,-224 128 4,-1-3 0,-3-4-1,-3-3 1,-3-2 0,-2-4 0,76-108 0,-107 132 28,-3-1 1,-2-1 0,-2-1 0,-2-2-1,-2 0 1,-3-1 0,-1-1 0,-3 0-1,-2-1 1,-2 0 0,-3-1 0,0-77-1,-8 94 139,-1 0 0,-3 0-1,0 1 1,-3-1 0,0 1 0,-20-43-1,9 32-65,-3 0-1,-2 2 0,-2 0 1,-31-39-1,4 18-15,-3 2 0,-2 3-1,-2 3 1,-4 2 0,-88-58 0,59 54-122,-2 3 1,-3 5-1,-2 5 0,-2 4 1,-2 4-1,-1 5 0,-119-21 1,81 29-549,-2 6-1,0 7 1,0 6 0,-281 24 0,281 4-541,0 7 1,2 6-1,-178 68 0,52-5-1765</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1:45.938"/>
    </inkml:context>
    <inkml:brush xml:id="br0">
      <inkml:brushProperty name="width" value="0.025" units="cm"/>
      <inkml:brushProperty name="height" value="0.025" units="cm"/>
    </inkml:brush>
  </inkml:definitions>
  <inkml:trace contextRef="#ctx0" brushRef="#br0">1 95 5701,'0'0'3454,"21"-1"-2183,113-11-701,49-2-153,134 26 245,5 1 1025,519-42-65,-23 0-1589,-451 28 165,1085 3 624,-791 10 518,-656-12-1208,0 0-1,0 0 1,0 0 0,0-1 0,0 0 0,0 0-1,0 0 1,5-3 0,-9 4-107,0-1 1,0 0 0,0 1-1,0-1 1,0 0-1,-1 0 1,1 1 0,0-1-1,0 0 1,-1 0 0,1 0-1,-1 0 1,1 0-1,-1 0 1,1 0 0,-1 0-1,0 0 1,1 0-1,-1 0 1,0 0 0,0 0-1,0-1 1,0 1-1,0 0 1,0 0 0,0 0-1,0 0 1,0 0-1,0 0 1,-1 0 0,1 0-1,0 0 1,-1-1-1,1 1 1,-1 0 0,1 1-1,-1-1 1,0 0-1,0-1 1,1 5-591,-1 0 0,0 0 1,1 0-1,-1 0 0,0 0 0,0 0 1,-1 0-1,1 0 0,0-1 0,-1 1 1,0 0-1,0-1 0,0 0 0,0 1 1,0-1-1,0 0 0,-1 0 1,-3 3-1,0-5-3215</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1:46.959"/>
    </inkml:context>
    <inkml:brush xml:id="br0">
      <inkml:brushProperty name="width" value="0.025" units="cm"/>
      <inkml:brushProperty name="height" value="0.025" units="cm"/>
    </inkml:brush>
  </inkml:definitions>
  <inkml:trace contextRef="#ctx0" brushRef="#br0">5199 1341 10570,'0'0'1452,"3"-11"-763,2-6-324,1 1 0,1 0 0,1 0 0,19-30 0,-20 34-236,1 0-1,-2 0 1,0-1-1,0 0 1,-1 0-1,-1 0 1,0-1-1,-1 1 1,0-1-1,-1 0 1,-1 0-1,0-27 1,-3 18 198,-1-1 0,-1 1 0,-1 0 1,-1 0-1,-1 1 0,-20-43 1,3 12-195,-8-19 347,-3 1 0,-57-85 1,79 136-514,-2 1 0,-1 0 0,0 1 0,-1 1 0,-1 0 0,0 2 1,-1 0-1,-1 1 0,0 0 0,-1 2 0,-42-18 0,39 22-47,0 1-1,0 1 1,-1 1-1,-42-3 1,-102 6-38,-24-2 147,-99-31-17,-205-19-24,-704-19 66,701 46-17,419 22-30,-420-16 90,356 21-85,-206 27 0,280-16-27,0 3-1,1 3 1,1 2 0,1 4-1,1 3 1,1 3 0,-88 52-1,148-79 9,0 1 0,1 1 0,-1-1 0,1 1-1,0 0 1,0 0 0,0 1 0,0-1 0,1 1-1,0 0 1,0 1 0,0-1 0,1 0 0,0 1-1,0 0 1,0 0 0,1 0 0,0 0 0,0 0 0,0 1-1,1-1 1,0 0 0,0 1 0,1-1 0,0 13-1,13 230-17,-1-62 72,-11-136-50,2 0 0,2 0 0,2-1 0,3 1 0,2-2-1,35 94 1,21 18-614,-27-54-4440,-21-60-100</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3:30.573"/>
    </inkml:context>
    <inkml:brush xml:id="br0">
      <inkml:brushProperty name="width" value="0.025" units="cm"/>
      <inkml:brushProperty name="height" value="0.025" units="cm"/>
    </inkml:brush>
  </inkml:definitions>
  <inkml:trace contextRef="#ctx0" brushRef="#br0">149 6 3555,'-9'0'721,"-18"2"-294,14 0-198,1 0 1,-1-1 0,0-1-1,0 0 1,-25-4-1,28-4 1918,10 9-887,0 17-738,0-11-426,0 0 0,1 0 0,0 0 0,0-1 0,0 1 0,1 0 0,0-1 0,0 1 0,1-1 0,-1 0 0,1 0 0,1 0 0,-1 0 0,1 0 0,0-1 0,0 0 0,1 0 0,0 0 0,6 6 0,-3-6-67,0 1 1,1-1-1,0-1 0,-1 0 1,1 0-1,1-1 0,-1 0 1,0 0-1,1-1 0,0 0 1,-1-1-1,20 1 0,28-5 227,1-2 0,-2-2 0,94-26 1,43-6 1222,259-5-759,-194 23-661,1054-19 299,-1220 47-166,-1 3-1,150 39 1,-152-28-88,0-4 0,161 11-1,-144-29 7,144-19-1,-33 6 975,-162 14-1022,0-3 0,-1-1 0,0-4-1,94-24 1,-138 28-35,1 0 0,-1-1 0,0 0-1,0 0 1,12-10 0,-22 15-37,0 0 0,0 0 0,1 0 0,-1 0 0,0 0 0,0-1 1,0 1-1,0 0 0,0 0 0,1 0 0,-1 0 0,0 0 0,0 0 1,0 0-1,0 0 0,0 0 0,1 0 0,-1 0 0,0-1 0,0 1 1,0 0-1,0 0 0,0 0 0,0 0 0,0 0 0,0-1 0,0 1 1,0 0-1,0 0 0,1 0 0,-1 0 0,0 0 0,0-1 0,0 1 0,0 0 1,0 0-1,0 0 0,0 0 0,0-1 0,0 1 0,0 0 0,-1 0 1,1 0-1,0 0 0,0 0 0,0-1 0,0 1 0,0 0 0,0 0 1,0 0-1,0 0 0,0 0 0,0 0 0,0-1 0,-1 1 0,1 0 1,0 0-1,0 0 0,0 0 0,0 0 0,0 0 0,-1 0 0,1 0 1,-11-1-1983,8 1 1364,-16-2-4321</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14.005"/>
    </inkml:context>
    <inkml:brush xml:id="br0">
      <inkml:brushProperty name="width" value="0.025" units="cm"/>
      <inkml:brushProperty name="height" value="0.025" units="cm"/>
    </inkml:brush>
  </inkml:definitions>
  <inkml:trace contextRef="#ctx0" brushRef="#br0">64 1 9097,'0'0'2082,"-51"11"864,39-8-63,12-1-769,3-2-224,21 0-513,10 0 321,7 0-385,11-3-768,4-2-385,2 2-160,-4 3-865,-5 0-2114,-10-1-2786,-6-4-6215</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5:30.367"/>
    </inkml:context>
    <inkml:brush xml:id="br0">
      <inkml:brushProperty name="width" value="0.025" units="cm"/>
      <inkml:brushProperty name="height" value="0.025" units="cm"/>
    </inkml:brush>
  </inkml:definitions>
  <inkml:trace contextRef="#ctx0" brushRef="#br0">21746 433 6534,'0'0'1479,"-7"-5"-940,-19-6-450,0 1 1,0 1-1,-1 2 0,0 0 1,0 2-1,-28-2 0,-28-7 583,-21 0-715,0 4 0,-196 7 0,-14 1 1165,-263-51-157,-238-10-1198,-330 11 414,-158-21-53,500 33-222,-165-3-73,-332 38 10,772 6 223,-628 29 161,373-5-155,-58-5 525,-1078 13 1283,1527-34-1753,-1910 28-243,1540 15-84,-44 1-17,-342 44 217,683-44 0,53-19-7,-109 11-14,406-21 13,1 5-1,-169 51 1,121-15 5,-184 90 0,300-121-6,2 2 0,0 2 0,2 2 0,-50 45-1,-139 155-45,228-226 55,-13 12-11,1 1 0,1 1 0,1 0 0,0 0 0,2 2 0,0-1 0,1 2 0,1-1 0,1 1 0,1 1 0,0-1 0,2 1 0,1 0 0,0 0 0,0 45 0,3-26 10,3 0-1,9 62 1,-7-83-2,1 0-1,0 0 1,2 0 0,1 0 0,0-1-1,21 34 1,-6-20-16,1-2-1,2-1 1,1-1 0,1-1-1,1-2 1,2 0-1,1-2 1,46 26 0,3-4-279,2-3 0,127 44 0,277 59 160,11-41 138,375 24 10,7-48 1,611-13 16,-465-32-11,741 40 203,-139-3 57,-1174-49-259,2221-32 213,-1894-25-197,1030-54-8,25-105 0,-1002 91-17,1894-342 18,-2111 282-83,-481 114 213,-1-5 0,179-99 0,-201 87 433,135-104 0,-189 123-488,-3-3-1,-1-3 1,83-101-1,-123 134-122,-1-1-1,-2-1 0,0-1 0,0 1 0,-2-2 0,-1 1 0,-1-1 0,0-1 0,-2 0 1,4-28-1,-8 35 29,-1 0 1,0 0 0,-1 0 0,-1 0-1,-1 0 1,0 0 0,-1 1 0,-1-1-1,0 1 1,-1-1 0,-1 2-1,0-1 1,-1 0 0,-1 1 0,-18-25-1,0 7 120,-2 1 0,-1 1 0,-1 2 0,-1 1 0,-2 1 0,-1 2 0,0 1 0,-42-19 0,-23-7 511,-191-64 0,155 72-472,-1 6 0,-1 6 0,-156-12 0,-424 1-6118,667 39 4973,-147-7-4716</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5:31.405"/>
    </inkml:context>
    <inkml:brush xml:id="br0">
      <inkml:brushProperty name="width" value="0.025" units="cm"/>
      <inkml:brushProperty name="height" value="0.025" units="cm"/>
    </inkml:brush>
  </inkml:definitions>
  <inkml:trace contextRef="#ctx0" brushRef="#br0">39 1 9289,'-11'-1'85,"-17"2"1039,48 6-609,188 23-400,-40-8-91,176 34 1201,630 18 0,233-116-916,-517 10-68,692-30 987,-630 57-411,-748 5-809,22 2 117,1 0-1,-1 1 1,35 10 0,-55-10-372,-12-1-3254,-17-2-487</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6:42.974"/>
    </inkml:context>
    <inkml:brush xml:id="br0">
      <inkml:brushProperty name="width" value="0.025" units="cm"/>
      <inkml:brushProperty name="height" value="0.025" units="cm"/>
    </inkml:brush>
  </inkml:definitions>
  <inkml:trace contextRef="#ctx0" brushRef="#br0">143 24 6887,'0'0'1008,"-6"-4"-1611,4 2 699,-1 1 0,0-1 1,0 0-1,0 1 0,0-1 0,-1 1 0,1 0 0,0 0 0,0 1 0,-1-1 0,1 1 0,-1-1 0,1 1 1,0 0-1,-1 0 0,1 1 0,-1-1 0,1 1 0,0-1 0,-1 1 0,1 0 0,0 0 0,0 1 0,0-1 1,0 1-1,0-1 0,0 1 0,0 0 0,-4 4 0,0-1 284,5-4-212,-1 1-1,1-1 1,0 1-1,-1-1 1,1 1 0,0 0-1,0 0 1,1 0-1,-1 0 1,0 0-1,1 0 1,-1 1-1,1-1 1,-2 5-1,48-6-193,-7 0 43,43 9-1,-44-5 154,46 1 0,52-12 893,-92 2-999,0 2 0,1 2 0,-1 2 0,64 11 0,20 16-21,-2 0-23,1-4-1,152 8 0,-2-24 168,114 5 518,-4 1-333,-283-18-291,177-27 0,23-27-32,-51 8-7,264-16 0,-112 45 284,-134 15 2781,-270 5-2766,21 6-298,-3-6-1369,-12 1 656,0-1 0,0 0 0,0 0 0,0-1 0,0 0 0,0 0 0,-1 0 0,8-3 0,7-10-3793</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7:35.378"/>
    </inkml:context>
    <inkml:brush xml:id="br0">
      <inkml:brushProperty name="width" value="0.025" units="cm"/>
      <inkml:brushProperty name="height" value="0.025" units="cm"/>
    </inkml:brush>
  </inkml:definitions>
  <inkml:trace contextRef="#ctx0" brushRef="#br0">0 81 6342,'0'0'5830,"10"4"-5868,9 3 48,1 0 0,0-2 0,0 0-1,0-2 1,39 3 0,6-9 255,115-19 0,15-1 582,288 13-291,-90 4 95,1037 7 315,-987 7-822,368-38-16,-418 8-33,-234 16-2966,-102 2-246</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8:10.578"/>
    </inkml:context>
    <inkml:brush xml:id="br0">
      <inkml:brushProperty name="width" value="0.025" units="cm"/>
      <inkml:brushProperty name="height" value="0.025" units="cm"/>
    </inkml:brush>
  </inkml:definitions>
  <inkml:trace contextRef="#ctx0" brushRef="#br0">1856 245 6887,'-15'-9'1393,"-43"-22"-144,-1 4 0,-119-39 0,169 63-1170,-113-33 2049,-149-23-1,230 53-1937,1 2-1,-1 1 1,0 3 0,0 1-1,0 2 1,1 1 0,-77 20-1,60-7-186,0 3 0,1 2 0,1 3 0,-84 51 1,108-56-17,2 1 1,0 2-1,2 0 1,1 2 0,0 1-1,2 2 1,1 0 0,-38 62-1,46-64 9,1 1-1,1 0 1,1 1-1,2 1 1,0 0-1,2 0 1,2 1-1,0-1 1,2 2-1,2-1 0,0 0 1,3 31-1,1-48 12,0-1-1,0 0 1,1-1-1,1 1 1,0 0-1,0-1 1,1 0-1,1 0 1,0 0-1,0-1 1,1 0-1,0 0 1,1-1-1,0 0 1,1 0-1,0-1 1,0 0-1,1 0 1,0-1-1,0 0 1,0-1-1,18 7 1,6 2 35,1-1 0,1-2 0,-1-2 0,2-1 0,0-2 0,42 3 0,40 0 80,1-6 0,-1-4 0,148-21 0,-173 8 34,-1-5-1,0-3 0,-2-5 0,141-59 1,-189 66 34,-1-2-1,-1-2 1,-1-1 0,-1-3 0,-1-1-1,61-58 1,-85 71-165,0 0 0,-1 0 0,-1-1 0,0 0 0,-2-1 1,0-1-1,0 0 0,-2 0 0,0 0 0,-1-1 0,-1 0 0,-1-1 0,-1 0 0,0 1 0,-2-1 0,0 0 0,-1 0 0,-2-27 0,-1 33-31,0 0-1,-1 0 1,-1 1-1,0-1 1,-1 1 0,0 0-1,-1 0 1,0 1-1,-1 0 1,-11-15-1,6 11 18,-2 1 0,1 0-1,-2 1 1,0 0-1,-1 2 1,-26-18 0,8 11-311,0 1 1,-2 2-1,0 1 1,-1 2-1,0 1 1,-76-13-1,44 16-2334,-72 0-1,38 8-1950</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8:27.382"/>
    </inkml:context>
    <inkml:brush xml:id="br0">
      <inkml:brushProperty name="width" value="0.025" units="cm"/>
      <inkml:brushProperty name="height" value="0.025" units="cm"/>
    </inkml:brush>
  </inkml:definitions>
  <inkml:trace contextRef="#ctx0" brushRef="#br0">0 213 4708,'0'0'203,"11"2"-117,36 6 2140,81 2 0,267-26 2648,-308 16-4679,327-9 875,39-12 810,-336 23-1408,218 30 0,-298-25-414,100 16 124,238 12 0,328-68 640,611-11-172,-1308 44-649,582-21 52,24-1 492,-50 24-440,1001-17 239,-981-2-328,406-21 21,-903 32-27,883-38 450,-948 44-1514,1-1 1,39-8 0,7-10-6880,-12 0-2851</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8:39.698"/>
    </inkml:context>
    <inkml:brush xml:id="br0">
      <inkml:brushProperty name="width" value="0.025" units="cm"/>
      <inkml:brushProperty name="height" value="0.025" units="cm"/>
    </inkml:brush>
  </inkml:definitions>
  <inkml:trace contextRef="#ctx0" brushRef="#br0">95 401 4004,'0'0'2055,"-9"-4"-1115,-74-40 1275,81 46-1452,8 6-557,13 8-75,3-6 122,0-1-1,1-1 1,0-1 0,0-1 0,25 3 0,124 9 76,-132-15-291,914 13 694,-283-40 655,-174 5-474,549-42-219,-4-36-649,171-14 1005,-1049 100-882,293-32 48,-435 40-165,-1-2 0,0-1-1,0-1 1,-1 0 0,39-21-1,-4 10-2442,-25 9 17,19-7-1789</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9:07.332"/>
    </inkml:context>
    <inkml:brush xml:id="br0">
      <inkml:brushProperty name="width" value="0.025" units="cm"/>
      <inkml:brushProperty name="height" value="0.025" units="cm"/>
    </inkml:brush>
  </inkml:definitions>
  <inkml:trace contextRef="#ctx0" brushRef="#br0">0 233 8904,'0'0'3246,"8"-2"-2643,64-16 1190,69-29-1,-90 27-1568,2 2-1,0 3 1,1 2 0,68-8 0,100 7 605,264-24-148,-207 19-636,1 12-1,396 40 1,-639-29-12,1001 73 334,-111 1-303,214-23 6,-935-53 27,-1 9 1,236 42 0,-205-20 452,-235-33 721,-1-1-1249,0 0 1,0 0 0,0 0 0,-1 0-1,1 0 1,0 0 0,-1 0 0,1 0-1,-1 0 1,1 0 0,-1 0 0,0 0-1,1 0 1,-1 1 0,0-1 0,1 0-1,-1 0 1,0 1 0,0-1-1,0 1 1,0-1 0,1 1 0,-1-1-1,0 1 1,0-1 0,0 1 0,-2-1-1,-36-6-302,11 1-5175,15-3-48</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9:26.722"/>
    </inkml:context>
    <inkml:brush xml:id="br0">
      <inkml:brushProperty name="width" value="0.025" units="cm"/>
      <inkml:brushProperty name="height" value="0.025" units="cm"/>
    </inkml:brush>
  </inkml:definitions>
  <inkml:trace contextRef="#ctx0" brushRef="#br0">39 312 6342,'0'0'7159,"-7"4"-6689,-25 12-300,55-13-414,14-6 168,20-16 285,-27 8-138,1 2-1,0 1 0,0 1 0,33-2 1,279-9 954,510-54-65,-836 69-953,460-66 186,4 38 253,-129 46-211,2 0-160,79-46-4,1 0-67,-239 32-19,575-10 147,-202 18-13,-514-6-110,210-3-401,-221-4-1604,-1-2 1,44-11-1,-18-4-2990</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9:41.300"/>
    </inkml:context>
    <inkml:brush xml:id="br0">
      <inkml:brushProperty name="width" value="0.025" units="cm"/>
      <inkml:brushProperty name="height" value="0.025" units="cm"/>
    </inkml:brush>
  </inkml:definitions>
  <inkml:trace contextRef="#ctx0" brushRef="#br0">20 412 10954,'0'0'636,"-4"-11"-530,0 4-86,2 4-14,1 1 1,0-1-1,-1 0 0,1 1 1,0-1-1,0 0 0,0 0 0,1 0 1,-1 0-1,1 0 0,0 0 1,-1 0-1,1 0 0,1 0 1,-1 0-1,0 0 0,1 0 0,-1 0 1,1 0-1,0 0 0,0 1 1,0-1-1,3-3 0,5-9 51,1 0 1,0 1-1,2 0 0,20-19 0,-26 28-43,0 0 0,0 1 0,1 0 0,-1 0 0,1 1 0,0 0 0,0 0-1,1 0 1,-1 1 0,0 0 0,1 0 0,-1 1 0,11-1 0,181 1 521,-126 3-475,1-4 0,84-11 0,115-39 6,184-24-25,333 31 919,3 44-642,-366 4-320,211 8 832,791 117 0,-1187-96-479,275 45-179,-401-47-44,27 3-4302,-113-31-145</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14.335"/>
    </inkml:context>
    <inkml:brush xml:id="br0">
      <inkml:brushProperty name="width" value="0.025" units="cm"/>
      <inkml:brushProperty name="height" value="0.025" units="cm"/>
    </inkml:brush>
  </inkml:definitions>
  <inkml:trace contextRef="#ctx0" brushRef="#br0">1 2 13164,'0'0'2595,"9"-1"-422,1 1-1751,1 0 1,-1 0-1,1 1 1,-1 1-1,1 0 1,-1 0-1,0 1 1,0 0-1,0 1 1,0 0-1,0 0 1,-1 1-1,12 9 1,-15-10-402,0 0 1,0 1-1,-1 0 1,0 0-1,0 1 1,0-1 0,0 1-1,-1 0 1,0 1-1,0-1 1,4 12-1,-6-13 49,-1-1 0,0 0 0,0 0-1,0 1 1,-1-1 0,1 1 0,-1-1-1,0 1 1,-1-1 0,1 0 0,-1 1 0,0-1-1,0 0 1,0 1 0,0-1 0,-1 0-1,1 0 1,-1 0 0,-1 0 0,1 0-1,-4 4 1,-12 15 407,-2 0 0,-1-2 1,-1 0-1,-37 27 0,-8-2-8516</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0:05.472"/>
    </inkml:context>
    <inkml:brush xml:id="br0">
      <inkml:brushProperty name="width" value="0.025" units="cm"/>
      <inkml:brushProperty name="height" value="0.025" units="cm"/>
    </inkml:brush>
  </inkml:definitions>
  <inkml:trace contextRef="#ctx0" brushRef="#br0">101 117 8360,'-9'1'817,"-20"5"-216,-33 7 4643,130-7-3674,-44-3-1332,0 1 0,-1 1 0,1 1 0,30 12 0,-31-9-84,0-1 0,1-2-1,0 0 1,37 3 0,-9-10 11,0-2 0,0-3 1,0-2-1,0-2 0,53-18 0,127-22 371,223 10 245,-141 16-665,288-20-90,-446 42-5,292 32 1,-219 4 56,358 40-55,302 3 223,-524-52 23,0-16-1,468-47 1,-437 7-266,781 44-1,-998 2-7,2-7 0,318-28-1,-244 2 10,-223 17 505,-96 8-2922,55-12-833,3-17-2647</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7:16.636"/>
    </inkml:context>
    <inkml:brush xml:id="br0">
      <inkml:brushProperty name="width" value="0.025" units="cm"/>
      <inkml:brushProperty name="height" value="0.025" units="cm"/>
    </inkml:brush>
  </inkml:definitions>
  <inkml:trace contextRef="#ctx0" brushRef="#br0">0 108 7911,'0'0'1223,"9"1"-1346,3-1 182,0 2 0,0 0-1,0 0 1,0 1 0,0 0 0,-1 1-1,1 1 1,11 6 0,-5-2 85,0 0 1,1-1-1,0-1 1,0-1 0,1-1-1,-1 0 1,1-2-1,0 0 1,1-1 0,-1-1-1,28-3 1,13-5 2,0-2 0,83-24 0,-75 15 14,99-12 0,181 15 489,3 1-440,-121-11 125,192-16 576,-318 37-673,0 4-1,111 14 1,466 36 349,-408-58-323,42 1 224,-236 9-39,152 24 0,-162-13-507,-30-3-247,1-2-1,0-2 1,1-2 0,-1-2-1,45-2 1,-78-1-159,0-1 0,0 1 1,0-1-1,-1 0 0,1-1 1,9-4-1,34-31-4640</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7:18.112"/>
    </inkml:context>
    <inkml:brush xml:id="br0">
      <inkml:brushProperty name="width" value="0.025" units="cm"/>
      <inkml:brushProperty name="height" value="0.025" units="cm"/>
    </inkml:brush>
  </inkml:definitions>
  <inkml:trace contextRef="#ctx0" brushRef="#br0">88 264 7239,'-8'0'219,"-4"-1"-84,4 0 125,-1 0 1,0 0-1,1 1 1,-1 1-1,-15 2 0,53 7-89,66 2-37,0-4-1,0-5 1,99-8-1,352-57-66,-292 27-59,-17 5 56,622-70 1072,4 55-329,-402 67-519,-371-13-973,0-3 0,147-10 0,-218 2-310,0-2 1,33-10-1,29-18-4178</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7:48.070"/>
    </inkml:context>
    <inkml:brush xml:id="br0">
      <inkml:brushProperty name="width" value="0.025" units="cm"/>
      <inkml:brushProperty name="height" value="0.025" units="cm"/>
    </inkml:brush>
  </inkml:definitions>
  <inkml:trace contextRef="#ctx0" brushRef="#br0">15 111 7175,'-14'0'1617,"15"0"-773,28-5-547,18-1-28,66-15 537,201-11 0,121 26-151,-151 5-600,337-17 561,270-3 1077,-2 46-548,-580-2-1060,1188 53 123,-402-97 3222,-888 15-2877,291 3-2011,-430 1-2791,-12-8-3123</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7:49.172"/>
    </inkml:context>
    <inkml:brush xml:id="br0">
      <inkml:brushProperty name="width" value="0.025" units="cm"/>
      <inkml:brushProperty name="height" value="0.025" units="cm"/>
    </inkml:brush>
  </inkml:definitions>
  <inkml:trace contextRef="#ctx0" brushRef="#br0">0 46 2947,'0'0'11696,"13"-1"-11311,119-8 702,142 9-1,-106 2-1904,-164-1 426,0-1-1,0 0 1,1 0-1,-1-1 1,0 1-1,1-1 1,-1 0-1,0 0 1,0 0-1,0-1 1,0 0-1,0 1 1,0-1-1,0 0 1,-1-1-1,6-3 1,7-9-3842</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7:49.560"/>
    </inkml:context>
    <inkml:brush xml:id="br0">
      <inkml:brushProperty name="width" value="0.025" units="cm"/>
      <inkml:brushProperty name="height" value="0.025" units="cm"/>
    </inkml:brush>
  </inkml:definitions>
  <inkml:trace contextRef="#ctx0" brushRef="#br0">0 2 9353,'0'0'4004,"12"-1"-3156,111 1 1547,-107 0-2301,0 2 0,0 0 0,0 0 1,0 2-1,-1 0 0,23 9 0,-37-13-70,1 1 0,-1 0 1,1 0-1,-1-1 0,1 1 0,-1 0 1,0 0-1,0 0 0,1 0 0,-1 1 1,0-1-1,0 0 0,0 0 0,0 1 1,-1-1-1,1 1 0,0-1 0,0 1 1,-1-1-1,1 1 0,-1-1 0,1 1 1,-1-1-1,0 3 0,0-1 59,0 0 1,-1 0-1,1 0 1,-1-1-1,0 1 1,0 0-1,0 0 0,0 0 1,0-1-1,-1 1 1,1-1-1,-3 4 0,-6 6 208,0-1-1,-1 0 0,-21 18 1,31-28-314,-39 32-31,-33 27-481,24-22-5565,35-31 196</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7:50.506"/>
    </inkml:context>
    <inkml:brush xml:id="br0">
      <inkml:brushProperty name="width" value="0.025" units="cm"/>
      <inkml:brushProperty name="height" value="0.025" units="cm"/>
    </inkml:brush>
  </inkml:definitions>
  <inkml:trace contextRef="#ctx0" brushRef="#br0">295 1 7591,'0'0'11141,"-11"2"-10916,-14 5-138,1 1 0,0 1 0,1 1 0,0 1 0,0 2 0,1 0 0,1 1 0,0 1 0,-33 31 0,52-44-75,0 0 0,1-1 1,-1 1-1,0 0 1,0 0-1,1 0 0,-1 0 1,1 0-1,0 1 0,0-1 1,0 0-1,0 0 0,0 1 1,0-1-1,0 1 0,1-1 1,-1 1-1,1-1 0,0 1 1,0-1-1,0 1 1,0 2-1,2-3-3,-1 0 0,0-1 0,1 1 0,-1-1 1,1 1-1,-1-1 0,1 1 0,0-1 0,0 0 0,0 0 0,0 0 1,0 0-1,0 0 0,0 0 0,0-1 0,0 1 0,0-1 0,0 1 0,0-1 1,0 0-1,0 0 0,1 0 0,-1 0 0,2 0 0,92-1-119,6-10-3281,-85 8 2446,-1-1-1,0 0 1,1-1-1,-2 0 1,1-2-1,-1 0 1,0 0-1,0-1 0,23-18 1,-25 9 1167,-12 9 2232,-7 5 3427,6 3-5821,0 1 0,0-1-1,0 1 1,0-1 0,0 1-1,0-1 1,0 1 0,0-1-1,1 1 1,-1-1 0,0 1-1,0-1 1,0 1 0,1-1-1,-1 0 1,0 1 0,1-1-1,-1 0 1,0 1 0,1-1-1,-1 0 1,1 1 0,-1-1-1,0 0 1,1 1 0,-1-1-1,1 0 1,-1 0 0,1 0-1,-1 1 1,1-1 0,-1 0-1,1 0 1,14 1 30,-1-1 1,0 0-1,1-1 0,-1 0 0,0-1 1,1-1-1,14-5 0,-11 4-27,-17 4-10,1-1 1,-1 1-1,0 0 1,0 0-1,0 0 1,0 0 0,0 0-1,0 0 1,0 0-1,0 0 1,0 0-1,0 1 1,0-1-1,0 0 1,0 1 0,0-1-1,0 0 1,0 1-1,0-1 1,0 1-1,0 0 1,0-1-1,0 1 1,-1 0 0,1 0-1,0-1 1,0 1-1,-1 0 1,1 0-1,0 2 1,0-2-31,0 0 0,0 1 1,0-1-1,0 0 0,0 0 1,0 1-1,1-1 0,-1 0 1,0 0-1,1 0 0,-1-1 0,0 1 1,1 0-1,-1 0 0,1-1 1,-1 1-1,1-1 0,0 1 1,-1-1-1,1 0 0,2 0 0,16 0 62,0-1 0,0-2 0,0 0 0,35-10 0,-32 7-483,0 1 0,42-4 1,-64 9 385,0-1 0,-1 1 0,1 0 0,0 0 0,0 0 1,-1-1-1,1 1 0,0 0 0,0 0 0,-1 0 0,1 0 0,0 1 1,0-1-1,0 0 0,-1 0 0,1 0 0,0 1 0,-1-1 0,1 0 1,0 1-1,0-1 0,-1 0 0,1 1 0,-1-1 0,1 1 0,0-1 0,-1 1 1,1-1-1,-1 1 0,1 0 0,-1-1 0,1 1 0,-1 0 0,0-1 1,1 1-1,-1 0 0,0-1 0,0 1 0,1 0 0,-1 0 0,0-1 1,0 2-1,-13 32 472,2-6 316,14-27-740,0 0 1,-1 0-1,1 0 1,0-1-1,0 0 1,0 1-1,0-1 1,-1 0-1,1 0 1,0-1-1,5 0 1,15-3-74,1-1 1,27-9 0,-32 8-492,-1 1 0,1 0 0,1 2-1,26-2 1,-45 5 515,-1 0-1,1 0 0,-1 1 0,1-1 1,0 0-1,-1 1 0,1-1 1,-1 1-1,1-1 0,-1 0 1,0 1-1,1-1 0,-1 1 0,1-1 1,-1 1-1,0-1 0,1 1 1,-1 0-1,0-1 0,0 1 1,1-1-1,-1 1 0,0 0 0,0-1 1,0 1-1,0 0 0,0-1 1,0 1-1,0-1 0,0 1 1,0 0-1,0-1 0,0 1 0,0 0 1,-1-1-1,1 1 0,0-1 1,0 1-1,-1 0 0,0 0 1,-10 32-519,10-29 18,-2 8-2635,3-6-2051</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7:51.325"/>
    </inkml:context>
    <inkml:brush xml:id="br0">
      <inkml:brushProperty name="width" value="0.025" units="cm"/>
      <inkml:brushProperty name="height" value="0.025" units="cm"/>
    </inkml:brush>
  </inkml:definitions>
  <inkml:trace contextRef="#ctx0" brushRef="#br0">34 159 3107,'2'-16'1600,"0"1"-1,1-1 1,1 0 0,0 1 0,1 0-1,1 0 1,0 0 0,13-21 0,-25 85-1147,-25 58-231,20-72-182,1 1 0,1-1 0,2 2 0,-4 58 0,34-131 414,-9 10-409,4-9 5,2 0-1,1 2 1,40-49 0,-55 74-53,1 0 0,1 1 0,0 0 0,0 0 0,0 1 0,0 0 0,1 0 0,0 1 0,1 0 0,-1 1 0,1 0 0,-1 1 0,1 0 0,1 0 0,-1 1 0,0 0 0,0 1 0,21-1 0,-30 3-4,1-1 0,-1 0 0,1 0 1,-1 0-1,0 1 0,1-1 0,-1 1 1,0-1-1,1 1 0,-1-1 0,0 1 1,0 0-1,1 0 0,-1-1 0,0 1 1,0 0-1,0 0 0,0 0 0,0 0 1,0 1-1,0-1 0,-1 0 0,1 0 1,0 0-1,-1 1 0,1-1 0,-1 0 1,1 1-1,-1-1 0,1 0 0,-1 1 1,0-1-1,0 1 0,0-1 0,0 1 1,0-1-1,0 0 0,0 1 0,0-1 1,0 1-1,-1-1 0,1 0 0,-2 3 0,1 3 22,-1-1-1,0 0 0,-1 1 0,1-1 0,-1 0 0,0 0 0,-1-1 0,-5 8 0,-2 0 210,-2-1 1,1 0-1,-2-1 1,-18 12-1,27-19-172,0-1-1,0 0 1,0 0-1,0-1 0,-1 0 1,1 1-1,-1-2 1,1 1-1,-1-1 1,0 0-1,0 0 0,0 0 1,0-1-1,1 0 1,-1 0-1,-8-1 0,13 1-130,0-1 0,0 1 0,0 0 0,0 0-1,0-1 1,0 1 0,0-1 0,1 1 0,-1-1 0,0 1-1,0-1 1,0 1 0,0-1 0,0 0 0,1 1-1,-1-1 1,0 0 0,1 0 0,-1 0 0,1 0 0,-1 1-1,1-1 1,-1 0 0,1 0 0,-1 0 0,1 0-1,0 0 1,0 0 0,-1 0 0,1 0 0,0 0 0,0 0-1,0 0 1,0-1 0,0 1 0,0 0 0,1 0-1,-1 0 1,0 0 0,0 0 0,1 0 0,-1 0 0,1 0-1,-1 1 1,1-1 0,0-1 0,0-1-371,1 0 1,0 0-1,0 0 0,0 0 1,0 1-1,1-1 1,-1 1-1,0 0 0,1-1 1,0 1-1,0 0 1,5-2-1,19-4-2091,6 2-977</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7:51.973"/>
    </inkml:context>
    <inkml:brush xml:id="br0">
      <inkml:brushProperty name="width" value="0.025" units="cm"/>
      <inkml:brushProperty name="height" value="0.025" units="cm"/>
    </inkml:brush>
  </inkml:definitions>
  <inkml:trace contextRef="#ctx0" brushRef="#br0">176 137 6470,'0'0'8776,"-9"-3"-7131,1 0-1474,-1 1 0,1 1 1,-1-1-1,0 1 0,1 1 1,-1 0-1,-11 1 0,14-1-77,1 1 0,-1 0 0,1 0 0,0 0-1,-1 1 1,1-1 0,0 1 0,0 1 0,0-1 0,0 1-1,0 0 1,1 0 0,-1 0 0,1 0 0,-4 5 0,7-8-94,1 1-1,0-1 1,0 0 0,0 0 0,0 0 0,-1 1-1,1-1 1,0 0 0,0 0 0,0 1 0,0-1 0,0 0-1,0 0 1,0 1 0,0-1 0,0 0 0,0 0 0,0 1-1,0-1 1,0 0 0,0 0 0,0 1 0,0-1-1,0 0 1,0 0 0,0 0 0,0 1 0,0-1 0,0 0-1,1 0 1,-1 1 0,0-1 0,0 0 0,0 0 0,0 0-1,0 1 1,1-1 0,-1 0 0,0 0 0,0 0-1,0 0 1,1 0 0,-1 1 0,0-1 0,0 0 0,1 0-1,-1 0 1,0 0 0,0 0 0,1 0 0,-1 0 0,0 0-1,0 0 1,1 0 0,-1 0 0,0 0 0,0 0-1,1 0 1,-1 0 0,0 0 0,0 0 0,1 0 0,-1 0-1,0-1 1,25 1 111,-21 0-71,21-3 31,0-1 0,0 0 0,29-11 1,-31 8-121,0 1 1,0 1-1,1 1 1,29-1-1,-52 5 45,-1 0-1,1 0 0,0-1 1,-1 1-1,1 0 1,0 1-1,0-1 0,-1 0 1,1 0-1,0 0 0,-1 0 1,1 1-1,0-1 1,-1 0-1,1 0 0,0 1 1,-1-1-1,1 1 0,-1-1 1,1 0-1,-1 1 1,1-1-1,-1 1 0,1-1 1,-1 1-1,1 0 1,-1-1-1,0 1 0,1-1 1,-1 2-1,-4 21 423,1-17-199,0 0-1,-1 0 1,1-1-1,-1 0 0,-9 10 1,9-14 1071,6-8-567,13-23-564,30-41-2112,-45 70 1921,0 1 1,1 0 0,-1 0 0,0-1 0,1 1 0,-1 0 0,1 0-1,-1 0 1,0 0 0,1 0 0,-1 0 0,1 0 0,-1-1-1,0 1 1,1 0 0,-1 0 0,1 0 0,-1 1 0,0-1 0,1 0-1,-1 0 1,1 0 0,-1 0 0,0 0 0,1 0 0,-1 1 0,0-1-1,1 0 1,-1 0 0,1 0 0,-1 1 0,0-1 0,0 0 0,1 1-1,16 14 28,-9-8-49,0-3 67,0 1 0,0-1 0,1-1 1,-1 0-1,1 0 0,0-1 0,0 0 0,0 0 1,0-1-1,0 0 0,0-1 0,0 0 0,0 0 1,1-1-1,8-2 0,-3 1 14,0-2 0,0 1 0,0-2 1,-1 0-1,0 0 0,0-2 0,0 0 0,15-10 0,10-15 98,-36 30-101,-1 0 1,0-1 0,0 1 0,-1 0 0,1 0-1,0-1 1,-1 1 0,1-1 0,-1 0 0,0 1 0,0-1-1,0 0 1,0 0 0,0-4 0,-1 6-19,0 1 1,-1-1 0,1 1 0,-1-1-1,1 1 1,0-1 0,-1 1-1,1 0 1,-1-1 0,0 1 0,1 0-1,-1-1 1,1 1 0,-1 0-1,1 0 1,-1-1 0,0 1 0,1 0-1,-1 0 1,1 0 0,-1 0-1,0 0 1,1 0 0,-1 0 0,0 0-1,1 0 1,-1 0 0,1 0-1,-1 1 1,0-1 0,1 0 0,-1 0-1,1 0 1,-2 1 0,-23 7 26,-2 7 243,1 0-1,0 2 1,1 1-1,-44 41 1,69-58-274,-1-1 0,0 1-1,0 0 1,0-1 0,1 1 0,-1 0 0,0 0 0,1 0 0,-1 0 0,0 0 0,1 0 0,-1-1 0,1 1 0,0 0-1,-1 1 1,1-1 0,0 0 0,0 0 0,-1 0 0,1 0 0,0 0 0,0 0 0,0 0 0,0 0 0,1 0 0,-1 2-1,1-2 5,0 1-1,0-1 0,0 0 1,0 1-1,1-1 0,-1 0 1,0 0-1,1 0 0,-1 0 0,1 0 1,-1 0-1,1 0 0,-1 0 1,1-1-1,1 1 0,11 4 48,0-2 1,1 0-1,16 2 0,-20-4-13,54 8-2117,97-1-1,-112-8-2210</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7:54.890"/>
    </inkml:context>
    <inkml:brush xml:id="br0">
      <inkml:brushProperty name="width" value="0.025" units="cm"/>
      <inkml:brushProperty name="height" value="0.025" units="cm"/>
    </inkml:brush>
  </inkml:definitions>
  <inkml:trace contextRef="#ctx0" brushRef="#br0">431 32 10954,'-3'-3'415,"-1"-1"-1,0 1 1,1 1-1,-1-1 1,0 1-1,-1-1 0,1 1 1,0 0-1,0 1 1,-1-1-1,1 1 1,-1 0-1,0 0 0,1 0 1,-1 0-1,0 1 1,-8 0-1,-1 0-160,-1 1 0,1 0-1,-1 1 1,-22 5 0,19-1-133,1 1 1,1 0 0,-1 1 0,1 1 0,0 0 0,1 2-1,0-1 1,-23 23 0,30-26-39,1 0-1,0 1 1,0 0-1,1 0 0,0 0 1,0 1-1,1 0 1,0 0-1,1 0 1,0 1-1,0-1 1,1 1-1,0 0 1,1 0-1,0 0 1,-1 19-1,3-26-72,0-1 0,1 0 1,-1 1-1,0-1 0,1 0 0,0 0 0,0 0 0,-1 0 1,1 0-1,1 0 0,-1 0 0,0 0 0,0 0 1,1 0-1,-1 0 0,1-1 0,-1 1 0,1 0 0,0-1 1,2 2-1,1 0 21,0 0 0,1 0 0,-1-1 0,1 0 0,0 0 0,-1 0-1,11 1 1,2 0 39,0-2 0,0 0 0,0-1 0,26-3 0,-36 2-61,0-1 0,0 0 0,0-1 1,0 0-1,0 0 0,7-5 0,-13 8 32,0-1 0,-1 0 0,1 1 0,-1-1 0,1 0 0,-1 0 1,1 0-1,-1 0 0,0 0 0,1 0 0,-1-1 0,0 1 0,0 0 1,0-1-1,0 1 0,0 0 0,0-1 0,0 1 0,-1-1 0,1 0 1,0 1-1,-1-1 0,0 0 0,1 1 0,-1-1 0,0 0 0,0 1 1,1-1-1,-1 0 0,-1 0 0,1 1 0,0-1 0,0 0 0,-1 1 1,1-1-1,-1-2 0,-1 3-18,1 0 0,-1 0 0,0-1 0,1 1 0,-1 0 0,0 0 0,1 1 0,-1-1 0,0 0 0,0 1 0,0-1 0,0 1 1,0-1-1,0 1 0,0 0 0,0 0 0,-2 0 0,3-1-27,0 1 0,0 0 0,0 0 0,0 0 0,0 0 0,0 0 0,0 0 0,0 0 1,0 0-1,0 0 0,0 0 0,0 0 0,0 1 0,0-1 0,0 0 0,0 1 0,0-1 0,0 1 0,0-1 1,0 1-1,0-1 0,0 1 0,1 0 0,-1-1 0,0 1 0,0 0 0,1 0 0,-1 0 0,0-1 0,0 2 1,5 0 0,0-1 1,0 1 0,0-1 0,0 0 0,0-1 0,0 1 0,0-1 0,0 1 0,0-1 0,0-1 0,7 0 0,-4 1 16,27-3-582,0-1 0,0-1 0,-1-2 0,65-23 0,-65 20 103,-41 14 596,1 0 0,0 1 0,1-1 0,-1 2 0,-10 10-1,3-3 164,3-4-49,-28 26 317,37-33-535,0 0 0,1 0 0,-1 0 0,0 0 0,0 0 0,1 1 0,-1-1 0,1 1 0,0-1 0,0 1 0,0-1 0,0 1 0,-1 4 0,5-5-163,-1-1 0,1 0-1,-1-1 1,1 1 0,0 0 0,-1-1 0,1 0 0,0 1-1,-1-1 1,1 0 0,0 0 0,0 0 0,-1-1 0,4 0-1,-4 1-46,3-1-694,1 0 0,-1 0-1,0 0 1,1-1 0,-1 0 0,0 0 0,0 0 0,0-1 0,8-5 0,21-16-8006</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15.082"/>
    </inkml:context>
    <inkml:brush xml:id="br0">
      <inkml:brushProperty name="width" value="0.025" units="cm"/>
      <inkml:brushProperty name="height" value="0.025" units="cm"/>
    </inkml:brush>
  </inkml:definitions>
  <inkml:trace contextRef="#ctx0" brushRef="#br0">66 14 3107,'0'0'19181,"-9"13"-19144,7-9-28,-5 4 6,1 0 1,0 1-1,1 0 0,0 1 0,1-1 1,-1 1-1,2 0 0,-1 0 1,2 0-1,-1 1 0,0 11 0,2-19 35,1 0 0,0 0 0,0 0 0,0 0 0,0 0 0,0 0-1,1 0 1,0-1 0,-1 1 0,1 0 0,0 0 0,0-1 0,0 1 0,1 0-1,-1-1 1,3 4 0,-2-4 20,0-1 1,1 0-1,-1 0 0,0 0 0,1 0 0,-1 0 1,0 0-1,1-1 0,-1 1 0,1-1 0,-1 0 1,1 0-1,-1 0 0,1 0 0,-1 0 1,1 0-1,-1-1 0,1 1 0,-1-1 0,3-1 1,6-1 56,0-1 0,0-1 1,-1 1-1,0-2 1,0 0-1,0 0 1,-1 0-1,0-1 1,0-1-1,10-11 0,-3 3-77,-1-1-1,-1 0 1,0-2 0,15-26-1,-25 35-17,2-2 22,-6 12-54,0 0 1,0 0 0,0 0 0,0 1 0,0-1 0,0 0-1,0 0 1,0 0 0,0 0 0,0 0 0,0 0 0,0 0-1,0 0 1,0 0 0,0 0 0,0 0 0,0 0 0,0 0-1,1 0 1,-1 0 0,0 0 0,0 0 0,0 0 0,0 0-1,0 0 1,0 0 0,0 0 0,0 0 0,0 0 0,0 0-1,0 0 1,-8 50-91,5-36 170,0 1 1,0 0 0,1 0-1,1 0 1,1 0 0,0 0-1,1 0 1,4 20-1,-4-32-35,0 0-1,1 0 0,0 0 1,-1 0-1,1 0 0,0 0 0,0 0 1,0-1-1,1 1 0,-1-1 0,1 1 1,-1-1-1,1 0 0,0 0 1,0 0-1,0-1 0,0 1 0,0-1 1,0 1-1,0-1 0,0 0 0,1 0 1,-1-1-1,0 1 0,1 0 1,-1-1-1,1 0 0,-1 0 0,0 0 1,1-1-1,-1 1 0,1-1 0,3 0 1,2-1 40,1 0 1,0-1-1,-1 0 0,1 0 1,-1-1-1,0 0 1,0-1-1,-1 0 1,1 0-1,9-8 0,-11 5-30,0 1-1,-1-1 0,1-1 0,-1 1 0,-1-1 0,0 0 0,0 0 0,0 0 1,-2-1-1,1 0 0,3-14 0,-6 21-37,-1 0 1,1 0-1,-1 0 1,1 0-1,-1 0 1,0 1-1,0-1 1,0 0-1,-1 0 1,1 0 0,-1 0-1,1 0 1,-1 0-1,0 0 1,0 1-1,0-1 1,-1 0-1,1 1 1,0-1-1,-1 1 1,0-1-1,0 1 1,0 0-1,0 0 1,0 0-1,0 0 1,0 0-1,-1 0 1,1 1-1,-1-1 1,1 1-1,-1-1 1,1 1-1,-1 0 1,0 0-1,0 0 1,0 1-1,0-1 1,1 0-1,-1 1 1,0 0-1,0 0 1,-6 0-1,7 0-24,-1-1 0,0 1 0,1 0-1,-1-1 1,0 1 0,0 0 0,1 1-1,-1-1 1,0 0 0,0 1 0,1 0-1,-1-1 1,0 1 0,1 0 0,-1 0 0,1 1-1,0-1 1,-1 0 0,1 1 0,0 0-1,0-1 1,0 1 0,0 0 0,0 0-1,0 0 1,0 0 0,-2 4 0,4-5-21,0-1 1,0 0 0,1 1 0,-1-1-1,0 1 1,0-1 0,0 1 0,0-1-1,1 0 1,-1 1 0,0-1 0,0 0 0,1 1-1,-1-1 1,0 0 0,1 1 0,-1-1-1,0 0 1,1 0 0,-1 1 0,1-1-1,-1 0 1,0 0 0,1 0 0,-1 1-1,1-1 1,-1 0 0,1 0 0,-1 0 0,0 0-1,1 0 1,-1 0 0,1 0 0,-1 0-1,1 0 1,-1 0 0,0 0 0,2-1-1,25 2-935,-21-2 496,4 2-215,33-3-3897,-14-2-1627,-4-4-3879</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7:55.265"/>
    </inkml:context>
    <inkml:brush xml:id="br0">
      <inkml:brushProperty name="width" value="0.025" units="cm"/>
      <inkml:brushProperty name="height" value="0.025" units="cm"/>
    </inkml:brush>
  </inkml:definitions>
  <inkml:trace contextRef="#ctx0" brushRef="#br0">7 1 12460,'0'0'8007,"0"54"-8039,0-22 32,-3 5-32,-1-1-192,4-1-128,0-5-321,0-5-736,0-5-1218,0-8-704,9-10-224</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7:55.608"/>
    </inkml:context>
    <inkml:brush xml:id="br0">
      <inkml:brushProperty name="width" value="0.025" units="cm"/>
      <inkml:brushProperty name="height" value="0.025" units="cm"/>
    </inkml:brush>
  </inkml:definitions>
  <inkml:trace contextRef="#ctx0" brushRef="#br0">80 111 8360,'-8'-6'2194,"2"2"-1741,-34-24 3079,38 27-3206,0-1 0,0 0 1,0 0-1,0 0 0,0 0 0,0-1 0,1 1 0,-1 0 0,1-1 0,0 1 0,0-1 0,-1 0 1,2 1-1,-1-1 0,0 0 0,0-5 0,1 7-287,1 0 0,0 0 0,-1-1-1,1 1 1,0 0 0,0 0 0,0 0 0,0 0 0,0 0 0,0 0 0,0 0-1,0 0 1,0 0 0,0 1 0,0-1 0,1 0 0,-1 1 0,0-1 0,1 1-1,-1-1 1,0 1 0,1 0 0,-1-1 0,0 1 0,1 0 0,1 0-1,46-6-60,-44 6 63,260-2-89,-254 3-40,0 0 0,0 1 0,-1 0 0,17 6 0,-25-8 87,-1 1-1,1-1 1,-1 1 0,0-1 0,1 1 0,-1 0-1,0 0 1,1 0 0,-1 0 0,0 0 0,0 0-1,0 0 1,0 0 0,0 0 0,0 1 0,0-1-1,1 2 1,-2-2 17,0 0 0,0 0 0,0 1 0,0-1 0,-1 0 0,1 0 0,0 0-1,-1 1 1,1-1 0,0 0 0,-1 0 0,1 0 0,-1 0 0,0 0 0,1 0 0,-1 0 0,0 0-1,0 0 1,1 0 0,-1 0 0,0-1 0,0 1 0,0 0 0,0 0 0,0-1 0,-1 1 0,-16 11 307,1 0 1,-1-2-1,-1 0 1,0-1-1,0-1 1,-1-1-1,0-1 1,0-1-1,-30 5 1,48-10-1086,5-2-194,11-3-1457,-4 1 234,17-5-4158</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7:56.044"/>
    </inkml:context>
    <inkml:brush xml:id="br0">
      <inkml:brushProperty name="width" value="0.025" units="cm"/>
      <inkml:brushProperty name="height" value="0.025" units="cm"/>
    </inkml:brush>
  </inkml:definitions>
  <inkml:trace contextRef="#ctx0" brushRef="#br0">14 18 9577,'0'0'6748,"8"-4"-5259,25-8-224,-33 12-1231,1 0-1,0 0 0,-1-1 1,1 1-1,-1 0 0,1 0 1,0 0-1,-1 0 0,1 0 1,-1 0-1,1 0 1,0 0-1,-1 0 0,1 0 1,-1 0-1,1 1 0,0-1 1,-1 0-1,1 0 0,-1 1 1,1-1-1,-1 0 0,1 1 1,-1-1-1,1 0 0,-1 1 1,1-1-1,-1 1 0,1-1 1,-1 1-1,0-1 0,1 1 1,-1-1-1,0 1 0,1-1 1,-1 1-1,0-1 0,0 1 1,1 1-1,1 24 502,-2-21-343,-1 16 137,-1 1 1,-1-1-1,0 0 0,-2 0 0,-1 0 1,0 0-1,-12 25 0,-10 33 69,24-50-179,4-29-247,0 1 1,0-1 0,0 1-1,0-1 1,0 1 0,0-1-1,0 1 1,0-1-1,0 1 1,1-1 0,-1 1-1,0-1 1,0 1 0,1-1-1,-1 0 1,0 1-1,1-1 1,-1 1 0,0-1-1,1 0 1,-1 1-1,1-1 1,-1 0 0,0 0-1,1 1 1,-1-1 0,1 0-1,-1 0 1,1 1-1,-1-1 1,1 0 0,-1 0-1,1 0 1,-1 0-1,1 0 1,-1 0 0,1 0-1,-1 0 1,1 0 0,-1 0-1,1 0 1,-1 0-1,1 0 1,-1-1 0,2 1-1,-1-1-290,0 0 0,0 0 0,0 0 1,-1-1-1,1 1 0,0 0 0,0 0 0,-1-1 0,1 1 0,0 0 0,-1-1 0,0 1 0,1 0 0,-1-1 0,0 1 0,0-1 0,1 1 0,-1-1 1,0 1-1,0 0 0,-1-1 0,1 1 0,0-1 0,-1-1 0,1-4-1685,0-23-5412</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7:56.405"/>
    </inkml:context>
    <inkml:brush xml:id="br0">
      <inkml:brushProperty name="width" value="0.025" units="cm"/>
      <inkml:brushProperty name="height" value="0.025" units="cm"/>
    </inkml:brush>
  </inkml:definitions>
  <inkml:trace contextRef="#ctx0" brushRef="#br0">9 112 9865,'0'0'2136,"-2"-8"976,-4-28-443,6 34-2555,0 0 0,0 1 0,0-1 0,0 0 0,1 0 0,-1 1 1,0-1-1,1 0 0,-1 1 0,1-1 0,0 1 0,-1-1 0,1 1 0,0-1 0,0 1 0,0-1 0,0 1 0,0 0 0,1-1 0,-1 1 0,0 0 0,0 0 0,1 0 0,-1 0 0,1 0 1,-1 0-1,1 0 0,-1 1 0,4-2 0,52-12 658,-54 14-695,37-6 158,0 2 1,47 2 0,-69 3-256,1 0-1,0 1 1,-1 1 0,1 1 0,-1 1 0,33 12 0,-47-15 15,0-1 0,0 1 0,0 0 0,0 0 0,0 0-1,-1 1 1,1 0 0,-1-1 0,1 1 0,-1 0 0,0 1 0,0-1 0,0 0 0,-1 1 0,1 0 0,-1-1 0,0 1 0,0 0 0,0 0 0,-1 0 0,1 1 0,-1-1 0,0 0 0,0 1 0,0-1 0,-1 0 0,0 1 0,1-1 0,-2 1-1,1-1 1,0 1 0,-3 7 0,0-1 153,-1-1 0,0 1 0,-1-1 0,0-1 0,-1 1 0,0-1 0,0 0 0,-1 0-1,0 0 1,0-1 0,-1 0 0,-9 6 0,1 0 110,0-1 0,-1-1 1,0 0-1,-1-1 0,0-1 0,-1-1 0,0-1 0,-1 0 0,1-1 1,-1-2-1,-1 0 0,1-1 0,-31 3 0,48-7-326,0-1 0,1 1-1,-1 0 1,0-1 0,1 1 0,-1-1-1,0 0 1,1 1 0,-1-2 0,0 1-1,1 0 1,0 0 0,-1-1 0,1 1-1,-4-4 1,5 4-216,-1-1 1,0 0-1,1 0 0,0 0 1,-1 0-1,1-1 0,0 1 1,0 0-1,0 0 0,0-1 0,0 1 1,1-1-1,-1 1 0,1-1 1,-1 1-1,1-6 0,1 7-14,-1 0-1,1 0 0,-1 0 0,1 0 1,-1 0-1,1-1 0,0 1 1,0 0-1,-1 0 0,1 0 1,0 1-1,0-1 0,0 0 1,0 0-1,0 0 0,0 1 0,0-1 1,0 1-1,1-1 0,-1 1 1,0-1-1,0 1 0,0-1 1,1 1-1,-1 0 0,0 0 1,0 0-1,1 0 0,-1 0 1,0 0-1,1 0 0,1 0 0,2 0-606,22-3-2560</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7:56.794"/>
    </inkml:context>
    <inkml:brush xml:id="br0">
      <inkml:brushProperty name="width" value="0.025" units="cm"/>
      <inkml:brushProperty name="height" value="0.025" units="cm"/>
    </inkml:brush>
  </inkml:definitions>
  <inkml:trace contextRef="#ctx0" brushRef="#br0">34 0 14862,'0'0'7079,"-1"13"-6727,-10 85 80,-11 138-827,26-225-1469,-2-25-9185</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7:57.136"/>
    </inkml:context>
    <inkml:brush xml:id="br0">
      <inkml:brushProperty name="width" value="0.025" units="cm"/>
      <inkml:brushProperty name="height" value="0.025" units="cm"/>
    </inkml:brush>
  </inkml:definitions>
  <inkml:trace contextRef="#ctx0" brushRef="#br0">3 120 10890,'0'0'4725,"0"-10"-2531,-1 4-1906,1 4-227,-1 0 1,1 0 0,0 0 0,-1 0-1,1 0 1,0 0 0,0 0 0,0 0-1,1 0 1,-1 0 0,0 0-1,1 0 1,0 0 0,-1 0 0,1 1-1,0-1 1,0 0 0,0 0 0,0 0-1,0 1 1,0-1 0,0 1 0,1-1-1,-1 1 1,1-1 0,-1 1 0,1 0-1,-1-1 1,1 1 0,0 0 0,3-1-1,24-8 242,1 1-1,-1 2 0,2 1 0,44-4 0,124 4-233,-187 6-42,-6 0-23,1 0 1,0 1-1,0-1 0,0 1 0,-1 1 0,1-1 0,0 1 1,-1 0-1,7 4 0,-12-6 23,1 1 1,-1 0-1,0 0 1,0 0-1,0 0 0,0 0 1,0 0-1,0 0 1,0 0-1,0 0 0,0 1 1,0-1-1,0 0 1,-1 0-1,1 1 0,-1-1 1,1 1-1,0 2 1,-1-2 58,0 1 0,0-1 1,0 1-1,-1-1 0,1 1 1,-1 0-1,1-1 0,-1 1 1,0-1-1,0 0 1,0 1-1,0-1 0,0 0 1,-3 4-1,-4 5 215,-1 0 0,0-1 0,-1 0 0,0 0 0,0-1 1,-1-1-1,-12 8 0,-11 6 171,-40 18-1,68-37-672,0 0 0,0 0 0,0-1 0,0 0 0,0 0 0,-1 0 0,1-1 0,-13 1 0,14-5-2970,4-12-1442</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7:58.282"/>
    </inkml:context>
    <inkml:brush xml:id="br0">
      <inkml:brushProperty name="width" value="0.025" units="cm"/>
      <inkml:brushProperty name="height" value="0.025" units="cm"/>
    </inkml:brush>
  </inkml:definitions>
  <inkml:trace contextRef="#ctx0" brushRef="#br0">1 10 9353,'0'0'4068,"48"-2"-2755,-8-2-448,14 2 0,7 0-385,4 2-192,5 0-160,-10 0-160,-10 8-576,-16-1-930,-7 0-159,-21 0-481,-6-4 160,-11-1-2595</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7:58.641"/>
    </inkml:context>
    <inkml:brush xml:id="br0">
      <inkml:brushProperty name="width" value="0.025" units="cm"/>
      <inkml:brushProperty name="height" value="0.025" units="cm"/>
    </inkml:brush>
  </inkml:definitions>
  <inkml:trace contextRef="#ctx0" brushRef="#br0">1 1 5573,'0'0'8552,"77"4"-7110,-28-4 287,7 0-864,1 0-352,-1 0-353,-6 0-64,-8 5-64,-8-1-705,-11-2-2049,-3-2-2948</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7:59.334"/>
    </inkml:context>
    <inkml:brush xml:id="br0">
      <inkml:brushProperty name="width" value="0.025" units="cm"/>
      <inkml:brushProperty name="height" value="0.025" units="cm"/>
    </inkml:brush>
  </inkml:definitions>
  <inkml:trace contextRef="#ctx0" brushRef="#br0">267 87 8136,'0'0'2295,"9"-7"759,25-25 154,-33 32-3109,0-1 0,0 1 0,-1-1 0,1 1-1,0-1 1,-1 0 0,1 1 0,0-1 0,-1 0 0,1 0-1,-1 1 1,1-1 0,-1 0 0,0 0 0,1 0 0,-1 1 0,0-1-1,1 0 1,-1 0 0,0 0 0,0 0 0,0 0 0,0 0-1,0 1 1,0-1 0,0 0 0,0 0 0,0 0 0,-1 0 0,1 0-1,0 0 1,0 1 0,-1-1 0,1 0 0,0 0 0,-1 0 0,1 1-1,-1-1 1,0 0 0,1 0 0,-1 1 0,1-1 0,-1 0-1,0 1 1,1-1 0,-1 1 0,0-1 0,0 1 0,1-1 0,-1 1-1,0 0 1,0-1 0,0 1 0,0 0 0,0 0 0,-1-1-1,-50-6 453,49 7-383,-11-1-132,1 1 1,0 1-1,-1 0 1,1 0 0,0 2-1,0 0 1,0 0-1,0 1 1,0 1-1,-19 9 1,26-10-36,1-1 0,-1 1 1,1-1-1,0 2 0,0-1 0,0 0 1,0 1-1,1 0 0,0 0 1,0 1-1,0-1 0,1 1 0,-1 0 1,1-1-1,1 1 0,-1 1 0,1-1 1,0 0-1,1 1 0,-1-1 0,1 1 1,1-1-1,-1 10 0,1-13 7,1 1-1,0-1 0,-1 0 0,1 0 1,1 0-1,-1 0 0,0 0 1,1 0-1,-1 0 0,1 0 0,0 0 1,0-1-1,0 1 0,0-1 1,1 1-1,-1-1 0,1 0 1,-1 0-1,1 0 0,0 0 0,0 0 1,0-1-1,0 1 0,0-1 1,0 0-1,0 0 0,0 0 1,0 0-1,4 0 0,15 4 27,0-2-1,0 0 1,25 0 0,-35-2-84,8 0-234,107 2-2751,-108-4 609,-1 0 1,28-7-1,-6-5-5091</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7:59.709"/>
    </inkml:context>
    <inkml:brush xml:id="br0">
      <inkml:brushProperty name="width" value="0.025" units="cm"/>
      <inkml:brushProperty name="height" value="0.025" units="cm"/>
    </inkml:brush>
  </inkml:definitions>
  <inkml:trace contextRef="#ctx0" brushRef="#br0">33 0 13453,'0'0'7783,"-27"48"-7623,22-17-64,5 0-32,0 0 0,0-3-32,5-2-128,4-5-320,2-4 64,-6-4-257,-1-6-832,1-6-1666</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15.486"/>
    </inkml:context>
    <inkml:brush xml:id="br0">
      <inkml:brushProperty name="width" value="0.025" units="cm"/>
      <inkml:brushProperty name="height" value="0.025" units="cm"/>
    </inkml:brush>
  </inkml:definitions>
  <inkml:trace contextRef="#ctx0" brushRef="#br0">19 0 14478,'0'0'13442,"1"11"-12866,1 17-344,-2 0-1,-2 0 0,-6 42 1,-3 58-1168,12-118-227,-1-10 1076,0 0-1,1 0 1,-1 0 0,0 0-1,0 0 1,0 0-1,0 1 1,0-1-1,0 0 1,0 0-1,0 0 1,0 0 0,0 0-1,0 0 1,0 0-1,0 0 1,1 1-1,-1-1 1,0 0-1,0 0 1,0 0-1,0 0 1,0 0 0,0 0-1,0 0 1,1 0-1,-1 0 1,0 0-1,0 0 1,0 0-1,0 0 1,0 0 0,0 0-1,1 0 1,-1 0-1,0 0 1,0 0-1,0 0 1,0 0-1,0 0 1,0 0 0,1 0-1,-1 0 1,0 0-1,0 0 1,0 0-1,0 0 1,0 0-1,0 0 1,0-1 0,1 1-1,-1 0 1,0 0-1,0 0 1,0 0-1,0 0 1,0 0-1,0 0 1,0 0 0,0-1-1,0 1 1,0 0-1,0 0 1,0 0-1,0 0 1,0 0-1,0 0 1,0-1-1,5-11-5826</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8:00.037"/>
    </inkml:context>
    <inkml:brush xml:id="br0">
      <inkml:brushProperty name="width" value="0.025" units="cm"/>
      <inkml:brushProperty name="height" value="0.025" units="cm"/>
    </inkml:brush>
  </inkml:definitions>
  <inkml:trace contextRef="#ctx0" brushRef="#br0">1 6 12107,'0'0'7367,"56"-6"-6822,-15 6-225,13 0-160,0 2-96,6 4-224,-8-4-1345,-5-2-1826,-9 0-1954</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8:00.430"/>
    </inkml:context>
    <inkml:brush xml:id="br0">
      <inkml:brushProperty name="width" value="0.025" units="cm"/>
      <inkml:brushProperty name="height" value="0.025" units="cm"/>
    </inkml:brush>
  </inkml:definitions>
  <inkml:trace contextRef="#ctx0" brushRef="#br0">208 1 13036,'0'0'8488,"-45"71"-7911,36-37-385,3 3-96,6-3-32,0 1-192,9-6-416,-2-3-417,2-5-545,-5-7-960,-4-3-1570,0-8-640</inkml:trace>
  <inkml:trace contextRef="#ctx0" brushRef="#br0" timeOffset="1">0 255 9289,'0'0'10671,"13"-3"-10297,25-2-178,71 1-1,-70 4-453,-1-1 0,1-2 0,51-11 0,-60 2-2,-30 12 133,1-1 0,0 0 0,-1 1 0,1-1 0,-1 0 0,1 1 1,-1-1-1,1 0 0,-1 0 0,1 0 0,-1 1 0,0-1 0,1 0 1,-1 0-1,0 0 0,0 0 0,0 0 0,0 0 0,1 1 0,-1-1 1,0 0-1,-1 0 0,1 0 0,0 0 0,0 0 0,0 0 1,0 0-1,-1 1 0,1-1 0,-1 0 0,1 0 0,-1-1 0,-11-14-4325</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8:00.810"/>
    </inkml:context>
    <inkml:brush xml:id="br0">
      <inkml:brushProperty name="width" value="0.025" units="cm"/>
      <inkml:brushProperty name="height" value="0.025" units="cm"/>
    </inkml:brush>
  </inkml:definitions>
  <inkml:trace contextRef="#ctx0" brushRef="#br0">1 17 11979,'0'0'7527,"90"-16"-6502,-31 15-416,19 1-385,-3 0-128,1 0-32,-8 0-416,-6 4-1378,-19-2-2594,-14-2-64,-11 0-3619</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8:01.141"/>
    </inkml:context>
    <inkml:brush xml:id="br0">
      <inkml:brushProperty name="width" value="0.025" units="cm"/>
      <inkml:brushProperty name="height" value="0.025" units="cm"/>
    </inkml:brush>
  </inkml:definitions>
  <inkml:trace contextRef="#ctx0" brushRef="#br0">15 0 11883,'0'0'7527,"-11"65"-6406,8-39-320,3 4-384,0 0-289,0-1-32,9-5-32,2-1-96,1-5-737,1-3-128,-2-5-320,-6-5-1377</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8:01.471"/>
    </inkml:context>
    <inkml:brush xml:id="br0">
      <inkml:brushProperty name="width" value="0.025" units="cm"/>
      <inkml:brushProperty name="height" value="0.025" units="cm"/>
    </inkml:brush>
  </inkml:definitions>
  <inkml:trace contextRef="#ctx0" brushRef="#br0">1 0 10698,'0'0'6566,"52"4"-5413,-18 1-192,11 3-320,6-2-385,1-2-192,2-2-192,-6-2-1890,-3-6-4484</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8:02.356"/>
    </inkml:context>
    <inkml:brush xml:id="br0">
      <inkml:brushProperty name="width" value="0.025" units="cm"/>
      <inkml:brushProperty name="height" value="0.025" units="cm"/>
    </inkml:brush>
  </inkml:definitions>
  <inkml:trace contextRef="#ctx0" brushRef="#br0">354 50 10826,'0'0'5942,"0"-8"-3791,0 6-2067,0 0 0,0 1 0,0-1 0,0 0 0,0 0 0,-1 1 0,1-1 0,0 0 0,-1 1 0,0-1 0,1 0 0,-1 1 0,0-1 0,0 1-1,1-1 1,-1 1 0,0-1 0,-3-1 0,1 1-26,0 1-1,0 0 0,0 0 0,0 0 1,-1 0-1,1 1 0,0-1 0,0 1 1,-1 0-1,1 0 0,0 0 1,0 0-1,-5 1 0,-6 2-36,1-1 0,0 2 1,1 0-1,-1 0 0,0 1 0,1 1 0,0 0 0,1 0 1,-1 1-1,1 1 0,1 0 0,-12 11 0,8-7 96,2 0-1,-1 1 1,2 1-1,0 0 1,0 1-1,1 0 1,1 0 0,-12 28-1,19-37-70,0 0 0,0 0 0,0 1 0,0-1 0,1 0 0,0 1 1,1-1-1,-1 1 0,1-1 0,1 1 0,-1-1 0,3 12 0,-2-15-30,1 1 0,-1-1 1,1 1-1,0-1 0,0 0 0,0 0 0,0 0 1,1 0-1,-1 0 0,1 0 0,0 0 0,-1-1 1,1 0-1,0 1 0,1-1 0,-1 0 0,0-1 1,1 1-1,-1 0 0,1-1 0,-1 0 0,6 1 1,10 3 47,0-1 0,0-1 0,1-1 0,26-1 0,-40 0-46,1-1 0,-1-1 0,1 1 1,0-1-1,-1 0 0,1-1 0,-1 1 0,0-1 1,1-1-1,-1 1 0,0-1 0,0 0 1,-1-1-1,1 1 0,-1-1 0,6-5 1,-9 8 6,-1 0 0,0 0 0,0-1 0,1 1 0,-1 0 0,0-1 0,0 1 0,-1 0 1,1-1-1,0 1 0,0-1 0,-1 0 0,1 1 0,-1-1 0,1 0 0,-1 1 0,0-1 0,1 0 1,-1 1-1,0-1 0,0 0 0,0 1 0,0-1 0,-1 0 0,0-1 0,0 1 3,0 0 0,-1 0 0,1 1 1,-1-1-1,1 1 0,-1-1 0,0 1 0,1 0 0,-1 0 0,0 0 0,0 0 0,0 0 0,0 0 0,0 0 0,0 1 0,-4-2 0,-11-1 14,0 1-1,0 0 1,-27 1 0,40 1-84,-13 1-25,25 2 34,29 1 101,229-23-1109,-266 19 1037,1 0 0,-1 0 0,1 0 0,-1 0 0,1 0 0,-1 0 0,0 0 0,1 1 0,-1-1 1,1 0-1,-1 0 0,0 0 0,1 1 0,-1-1 0,0 0 0,1 0 0,-1 1 0,0-1 0,1 0 0,-1 1 0,0-1 0,0 0 0,1 1 0,-1-1 0,0 1 0,0-1 0,0 0 0,1 1 0,-1-1 0,0 1 0,0-1 0,0 0 0,0 1 1,0-1-1,0 1 0,0-1 0,0 1 0,0-1 0,0 1 0,0-1 0,0 0 0,-1 1 0,1-1 0,0 1 0,0-1 0,0 0 0,0 1 0,-1-1 0,1 1 0,0-1 0,0 0 0,-1 1 0,1-1 0,0 0 0,-1 1 0,-18 37-343,9-18 227,9-18-55,0-1 0,1 1 0,-1 0 0,1 0 0,0 0 0,0-1 0,-1 1 0,1 0 0,1 0 0,-1 0 0,0 0 0,1 3 0,-1-5-51,1 1 0,-1-1 0,1 1 0,-1-1 0,1 1 0,-1-1 0,1 1 0,-1-1 0,1 1 0,0-1 1,-1 1-1,1-1 0,0 0 0,-1 0 0,1 1 0,0-1 0,-1 0 0,1 0 0,0 0 0,0 1 0,-1-1 0,1 0 0,0 0 0,0 0 0,-1-1 0,1 1 0,0 0 0,0 0 0,-1 0 0,1 0 0,0-1 1,1 0-1,17-7-13649</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8:02.937"/>
    </inkml:context>
    <inkml:brush xml:id="br0">
      <inkml:brushProperty name="width" value="0.025" units="cm"/>
      <inkml:brushProperty name="height" value="0.025" units="cm"/>
    </inkml:brush>
  </inkml:definitions>
  <inkml:trace contextRef="#ctx0" brushRef="#br0">29 1 10922,'0'0'10698,"-2"10"-10393,-5 20-114,2-13-113,1 1-1,0-1 1,1 1-1,1-1 1,1 1-1,0 0 1,3 21-1,15-17 432,-9-12-1943,-4-3-4762</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8:03.360"/>
    </inkml:context>
    <inkml:brush xml:id="br0">
      <inkml:brushProperty name="width" value="0.025" units="cm"/>
      <inkml:brushProperty name="height" value="0.025" units="cm"/>
    </inkml:brush>
  </inkml:definitions>
  <inkml:trace contextRef="#ctx0" brushRef="#br0">1 57 13036,'0'0'4388,"77"-8"-3010,-32 2-353,13-1-417,1 5-415,1-4-97,-4 1-993,-10-4-3203,-11-4-5733</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8:04.267"/>
    </inkml:context>
    <inkml:brush xml:id="br0">
      <inkml:brushProperty name="width" value="0.025" units="cm"/>
      <inkml:brushProperty name="height" value="0.025" units="cm"/>
    </inkml:brush>
  </inkml:definitions>
  <inkml:trace contextRef="#ctx0" brushRef="#br0">1 1 6182,'0'0'11531,"52"45"-10282,-48-21-576,-4 6-193,0 4-160,0-1-192,-9-2-63,3-5-1,3-7-193,-1-7-319,4-4-129,0-7-960,-2-19-10731</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8:04.642"/>
    </inkml:context>
    <inkml:brush xml:id="br0">
      <inkml:brushProperty name="width" value="0.025" units="cm"/>
      <inkml:brushProperty name="height" value="0.025" units="cm"/>
    </inkml:brush>
  </inkml:definitions>
  <inkml:trace contextRef="#ctx0" brushRef="#br0">0 20 10570,'0'0'7015,"63"-17"-5990,-27 17 128,4 0-160,7 0-353,-2 0-287,3 0-193,-10 0-96,-4 0-32,-8 0-609,-12-1-1088,-10-1-834</inkml:trace>
  <inkml:trace contextRef="#ctx0" brushRef="#br0" timeOffset="1">81 62 7944,'0'0'10537,"70"12"-9063,-21-20-481,0-4-449,-1 4-287,-3 3-161,-10 5-128,-10 0-801,-14 0-1089,-11 9-2338,-6 2 96</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16.205"/>
    </inkml:context>
    <inkml:brush xml:id="br0">
      <inkml:brushProperty name="width" value="0.025" units="cm"/>
      <inkml:brushProperty name="height" value="0.025" units="cm"/>
    </inkml:brush>
  </inkml:definitions>
  <inkml:trace contextRef="#ctx0" brushRef="#br0">28 34 15118,'0'0'3689,"-1"10"-2189,-25 369 5216,26-378-6706,0 0 0,0 0 0,-1-1 0,1 1 0,0 0 1,0 0-1,0 0 0,0 0 0,0-1 0,0 1 0,1 0 0,-1 0 0,0 0 0,0 0 1,1-1-1,-1 1 0,0 0 0,1 0 0,-1-1 0,1 1 0,-1 0 0,1-1 0,-1 1 1,1 0-1,-1-1 0,1 1 0,0-1 0,-1 1 0,1-1 0,0 1 0,-1-1 0,1 1 1,0-1-1,0 0 0,0 1 0,-1-1 0,1 0 0,0 0 0,0 0 0,0 0 0,1 1 1,0-2 10,0 1 1,-1-1 0,1 0 0,0 0-1,0 1 1,-1-1 0,1 0 0,0 0 0,-1 0-1,1-1 1,-1 1 0,1 0 0,-1-1 0,0 1-1,1-1 1,-1 1 0,1-3 0,8-14 34,-1 0 0,8-24 1,-10 24-103,0 0 0,18-29 1,-25 46 35,1 0 1,-1 1-1,1-1 1,0 0-1,-1 1 0,1-1 1,0 0-1,0 1 1,-1-1-1,1 1 1,0-1-1,0 1 1,0-1-1,0 1 1,0 0-1,0-1 1,0 1-1,0 0 0,0 0 1,0-1-1,0 1 1,0 0-1,0 0 1,0 0-1,0 1 1,1-1-1,30 12-48,0-1 144,-24-12-81,-1 0 0,1 0 0,-1 0 0,0-1 0,1-1 0,-1 1 0,0-1 0,0 0 0,-1-1 0,1 1 0,-1-1 0,1-1 0,-1 1 0,0-1 0,-1 0 0,1 0 0,-1-1 0,0 0 0,-1 0 0,5-7 0,-1 3-32,-2-1-1,1 0 1,-1 0-1,-1 0 1,0-1 0,-1 0-1,0 0 1,-1 0-1,0 0 1,-1-1-1,1-17 1,-2 29 18,-1 0 1,0-1-1,1 1 1,-1 0-1,0 0 1,0-1-1,0 1 1,0 0-1,0-1 1,-1 1-1,1 0 0,0 0 1,-1-1-1,1 1 1,0 0-1,-1 0 1,0 0-1,1-1 1,-1 1-1,0 0 1,1 0-1,-1 0 1,0 0-1,0 0 0,0 0 1,0 0-1,0 1 1,0-1-1,0 0 1,0 0-1,0 1 1,0-1-1,-1 1 1,1-1-1,0 1 1,0-1-1,-1 1 0,1 0 1,0 0-1,0 0 1,-1 0-1,1-1 1,0 2-1,-1-1 1,1 0-1,0 0 1,-1 0-1,1 1 1,-1-1-1,-5 2-18,1 1 1,0-1-1,0 1 0,1 0 0,-1 1 1,0 0-1,1-1 0,-8 8 1,-3 5 128,0 1 1,-24 32 0,35-42 11,0 1 0,0 0-1,1 0 1,0 1 0,1-1 0,-1 1 0,1 0 0,1 0 0,-3 16-1,5-23-108,0 0-1,0 0 1,0-1-1,1 1 0,-1 0 1,0 0-1,1-1 1,-1 1-1,1 0 0,0 0 1,0-1-1,-1 1 1,1-1-1,0 1 0,0-1 1,0 1-1,1-1 1,-1 0-1,0 1 0,0-1 1,1 0-1,-1 0 1,1 0-1,-1 0 0,1 0 1,-1 0-1,1 0 1,0-1-1,-1 1 0,5 0 1,6 2 5,0 0 0,0-1 0,22 2 1,-5-1-119,-22-2 49,0 0 0,-1 0 0,1 1 0,0 0 0,-1 0 1,0 0-1,0 1 0,1 0 0,10 8 0,-15-8 55,1 0 0,0 0 0,-1 0 1,0 0-1,0 0 0,0 1 0,0-1 0,0 1 0,-1-1 0,0 1 1,1 0-1,-1 0 0,-1-1 0,1 1 0,0 0 0,-1 0 0,0 0 1,0 7-1,0-3 3,0-1 1,-1 1-1,1 0 1,-1-1-1,-1 1 1,1-1-1,-2 1 1,1-1-1,-1 0 1,-4 10-1,6-16-276,0 0 0,0 0-1,0 0 1,0-1 0,0 1-1,-1 0 1,1-1-1,0 1 1,0-1 0,0 0-1,0 1 1,-1-1-1,1 0 1,0 0 0,0 1-1,-1-1 1,1 0 0,0 0-1,0 0 1,-1-1-1,1 1 1,0 0 0,0 0-1,-3-2 1,-13-4-5430</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8:04.974"/>
    </inkml:context>
    <inkml:brush xml:id="br0">
      <inkml:brushProperty name="width" value="0.025" units="cm"/>
      <inkml:brushProperty name="height" value="0.025" units="cm"/>
    </inkml:brush>
  </inkml:definitions>
  <inkml:trace contextRef="#ctx0" brushRef="#br0">1 8 7719,'0'0'9385,"58"17"-7943,-21-17-417,1 0-289,5 0-512,-1 0-224,1 0-320,-3 0-929,-6-4-1442,0-4-1344,0-5-2564</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8:05.303"/>
    </inkml:context>
    <inkml:brush xml:id="br0">
      <inkml:brushProperty name="width" value="0.025" units="cm"/>
      <inkml:brushProperty name="height" value="0.025" units="cm"/>
    </inkml:brush>
  </inkml:definitions>
  <inkml:trace contextRef="#ctx0" brushRef="#br0">292 1 13741,'0'0'10517,"-12"3"-10176,-19 12-122,0 1 0,1 1 0,1 1 0,-50 41 0,22-12-252,35-26-3783,25-36-13769</inkml:trace>
  <inkml:trace contextRef="#ctx0" brushRef="#br0" timeOffset="1">72 22 8200,'0'0'10826,"54"32"-9769,-25-13-352,3-2-353,4 0-128,-1 1-192,2-4-1185,-2-1-1986,-7-2-2594,1-4-2723</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8:05.667"/>
    </inkml:context>
    <inkml:brush xml:id="br0">
      <inkml:brushProperty name="width" value="0.025" units="cm"/>
      <inkml:brushProperty name="height" value="0.025" units="cm"/>
    </inkml:brush>
  </inkml:definitions>
  <inkml:trace contextRef="#ctx0" brushRef="#br0">0 125 12236,'0'0'12011,"74"0"-11819,-32 0-128,3 0-64,3 0-480,-6 0-1794,-6 1-1922,-5-1-2659</inkml:trace>
  <inkml:trace contextRef="#ctx0" brushRef="#br0" timeOffset="1">586 0 15695,'0'0'5829,"-54"62"-5316,41-33-257,2 5-96,4 0-128,4-2 0,3-4-96,0-3-672,0-5-642,0-5-512,0-7-2273</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8:06.006"/>
    </inkml:context>
    <inkml:brush xml:id="br0">
      <inkml:brushProperty name="width" value="0.025" units="cm"/>
      <inkml:brushProperty name="height" value="0.025" units="cm"/>
    </inkml:brush>
  </inkml:definitions>
  <inkml:trace contextRef="#ctx0" brushRef="#br0">0 60 12684,'0'0'6822,"56"2"-5604,-16-6-418,6-3-255,8 3-257,-5-3-256,-4 1 0,-5 3-480,-8 0-225,-12 0-416,-9-1-288,-6-1-993,-5-1-1730,0-4-3652</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8:06.397"/>
    </inkml:context>
    <inkml:brush xml:id="br0">
      <inkml:brushProperty name="width" value="0.025" units="cm"/>
      <inkml:brushProperty name="height" value="0.025" units="cm"/>
    </inkml:brush>
  </inkml:definitions>
  <inkml:trace contextRef="#ctx0" brushRef="#br0">1 60 14157,'0'0'4357,"54"-34"-3333,-6 24-191,4 2-384,11 2-225,-1 4-128,-5 2-192,-8 0-2082,-6 0-3908</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8:06.740"/>
    </inkml:context>
    <inkml:brush xml:id="br0">
      <inkml:brushProperty name="width" value="0.025" units="cm"/>
      <inkml:brushProperty name="height" value="0.025" units="cm"/>
    </inkml:brush>
  </inkml:definitions>
  <inkml:trace contextRef="#ctx0" brushRef="#br0">52 1 14061,'0'0'5296,"-8"8"-3449,-24 27-448,31-34-1361,0 0 1,0 0-1,0 0 0,0 0 1,0 0-1,0 0 1,1 1-1,-1-1 1,0 0-1,1 0 0,-1 0 1,1 1-1,-1-1 1,1 0-1,0 1 0,0-1 1,-1 0-1,1 1 1,0-1-1,0 0 1,0 1-1,0-1 0,1 0 1,-1 1-1,0-1 1,1 0-1,-1 1 1,0-1-1,1 0 0,0 0 1,-1 1-1,1-1 1,0 0-1,-1 0 1,1 0-1,0 0 0,0 0 1,0 0-1,0 0 1,0 0-1,0 0 0,0-1 1,0 1-1,1 0 1,-1-1-1,0 1 1,0-1-1,1 1 0,-1-1 1,2 1-1,6 2 32,0-1-1,0 0 0,0-1 1,0 0-1,12 0 0,-10-1-133,1-1 0,-1 0 0,0-1 0,0 0 0,0-1 0,-1 0 0,1 0 0,-1-1 0,1-1 0,-1 0 0,0 0 0,-1-1 0,14-10-1,-23 16 76,0 0 0,0 0-1,0 0 1,0 1-1,0-1 1,0 0-1,0 0 1,0 0-1,0 0 1,0 0-1,0 0 1,0 0-1,0 0 1,0 0-1,0 1 1,0-1 0,0 0-1,0 0 1,0 0-1,0 0 1,0 0-1,1 0 1,-1 0-1,0 0 1,0 0-1,0 0 1,0 0-1,0 0 1,0 0-1,0 0 1,0 0 0,0 1-1,1-1 1,-1 0-1,0 0 1,0 0-1,0 0 1,0 0-1,0 0 1,0 0-1,0 0 1,0 0-1,1-1 1,-12 20 672,9-16-528,-1 1 1,1 0 0,0-1-1,0 1 1,0 0-1,0 0 1,1 1-1,-2 5 1,5-9-99,0 0 0,0 0 0,0-1-1,1 1 1,-1-1 0,0 1 0,0-1 0,1 0 0,-1 0 0,0 0 0,1 0 0,-1 0-1,3-1 1,0 1 33,6-1-237,1-1-1,-1 0 0,0 0 1,0-1-1,0 0 1,-1-1-1,1 0 1,-1-1-1,0 0 1,14-9-1,27-14-386,-47 31 817,-6 10-133,-9 15-10,9-24-72,1-2-115,1-1 0,-1 0 0,0 1 0,1-1 1,-1 1-1,1-1 0,0 1 0,0-1 0,-1 1 0,1-1 0,0 1 1,0-1-1,0 1 0,0-1 0,1 1 0,-1-1 0,0 1 0,1-1 0,-1 0 1,1 1-1,-1-1 0,1 1 0,0-1 0,-1 0 0,1 1 0,0-1 1,1 2-1,0-2-436,0 0 0,0 0 0,0 0 0,0 0 0,0-1 0,0 1 0,0-1 0,0 1 0,0-1 0,1 0 0,-1 1 0,3-1 0,21 0-7226</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8:07.100"/>
    </inkml:context>
    <inkml:brush xml:id="br0">
      <inkml:brushProperty name="width" value="0.025" units="cm"/>
      <inkml:brushProperty name="height" value="0.025" units="cm"/>
    </inkml:brush>
  </inkml:definitions>
  <inkml:trace contextRef="#ctx0" brushRef="#br0">449 0 12204,'0'0'8445,"0"11"-7116,0 17-624,-3 84 1034,1-98-1652,0-1 0,0 0 0,-1-1 0,-1 1-1,0 0 1,-1-1 0,-6 13 0,-2-5-23,0-1 0,-1 0-1,0-1 1,-2 0 0,0-2 0,-1 0-1,-1 0 1,0-2 0,-30 18 0,28-19-1212,-1-2-1,-1-1 1,0 0 0,0-2 0,-34 9 0,-7-5-6155</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8:07.426"/>
    </inkml:context>
    <inkml:brush xml:id="br0">
      <inkml:brushProperty name="width" value="0.025" units="cm"/>
      <inkml:brushProperty name="height" value="0.025" units="cm"/>
    </inkml:brush>
  </inkml:definitions>
  <inkml:trace contextRef="#ctx0" brushRef="#br0">234 0 13933,'0'0'4292,"-54"49"-3811,20-14 544,-6 5-353,3 5-351,2-2-193,10 5-128,16-1 32,9 1-96,20-1 32,20 2 64,12 1-673,13-4-1121,3-7-3459</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0:13.653"/>
    </inkml:context>
    <inkml:brush xml:id="br0">
      <inkml:brushProperty name="width" value="0.025" units="cm"/>
      <inkml:brushProperty name="height" value="0.025" units="cm"/>
    </inkml:brush>
  </inkml:definitions>
  <inkml:trace contextRef="#ctx0" brushRef="#br0">117 281 5189,'-11'0'2696,"-82"9"-358,93-9-2291,-1 0 0,1 0 1,-1 0-1,1 0 0,-1 0 0,1 0 0,-1 0 0,1 0 1,-1 0-1,1 0 0,0 1 0,-1-1 0,1 0 0,-1 0 1,1 1-1,-1-1 0,1 0 0,-1 0 0,1 1 0,0-1 1,-1 0-1,1 1 0,0-1 0,-1 1 0,1-1 0,0 0 1,0 1-1,-1-1 0,1 1 0,0-1 0,0 1 0,0-1 1,-1 1-1,1-1 0,0 1 0,0-1 0,0 1 0,0 0 1,15 16 449,28 9-266,-15-13-44,1-1 1,1-1-1,0-2 0,0-1 1,0-2-1,1-1 1,0-1-1,33 0 1,41-5 813,111-15 1,-31 1-459,307 10-266,189-13 172,-224-32-131,203-20 5,-150 26 210,565-37 311,-215 33-794,831-21-4,-1607 70-84,109 16 1,-155-12 335,0 3 0,-1 1 0,0 2 0,0 1 1,41 20-1,-61-22-378,0 1 0,26 21 0,-16-11-3529,0-2-3694,-21-17-785</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0:15.170"/>
    </inkml:context>
    <inkml:brush xml:id="br0">
      <inkml:brushProperty name="width" value="0.025" units="cm"/>
      <inkml:brushProperty name="height" value="0.025" units="cm"/>
    </inkml:brush>
  </inkml:definitions>
  <inkml:trace contextRef="#ctx0" brushRef="#br0">0 500 10954,'0'0'1319,"8"0"-1218,27-1-40,0-2 0,-1-1 0,58-15 0,-12 3 0,507-71 262,-48 8 840,-5-33 47,-503 104-1178,441-106 281,-357 92-393,0 6 1,137-2-1,33 18-3117,-154 3-22</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16.534"/>
    </inkml:context>
    <inkml:brush xml:id="br0">
      <inkml:brushProperty name="width" value="0.025" units="cm"/>
      <inkml:brushProperty name="height" value="0.025" units="cm"/>
    </inkml:brush>
  </inkml:definitions>
  <inkml:trace contextRef="#ctx0" brushRef="#br0">1 0 9129,'0'0'11210</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4:25.996"/>
    </inkml:context>
    <inkml:brush xml:id="br0">
      <inkml:brushProperty name="width" value="0.025" units="cm"/>
      <inkml:brushProperty name="height" value="0.025" units="cm"/>
    </inkml:brush>
  </inkml:definitions>
  <inkml:trace contextRef="#ctx0" brushRef="#br0">10 0 5093,'0'0'3507,"-3"8"-3336,2-6-165,0 1 1,0-1-1,0 0 0,0 1 1,1-1-1,-1 1 0,1-1 1,-1 1-1,1-1 0,0 1 1,0 3-1,2-2 13,-1-1 1,0 1-1,1-1 0,-1 0 0,1 0 1,0 1-1,0-1 0,0-1 1,1 1-1,4 5 0,8 8 20,-1 2-1,0 0 1,-1 1-1,-2 0 0,1 1 1,-2 0-1,9 26 1,-7-10-69,-2 0-1,-2 1 1,6 57 0,16 408-285,-15-188 390,33 947 117,-4-62-37,29 601-123,-84-232 2387,10-1430-2233,0-50-5,3 401 1135,5-349-933,37 203 0,-31-297-433,-9-36-42,-1 0-1,-1-1 1,0 1-1,2 20 1,-9-66-5593,-8 11 1248</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4:26.358"/>
    </inkml:context>
    <inkml:brush xml:id="br0">
      <inkml:brushProperty name="width" value="0.025" units="cm"/>
      <inkml:brushProperty name="height" value="0.025" units="cm"/>
    </inkml:brush>
  </inkml:definitions>
  <inkml:trace contextRef="#ctx0" brushRef="#br0">11 47 11211,'-5'40'133,"2"1"1,1 0 0,2 0-1,2-1 1,9 52 0,54 199-157,-16-92 87,-11-13 780,22 296-1,-60-474-759,7 60 1196,-7-67-1253,0 0 0,0 0 0,1 0 0,-1 0 0,0 0 0,1 0 0,-1 0 0,0 0 0,1 0 0,0-1-1,-1 1 1,1 0 0,-1 0 0,1 0 0,0 0 0,0-1 0,-1 1 0,1 0 0,2 0 0,-2-1-29,0 0 1,0 0-1,0 0 1,0-1 0,1 1-1,-1 0 1,0-1-1,0 1 1,0-1-1,0 1 1,0-1 0,0 0-1,-1 1 1,1-1-1,0 0 1,0 0-1,0 0 1,-1 1 0,1-1-1,0 0 1,-1 0-1,1 0 1,0-2-1,13-19 70,-2-1 0,0 0 0,-2 0 0,12-37 0,25-112 630,-36 124-598,88-362 366,-4 17-1149,-29 135-3094,-25 112-1032</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1:02.821"/>
    </inkml:context>
    <inkml:brush xml:id="br0">
      <inkml:brushProperty name="width" value="0.025" units="cm"/>
      <inkml:brushProperty name="height" value="0.025" units="cm"/>
    </inkml:brush>
  </inkml:definitions>
  <inkml:trace contextRef="#ctx0" brushRef="#br0">1 257 14926,'0'0'929,"79"-25"-160,-21 4 512,15-1-544,9-3-353,2 0-320,1 3 0,-2 1-32,-4-1-32,-7 1-160,-13 5-128,-8 4-97,-8 1-608,-18 5-1281,-8 1-737,-17 3-256</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1:03.196"/>
    </inkml:context>
    <inkml:brush xml:id="br0">
      <inkml:brushProperty name="width" value="0.025" units="cm"/>
      <inkml:brushProperty name="height" value="0.025" units="cm"/>
    </inkml:brush>
  </inkml:definitions>
  <inkml:trace contextRef="#ctx0" brushRef="#br0">457 4 11082,'-12'0'1207,"-7"-1"-668,2-1 766,1 1 1,-1 1-1,-33 5 0,49-5-1257,0 1 0,0 1 0,0-1-1,0 0 1,0 0 0,0 0 0,0 0 0,0 1 0,0-1-1,0 1 1,1-1 0,-1 0 0,0 1 0,1-1 0,0 1-1,-1-1 1,1 1 0,0-1 0,-1 1 0,1 0 0,0-1 0,0 1-1,1-1 1,-1 3 0,-4 23-96,-6-13 67,0 0-1,-1-1 1,-1 0 0,0-1-1,-1-1 1,0 1 0,-23 13-1,-3 5-12,6-4 9,-39 33 48,67-54-62,0 0 1,1 0 0,-1 0-1,1 1 1,0 0-1,0 0 1,1 0 0,0 0-1,0 0 1,-3 10 0,6-15-8,0 0 1,0 0-1,-1 1 1,1-1-1,0 0 1,0 0-1,1 1 1,-1-1-1,0 0 1,0 0-1,0 0 1,1 1-1,-1-1 1,1 0-1,-1 0 0,1 0 1,-1 0-1,1 0 1,0 0-1,0 0 1,-1 0-1,1 0 1,0 0-1,0 0 1,0 0-1,0-1 1,0 1-1,0 0 1,0-1-1,0 1 1,0 0-1,0-1 1,0 0-1,1 1 1,-1-1-1,0 0 1,0 1-1,1-1 1,-1 0-1,0 0 1,0 0-1,2 0 1,9 1-2,0-1 1,0 0 0,18-2 0,-21 1 38,72-11-1506,-1-4-1,136-45 1,-127 34-1635,15-6-762</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1:48.997"/>
    </inkml:context>
    <inkml:brush xml:id="br0">
      <inkml:brushProperty name="width" value="0.025" units="cm"/>
      <inkml:brushProperty name="height" value="0.025" units="cm"/>
    </inkml:brush>
  </inkml:definitions>
  <inkml:trace contextRef="#ctx0" brushRef="#br0">0 196 9673,'0'0'369,"8"1"-460,13 2 152,0 1 0,-1 1 1,1 1-1,33 14 0,41 12 519,-11-14-91,1-4 0,169 5 0,176-27-154,-332 4-253,64-3-31,1133-82 977,2-36-857,-329 54-113,-798 57-74,326 16 0,-420 10 9,0 3 1,0 4-1,141 55 0,-138-43 43,1-5 0,1-3 1,90 14-1,-55-26 54,212-9 1,-293-3-337,1-2 0,-1-1-1,0-2 1,-1-2 0,1-1-1,48-19 1,-3-13-2909</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2:02.877"/>
    </inkml:context>
    <inkml:brush xml:id="br0">
      <inkml:brushProperty name="width" value="0.025" units="cm"/>
      <inkml:brushProperty name="height" value="0.025" units="cm"/>
    </inkml:brush>
  </inkml:definitions>
  <inkml:trace contextRef="#ctx0" brushRef="#br0">0 464 9353,'0'0'1137,"15"23"-945,23-6 165,1-1 0,1-3 0,0-1 0,1-1 0,0-3 0,1-1 0,60 2 0,568-1-126,-97-4-40,-335 2-188,371-38-1,-47-5 39,2 31-24,88-3-5,156-30 33,557-15 598,217-19-376,-493 17-103,-482 29-104,405-69 257,-50 2 2,-570 81-279,81-6-38,864-24 62,671 99-96,-1281-44 4,-1-36 56,-704 23-28,30-1-8,919-17 721,-825 29-287,27 0 3339,-188-10-2126,-62 9-1315,28 7-3104,49-16 2525,-1 0 0,1 1 0,-1-1 0,1 0 0,-1 0 0,1 0 0,0 0 0,-1 0 0,1 1 0,-1-1 0,1 0 0,-1 0 0,1 0 0,-1 0 0,1-1 0,-1 1 0,1 0 0,-1 0 0,1 0-1,-1 0 1,1 0 0,-1 0 0,1-1 0,0 1 0,-1 0 0,1 0 0,-1-1 0,1 1 0,0 0 0,-1-1 0,1 1 0,0 0 0,-1-1 0,1 0 0,-16-23-8452</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2:05.729"/>
    </inkml:context>
    <inkml:brush xml:id="br0">
      <inkml:brushProperty name="width" value="0.025" units="cm"/>
      <inkml:brushProperty name="height" value="0.025" units="cm"/>
    </inkml:brush>
  </inkml:definitions>
  <inkml:trace contextRef="#ctx0" brushRef="#br0">90 55 7719,'0'0'-213,"-10"3"656,-2 0-265,2-1-28,1 1 1,-1-1-1,1 2 0,-17 7 0,26-11-150,0 0 0,-1 0 0,1 0 0,0 1 0,0-1 0,-1 0 0,1 0 0,0 0 0,0 1 1,0-1-1,-1 0 0,1 0 0,0 1 0,0-1 0,0 0 0,0 0 0,0 1 0,-1-1 0,1 0 0,0 0 0,0 1 0,0-1 1,0 0-1,0 1 0,0-1 0,0 0 0,0 0 0,0 1 0,0-1 0,0 0 0,0 1 0,0-1 0,0 0 0,0 0 0,1 1 1,-1-1-1,0 0 0,0 1 0,0-1 0,0 0 0,0 0 0,1 1 0,-1-1 0,0 0 0,0 0 0,0 0 0,1 1 1,-1-1-1,0 0 0,0 0 0,1 0 0,-1 0 0,0 0 0,0 1 0,1-1 0,-1 0 0,0 0 0,1 0 0,-1 0 0,0 0 1,0 0-1,1 0 0,-1 0 0,0 0 0,1 0 0,-1 0 0,0 0 0,0 0 0,1 0 0,22 4-43,288 3 2366,-274-7-1509,-1-2 1,70-12-1,-65 7-426,74-3 0,125 22-228,5 0-102,421 20-15,-43 18 299,-531-48-170,743-14 590,-68-27-496,2 40-223,-459 1-32,-147 4 45,-1 8-1,186 39 0,-218-33 67,252 8-1,133-47 362,-311 9-316,-65 4 99,164-28 0,-291 32 56,11-2 1503,-36 2-635,16-10-3464,106-92-6807,-54 43 4074</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2:06.793"/>
    </inkml:context>
    <inkml:brush xml:id="br0">
      <inkml:brushProperty name="width" value="0.025" units="cm"/>
      <inkml:brushProperty name="height" value="0.025" units="cm"/>
    </inkml:brush>
  </inkml:definitions>
  <inkml:trace contextRef="#ctx0" brushRef="#br0">0 128 7143,'0'0'2621,"9"-5"-2546,19-8 104,1 1 0,0 1 1,0 2-1,53-10 0,138-9 702,199 22 954,19-1-814,-313-5-862,1 7 0,0 4 0,125 17 0,142 20-344,-303-34-1542,0-5 0,122-18 1,-67-4-1771</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1:19.789"/>
    </inkml:context>
    <inkml:brush xml:id="br0">
      <inkml:brushProperty name="width" value="0.025" units="cm"/>
      <inkml:brushProperty name="height" value="0.025" units="cm"/>
    </inkml:brush>
  </inkml:definitions>
  <inkml:trace contextRef="#ctx0" brushRef="#br0">21 254 13325,'0'0'9865,"-1"14"-9481,-17 254 663,17-267-1044,1 0 0,0 0 0,0 0 0,0 0 1,0-1-1,0 1 0,0 0 0,0 0 0,0 0 0,0 0 1,0 0-1,1-1 0,-1 1 0,0 0 0,1 0 0,-1 0 1,0-1-1,1 1 0,-1 0 0,1 0 0,-1-1 0,1 1 1,-1-1-1,1 1 0,1 0 0,-1-1 31,-1 0 0,1 0 0,0 0 0,0 0 0,0 0 0,0-1 0,0 1 0,0 0 0,-1-1 0,1 1 0,0 0 0,0-1 0,0 1 0,-1-1 0,1 0 0,0 1 0,-1-1 0,2-1 0,29-38 1143,54-122-397,-73 149-480,-7 23-287,-3 29-73,-2-35 132,1 94 41,-1-98-109,0 0 0,0 0 0,0 1 0,0-1 0,0 0 0,0 1 0,0-1 0,0 0 0,0 1 0,0-1 0,0 0 0,0 1 0,1-1 0,-1 0 0,0 1 0,0-1 0,0 0 0,1 0 0,-1 1 0,0-1 0,0 0 0,1 0 0,-1 0 0,0 1 0,0-1 0,1 0 0,-1 0 0,0 0 0,1 0 0,-1 0 0,0 0 0,1 1 0,-1-1 0,0 0 0,1 0 0,-1 0 1,1 0-1,13-7 294,10-16 388,11-27-289,-25 34-318,0 1 1,1 1-1,20-21 1,-31 35-83,0-1 0,1 0 0,-1 1 0,0-1 0,1 1-1,-1 0 1,1-1 0,-1 1 0,1-1 0,-1 1 0,1-1 0,-1 1 0,1 0 0,0 0 0,-1-1 0,1 1-1,-1 0 1,1 0 0,0 0 0,-1-1 0,1 1 0,0 0 0,-1 0 0,1 0 0,-1 0 0,1 0 0,0 0-1,-1 0 1,1 1 0,0-1 0,-1 0 0,1 0 0,0 0 0,-1 1 0,1-1 0,-1 0 0,1 1 0,-1-1-1,1 0 1,-1 1 0,1-1 0,-1 1 0,1-1 0,-1 1 0,1-1 0,-1 1 0,0-1 0,1 1 0,-1-1 0,0 1-1,1 0 1,-1-1 0,0 1 0,0-1 0,0 1 0,0 0 0,0-1 0,1 1 0,-1 0 0,0-1 0,-1 2-1,5 48-218,-4-45 220,-2 28 21,1-20-233,0-1 0,1 0 0,1 0 0,0 0-1,2 13 1,-3-25 137,0 1-1,1 0 1,-1-1-1,0 1 0,0 0 1,0 0-1,1-1 0,-1 1 1,0 0-1,1-1 1,-1 1-1,1-1 0,-1 1 1,1 0-1,-1-1 0,1 1 1,-1-1-1,1 1 1,-1-1-1,1 0 0,0 1 1,-1-1-1,1 1 0,0-1 1,-1 0-1,1 0 1,0 1-1,0-1 0,-1 0 1,1 0-1,1 0 0,23-12-1960,14-30-1853,-26 23 621,0-1 0,-2 0 0,17-41-1,-14 18 2185,-7-2 12333,-15 52-9068,-7 11-1582,5-5-119,0 1 0,1 1 0,1 0 0,0 0 0,1 0 0,0 1 1,2 0-1,-5 20 0,10-35-459,0-1 1,0 1 0,0-1 0,0 1-1,0-1 1,1 1 0,-1 0 0,0-1 0,0 1-1,1-1 1,-1 1 0,0-1 0,1 1-1,-1-1 1,1 0 0,-1 1 0,1-1-1,-1 1 1,0-1 0,1 0 0,0 1-1,-1-1 1,1 0 0,-1 0 0,1 1-1,-1-1 1,1 0 0,-1 0 0,1 0-1,0 0 1,-1 0 0,1 0 0,-1 0-1,1 0 1,0 0 0,-1 0 0,1 0-1,-1 0 1,1 0 0,-1 0 0,1 0-1,0-1 1,-1 1 0,1-1 0,31-8 1098,-22 2-924,0 0 0,-1 0 0,0-1 1,0 0-1,11-14 0,-16 18-142,0 0-1,-1-1 1,0 0 0,0 0 0,0 0 0,0 0-1,-1 0 1,0-1 0,0 1 0,0-1-1,-1 1 1,0-1 0,1-8 0,-17 34-479,14-18 423,0 0 1,0-1 0,1 1-1,-1 0 1,0-1-1,1 1 1,0 0 0,-1 0-1,1-1 1,0 1 0,0 0-1,0 0 1,0-1 0,0 1-1,1 3 1,0-4 5,-1-1 1,0 1 0,1-1-1,-1 1 1,1-1-1,-1 1 1,0-1 0,1 1-1,0-1 1,-1 0-1,1 1 1,-1-1 0,1 1-1,-1-1 1,1 0-1,0 0 1,-1 1 0,1-1-1,0 0 1,-1 0 0,1 0-1,0 0 1,-1 0-1,1 0 1,0 0 0,-1 0-1,2 0 1,2-1 26,-1 1 0,1-1 0,0-1 0,-1 1 0,1 0 1,-1-1-1,0 0 0,1 1 0,-1-1 0,0-1 0,0 1 0,0 0 1,4-5-1,7-10 129,-1-1 1,0 0 0,-1 0 0,-2-2-1,1 1 1,-2-1 0,-1-1 0,-1 0-1,0 0 1,-2 0 0,0-1-1,-1 1 1,-2-1 0,1-41 0,-21 90-581,6 4 465,1 1-1,2 1 1,1-1 0,1 1-1,2 1 1,1-1 0,2 1 0,3 39-1,8-24-1,-9-47-32,1 0 1,0 0-1,-1 0 1,1 0-1,0-1 1,0 1 0,0 0-1,1 0 1,-1-1-1,0 1 1,1-1-1,-1 1 1,1-1 0,0 1-1,-1-1 1,1 0-1,0 0 1,0 0-1,-1 0 1,1 0 0,2 0-1,-3-1 4,0 0 0,-1 0 0,1 0 0,-1 0 0,1 0 1,0 0-1,-1-1 0,1 1 0,-1 0 0,1 0 0,-1-1 0,1 1 0,-1 0 0,1-1 0,-1 1 0,1-1 0,-1 1 0,1 0 0,-1-1 0,0 1 0,1-1 0,-1 1 0,0-1 0,1 1 1,-1-1-1,0 0 0,0 1 0,0-1 0,1 1 0,-1-1 0,0 1 0,0-1 0,0 0 0,0 1 0,0-1 0,0 0 0,1-28 162,-1 26-149,0-2-13,1-6-5,0 0 0,-2 1-1,1-1 1,-1 0 0,-1 0 0,0 0-1,0 0 1,-1 1 0,0-1 0,-1 1 0,-9-18-1,12 27-13,1 1-1,0-1 1,-1 0-1,1 0 1,-1 1-1,1-1 1,0 1-1,-1-1 1,0 1-1,1-1 1,-1 0 0,1 1-1,-1 0 1,0-1-1,1 1 1,-1-1-1,0 1 1,0 0-1,1 0 1,-1-1-1,0 1 1,0 0-1,-1 0 1,-5 13-298,7-10 283,-1 0-1,1 1 0,0-1 0,0 0 0,1 1 0,-1-1 0,1 0 1,-1 0-1,1 1 0,2 4 0,0-4 23,0-1 0,0 0 1,0 0-1,0 0 0,0 0 0,0-1 1,1 1-1,-1-1 0,1 0 0,0 0 1,0 0-1,-1 0 0,1-1 0,1 0 1,-1 0-1,6 1 0,-7-1 15,0 0-1,0-1 0,0 0 1,0 0-1,0 0 0,0 0 1,0 0-1,0 0 0,0-1 1,0 1-1,-1-1 0,1 0 1,0 0-1,0 0 0,0 0 1,-1-1-1,1 1 1,0-1-1,-1 1 0,0-1 1,1 0-1,-1 0 0,3-4 1,1-2 6,0-1 0,-1 0 0,0 0 0,0 0 1,-1-1-1,0 0 0,-1 0 0,0 0 0,0 0 0,-1 0 1,-1-1-1,1-16 0,-2 26 69,-9 30-257,-2 7 155,6-21 16,0 0-1,0 1 1,2-1 0,0 1 0,0 0 0,2 0 0,0 0 0,0 0 0,4 25 0,-2-39 2,-1 0 1,1-1 0,0 1 0,0-1 0,-1 1 0,1-1 0,1 1 0,-1-1 0,0 0-1,0 1 1,0-1 0,1 0 0,-1 0 0,0 0 0,1 0 0,-1 0 0,1 0 0,0 0 0,-1-1-1,1 1 1,-1-1 0,1 1 0,0-1 0,0 1 0,-1-1 0,1 0 0,0 0 0,0 0-1,-1 0 1,1 0 0,0 0 0,1-1 0,2 1-62,-1-1 1,0 1-1,0-1 0,0 0 1,0-1-1,0 1 0,0 0 0,0-1 1,0 0-1,0 0 0,-1 0 1,6-5-1,20-33-3551,-8-6-3707,-12 17 692</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1:20.164"/>
    </inkml:context>
    <inkml:brush xml:id="br0">
      <inkml:brushProperty name="width" value="0.025" units="cm"/>
      <inkml:brushProperty name="height" value="0.025" units="cm"/>
    </inkml:brush>
  </inkml:definitions>
  <inkml:trace contextRef="#ctx0" brushRef="#br0">20 10 15695,'-11'-4'3683,"8"-1"-255,-3 5 736,6 0-4132,2 8-32,5-2-417,2 5-1633,-2-2-1473,-7 0-2114,4 3-3844</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17.486"/>
    </inkml:context>
    <inkml:brush xml:id="br0">
      <inkml:brushProperty name="width" value="0.025" units="cm"/>
      <inkml:brushProperty name="height" value="0.025" units="cm"/>
    </inkml:brush>
  </inkml:definitions>
  <inkml:trace contextRef="#ctx0" brushRef="#br0">208 330 14253,'0'0'5243,"-4"-8"-3759,4 5-1425,-1 1-1,0-1 1,0 0 0,0 1-1,-1 0 1,1-1 0,-1 1 0,1 0-1,-1-1 1,0 1 0,0 0 0,0 0-1,0 1 1,0-1 0,0 0-1,0 1 1,-1-1 0,1 1 0,0 0-1,-1 0 1,1 0 0,-1 0-1,0 0 1,1 0 0,-1 1 0,0-1-1,1 1 1,-1 0 0,0 0 0,0 0-1,1 0 1,-1 0 0,0 0-1,0 1 1,1 0 0,-6 1 0,1 0 90,0 1 1,1 0 0,-1 0-1,0 0 1,1 1 0,0 0-1,0 1 1,0-1 0,1 1-1,-1 0 1,1 0 0,0 1-1,0-1 1,1 1 0,0 0-1,0 1 1,0-1 0,1 1 0,0-1-1,0 1 1,1 0 0,0 0-1,0 1 1,0-1 0,0 10-1,2-16-135,0 0 1,0 0-1,0-1 0,0 1 0,1 0 0,-1 0 0,0-1 1,1 1-1,-1 0 0,0 0 0,1-1 0,-1 1 0,1 0 1,-1-1-1,1 1 0,-1 0 0,1-1 0,0 1 0,-1-1 1,1 1-1,0-1 0,-1 1 0,1-1 0,0 0 0,0 1 1,-1-1-1,3 1 0,28 0 237,-24-2-214,1 0 0,-1-1 1,1 0-1,-1 0 0,0-1 0,7-3 0,-3-2-19,-1 0 1,1 0-1,-2-1 1,1 0 0,-1 0-1,11-17 1,-15 20-29,0-1 0,-1 0 0,0 1 0,-1-2 0,1 1 0,-1 0 0,-1-1 0,0 1 0,0-1 0,0 0 0,1-15 0,-3 23 6,0-1 0,0 1 0,0-1 0,0 1 0,0-1 0,0 1 0,0-1 0,0 1 0,0-1 0,-1 1 0,1-1 0,0 1 0,0-1 0,0 1 0,-1-1 0,1 1-1,0 0 1,0-1 0,-1 1 0,1-1 0,-1 1 0,1 0 0,0-1 0,-1 1 0,1 0 0,-1-1 0,1 1 0,0 0 0,-1 0 0,1-1 0,-1 1 0,1 0 0,-1 0-1,1 0 1,-1 0 0,1 0 0,-1 0 0,1 0 0,-1 0 0,0 0 0,1 0 0,-1 0 0,1 0 0,-1 0 0,1 0 0,-1 0 0,1 0 0,-1 0 0,1 1 0,-1-1-1,1 0 1,0 0 0,-1 1 0,1-1 0,-1 0 0,1 1 0,0-1 0,-1 1 0,1-1 0,0 0 0,-1 2 0,-26 22 15,24-19 59,0 1-1,1-1 0,0 0 0,0 1 1,0-1-1,1 1 0,-1-1 1,1 1-1,1 0 0,-1 6 0,1-10-45,0 0-1,0-1 0,0 1 0,1 0 0,-1-1 1,1 1-1,-1 0 0,1-1 0,-1 1 1,1-1-1,0 1 0,0-1 0,0 0 0,0 1 1,0-1-1,0 0 0,0 1 0,0-1 0,0 0 1,1 0-1,-1 0 0,0 0 0,1 0 0,-1-1 1,1 1-1,-1 0 0,1 0 0,-1-1 1,1 1-1,0-1 0,-1 0 0,1 1 0,0-1 1,-1 0-1,1 0 0,0 0 0,1 0 0,3 0 0,0-1 0,0 1 0,0-1 0,0 0-1,0-1 1,-1 0 0,1 1 0,0-2 0,-1 1-1,1-1 1,-1 1 0,0-2 0,0 1 0,0 0-1,6-7 1,-3 2-117,-1 1 0,1-2-1,-2 1 1,1-1 0,-1 0-1,-1 0 1,8-19 0,-33 93-409,19-58 581,-1-1 0,1 1 0,0-1 0,1 1 0,-1-1 0,1 1 0,1-1 0,-1 1 0,3 10 0,-2-16-67,-1 0-1,1 1 0,-1-1 0,1 0 0,0 0 0,0 1 1,0-1-1,0 0 0,0 0 0,0 0 0,0 0 1,0 0-1,0 0 0,1-1 0,-1 1 0,0 0 0,0 0 1,1-1-1,-1 1 0,0-1 0,1 1 0,-1-1 1,1 0-1,-1 0 0,1 0 0,-1 1 0,1-1 0,-1 0 1,0-1-1,1 1 0,-1 0 0,1 0 0,-1-1 1,1 1-1,-1 0 0,0-1 0,3-1 0,2 0 13,-1-1-1,1 1 0,-1-1 1,1-1-1,-1 1 0,0-1 1,7-6-1,0-3-317,-1 0 0,0-1 0,-1 0 0,0 0 0,-1-1 1,-1 0-1,8-19 0,-23 52-109,2-8 589,1 0-1,0 0 1,1 1 0,1-1 0,-4 22 0,6-30-160,0 0 0,0 0 0,0 0 0,1 0-1,-1-1 1,0 1 0,1 0 0,-1 0 0,1 0 0,0 0 0,0 0 0,0 0 0,-1-1 0,2 1-1,-1 0 1,0-1 0,0 1 0,0-1 0,1 1 0,-1-1 0,1 0 0,-1 1 0,1-1 0,0 0-1,-1 0 1,1 0 0,0 0 0,0-1 0,0 1 0,-1 0 0,1-1 0,0 1 0,0-1-1,0 0 1,0 1 0,0-1 0,0 0 0,0 0 0,0 0 0,0-1 0,2 1 0,6-1-47,0-1 1,0 0 0,-1 0 0,1-1 0,0 0-1,-1 0 1,0-1 0,0-1 0,0 1 0,-1-2-1,1 1 1,-1-1 0,0 0 0,-1-1 0,1 1-1,-1-2 1,-1 1 0,10-14 0,-1 0-195,0 0 1,-2-1-1,-1 0 1,0-1-1,-2-1 1,9-28-1,-15 39 43,-1-1-1,0 0 1,0-1 0,-2 1-1,1-14 1,-2 27 174,0 1 0,0 0 0,0 0 1,0 0-1,0-1 0,0 1 1,0 0-1,0 0 0,0 0 1,0-1-1,0 1 0,0 0 0,0 0 1,0 0-1,0-1 0,0 1 1,0 0-1,0 0 0,0 0 1,0-1-1,0 1 0,0 0 0,0 0 1,0 0-1,0-1 0,0 1 1,-1 0-1,1 0 0,0 0 1,0 0-1,0-1 0,0 1 0,0 0 1,-1 0-1,1 0 0,0 0 1,0 0-1,0 0 0,0 0 1,-1-1-1,1 1 0,0 0 1,0 0-1,0 0 0,-1 0 0,1 0 1,0 0-1,0 0 0,0 0 1,-1 0-1,1 0 0,0 0 1,-11 11 145,-8 19 154,12-13-116,0-1-1,2 1 1,0 1 0,1-1-1,0 1 1,-1 34-1,4-41-94,1-1-1,1 1 1,0 0-1,1-1 1,0 1-1,0-1 1,1 0-1,1 1 1,0-1-1,0-1 1,1 1-1,10 15 1,-15-24-90,6 8-248,-1-1 1,1 0-1,0 0 1,1 0-1,0-1 1,0 0-1,1 0 1,-1 0-1,1-1 1,13 6-1,-19-13-359,-6-7 469,-7-7 35,-28-25-68,-75-58 1,33 31 863,80 67-667,0-1 1,1 1-1,-1 0 1,0-1-1,1 1 1,-1 0-1,0-1 1,1 1-1,-1-1 1,1 1-1,-1-1 1,0 0-1,1 1 1,0-1-1,-1 1 1,1-1-1,-1 0 1,1 1-1,0-1 1,-1 0-1,1 0 1,0 1-1,0-1 1,0 0-1,0 0 1,-1 1-1,1-1 1,0 0-1,0 0 1,0 1-1,1-1 1,-1 0-1,0 0 1,0 1-1,0-1 1,0 0-1,1 0 1,-1 1-1,0-1 1,1 0-1,-1 1 1,1-1-1,-1 0 1,1 1-1,-1-1 1,1 1-1,-1-1 1,1 1-1,-1-1 1,1 1-1,0-1 1,-1 1-1,1 0 1,0-1-1,-1 1 1,1 0-1,0-1 1,-1 1-1,1 0 1,0 0-1,0 0 1,-1 0-1,2 0 1,56-9-81,-53 9 78,55-3-293,26-3-2297,-28 0-2917,-3-4-5295</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1:20.539"/>
    </inkml:context>
    <inkml:brush xml:id="br0">
      <inkml:brushProperty name="width" value="0.025" units="cm"/>
      <inkml:brushProperty name="height" value="0.025" units="cm"/>
    </inkml:brush>
  </inkml:definitions>
  <inkml:trace contextRef="#ctx0" brushRef="#br0">1 4 18674,'0'0'7975,"6"9"-7932,-1-2-27,-2-4-9,0 0 0,-1 0 1,1 1-1,-1-1 1,0 1-1,0-1 1,0 1-1,-1 0 0,1 0 1,-1 0-1,0 0 1,0 0-1,0 0 1,-1 0-1,1 0 1,-1 0-1,0 4 0,-8 36 73,5-29 56,0 0-1,1 0 1,1 0 0,0 18-1,1-32-122,0-1-1,0 1 1,1 0-1,-1 0 0,0 0 1,0 0-1,1-1 1,-1 1-1,1 0 0,-1-1 1,1 1-1,-1 0 1,1-1-1,-1 1 0,1 0 1,0-1-1,-1 1 1,1-1-1,0 1 0,-1-1 1,1 1-1,0-1 1,0 0-1,-1 1 0,1-1 1,0 0-1,0 0 1,0 1-1,-1-1 0,1 0 1,0 0-1,0 0 1,0 0-1,0 0 0,0 0 1,-1 0-1,1 0 1,0-1-1,0 1 0,0 0 1,0 0-1,-1-1 1,1 1-1,0 0 0,1-2 1,2 1 31,0 0 0,-1-1 0,1 0 0,0 0 0,0 0 0,-1 0 0,1-1 0,3-3 0,-1-2-17,0 0 1,-1 0 0,0 0 0,0-1-1,-1 0 1,0 0 0,-1 0 0,0-1 0,0 1-1,-1-1 1,0 1 0,-1-1 0,0 0-1,-1-13 1,1 23-31,-1-1-1,0 1 1,0 0 0,0 0-1,0-1 1,0 1-1,0 0 1,0 0 0,0-1-1,0 1 1,0 0-1,0 0 1,0 0 0,0-1-1,0 1 1,0 0-1,0 0 1,-1-1 0,1 1-1,0 0 1,0 0 0,0 0-1,0-1 1,0 1-1,0 0 1,-1 0 0,1 0-1,0 0 1,0-1-1,0 1 1,0 0 0,-1 0-1,1 0 1,0 0-1,0 0 1,0 0 0,-1 0-1,1 0 1,0-1 0,0 1-1,-1 0 1,1 0-1,0 0 1,0 0 0,-1 0-1,1 0 1,0 0-1,0 0 1,0 0 0,-1 0-1,1 1 1,0-1-1,0 0 1,-1 0 0,1 0-1,0 0 1,0 0 0,0 0-1,-1 0 1,1 1-1,0-1 1,0 0 0,-10 14-275,9-11 284,0 0 1,0 0-1,1 0 0,0 0 1,0 0-1,-1 0 0,2 0 1,-1 0-1,0-1 0,1 1 1,-1 0-1,1 0 0,0 0 1,0 0-1,0 0 0,0-1 0,0 1 1,1 0-1,-1-1 0,1 1 1,0-1-1,0 1 0,0-1 1,0 0-1,0 0 0,0 0 1,0 0-1,6 3 0,-2-3 98,0 0 0,0 0-1,0 0 1,0-1-1,1 0 1,-1 0-1,0 0 1,1-1 0,-1 0-1,0 0 1,1-1-1,-1 0 1,7-2-1,4-2-29,0-1-1,-1 0 1,0-2-1,0 0 1,0 0-1,-1-2 0,-1 0 1,0 0-1,0-2 1,-1 0-1,14-15 0,-26 26-63,1-1-1,-1 1 0,1-1 0,-1 0 1,1 1-1,-1-1 0,0 0 0,0 0 1,0 0-1,0 0 0,0 0 0,0 0 1,-1 0-1,1 0 0,0-4 1,-1 5-7,-1 1 0,1-1 0,0 1 1,0-1-1,-1 0 0,1 1 0,-1-1 1,1 1-1,0-1 0,-1 1 0,1-1 1,-1 1-1,1-1 0,-1 1 0,1 0 1,-1-1-1,1 1 0,-1 0 0,0-1 1,1 1-1,-1 0 0,0 0 0,1 0 1,-1-1-1,1 1 0,-1 0 0,0 0 1,1 0-1,-1 0 0,0 0 0,0 0 1,-4 0-9,0 1 1,0-1 0,0 1 0,0 0 0,0 0 0,1 1 0,-1 0 0,0-1 0,1 1-1,-1 1 1,-7 5 0,7-5 9,0 2 0,0-1 0,1 0 0,-1 1-1,1 0 1,0 0 0,0 0 0,1 1 0,0-1 0,0 1 0,0 0-1,0 0 1,1 0 0,0 0 0,0 0 0,1 0 0,0 1 0,0-1-1,0 0 1,1 1 0,1 12 0,-1-17-43,1 1 1,0-1-1,0 1 1,0-1-1,0 0 1,0 1-1,0-1 0,1 0 1,-1 0-1,1 0 1,0 0-1,-1 0 1,1-1-1,0 1 0,0 0 1,0-1-1,0 1 1,1-1-1,-1 0 1,0 0-1,0 0 0,1 0 1,-1 0-1,1 0 1,-1-1-1,5 1 1,6 2-609,0 0 0,1-2 0,23 1 0,8-5-4362,4-12-5529</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1:21.527"/>
    </inkml:context>
    <inkml:brush xml:id="br0">
      <inkml:brushProperty name="width" value="0.025" units="cm"/>
      <inkml:brushProperty name="height" value="0.025" units="cm"/>
    </inkml:brush>
  </inkml:definitions>
  <inkml:trace contextRef="#ctx0" brushRef="#br0">111 306 14606,'0'0'10356,"-9"1"-9598,3 1-707,1-1 0,0 1 0,-1 1 0,1-1 0,0 1 0,0-1 0,0 1 0,0 1 0,1-1 0,-1 1 0,1 0 0,0 0 0,0 0-1,1 0 1,-1 1 0,1-1 0,0 1 0,0 0 0,0 0 0,1 0 0,-1 1 0,1-1 0,-2 12 0,3-17-48,1 1 0,0 0 0,-1 0 0,1 0 0,0-1 0,-1 1 0,1 0 0,0 0 0,0 0 0,0 0 0,0 0 0,0-1 0,0 1 0,0 0 0,0 0 0,0 0 0,0 0 0,1 0 0,-1-1 0,0 1 0,1 0 0,-1 0 0,0 0 0,1-1 0,-1 1 0,1 0 0,0 0 0,0 0 4,0-1-1,0 0 1,0 0 0,0 0 0,0 0 0,1 0-1,-1 0 1,0 0 0,0 0 0,0-1-1,0 1 1,0 0 0,0 0 0,0-1 0,0 1-1,0-1 1,2 0 0,44-32 353,-25 16-252,-2-1 0,0-1 0,-1-1 0,0 0 0,-2-1 0,-1-2 0,15-23 1,-33 54-495,-2 6 362,1 0 0,0 1 0,1-1 1,1 0-1,0 1 0,1-1 0,2 17 0,-2-30 23,0 1-1,1-1 1,0 1 0,-1 0-1,1-1 1,0 0 0,0 1-1,0-1 1,0 1 0,0-1-1,0 0 1,0 0 0,0 1-1,1-1 1,-1 0 0,0 0-1,1 0 1,-1-1 0,1 1-1,-1 0 1,1 0 0,2 0-1,0 0 22,-1-1-1,1 0 1,-1 1-1,1-1 1,-1-1-1,1 1 1,0 0-1,-1-1 0,1 0 1,3-1-1,5-2 103,-1 0-1,0-1 1,-1-1 0,1 0-1,12-9 1,-3-1-24,-1-1 1,0-1 0,-2 0-1,0-1 1,25-38-1,-33 44-76,-1 0 0,-1 0 0,0-1 0,-1 0 0,-1 0 0,0-1 0,-1 1 0,0-1 0,-1 0 0,2-28 0,-5 43-28,0-1 1,0 1 0,0 0-1,0 0 1,0 0 0,0 0-1,1-1 1,-1 1 0,0 0 0,0 0-1,0 0 1,0 0 0,0-1-1,0 1 1,0 0 0,0 0-1,0 0 1,0-1 0,0 1-1,0 0 1,0 0 0,0 0-1,0-1 1,0 1 0,-1 0 0,1 0-1,0 0 1,0 0 0,0-1-1,0 1 1,0 0 0,0 0-1,0 0 1,-1 0 0,1 0-1,0-1 1,0 1 0,0 0 0,0 0-1,0 0 1,-1 0 0,1 0-1,0 0 1,0 0 0,0 0-1,-1 0 1,1 0 0,0-1-1,0 1 1,0 0 0,0 0-1,-1 0 1,1 0 0,-9 12-250,-7 20 65,-3 15 212,2 1-1,3 0 0,1 1 1,3 0-1,1 0 0,3 1 1,1 89-1,6-128-6,1-1 0,0 0 0,1 0 1,0 0-1,0-1 0,1 1 0,0-1 0,1 0 0,10 17 0,-8-16-2,-1 0 0,0 1 0,-1 0 1,-1 0-1,7 22 0,-10-32-9,-1 0 1,0-1 0,0 1 0,0 0 0,1-1 0,-1 1 0,0 0-1,0-1 1,0 1 0,0 0 0,0 0 0,0-1 0,0 1 0,0 0-1,-1-1 1,1 1 0,0 0 0,0-1 0,-1 1 0,1 0 0,0-1-1,-1 1 1,1-1 0,0 1 0,-1 0 0,1-1 0,-1 1 0,1-1-1,-1 1 1,1-1 0,-1 0 0,1 1 0,-1-1 0,0 1 0,1-1-1,-1 0 1,1 0 0,-1 1 0,0-1 0,1 0 0,-1 0 0,0 0-1,0 0 1,1 0 0,-1 0 0,0 0 0,1 0 0,-1 0 0,0 0-1,1 0 1,-1 0 0,0 0 0,1 0 0,-1-1 0,0 1 0,1 0-1,-2-1 1,-2 0 31,0-1 0,0 1-1,0-1 1,1 0 0,-1 0 0,0 0-1,1 0 1,-6-5 0,-1-5-24,-1-1-1,1-1 1,1 1 0,1-1-1,0-1 1,-10-25 0,14 30-29,0 1 1,1-1-1,1 0 1,0 1-1,0-1 0,0 0 1,1 0-1,1-1 1,0 1-1,0 0 1,1 0-1,2-10 0,-1 17 8,-1 0-1,1 0 0,-1 0 0,1 0 0,0 0 0,0 1 0,0-1 1,0 1-1,1-1 0,-1 1 0,1 0 0,-1 0 0,1 0 0,0 0 1,0 0-1,5-1 0,53-20-670,-51 20 374,83-25-6452,-46 11-1655</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1:22.279"/>
    </inkml:context>
    <inkml:brush xml:id="br0">
      <inkml:brushProperty name="width" value="0.025" units="cm"/>
      <inkml:brushProperty name="height" value="0.025" units="cm"/>
    </inkml:brush>
  </inkml:definitions>
  <inkml:trace contextRef="#ctx0" brushRef="#br0">2 0 11275,'0'0'10127,"0"11"-8921,-1 9-654,0 51 1110,1-66-1526,0 1 0,1 0 1,0-1-1,0 1 0,0-1 1,0 1-1,1-1 0,0 0 0,4 10 1,-4-14-104,-1 1 0,1-1 1,-1 1-1,1-1 0,0 0 1,-1 1-1,1-1 0,0 0 0,0 0 1,0 0-1,0 0 0,0-1 1,0 1-1,0 0 0,0-1 0,0 0 1,0 1-1,0-1 0,0 0 1,0 0-1,1 0 0,-1 0 0,0-1 1,0 1-1,0 0 0,0-1 1,0 0-1,0 1 0,0-1 0,3-1 1,4-3 103,0 1 1,-1-1-1,1 0 0,14-12 1,96-97 171,-118 114-321,-1 1 0,0-1-1,1 0 1,-1 0 0,1 1-1,-1-1 1,1 0-1,-1 1 1,0-1 0,1 1-1,-1-1 1,0 0 0,1 1-1,-1-1 1,0 1 0,0-1-1,1 1 1,-1-1-1,0 1 1,0-1 0,0 1-1,0-1 1,0 1 0,1-1-1,-1 1 1,0-1 0,0 1-1,0-1 1,-1 1-1,1-1 1,0 1 0,0-1-1,0 1 1,0-1 0,0 1-1,-1 0 1,0 28-59,-8 12 99,-5 35 3,14-75-27,-1 0 1,1-1-1,0 1 1,0 0-1,0-1 1,0 1-1,0 0 0,0-1 1,0 1-1,1 0 1,-1-1-1,0 1 1,0 0-1,0-1 1,1 1-1,-1 0 1,0-1-1,1 1 1,-1-1-1,0 1 1,1-1-1,-1 1 1,1-1-1,-1 1 1,1-1-1,-1 1 1,1-1-1,-1 1 1,1-1-1,0 0 1,-1 1-1,2-1 1,24-4 275,24-27 130,11-22-281,-46 38-134,0 1-1,1 0 0,1 1 1,26-15-1,-42 28-4,-1-1 1,1 1-1,-1 0 0,0 0 0,1 0 0,-1-1 1,1 1-1,-1 0 0,1 0 0,-1 0 1,1 0-1,-1 0 0,1 0 0,-1 0 0,1 0 1,-1 0-1,0 0 0,1 0 0,-1 0 1,1 0-1,-1 0 0,1 1 0,-1-1 0,1 0 1,-1 0-1,1 0 0,-1 1 0,0-1 1,1 0-1,-1 0 0,0 1 0,1-1 0,-1 0 1,0 1-1,1-1 0,-1 1 0,0-1 1,0 0-1,1 1 0,-1-1 0,0 2 0,4 28-43,-14 31 629,6-44 443,9-16-598,16-24-1980,-11 11-793,4-3-2992,0-3-3721</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1:22.825"/>
    </inkml:context>
    <inkml:brush xml:id="br0">
      <inkml:brushProperty name="width" value="0.025" units="cm"/>
      <inkml:brushProperty name="height" value="0.025" units="cm"/>
    </inkml:brush>
  </inkml:definitions>
  <inkml:trace contextRef="#ctx0" brushRef="#br0">227 79 11755,'0'0'2867,"2"-8"32,8-26-689,-10 32-2106,0 1 0,1 0 1,-1-1-1,0 1 1,-1 0-1,1-1 0,0 1 1,0 0-1,0-1 0,-1 1 1,1 0-1,-1 0 1,1-1-1,-1 1 0,1 0 1,-1 0-1,0 0 0,0 0 1,1 0-1,-1 0 1,0 0-1,0 0 0,0 0 1,0 0-1,0 0 0,0 0 1,-1 1-1,1-1 1,0 1-1,0-1 0,0 1 1,-1-1-1,1 1 0,0-1 1,0 1-1,-1 0 0,1 0 1,0 0-1,-1 0 1,1 0-1,-3 0 0,-55 2 1091,51 0-1167,0 0-1,0 1 0,0-1 0,0 2 1,1-1-1,0 1 0,0 0 0,0 1 1,0 0-1,0 0 0,-10 11 1,13-12 17,0 0 1,0 0 0,0 1 0,0-1 0,1 1 0,0 0 0,0 0 0,0 0-1,1 0 1,0 1 0,0-1 0,0 1 0,1-1 0,-1 1 0,1 0 0,0-1-1,1 11 1,0-14-36,1-1-1,0 0 1,-1 1-1,1-1 1,0 0-1,0 0 1,0 0-1,0 0 1,0 0-1,0 0 1,0 0-1,0 0 1,0 0-1,1 0 1,-1 0-1,0-1 1,0 1-1,1-1 1,-1 1-1,1-1 1,-1 1-1,0-1 1,1 0-1,-1 1 1,1-1-1,-1 0 1,1 0-1,-1 0 1,1-1-1,-1 1 1,3-1-1,51-8 200,-39 2-338,0-2-1,-1 1 1,0-2 0,0 0 0,-1-1 0,0 0 0,-1-1-1,0 0 1,16-22 0,-29 34 118,0 0 0,0-1 0,0 1 0,0 0 0,1-1 0,-1 1 0,0 0 0,0 0 0,0-1 0,0 1 0,1 0 0,-1-1 0,0 1 0,0 0 0,1 0 0,-1 0 0,0-1 0,0 1 0,1 0 0,-1 0 0,0 0 0,1 0 0,-1-1 0,0 1 0,1 0 0,-1 0 0,0 0 0,1 0 0,-1 0 1,0 0-1,1 0 0,-1 0 0,0 0 0,1 0 0,-1 0 0,0 0 0,1 0 0,-1 0 0,1 16-134,-13 33 313,9-39-78,2-9-47,1 1 1,-1-1-1,1 1 1,0-1-1,-1 1 0,1-1 1,0 1-1,0-1 0,0 1 1,0-1-1,0 1 1,0-1-1,1 1 0,-1-1 1,0 0-1,1 1 0,-1-1 1,1 1-1,0-1 1,-1 0-1,1 1 0,1 1 1,-1-3-14,0 1-1,1-1 1,-1 1 0,0-1 0,0 1 0,1-1 0,-1 0 0,0 0 0,1 0 0,-1 0 0,0 0 0,0 0 0,1 0 0,-1 0-1,0 0 1,1-1 0,-1 1 0,0 0 0,0-1 0,2 0 0,11-5-84,-1-1 0,0 0 0,18-13 0,-22 14-272,-8 4 254,1 1 0,0 0 0,-1-1-1,1 1 1,0 0 0,0 0 0,0 0 0,0 1 0,0-1 0,0 0 0,0 1 0,0-1 0,0 1 0,0 0 0,0 0 0,0-1 0,0 1 0,4 1 0,-5 0 66,0 0 0,0 1 0,0-1 0,0 0 0,0 1 0,0-1 0,-1 0 1,1 1-1,0-1 0,-1 1 0,0-1 0,1 1 0,-1 0 0,0-1 0,0 1 1,1-1-1,-1 1 0,0 0 0,-1-1 0,1 1 0,0-1 0,0 1 0,-1-1 0,0 4 1,-5 18 175,5-21-108,0 0 0,0 1 1,1-1-1,-1 1 0,1-1 1,-1 1-1,1-1 0,0 1 1,0-1-1,0 4 0,1-5-106,-1-1 0,1 1-1,0 0 1,0 0 0,-1-1 0,1 1-1,0 0 1,0-1 0,0 1 0,0-1-1,-1 1 1,1-1 0,0 0 0,0 1-1,0-1 1,0 0 0,0 0 0,0 1-1,0-1 1,0 0 0,0 0 0,0 0-1,0 0 1,0 0 0,0-1 0,0 1-1,0 0 1,0 0 0,0-1 0,0 1-1,1-1 1,35-16-8983,-15 4-1805</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1:23.593"/>
    </inkml:context>
    <inkml:brush xml:id="br0">
      <inkml:brushProperty name="width" value="0.025" units="cm"/>
      <inkml:brushProperty name="height" value="0.025" units="cm"/>
    </inkml:brush>
  </inkml:definitions>
  <inkml:trace contextRef="#ctx0" brushRef="#br0">22 71 11627,'0'0'12070,"9"3"-10981,4 1-826,1-1-1,0-1 0,0 0 1,-1-1-1,18 0 1,-26-2-222,0 1 1,-1 0-1,1-1 1,-1 0-1,1 0 0,-1-1 1,1 1-1,-1-1 1,0 0-1,5-3 1,-7 4-36,0 0 1,-1-1 0,1 1-1,0-1 1,-1 0 0,1 0 0,-1 0-1,1 0 1,-1 0 0,0 0-1,0 0 1,0 0 0,0 0 0,0 0-1,-1 0 1,1-1 0,-1 1-1,1 0 1,-1-1 0,0 1-1,0-4 1,0 5-13,0 0-1,0 0 0,0 0 1,0 0-1,0 0 1,-1 1-1,1-1 1,0 0-1,-1 0 1,1 0-1,0 0 0,-1 0 1,1 1-1,-1-1 1,1 0-1,-1 1 1,0-1-1,1 0 1,-1 1-1,0-1 0,1 0 1,-1 1-1,0-1 1,0 1-1,0-1 1,1 1-1,-3-1 1,-32-2-164,28 4 133,-1 0-1,1 0 1,0 1 0,0 0 0,1 0-1,-1 1 1,-12 6 0,12-4 93,0 0 0,0 0 0,0 1 0,0 1 0,1-1 0,0 1 0,1 0 0,0 0 0,0 0 0,0 1 0,1 0 1,0 0-1,0 0 0,1 0 0,-3 11 0,6-18-43,0 0 1,0 0-1,0 0 1,0 0-1,0 0 1,0 0-1,0 0 1,0 0 0,0 0-1,1 0 1,-1 0-1,0 0 1,1 0-1,-1 0 1,1 0-1,-1 0 1,1 0-1,-1-1 1,1 1-1,0 0 1,-1 0-1,1-1 1,0 1 0,-1 0-1,1-1 1,1 2-1,31 7 205,-20-9-166,0 0 0,1 0-1,15-4 1,-13 0-254,-1 0 0,0-1 0,0-1 1,0-1-1,-1 0 0,0 0 0,0-2 0,-1 1 1,0-2-1,-1 0 0,0 0 0,0-1 1,-1-1-1,15-19 0,-55 77 1289,28-43-1021,-1-1 0,1 1 0,-1 0 0,1 0 0,0 0 0,0 0 0,1 0 0,-1 0-1,1 0 1,-1 0 0,1 0 0,0 0 0,0 0 0,0 0 0,0 0 0,1 0 0,1 5 0,-1-7-50,0 0-1,1 0 1,-1 1-1,1-1 1,-1-1 0,1 1-1,0 0 1,-1 0-1,1 0 1,0-1 0,-1 1-1,1-1 1,0 0-1,0 1 1,-1-1 0,1 0-1,0 0 1,0 0-1,0 0 1,0 0 0,1-1-1,42-6 192,-33 2-319,1 0 1,-1-1-1,0 0 0,11-8 1,-13 8-315,-1 0 0,1 1 0,0 0 0,0 0 0,0 1 1,18-4-1,-27 8 399,-1 0 0,0 0 1,0 0-1,1 0 1,-1 0-1,0 0 1,1 0-1,-1 0 0,0 0 1,1 0-1,-1 0 1,0 0-1,1 0 1,-1 0-1,0 0 0,0 0 1,1 1-1,-1-1 1,0 0-1,0 0 0,1 0 1,-1 0-1,0 1 1,0-1-1,0 0 1,1 0-1,-1 1 0,0-1 1,0 0-1,0 0 1,0 1-1,1-1 1,-1 0-1,0 1 0,0-1 1,0 0-1,0 1 1,0-1-1,0 0 0,0 1 1,-2 19-84,-13 25 780,14-40-674,-18 56 1262,4 1-1,-13 101 1,4-21 505,23-137-1645,0 0 1,-1 0-1,1 0 1,-1-1-1,0 1 0,0-1 1,-1 1-1,1-1 1,-1 1-1,0-1 1,-1 0-1,1-1 1,0 1-1,-6 4 1,8-7-95,0 0 0,-1-1 1,1 1-1,-1 0 0,1-1 1,-1 1-1,1 0 1,-1-1-1,1 0 0,-1 1 1,1-1-1,-1 0 1,0 0-1,1 0 0,-1 0 1,1 0-1,-1 0 0,-3-1 1,3 0-5,-1 0-1,1 0 1,0-1 0,-1 1-1,1-1 1,0 1 0,0-1-1,0 0 1,0 0 0,0 0 0,0 0-1,1 0 1,-1 0 0,-2-5-1,-1-1-54,0-1-1,1 0 1,0 1-1,1-1 1,0 0 0,0-1-1,0 1 1,2 0-1,-1-1 1,1 1-1,0-1 1,1 0-1,0 1 1,1-1-1,0 0 1,0 1-1,1-1 1,0 1-1,1 0 1,0 0-1,0 0 1,1 0-1,1 0 1,-1 1-1,1-1 1,0 1-1,1 1 1,0-1-1,0 1 1,1 0-1,0 0 1,0 1-1,10-7 1,4-2-687,1 1 1,0 1-1,29-13 0,32-9-5781,-82 34 6353,56-21-8311</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1:24.188"/>
    </inkml:context>
    <inkml:brush xml:id="br0">
      <inkml:brushProperty name="width" value="0.025" units="cm"/>
      <inkml:brushProperty name="height" value="0.025" units="cm"/>
    </inkml:brush>
  </inkml:definitions>
  <inkml:trace contextRef="#ctx0" brushRef="#br0">169 250 17392,'-9'0'662,"3"-1"-536,1 0-1,-1 0 0,0 1 0,0 0 0,0 0 1,0 1-1,0-1 0,0 1 0,1 0 1,-1 1-1,0 0 0,1 0 0,-1 0 0,1 0 1,0 1-1,0 0 0,0 0 0,0 0 0,0 1 1,0-1-1,-7 10 0,9-9 48,-1 0 0,1 1 0,0-1 0,0 1 0,1 0 1,-1 0-1,1 0 0,0 0 0,1 0 0,-1 1 0,1-1 0,-1 9 0,2-13-139,0 1 0,0-1 0,0 0 0,0 0 0,1 1 0,-1-1 0,0 0 0,1 0 0,-1 0 0,1 1 0,-1-1 0,1 0 0,0 0 0,-1 0 0,1 0-1,0 0 1,0 0 0,0 0 0,0 0 0,0-1 0,1 2 0,1 0-6,0-1 0,-1 0-1,1-1 1,0 1 0,0 0-1,-1-1 1,1 1 0,0-1-1,0 0 1,0 0 0,0 0-1,0 0 1,4-2 0,10-1 140,0-2 1,0 0-1,0-1 1,0-1 0,-1 0-1,0-1 1,-1-1 0,0 0-1,20-17 1,-2-1-41,0-2 0,49-56 1,-61 61 250,-1-2 0,-1 0 0,-1-1 0,18-38 0,-65 125-279,13-32-74,2 0 0,1 1 0,2 1 0,1-1 1,1 2-1,-10 61 0,18-84-31,1-1 1,-1 1 0,2 0-1,-1-1 1,1 1-1,3 13 1,-3-20-174,-1 1-1,1 0 1,0-1 0,0 1 0,0-1-1,0 1 1,0-1 0,0 1 0,1-1-1,-1 0 1,0 0 0,1 1 0,-1-1 0,1 0-1,-1 0 1,1 0 0,0-1 0,-1 1-1,1 0 1,0-1 0,-1 1 0,1-1-1,0 1 1,0-1 0,0 0 0,-1 0-1,1 0 1,0 0 0,0 0 0,0 0-1,0 0 1,-1-1 0,3 0 0,19-7-6399,0-14-5867</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1:24.860"/>
    </inkml:context>
    <inkml:brush xml:id="br0">
      <inkml:brushProperty name="width" value="0.025" units="cm"/>
      <inkml:brushProperty name="height" value="0.025" units="cm"/>
    </inkml:brush>
  </inkml:definitions>
  <inkml:trace contextRef="#ctx0" brushRef="#br0">20 42 18161,'0'0'3641,"-2"9"-2552,-4 30-48,6-38-967,0 0 0,0 0 0,0 0 0,0 0 1,0 0-1,0 0 0,1 0 0,-1 0 0,0 0 0,1 0 0,-1 0 0,1 0 1,-1 0-1,1-1 0,-1 1 0,1 0 0,-1 0 0,1-1 0,0 1 0,-1 0 1,1-1-1,0 1 0,0-1 0,0 1 0,-1-1 0,1 1 0,0-1 0,0 1 0,0-1 1,0 0-1,0 1 0,0-1 0,0 0 0,0 0 0,0 0 0,0 0 0,0 0 1,1 0-1,36-3 1236,-34 2-1279,-1-1 1,1 1-1,0 0 0,0-1 0,0 0 0,-1 0 0,1 0 0,-1 0 0,0-1 0,1 0 1,-1 1-1,0-1 0,-1 0 0,1 0 0,0 0 0,-1-1 0,0 1 0,1-1 0,-2 1 0,1-1 1,0 0-1,-1 0 0,1 0 0,-1 0 0,0 0 0,-1 0 0,1 0 0,0-7 0,-1 11-40,0-1 0,0 0-1,-1 0 1,1 0 0,0 0-1,0 1 1,-1-1 0,1 0-1,0 0 1,-1 0 0,1 1-1,-1-1 1,1 0 0,-1 1-1,1-1 1,-1 0-1,1 1 1,-1-1 0,0 0-1,1 1 1,-1-1 0,0 1-1,0 0 1,1-1 0,-1 1-1,0-1 1,0 1 0,0 0-1,1 0 1,-1 0 0,0-1-1,0 1 1,0 0-1,0 0 1,0 0 0,0 0-1,1 0 1,-1 0 0,0 1-1,0-1 1,0 0 0,0 0-1,1 1 1,-1-1 0,0 0-1,0 1 1,0-1 0,0 1-1,-4 1-72,1 0 0,0-1 0,0 1 0,0 1 0,0-1 0,0 0 1,0 1-1,-5 5 0,1 1 66,0 1 0,1 0 0,0 0 0,0 0 0,1 1 0,1 0 0,0 0 0,0 1 0,1 0 0,1-1-1,0 1 1,1 0 0,-2 15 0,4-26 18,1 1 0,-1-1 0,0 0 0,1 0 0,-1 1 0,1-1-1,0 0 1,-1 0 0,1 0 0,0 0 0,0 0 0,0 0-1,0 0 1,0 0 0,0 0 0,0 0 0,0 0 0,0 0 0,0-1-1,0 1 1,0 0 0,1-1 0,-1 1 0,0-1 0,0 0-1,1 1 1,-1-1 0,0 0 0,1 0 0,-1 1 0,0-1 0,1 0-1,-1-1 1,2 1 0,52-4 142,-37 0-205,0-1 1,0-1-1,0-1 1,-1 0-1,0-1 1,18-12 0,91-69-654,-109 80 1168,-16 19-123,-24 37 35,13-27-290,9-18-72,-1 3 67,0 0-1,0 1 1,0-1-1,1 1 1,-2 10-1,3-15-57,0 0 0,0 0 0,0 0 0,1 0 0,-1 0 0,0 0 0,0 0 0,1 0 0,-1 0 0,0 0 0,1 0 0,-1 0 1,1-1-1,-1 1 0,1 0 0,0 0 0,-1 0 0,1-1 0,0 1 0,-1 0 0,1-1 0,0 1 0,0-1 0,0 1 0,0-1 0,0 1 0,-1-1 0,1 0 0,0 1 0,0-1 0,0 0 0,0 0 0,0 1 0,0-1 0,0 0 0,0 0 0,0 0 0,0 0 0,0 0 0,1-1 0,17 0 21,-1-2 0,1 0 0,-1-1 0,0-1 0,-1-1 0,33-14 0,-29 11-443,-1 1 0,2 1 0,43-9 0,-64 16 417,-1 0 1,1 0-1,-1 0 0,1 0 1,0 0-1,-1 1 1,1-1-1,0 0 1,-1 0-1,1 0 1,-1 1-1,1-1 0,0 0 1,-1 0-1,1 1 1,-1-1-1,1 1 1,-1-1-1,1 0 1,-1 1-1,1-1 1,-1 1-1,0-1 0,1 1 1,-1-1-1,0 1 1,1-1-1,-1 1 1,0 0-1,0-1 1,1 1-1,-1-1 0,0 1 1,0 0-1,0-1 1,0 1-1,0 0 1,0-1-1,0 1 1,0 0-1,0-1 0,0 1 1,0-1-1,0 1 1,-1 0-1,1-1 1,0 1-1,0-1 1,-1 1-1,1 0 0,-1 0 1,-16 46 1087,9-26-277,8-21-800,0 0 0,0 0 0,0 1 0,0-1 0,0 0 0,0 0 0,0 1 0,0-1 0,0 0 1,0 0-1,0 1 0,0-1 0,0 0 0,0 0 0,0 1 0,0-1 0,0 0 0,0 0 0,1 0 0,-1 1 0,0-1 0,0 0 0,0 0 0,0 0 0,1 1 1,-1-1-1,0 0 0,0 0 0,0 0 0,1 0 0,-1 0 0,0 1 0,0-1 0,1 0 0,-1 0 0,0 0 0,0 0 0,1 0 0,-1 0 0,0 0 0,0 0 0,1 0 1,-1 0-1,0 0 0,1 0 0,18-3 404,19-12-175,-14 2-139,-10 4-441,0 2 0,0 0 0,1 0 0,0 1 0,0 1 0,0 1 0,27-5 1,-41 9 330,-1 0 1,1 0-1,-1 0 1,1 0-1,0 0 1,-1 0-1,1 0 1,-1 0-1,1 0 1,-1 0-1,1 0 1,0 0-1,-1 0 1,1 0-1,-1 1 1,1-1 0,-1 0-1,1 0 1,-1 1-1,1-1 1,-1 0-1,1 1 1,-1-1-1,0 0 1,1 1-1,-1-1 1,1 1-1,-1-1 1,0 0-1,1 1 1,-1-1-1,0 1 1,0-1-1,1 1 1,-1 0-1,0-1 1,0 1-1,0-1 1,0 1 0,0-1-1,0 1 1,0-1-1,0 1 1,0 0-1,0-1 1,0 1-1,0-1 1,0 1-1,0-1 1,0 1-1,-1 0 1,-17 35 47,9-17-5963</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1:25.674"/>
    </inkml:context>
    <inkml:brush xml:id="br0">
      <inkml:brushProperty name="width" value="0.025" units="cm"/>
      <inkml:brushProperty name="height" value="0.025" units="cm"/>
    </inkml:brush>
  </inkml:definitions>
  <inkml:trace contextRef="#ctx0" brushRef="#br0">226 66 5285,'0'0'11163,"-3"-9"-7987,3 6-3034,0 1-1,-1-1 1,1 1 0,-1-1 0,1 1 0,-1 0-1,0-1 1,0 1 0,0 0 0,-1-1 0,1 1-1,0 0 1,-1 0 0,1 0 0,-1 0 0,0 0-1,0 0 1,0 1 0,0-1 0,0 1 0,0-1-1,0 1 1,0 0 0,0-1 0,-1 1 0,1 1-1,0-1 1,-1 0 0,1 0 0,-1 1-1,1-1 1,-1 1 0,0 0 0,1 0 0,-1 0-1,1 0 1,-1 0 0,1 1 0,-1-1 0,-3 2-1,-1 0-121,1 0 0,-1 0-1,1 0 1,0 1 0,0 0-1,0 0 1,0 1 0,1-1-1,-1 1 1,1 1-1,0-1 1,0 1 0,1 0-1,-1 0 1,1 0 0,0 0-1,-4 7 1,2-1-7,0 0 0,0 0 0,1 0 0,0 0 0,1 1-1,0 0 1,1 0 0,-2 18 0,5-30-10,0 1 0,0 0-1,0 0 1,0 0 0,0 0-1,0-1 1,0 1 0,0 0 0,0 0-1,0 0 1,1-1 0,-1 1-1,0 0 1,1 0 0,-1-1-1,0 1 1,1 0 0,-1-1 0,1 1-1,-1 0 1,1-1 0,0 1-1,-1-1 1,1 1 0,-1-1-1,1 1 1,0-1 0,0 1 0,0-1-1,30 4 220,-21-5-156,0-1 1,1 0-1,-1-1 1,10-3-1,4-5-69,-1-2 0,0 0 0,-1-1 0,38-33-1,-67 57-11,1-1 0,0 1-1,1 0 1,0 1-1,1-1 1,0 1-1,0 0 1,-1 12 0,5-22 63,-1 1 0,1-1 1,1 0-1,-1 0 0,0 0 1,0 1-1,0-1 1,1 0-1,-1 0 0,0 0 1,1 0-1,-1 0 0,1 0 1,-1 0-1,1 0 0,0 0 1,-1 0-1,1 0 1,0 0-1,0 0 0,0 0 1,0 0-1,0-1 0,0 1 1,0 0-1,0-1 1,0 1-1,0-1 0,2 1 1,1 1 53,1-1 1,-1 0-1,1-1 1,-1 1-1,1-1 1,0 0-1,-1 0 1,7-1-1,7-2 70,0-1-1,0 0 0,20-8 1,53-32-88,-69 32-132,0 0 0,1 2 1,28-9-1,-51 19 35,1 0 0,-1 0 1,1 0-1,-1 0 0,1-1 1,-1 1-1,1 0 0,-1 0 0,0 0 1,1 0-1,-1 1 0,1-1 1,-1 0-1,1 0 0,-1 0 1,0 0-1,1 0 0,-1 0 1,1 1-1,-1-1 0,0 0 0,1 0 1,-1 1-1,0-1 0,1 0 1,-1 1-1,0-1 0,1 0 1,-1 1-1,0-1 0,0 0 0,1 1 1,-1-1-1,0 0 0,0 1 1,0-1-1,0 1 0,1-1 1,-1 1-1,0-1 0,0 0 0,0 1 1,0-1-1,0 1 0,0-1 1,0 1-1,0-1 0,0 0 1,0 1-1,-1 0 0,-5 32 104,3-8 300,5-24-332,-1 0 0,0-1-1,1 1 1,-1-1-1,0 0 1,1 1 0,-1-1-1,0 0 1,1 0 0,-1 0-1,1 0 1,-1 0 0,1 0-1,-1 0 1,0 0-1,1-1 1,-1 1 0,1 0-1,-1-1 1,2 0 0,29-12 390,-32 13-443,18-8-48,-7 1-166,2 2 1,-1-1-1,0 1 1,1 1-1,0 1 0,0-1 1,26-1-1,-38 6 98,0 0 0,0 0 0,0 1 0,-1-1 0,1 0 0,0 1 0,-1-1 0,1 0 0,-1 1 0,1-1 0,-1 1 0,1-1 0,-1 1 0,0 0 0,0-1-1,0 1 1,0-1 0,0 1 0,0-1 0,-1 1 0,1-1 0,0 1 0,-1 1 0,2 20-7712,3-19 1363</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1:26.038"/>
    </inkml:context>
    <inkml:brush xml:id="br0">
      <inkml:brushProperty name="width" value="0.025" units="cm"/>
      <inkml:brushProperty name="height" value="0.025" units="cm"/>
    </inkml:brush>
  </inkml:definitions>
  <inkml:trace contextRef="#ctx0" brushRef="#br0">144 251 9801,'0'0'11456,"-10"-4"-10180,8 3-1196,-1-1 0,0 1 0,0 0 0,0 0 0,0 0 0,0 0 0,-1 1 0,1-1 0,0 1-1,0 0 1,0 0 0,0 0 0,-1 0 0,1 0 0,0 1 0,0 0 0,0-1 0,0 1 0,0 0 0,0 1 0,0-1-1,0 0 1,0 1 0,1 0 0,-1-1 0,0 1 0,1 0 0,0 0 0,-1 1 0,1-1 0,0 0 0,-2 4-1,-1 0 217,1-1 0,-1 1 0,1 0 0,1 0 0,-1 1 0,1-1 0,-4 11 0,7-15-280,-1-1 1,1 0 0,0 0 0,-1 1-1,1-1 1,0 0 0,0 1 0,0-1-1,0 0 1,0 1 0,0-1-1,0 0 1,0 1 0,1-1 0,-1 0-1,0 0 1,1 1 0,-1-1 0,1 0-1,-1 0 1,1 0 0,0 0-1,0 1 1,-1-1 0,1 0 0,0 0-1,0 0 1,0-1 0,0 1 0,0 0-1,0 0 1,0 0 0,1-1 0,-1 1-1,0-1 1,0 1 0,0-1-1,1 1 1,-1-1 0,0 0 0,1 1-1,-1-1 1,0 0 0,0 0 0,1 0-1,-1 0 1,0 0 0,2-1-1,9 1 16,-1-1 0,1-1-1,-1 0 1,1 0 0,-1-1-1,0 0 1,0-1-1,0-1 1,-1 0 0,0 0-1,0-1 1,0 0-1,0 0 1,-1-1 0,0-1-1,-1 0 1,0 0-1,9-11 1,1-2-106,-1 0-1,-2-1 1,0-1 0,-1 0-1,-2-1 1,18-45 0,-27 61 58,-1 1 1,0-1 0,0 0 0,-1 1 0,1-15 0,-2 22 13,0 0 1,0 0 0,0-1-1,0 1 1,0 0-1,0 0 1,0-1 0,0 1-1,0 0 1,0 0-1,0-1 1,0 1 0,0 0-1,0 0 1,0-1-1,0 1 1,0 0 0,0 0-1,0-1 1,0 1-1,0 0 1,-1 0 0,1 0-1,0-1 1,0 1-1,0 0 1,0 0 0,-1 0-1,1 0 1,0-1-1,0 1 1,-1 0 0,1 0-1,0 0 1,0 0-1,0 0 1,-1 0 0,1 0-1,0 0 1,0-1-1,-1 1 1,1 0 0,-12 7-12,-10 17 48,8-4 80,1 0 0,1 1 0,1 0 0,-13 34 0,19-41 11,1 0 0,0 1 0,1-1 0,0 0 0,2 1 0,-1 0 0,2-1 0,2 27 0,-2-37-145,1 0 1,0 0 0,0 0 0,0 0-1,1 0 1,0 0 0,-1 0 0,1-1-1,0 1 1,1-1 0,-1 1 0,1-1-1,-1 0 1,1 0 0,0 0 0,0 0-1,0-1 1,1 1 0,-1-1 0,1 0-1,-1 0 1,1 0 0,5 2 0,43 9-2598,2-13-3566,1-9-4767</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1:04.200"/>
    </inkml:context>
    <inkml:brush xml:id="br0">
      <inkml:brushProperty name="width" value="0.025" units="cm"/>
      <inkml:brushProperty name="height" value="0.025" units="cm"/>
    </inkml:brush>
  </inkml:definitions>
  <inkml:trace contextRef="#ctx0" brushRef="#br0">301 141 9129,'0'0'1900,"4"-8"-309,8-24 427,-12 31-1958,1 1 0,-1-1 1,0 0-1,0 1 0,0-1 0,0 1 0,0-1 1,0 0-1,0 1 0,0-1 0,-1 1 1,1-1-1,0 0 0,0 1 0,0-1 0,-1 1 1,1-1-1,0 1 0,0-1 0,-1 1 1,1-1-1,-1 1 0,1-1 0,0 1 0,-1-1 1,1 1-1,-1 0 0,1-1 0,-1 1 1,1 0-1,-1-1 0,1 1 0,-1 0 0,0 0 1,1-1-1,-1 1 0,1 0 0,-1 0 1,0 0-1,1 0 0,-1 0 0,0 0 0,-30-1 570,25 1-342,-4 1-191,-1 1-1,0 0 1,1 0-1,0 1 1,0 1-1,0 0 0,0 0 1,0 1-1,1 0 1,-1 0-1,2 1 1,-1 1-1,-12 11 1,8-7 107,0 1 0,1 1 0,1 0 1,0 1-1,0 0 0,2 0 0,-14 27 0,21-36-123,-1 1 0,1 0 0,1 0 0,-1-1 0,1 1 0,0 0 0,1 0 0,-1 7 0,1-12-71,0 1-1,0-1 1,0 1-1,0-1 1,1 1 0,-1-1-1,0 1 1,1-1-1,-1 1 1,1-1-1,0 0 1,-1 1-1,1-1 1,0 0-1,0 1 1,0-1-1,0 0 1,0 0-1,0 0 1,0 0-1,0 0 1,1 0-1,-1 0 1,0 0-1,0 0 1,1-1-1,-1 1 1,1 0 0,-1-1-1,0 1 1,1-1-1,-1 0 1,1 0-1,1 1 1,9-1 43,1 0 1,-1-1 0,0 0 0,0-1 0,0-1 0,0 0-1,0 0 1,-1-1 0,1 0 0,-1-1 0,0-1 0,19-12-1,12-11 149,66-57 1,-97 76-213,34-30 293,52-60 0,-114 150-336,7-31 113,3-5-43,0 0-1,1 1 1,0-1 0,-5 27 0,10-40-17,1-1 0,0 1 0,0 0 0,0-1 0,0 1 0,0 0 0,0-1 0,0 1 0,0 0 0,0-1 0,0 1 0,0 0 0,0-1 0,1 1 0,-1 0 0,0-1 0,0 1 0,1-1 0,-1 1 0,0 0 0,1-1 0,-1 1 0,1-1 0,-1 1 0,1-1 0,-1 1 0,1-1 0,-1 0 0,1 1 0,-1-1 0,1 0 0,-1 1 0,2-1-1,26 0 95,26-21 74,29-39-49,-19 12-72,-64 48-45,0-1 1,1 1 0,-1 0 0,1-1-1,-1 1 1,1 0 0,-1-1-1,1 1 1,-1 0 0,1 0 0,0-1-1,-1 1 1,1 0 0,-1 0-1,1 0 1,0 0 0,-1 0 0,1 0-1,-1 0 1,1 0 0,0 0-1,-1 0 1,1 0 0,-1 0-1,1 0 1,-1 0 0,1 1 0,0-1-1,-1 0 1,1 0 0,-1 1-1,1-1 1,-1 0 0,1 1 0,0 0-1,9 23 453,-10-22-438,1 0 0,-1 1 0,1-1 0,0 0 0,0 0 1,-1 1-1,2-1 0,-1 0 0,0 0 0,0 0 0,1 0 0,-1-1 1,1 1-1,-1 0 0,1-1 0,2 3 0,1-3 27,0 1-1,0-1 1,1 0-1,-1 0 1,0-1-1,1 1 1,-1-1-1,0-1 1,1 1-1,-1-1 1,0 1-1,1-2 1,-1 1 0,0 0-1,0-1 1,0 0-1,0 0 1,7-5-1,8-5 64,-1 0 0,33-29 0,-8-3-31,-35 34-60,0 0-1,1 1 1,0 0 0,15-11 0,-28 53-203,-2-12 316,1-8-49,1-1 0,1 1 0,0 0-1,-1 16 1,4-28-77,-1 0 0,1 1 0,0-1 0,-1 0 0,1 1 0,0-1 0,-1 0 0,1 0-1,0 0 1,0 0 0,0 0 0,0 0 0,0 0 0,1 0 0,-1 0 0,0 0 0,0-1 0,0 1-1,1 0 1,-1-1 0,0 1 0,1-1 0,-1 1 0,1-1 0,-1 0 0,0 0 0,1 0 0,-1 0-1,1 0 1,-1 0 0,1 0 0,-1 0 0,0 0 0,3-1 0,54-7-889,-50 5-95,0 0 0,0-1 0,0 0 1,-1 0-1,1 0 0,8-8 1,12-12-7658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6:49:16.327"/>
    </inkml:context>
    <inkml:brush xml:id="br0">
      <inkml:brushProperty name="width" value="0.05" units="cm"/>
      <inkml:brushProperty name="height" value="0.05" units="cm"/>
    </inkml:brush>
  </inkml:definitions>
  <inkml:trace contextRef="#ctx0" brushRef="#br0">0 285 14595,'5'2'1600,"10"-7"-1047,12-19-233,7-7 1408,14-12-1360,4-2-472,9-2 224,1 0 48,1 3-144</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36.966"/>
    </inkml:context>
    <inkml:brush xml:id="br0">
      <inkml:brushProperty name="width" value="0.025" units="cm"/>
      <inkml:brushProperty name="height" value="0.025" units="cm"/>
    </inkml:brush>
  </inkml:definitions>
  <inkml:trace contextRef="#ctx0" brushRef="#br0">8 192 11627,'-1'1'48,"0"0"0,0 0 1,1 1-1,-1-1 0,0 0 0,1 0 0,-1 0 0,1 0 1,0 1-1,-1-1 0,1 0 0,0 0 0,0 1 0,0-1 1,0 0-1,0 1 0,0-1 0,0 0 0,0 0 0,0 1 1,1-1-1,-1 0 0,0 0 0,1 1 0,0 0 0,0 0-29,1-1-1,-1 0 1,1 1-1,-1-1 1,1 0-1,0 0 1,-1 0-1,1 0 1,0 0-1,0 0 1,0 0-1,0 0 1,0-1-1,2 1 1,11 2-95,1-2-1,-1 0 1,23-1-1,-26 0 172,30-2 36,44-7 0,-54 4 216,0 1 0,1 2-1,37 3 1,79 26 1153,-11-2-843,-41-17-401,156-8 1,100-29 69,-43 3 47,399-1 540,124-7-572,3-37 47,-630 52 94,-96 10-83,0 4-1,0 5 0,0 5 0,138 24 1,-201-20-504,32 7 258,122 7-1,-180-22-514,0-1 0,0-1-1,0 0 1,-1-2-1,1 0 1,0-1 0,-1-2-1,0 0 1,0-1-1,-1 0 1,19-12 0,-26 12-950,-1 0 0,-1-1 0,13-12 0,19-28-7849</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18.285"/>
    </inkml:context>
    <inkml:brush xml:id="br0">
      <inkml:brushProperty name="width" value="0.025" units="cm"/>
      <inkml:brushProperty name="height" value="0.025" units="cm"/>
    </inkml:brush>
  </inkml:definitions>
  <inkml:trace contextRef="#ctx0" brushRef="#br0">0 0 7399,'7'7'9010,"-4"9"-5424,-2 19-2317,-1-29-240,-2 28 539,1-24-1253,0 0-1,0 0 1,1-1-1,1 1 1,-1 0-1,2-1 1,-1 1-1,5 12 1,-5-20-280,-1-1 1,2 0-1,-1 1 0,0-1 1,0 0-1,0 0 1,0 0-1,1 0 0,-1 0 1,1 0-1,-1 0 1,0-1-1,1 1 0,-1 0 1,1-1-1,0 1 1,-1-1-1,1 0 0,-1 1 1,1-1-1,0 0 1,-1 0-1,1 0 0,0 0 1,-1 0-1,1-1 0,-1 1 1,1 0-1,0-1 1,-1 1-1,3-2 0,3 0 20,1-1-1,-1 0 0,0 0 0,0-1 0,7-5 0,77-70 10,-90 80-76,0-1-1,1 1 0,-1-1 0,0 1 1,0 0-1,0 0 0,0-1 0,0 1 0,0 0 1,0 0-1,-1 0 0,1 0 0,0 0 1,0 0-1,-1 0 0,1 0 0,-1 0 1,1 1-1,-1-1 0,1 0 0,-1 0 0,1 2 1,0 0 18,0 0 0,1 0 0,-1 0 0,1 0 0,0 0 0,0 0 0,0 0 1,0-1-1,1 1 0,-1-1 0,1 0 0,-1 1 0,6 2 0,-2-4 7,-1 0-1,0-1 1,0 1-1,1-1 0,-1 0 1,1-1-1,-1 1 1,0-1-1,0 0 1,1 0-1,-1-1 1,0 0-1,5-2 0,3-3-12,0 0-1,-1-1 1,15-13-1,-19 14-42,0 0 1,1 1-1,0 0 0,0 1 0,0-1 0,1 2 0,0-1 0,18-4 1,-27 9 42,0 0 1,0 0 0,-1 0 0,1 0-1,0 1 1,0-1 0,0 0 0,-1 1-1,1-1 1,0 0 0,0 1-1,-1-1 1,1 1 0,0-1 0,-1 1-1,1-1 1,-1 1 0,1 0 0,-1-1-1,1 1 1,-1 0 0,1 0 0,-1-1-1,1 1 1,-1 0 0,0 0 0,0-1-1,1 1 1,-1 0 0,0 0-1,0 0 1,0 0 0,0-1 0,0 1-1,0 0 1,0 0 0,0 0 0,0 0-1,0-1 1,0 1 0,-1 1 0,-4 53 491,2-31-428,3-24-116,0 1 0,0-1 0,0 0-1,0 0 1,1 1 0,-1-1 0,0 0 0,0 0 0,0 0 0,1 1 0,-1-1 0,0 0-1,0 0 1,1 0 0,-1 0 0,0 0 0,0 0 0,1 1 0,-1-1 0,0 0 0,0 0-1,1 0 1,-1 0 0,0 0 0,1 0 0,-1 0 0,0 0 0,0 0 0,1 0 0,-1 0 0,0 0-1,0 0 1,1 0 0,-1-1 0,0 1 0,1 0 0,-1 0 0,0 0 0,0 0 0,0 0-1,1-1 1,-1 1 0,0 0 0,0 0 0,1 0 0,-1 0 0,0-1 0,0 1 0,0 0-1,0 0 1,0-1 0,1 1 0,13-12-4708,3-7-4918</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1:05.267"/>
    </inkml:context>
    <inkml:brush xml:id="br0">
      <inkml:brushProperty name="width" value="0.025" units="cm"/>
      <inkml:brushProperty name="height" value="0.025" units="cm"/>
    </inkml:brush>
  </inkml:definitions>
  <inkml:trace contextRef="#ctx0" brushRef="#br0">201 105 7623,'2'-3'409,"0"0"0,0 0-1,0-1 1,-1 1 0,0 0-1,1-1 1,-1 1 0,-1-1 0,1 0-1,0 1 1,-1-1 0,0 1-1,0-1 1,0 0 0,-1-6 0,0 8-262,0 0 1,-1 0 0,1 1 0,0-1 0,-1 0 0,1 1 0,-1 0 0,0-1 0,1 1 0,-1 0-1,0 0 1,0 0 0,0 0 0,1 0 0,-1 0 0,0 0 0,0 1 0,-1-1 0,1 1 0,0-1-1,0 1 1,0 0 0,0 0 0,0 0 0,0 0 0,-4 1 0,-1 0-52,1 0 1,0 0-1,0 0 1,0 1-1,0 0 0,0 0 1,0 1-1,0 0 1,1 0-1,-1 0 1,1 1-1,0-1 0,0 1 1,0 0-1,0 1 1,1-1-1,0 1 1,-6 9-1,3-6 49,1 1-1,0 0 1,1 1-1,0 0 1,0-1-1,1 1 1,1 1-1,-1-1 1,2 1-1,-3 12 1,5-22-133,0 0 1,-1 1 0,1-1-1,0 1 1,0 0-1,-1-1 1,1 1-1,0-1 1,1 1 0,-1-1-1,0 1 1,0-1-1,1 1 1,-1-1 0,1 1-1,-1-1 1,1 0-1,0 1 1,-1-1-1,1 0 1,0 1 0,0-1-1,0 0 1,0 0-1,0 0 1,0 0 0,0 0-1,0 0 1,1 0-1,-1 0 1,0 0-1,1 0 1,-1-1 0,0 1-1,1 0 1,-1-1-1,1 0 1,-1 1 0,1-1-1,-1 0 1,1 0-1,-1 1 1,1-1 0,0-1-1,-1 1 1,1 0-1,-1 0 1,1 0-1,-1-1 1,1 1 0,-1-1-1,0 1 1,3-2-1,6-1 134,0-1-1,0 0 1,0-1-1,-1 0 0,0 0 1,12-10-1,-6 3 1,-1-1-1,0 0 1,21-27-1,-30 34-383,-1 0-1,0-1 0,-1 1 1,1-1-1,-1 1 1,0-1-1,-1 0 1,0 0-1,0-1 0,0 1 1,-1 0-1,1-13 1,-2 19-60,0 0 1,0 0 0,0 0-1,0 0 1,0 0-1,0 0 1,0 0 0,0 0-1,0 0 1,-1 0 0,1 0-1,0 1 1,-1-1-1,1 0 1,0 0 0,-1 0-1,1 0 1,-1 0 0,0 0-1,1 1 1,-1-1 0,0 0-1,1 1 1,-1-1-1,0 0 1,-1 0 0,-7-1-4615</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1:05.901"/>
    </inkml:context>
    <inkml:brush xml:id="br0">
      <inkml:brushProperty name="width" value="0.025" units="cm"/>
      <inkml:brushProperty name="height" value="0.025" units="cm"/>
    </inkml:brush>
  </inkml:definitions>
  <inkml:trace contextRef="#ctx0" brushRef="#br0">1 0 14990,'0'0'5536,"0"13"-5039,1 45 186,13 80 0,-3-58-556,-1 92 0,-11-109 2673,13-135-2497,2 1 0,41-118 1,-34 124-243,-19 59-76,1-5-13,0 0-1,2 1 1,-1-1 0,8-12 0,-12 22 13,1 0 1,0-1-1,0 1 1,0-1-1,0 1 0,0 0 1,0 0-1,0 0 0,0-1 1,0 1-1,0 0 1,1 0-1,-1 0 0,0 1 1,1-1-1,-1 0 1,1 0-1,-1 1 0,1-1 1,-1 1-1,1 0 1,-1-1-1,1 1 0,0 0 1,-1 0-1,1 0 1,0 0-1,-1 0 0,1 0 1,-1 0-1,1 1 1,-1-1-1,1 0 0,0 1 1,-1 0-1,1-1 0,-1 1 1,3 1-1,-2-1 4,-1 1-1,1-1 0,0 0 0,-1 1 0,1-1 1,-1 1-1,1 0 0,-1-1 0,0 1 0,0 0 1,1 0-1,-1 0 0,0 0 0,-1 0 1,1 0-1,0 0 0,-1 0 0,1 0 0,-1 0 1,0 0-1,1 1 0,-1-1 0,0 0 0,0 0 1,-1 0-1,1 0 0,0 1 0,-1-1 1,1 0-1,-2 3 0,0 0 16,0-1-1,0 1 1,0 0 0,-1 0 0,1-1-1,-1 1 1,-1-1 0,1 0 0,0 0-1,-1 0 1,-5 4 0,-6 4 35,-1-1-1,0 0 1,-1-1 0,0-1 0,-1-1-1,0 0 1,-37 10 0,63-21-1074,0 0 0,-1 0 0,1-1 1,-1 0-1,0-1 0,0 0 1,6-5-1,12-8-3313,11-4-1593</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1:06.437"/>
    </inkml:context>
    <inkml:brush xml:id="br0">
      <inkml:brushProperty name="width" value="0.025" units="cm"/>
      <inkml:brushProperty name="height" value="0.025" units="cm"/>
    </inkml:brush>
  </inkml:definitions>
  <inkml:trace contextRef="#ctx0" brushRef="#br0">47 163 512,'0'0'14014,"2"-7"-10822,5-25-1089,-10 26-781,-6 12-758,-6 9-186,11-8-339,0 0 1,0 1-1,1-1 1,0 1-1,1-1 1,0 1-1,0 0 1,0 0-1,1 0 1,0 0-1,1 0 1,0 0-1,0 1 1,2 7-1,-2-15-32,1 0-1,0 0 1,0 0-1,-1-1 0,1 1 1,0 0-1,0-1 0,0 1 1,0 0-1,0-1 0,0 1 1,0-1-1,0 0 0,0 1 1,0-1-1,0 0 0,0 1 1,0-1-1,0 0 0,1 0 1,-1 0-1,0 0 0,0 0 1,0 0-1,0 0 1,0-1-1,0 1 0,0 0 1,0-1-1,0 1 0,0 0 1,2-2-1,32-14 228,-21 3-205,3-3 51,-17 15-84,0 1-1,0 0 1,0 0 0,0-1-1,0 1 1,0 0 0,1 0-1,-1 0 1,0-1 0,0 1-1,0 0 1,1 0 0,-1 0-1,0 0 1,0 0 0,0-1-1,1 1 1,-1 0 0,0 0-1,0 0 1,1 0 0,-1 0-1,0 0 1,0 0 0,1 0-1,-1 0 1,0 0 0,0 0-1,1 0 1,-1 0 0,0 0-1,0 0 1,1 0 0,-1 0-1,0 0 1,0 0 0,1 0-1,-1 1 1,0-1 0,0 0-1,1 0 1,-1 0 0,0 0-1,0 1 1,1 0 20,0 1-1,-1-1 0,1 1 1,0-1-1,0 1 1,0-1-1,0 1 0,0-1 1,0 0-1,1 0 1,-1 0-1,0 0 1,1 0-1,-1 0 0,1 0 1,-1 0-1,1 0 1,-1 0-1,1-1 0,-1 1 1,1-1-1,0 1 1,-1-1-1,1 0 1,0 0-1,-1 1 0,1-1 1,0 0-1,0-1 1,-1 1-1,1 0 0,0 0 1,-1-1-1,1 1 1,0-1-1,-1 1 1,3-2-1,5-2 102,0 1 0,-1-1-1,0 0 1,0-1 0,12-9 0,46-46 286,-60 54-384,0 0-1,-1 0 1,0 0 0,-1-1-1,1 0 1,-1 0 0,-1 0-1,6-14 1,-8 14 13,-4 30-189,3-22 161,-1 1 0,0 0 0,1-1 0,-1 1 0,1 0-1,0-1 1,0 1 0,0 0 0,-1 0 0,1-1 0,1 1-1,-1 0 1,0 0 0,0-1 0,1 1 0,-1 0 0,1 0-1,-1-1 1,1 1 0,0-1 0,0 1 0,0-1 0,0 1-1,0-1 1,0 1 0,0-1 0,0 0 0,0 1 0,1-1 0,-1 0-1,1 0 1,-1 0 0,1 0 0,-1 0 0,1-1 0,-1 1-1,4 1 1,3 0 34,0 0 0,1-1 0,-1 0 0,1 0 0,-1 0 0,1-1 0,-1-1 0,1 0 0,-1 0 1,1 0-1,-1-1 0,0 0 0,1-1 0,13-6 0,-16 7-10,0-1 0,0 0 0,-1 0 0,1-1 0,-1 1 0,0-1 0,0-1 0,0 1 0,0-1 0,-1 1 0,1-1 0,-1-1 1,-1 1-1,1 0 0,-1-1 0,0 0 0,0 0 0,0 0 0,2-12 0,-4 17-20,-1 0 1,0 0-1,0 0 1,0-1-1,0 1 0,0 0 1,0 0-1,0-1 0,0 1 1,-1 0-1,1 0 1,0 0-1,-1 0 0,1-1 1,-1 1-1,1 0 1,-1 0-1,1 0 0,-1 0 1,0 0-1,0 0 1,0 0-1,1 1 0,-1-1 1,0 0-1,0 0 1,0 0-1,0 1 0,0-1 1,0 1-1,0-1 0,-1 1 1,1-1-1,0 1 1,0 0-1,0-1 0,0 1 1,-1 0-1,1 0 1,0 0-1,0 0 0,-1 0 1,1 0-1,0 0 1,0 0-1,-2 1 0,-2-1 8,0 1 0,0-1 1,0 1-1,0 0 0,0 1 0,0-1 0,1 1 0,-1 0 0,0 0 0,-4 4 0,6-5-14,0 1 0,0 1 0,1-1 0,-1 0 0,1 1-1,-1-1 1,1 1 0,0 0 0,0-1 0,0 1 0,1 0 0,-1 1 0,0-1 0,1 0-1,0 0 1,0 0 0,0 1 0,0-1 0,1 1 0,-1-1 0,1 1 0,0-1-1,0 1 1,0-1 0,0 0 0,1 1 0,-1-1 0,1 1 0,0-1 0,2 6 0,0-5-281,-1 1 1,1-1 0,0 0 0,0 0 0,0-1 0,0 1 0,1-1 0,0 1 0,-1-1 0,1 0 0,1-1 0,-1 1 0,0-1 0,0 1 0,1-1 0,0-1-1,-1 1 1,1-1 0,0 1 0,0-1 0,5 0 0,29 0-5402,4-1-5675</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1:08.732"/>
    </inkml:context>
    <inkml:brush xml:id="br0">
      <inkml:brushProperty name="width" value="0.025" units="cm"/>
      <inkml:brushProperty name="height" value="0.025" units="cm"/>
    </inkml:brush>
  </inkml:definitions>
  <inkml:trace contextRef="#ctx0" brushRef="#br0">38 140 13229,'0'0'4244,"-6"9"-3663,1-3-473,1 1 0,0 0 0,1 0 0,-1 1 0,1-1 0,-3 16 0,5-21-77,0 0 0,1 1 0,0-1 0,0 1 0,0-1-1,0 0 1,0 1 0,0-1 0,0 0 0,1 1 0,-1-1-1,1 0 1,0 1 0,-1-1 0,1 0 0,0 0 0,1 0-1,-1 0 1,0 0 0,0 0 0,1 0 0,-1 0 0,1 0-1,0-1 1,0 1 0,-1-1 0,1 1 0,0-1 0,0 0-1,0 1 1,0-1 0,1 0 0,2 0 0,2 1 95,1 0-1,-1-1 1,1 0 0,0 0 0,-1-1-1,1 0 1,0 0 0,-1-1 0,1 0 0,-1 0-1,1-1 1,-1 0 0,1 0 0,-1-1-1,0 0 1,0 0 0,0-1 0,-1 0-1,1 0 1,10-9 0,-9 7-25,1-1 0,-1 0-1,-1 0 1,1-1 0,-1 0 0,0 0 0,-1 0-1,0-1 1,-1 0 0,1 0 0,-2-1 0,1 1-1,-1-1 1,4-16 0,-10 25 475,-3 9-526,-6 15-195,7-12 129,1-1 1,1 1-1,0 0 1,0 0 0,1 0-1,0 0 1,2 17-1,-1-26 30,0 0-1,1 1 0,-1-1 0,1 0 0,0 1 0,0-1 0,0 0 0,0 0 0,0 1 0,0-1 0,0 0 0,1 0 1,-1 0-1,1-1 0,0 1 0,-1 0 0,1-1 0,0 1 0,0-1 0,0 1 0,0-1 0,0 0 0,0 0 1,0 0-1,1 0 0,-1 0 0,0 0 0,1-1 0,-1 1 0,0-1 0,1 1 0,-1-1 0,1 0 0,-1 0 0,0 0 1,1 0-1,-1-1 0,1 1 0,3-2 0,4 0 76,-1-1 0,0 0 0,0-1-1,0 0 1,0 0 0,0-1 0,-1 0 0,0-1 0,0 1 0,0-2 0,-1 1 0,0-1 0,0 0-1,9-13 1,-10 13-10,0 0 1,-1-1-1,0 1 0,0-1 0,-1-1 0,0 1 0,-1-1 0,1 1 1,-2-1-1,1 0 0,-1 0 0,-1 0 0,1 0 0,-2 0 1,1-17-1,-1 26-74,0-1 1,0 1-1,0 0 1,0-1 0,0 1-1,0 0 1,0-1-1,0 1 1,0-1-1,0 1 1,0 0 0,0-1-1,-1 1 1,1-1-1,0 1 1,0 0-1,0-1 1,0 1 0,-1 0-1,1-1 1,0 1-1,0 0 1,-1 0-1,1-1 1,0 1 0,0 0-1,-1-1 1,1 1-1,0 0 1,-1 0-1,1 0 1,0 0 0,-1-1-1,1 1 1,-1 0-1,1 0 1,0 0-1,-1 0 1,1 0 0,0 0-1,-1 0 1,1 0-1,-1 0 1,1 0-1,0 0 1,-1 0 0,1 0-1,-1 0 1,1 0-1,0 0 1,-1 1-1,1-1 1,0 0 0,-1 0-1,1 0 1,0 1-1,-1-1 1,1 0-1,0 0 1,-1 1 0,1-1-1,0 0 1,0 0-1,0 1 1,-1-1-1,1 0 1,0 1 0,0-1-1,-1 1 1,-15 24 15,13-20-10,1 1 1,0-1-1,1 0 1,0 1-1,-1 0 0,2-1 1,-1 1-1,1 0 1,-1-1-1,2 9 1,-1-13-1,1 0 0,-1 0 0,0 0 0,1 0 0,-1 0 1,0 0-1,1 0 0,0 0 0,-1 0 0,1 0 0,-1 0 0,1 0 1,0 0-1,0-1 0,-1 1 0,1 0 0,0 0 0,0-1 0,0 1 1,0-1-1,0 1 0,1 0 0,1-1 32,-1 1 0,1-1 0,-1 0-1,1 0 1,0 0 0,-1 0 0,1 0 0,-1 0 0,1-1 0,-1 0-1,1 1 1,-1-1 0,5-2 0,0 0 23,-1 0-1,1-1 1,-1 0 0,0 0-1,0 0 1,0-1-1,-1 0 1,0 0 0,0 0-1,0-1 1,6-8 0,0-4-290,0-1 1,13-31-1,-23 49-523,-1 25-3721,-1-16 3430,4 20-2586,-3-28 3263,0 1 1,1-1 0,-1 1-1,0 0 1,1-1 0,-1 1-1,0-1 1,1 1-1,-1-1 1,1 1 0,-1-1-1,1 1 1,0-1-1,-1 0 1,1 1 0,-1-1-1,1 0 1,0 0 0,-1 1-1,1-1 1,0 0-1,-1 0 1,1 0 0,0 0-1,14 1-8602</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1:09.097"/>
    </inkml:context>
    <inkml:brush xml:id="br0">
      <inkml:brushProperty name="width" value="0.025" units="cm"/>
      <inkml:brushProperty name="height" value="0.025" units="cm"/>
    </inkml:brush>
  </inkml:definitions>
  <inkml:trace contextRef="#ctx0" brushRef="#br0">1 0 11403,'0'0'5925,"0"8"-11850,0-12 2978</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1:09.661"/>
    </inkml:context>
    <inkml:brush xml:id="br0">
      <inkml:brushProperty name="width" value="0.025" units="cm"/>
      <inkml:brushProperty name="height" value="0.025" units="cm"/>
    </inkml:brush>
  </inkml:definitions>
  <inkml:trace contextRef="#ctx0" brushRef="#br0">5 1 8776,'0'0'10992,"-1"10"-10298,-3 467 4949,10-445-5342,0-22-95,2-21 141,-4-6-278,-1-1 0,0 1 0,-1-1 1,-1 0-1,0 0 0,-3-19 0,1 13-321,1 1 0,5-42 0,-4 65 243,-1-1 0,1 0 0,-1 1 1,0-1-1,1 1 0,-1-1 1,1 1-1,-1 0 0,1-1 0,0 1 1,-1-1-1,1 1 0,-1 0 0,1-1 1,0 1-1,-1 0 0,1 0 1,0 0-1,-1-1 0,1 1 0,0 0 1,-1 0-1,1 0 0,0 0 0,-1 0 1,2 0-1,25 1-277,-17 0 236,-4-1 62,1 0-1,-1 0 0,0 0 0,1-1 1,-1 0-1,1-1 0,-1 1 1,0-1-1,0-1 0,0 1 0,0-1 1,0 0-1,0 0 0,-1 0 0,0-1 1,1 0-1,-1 0 0,-1-1 0,1 1 1,-1-1-1,1 0 0,-1 0 1,-1 0-1,1-1 0,-1 1 0,5-13 1,-5 10 32,0 0 1,0-1-1,-1 1 1,-1-1-1,0 1 1,0-1-1,0 1 1,-2-17-1,1 23-35,0-1 0,0 1 0,0-1 0,0 0 0,-1 1 0,1-1-1,-1 1 1,0-1 0,0 1 0,0-1 0,0 1 0,0 0 0,0-1 0,-1 1 0,1 0-1,-1 0 1,1 0 0,-1 0 0,0 0 0,0 0 0,0 1 0,0-1 0,0 1 0,0-1 0,0 1-1,-1 0 1,1 0 0,-1 0 0,1 0 0,0 0 0,-1 0 0,-3 0 0,3 1-20,1 1 0,-1-1 0,0 1 0,1 0 0,-1-1 0,1 1 0,-1 0 0,0 1 0,1-1 0,0 0 0,-1 1 0,1-1 0,0 1 0,0 0 0,0 0 0,0 0 1,0 0-1,0 0 0,1 0 0,-3 5 0,-29 52-28,32-58 41,-4 10 65,-1 1 0,1-1 0,1 1 0,0 0 0,1 1 0,0-1 0,1 0 0,1 1-1,-1-1 1,2 18 0,1-28-61,-1-1 1,1 1-1,-1-1 0,1 1 0,0 0 0,0-1 0,0 0 0,0 1 0,0-1 0,0 1 0,1-1 0,-1 0 0,0 0 0,1 0 0,-1 0 0,0 0 0,1 0 0,-1 0 0,1 0 0,0 0 0,-1-1 0,1 1 0,0-1 1,-1 1-1,1-1 0,0 0 0,0 0 0,-1 0 0,3 0 0,58-1 177,-56 0-158,67-15 74,-60 11-142,0 2 0,1 0-1,-1 0 1,1 1 0,14 0 0,-27 2 39,0 1 0,0-1 1,0 1-1,0-1 0,0 1 1,1 0-1,-1-1 0,0 1 0,0 0 1,0 0-1,-1 0 0,1 0 0,0 0 1,0 0-1,0 0 0,-1 0 0,1 0 1,-1 0-1,1 0 0,0 0 0,-1 1 1,0-1-1,1 0 0,-1 0 0,0 1 1,0-1-1,0 0 0,0 0 1,0 1-1,0-1 0,0 1 0,-1 52 187,1-41-91,-13 60 15,13-72-192,-1-1 1,1 1 0,-1-1 0,1 0 0,0 1 0,-1-1 0,1 0 0,-1 1-1,1-1 1,-1 0 0,1 1 0,-1-1 0,1 0 0,-1 0 0,1 1 0,-1-1-1,1 0 1,-1 0 0,1 0 0,-1 0 0,1 0 0,-1 0 0,1 0 0,-1 0 0,0 0-1,1 0 1,-1 0 0,1 0 0,-1 0 0,1-1 0,-1 1 0,1 0 0,-1 0-1,1 0 1,-1-1 0,1 1 0,-1 0 0,1-1 0,-1 0 0,-23-13-4184,22 13 3621,-25-16-5802,-6-5-4078</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1:10.007"/>
    </inkml:context>
    <inkml:brush xml:id="br0">
      <inkml:brushProperty name="width" value="0.025" units="cm"/>
      <inkml:brushProperty name="height" value="0.025" units="cm"/>
    </inkml:brush>
  </inkml:definitions>
  <inkml:trace contextRef="#ctx0" brushRef="#br0">1 24 15759,'0'0'6694,"46"-19"-7911,-17 14-3716</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1:11.266"/>
    </inkml:context>
    <inkml:brush xml:id="br0">
      <inkml:brushProperty name="width" value="0.025" units="cm"/>
      <inkml:brushProperty name="height" value="0.025" units="cm"/>
    </inkml:brush>
  </inkml:definitions>
  <inkml:trace contextRef="#ctx0" brushRef="#br0">16 74 9097,'0'0'13063,"-2"9"-12391,-3 17-360,1 0-1,1 1 1,1 0-1,2 0 1,1 0-1,1-1 1,1 1 0,1 0-1,1-1 1,2 0-1,1 0 1,0-1-1,16 30 1,-24-55-306,0 0 1,0 1 0,0-1 0,0 0-1,0 1 1,0-1 0,0 0-1,0 1 1,0-1 0,0 0 0,0 1-1,0-1 1,0 0 0,0 1-1,1-1 1,-1 0 0,0 0 0,0 1-1,0-1 1,0 0 0,1 0-1,-1 1 1,0-1 0,0 0 0,1 0-1,-1 1 1,0-1 0,0 0-1,1 0 1,-1 0 0,0 0 0,1 0-1,-1 1 1,0-1 0,1 0-1,-1 0 1,0 0 0,1 0 0,-1 0-1,0 0 1,1 0 0,-1 0-1,1 0 1,-1-19-264,-10-31-844,-34-61-1296,46 110 2407,-1 0-1,1 0 0,-1 1 0,1-1 0,0 1 0,-1 0 0,1-1 0,0 1 0,0 0 0,-1 0 1,1 0-1,0 0 0,-1 0 0,1 0 0,0 0 0,0 1 0,2 0 0,1 0 73,5 0-15,0-1 0,-1 0 0,1 0 0,0-1 0,0 0 0,-1 0 0,1-1 0,-1-1 0,1 1-1,-1-2 1,0 1 0,0-1 0,0-1 0,-1 1 0,0-2 0,0 1 0,0-1 0,0 0 0,-1-1 0,0 1 0,0-2 0,-1 1 0,0-1 0,0 0 0,-1 0 0,0 0 0,0-1 0,-1 0-1,0 1 1,-1-2 0,0 1 0,0 0 0,-1-1 0,0 1 0,0-1 0,-1-19 0,-1 22-34,0-1-1,-1 1 1,0 0 0,0 0-1,-1 0 1,-3-10 0,5 15-35,-1 1 1,1 0-1,-1 0 1,1-1 0,-1 1-1,0 0 1,0 0-1,1 0 1,-1 0 0,0 0-1,0 0 1,0 0-1,0 0 1,0 0 0,0 0-1,0 1 1,-1-1-1,1 0 1,0 1 0,0-1-1,0 1 1,-1-1-1,1 1 1,0 0 0,-1-1-1,1 1 1,0 0-1,-1 0 1,1 0 0,0 0-1,-1 0 1,1 0-1,0 0 1,-1 1 0,1-1-1,0 0 1,-1 1-1,1-1 1,0 1 0,0 0-1,-1-1 1,1 1-1,0 0 1,-1 1 0,-3 1-1,1 1 1,-1 0 0,1 0 0,0 0 0,0 1 0,1 0 0,-1-1 0,1 1 0,0 1 0,1-1 0,-1 0 0,1 1 0,0-1-1,-2 11 1,-1 1 45,2 1 1,0-1-1,-1 32 0,3-42-19,1 0 1,0 0-1,0 0 1,1-1 0,0 1-1,0 0 1,1-1-1,0 1 1,4 9 0,-4-13-6,-1-1 1,1 1 0,1 0-1,-1-1 1,0 0 0,1 1-1,-1-1 1,1 0-1,0 0 1,-1 0 0,1-1-1,0 1 1,0-1 0,0 0-1,0 1 1,1-1 0,-1-1-1,0 1 1,0 0-1,1-1 1,5 1 0,-2 0 2,1 0 1,0-1-1,0 0 1,0 0 0,0-1-1,0 0 1,-1 0-1,1-1 1,0 0-1,-1 0 1,1-1 0,-1 0-1,0 0 1,0-1-1,0 0 1,0 0-1,-1 0 1,0-1 0,0 0-1,0 0 1,0-1-1,-1 0 1,6-8 0,-11 15-22,-1 0 1,0 0 0,1-1 0,-1 1-1,0 0 1,1 0 0,-1 0 0,1 0-1,-1 0 1,1 0 0,0 0 0,-1 0-1,1 0 1,0 0 0,0 0 0,-1 0-1,1 0 1,0 0 0,0 0 0,0 0 0,0 0-1,1 0 1,-1 0 0,0 0 0,0 0-1,1 0 1,-1 0 0,0 0 0,1 0-1,-1 0 1,1 0 0,-1-1 0,1 1-1,-1 0 1,1 0 0,0 0 0,0-1-1,-1 1 1,1 0 0,0-1 0,0 1 0,0 0-1,0-1 1,-1 1 0,1-1 0,0 0-1,0 1 1,0-1 0,0 0 0,0 1-1,0-1 1,0 0 0,0 0 0,0 0-1,0 0 1,1 0 0,0 0 0,0 0 1,0 0 0,0 0 0,0 0 1,0 0-1,-1-1 0,1 1 0,0 0 0,0-1 1,0 0-1,0 1 0,-1-1 0,1 0 0,0 0 1,-1 0-1,1 0 0,-1 0 0,1 0 1,-1 0-1,1 0 0,-1-1 0,0 1 0,1 0 1,-1-1-1,0 1 0,0-1 0,0 0 0,0 1 1,-1-1-1,1 0 0,0 0 0,-1 1 1,1-1-1,-1 0 0,0 0 0,1 0 0,-1 0 1,0-2-1,0 4-8,0 0 0,0-1 0,-1 1 0,1-1 0,0 1 0,0-1 0,-1 1 0,1 0 0,0-1 0,0 1-1,-1 0 1,1-1 0,0 1 0,-1 0 0,1-1 0,0 1 0,-1 0 0,1 0 0,-1 0 0,1-1 0,0 1 0,-1 0 0,1 0 0,-1 0 0,1 0 0,-1 0 0,1 0 0,0-1 0,-1 1 0,1 0 0,-1 0 0,1 1 0,-1-1 0,1 0 0,-1 0 0,1 0 0,-1 0 0,1 0 0,0 0 0,-1 1 0,1-1 0,-1 0 0,1 0-1,0 0 1,-1 1 0,1-1 0,0 0 0,-1 1 0,1-1 0,0 0 0,-1 1 0,1 0 0,-23 16-118,22-14 138,-1-1 1,1 1-1,-1-1 1,1 1-1,0 0 1,0-1-1,0 1 1,0 0-1,1 0 1,-1 0-1,1 0 0,-1-1 1,1 1-1,0 0 1,0 0-1,1 0 1,-1 0-1,1 0 1,0 4-1,1-4-16,0-1 0,-1 0 0,1 0 0,0 0 0,0-1-1,0 1 1,0 0 0,0-1 0,1 1 0,-1-1-1,0 0 1,1 1 0,-1-1 0,1 0 0,0-1-1,-1 1 1,1 0 0,-1-1 0,1 0 0,0 1-1,4-1 1,5 1-1096,-1-1-1,1 0 1,0 0-1,12-3 1,17-10-6383</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1:11.972"/>
    </inkml:context>
    <inkml:brush xml:id="br0">
      <inkml:brushProperty name="width" value="0.025" units="cm"/>
      <inkml:brushProperty name="height" value="0.025" units="cm"/>
    </inkml:brush>
  </inkml:definitions>
  <inkml:trace contextRef="#ctx0" brushRef="#br0">272 65 10090,'0'-1'76,"3"-3"900,0 0 0,0 0-1,-1-1 1,1 1 0,-1-1-1,0 0 1,0 0 0,-1 0-1,3-9 1,-4 14-875,-1 0-1,1-1 1,0 1 0,0-1-1,0 1 1,0-1 0,-1 1-1,1 0 1,0-1 0,0 1-1,-1 0 1,1-1 0,0 1-1,0 0 1,-1-1 0,1 1-1,0 0 1,-1-1 0,1 1-1,-1 0 1,1 0 0,0 0-1,-1-1 1,1 1 0,-1 0-1,1 0 1,-1 0 0,1 0-1,0 0 1,-1 0 0,1 0-1,-1 0 1,1 0 0,-1 0-1,1 0 1,-1 0 0,1 0-1,-1 0 1,-20 4 644,-1 6-562,0 2-1,1 0 1,0 1 0,1 2-1,1 0 1,-27 27 0,27-26-79,3-3-38,11-9-53,-1 0 1,1 0-1,0 0 0,0 1 1,1 0-1,-1 0 1,1 0-1,0 0 0,0 1 1,-5 10-1,11-15-15,0 0 0,1 0 0,-1-1 0,0 1-1,0-1 1,1 1 0,-1-1 0,0 0 0,1 0 0,-1 0 0,0 0 0,5-1 0,-4 1 8,100-13-77,-75 8-108,0 1 0,38 0-1,-64 3 170,0 1 1,0 0-1,0 0 0,1 1 0,-1-1 1,0 0-1,0 1 0,0-1 0,0 1 1,0 0-1,0 0 0,0 0 0,0 0 1,0 0-1,0 0 0,0 0 0,0 0 1,-1 1-1,3 1 0,-4-1 8,1-1 1,0 1-1,0-1 1,-1 1-1,1-1 0,-1 1 1,1 0-1,-1-1 0,0 1 1,1 0-1,-1 0 1,0-1-1,0 1 0,-1 0 1,1-1-1,0 1 0,0 0 1,-1-1-1,0 3 0,-1 2 73,0 0 0,-1-1-1,0 1 1,0 0-1,-1-1 1,1 0 0,-1 0-1,0 0 1,0 0-1,-1-1 1,-9 8-1,-2-1 257,0-1 0,0-1 0,-24 10-1,34-17-294,0 1 1,0-1-1,0 0 0,0-1 0,0 0 0,-1 0 0,1 0 0,0-1 0,-1 1 0,1-2 0,-1 1 1,1-1-1,-11-2 0,16 2-102,-1 1-1,1-1 1,0 0 0,0 0 0,0 1 0,0-1-1,0 0 1,0 0 0,0 0 0,0-1 0,0 1 0,0 0-1,0 0 1,1 0 0,-1-1 0,0 1 0,1 0-1,-1-1 1,1 1 0,-1 0 0,1-1 0,0 1-1,0-1 1,0 1 0,0 0 0,0-1 0,0 1-1,0-1 1,0 1 0,1-2 0,-1-2-335,1 1 0,0 0 0,0 0 0,0 0 1,1 0-1,-1 0 0,1 0 0,0 0 0,3-4 0,1 1-988,0 0 0,1 1-1,-1 0 1,1 0 0,1 0-1,9-5 1,18-10-8099</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1:12.537"/>
    </inkml:context>
    <inkml:brush xml:id="br0">
      <inkml:brushProperty name="width" value="0.025" units="cm"/>
      <inkml:brushProperty name="height" value="0.025" units="cm"/>
    </inkml:brush>
  </inkml:definitions>
  <inkml:trace contextRef="#ctx0" brushRef="#br0">1 0 10602,'0'0'11237,"-1"9"-10575,2 38 662,1-1 0,16 86 0,4 37-336,-20-132-910,0-5 247,0-1-1,-6 55 0,-3-68 279,-1-26 135,-3-28-45,7-2-699,1 0 0,1 0 0,8-72-1,-3 91-134,0 1 0,0 0 1,2 0-1,1 0 0,0 1 0,1 0 0,0 0 0,2 1 0,0 0 0,12-17 0,-15 27 22,-1 0 0,1 1 0,1-1 0,-1 1 0,1 0 0,0 1 0,0 0 0,0 0 0,0 0 0,1 1 0,0 0 0,0 1 0,0-1-1,0 1 1,0 1 0,0 0 0,0 0 0,0 0 0,0 1 0,1 1 0,-1-1 0,8 3 0,-14-3 108,-1 0 1,0 0-1,0 0 1,0 1-1,0-1 1,0 1-1,0-1 1,0 1 0,0-1-1,0 1 1,0 0-1,0-1 1,0 1-1,0 0 1,0 0-1,0-1 1,-1 1-1,1 0 1,0 0-1,-1 0 1,1 0-1,0 0 1,-1 0-1,1 0 1,-1 1-1,0-1 1,1 0-1,-1 0 1,0 0 0,0 0-1,0 0 1,0 1-1,0-1 1,0 0-1,0 0 1,0 0-1,0 0 1,0 1-1,-1-1 1,1 0-1,0 0 1,-1 0-1,1 0 1,-1 0-1,1 0 1,-1 0-1,0 0 1,-1 2-1,-1 3 37,-1 0-1,0 1 0,-1-2 1,0 1-1,1 0 0,-9 6 1,6-5 31,-1 0 0,-1-1 1,1 0-1,-1 0 0,0-1 1,-1 0-1,1 0 1,-1-1-1,0-1 0,0 1 1,-18 2-1,27-6-130,1 0-1,0 0 1,-1 0 0,1 0 0,0 0-1,0-1 1,-1 1 0,1 0-1,0 0 1,0-1 0,-1 1-1,1 0 1,0 0 0,0-1-1,0 1 1,0 0 0,-1 0-1,1-1 1,0 1 0,0 0-1,0-1 1,0 1 0,0 0-1,0-1 1,0 1 0,0 0-1,0 0 1,0-1 0,0 1-1,0 0 1,0-1 0,0 1-1,0 0 1,0-1 0,0 1-1,0 0 1,0-1 0,1 1-1,-1 0 1,0 0 0,0-1-1,0 1 1,0 0 0,1 0-1,-1-1 1,0 1 0,0 0-1,1 0 1,-1 0 0,0-1-1,1 1 1,10-17-3048,11-6-2709,4 0-3026</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19.240"/>
    </inkml:context>
    <inkml:brush xml:id="br0">
      <inkml:brushProperty name="width" value="0.025" units="cm"/>
      <inkml:brushProperty name="height" value="0.025" units="cm"/>
    </inkml:brush>
  </inkml:definitions>
  <inkml:trace contextRef="#ctx0" brushRef="#br0">139 89 6854,'0'0'4543,"4"-9"-1356,-2 4-3131,1 0 641,-1-1 0,1 0-1,-1 0 1,0 0-1,0 0 1,0-8 0,-2 13-557,0 0 1,0 0 0,0 0-1,0 0 1,0 0-1,0 0 1,0 0 0,0 0-1,-1 0 1,1 0 0,0 0-1,-1 0 1,1 0 0,0 0-1,-1 1 1,1-1 0,-1 0-1,0 0 1,1 1 0,-1-1-1,-1-1 1,0 1-36,1 1 0,-1-1 0,0 0 0,0 1-1,0-1 1,0 1 0,1 0 0,-1-1 0,0 1 0,0 0 0,0 0 0,0 1 0,0-1 0,0 0 0,-3 1 0,-2 1-56,1 1 1,0-1-1,0 1 1,1 0-1,-1 1 1,1-1-1,-1 1 1,1 0 0,0 0-1,1 1 1,-1-1-1,1 1 1,0 0-1,0 0 1,-4 7-1,3-5 15,1-1 0,0 1 0,1 0 0,0 0 0,0 1 0,0-1-1,1 0 1,0 1 0,0 0 0,1-1 0,0 1 0,0 11 0,2-18-55,-1 0 0,1 0 0,-1-1 1,1 1-1,0 0 0,-1-1 1,1 1-1,0 0 0,-1-1 1,1 1-1,0-1 0,0 1 1,0-1-1,0 0 0,-1 1 1,1-1-1,0 0 0,0 0 1,0 1-1,0-1 0,0 0 1,0 0-1,0 0 0,0 0 1,0 0-1,-1 0 0,1 0 1,0-1-1,0 1 0,0 0 1,0 0-1,1-1 0,33-9 175,26-34-128,-48 33-49,0 1 0,1 0 1,16-8-1,-30 18-1,2-1-1,-1 0 1,0 1-1,0-1 1,0 0-1,0 1 1,0 0-1,0-1 1,1 1-1,-1 0 1,0-1-1,0 1 1,0 0-1,1 0 1,-1 0-1,0 0 1,0 0-1,1 0 1,-1 0-1,0 1 1,0-1-1,1 0 1,-1 1 0,0-1-1,2 2 1,8 23 317,-11-24-312,0 1 1,0-1-1,0 0 1,0 1-1,1-1 0,-1 1 1,0-1-1,1 0 1,-1 1-1,1-1 0,-1 0 1,1 0-1,0 1 1,-1-1-1,1 0 0,0 0 1,0 0-1,0 0 1,0 0-1,0 0 0,0 0 1,0 0-1,0 0 1,1 0-1,-1-1 0,0 1 1,0 0-1,1-1 1,-1 1-1,0-1 0,1 0 1,-1 1-1,1-1 1,-1 0-1,0 0 0,1 0 1,-1 0-1,1 0 1,-1 0-1,1 0 0,-1 0 1,0-1-1,1 1 1,-1 0-1,0-1 1,1 1-1,0-2 0,50-25 125,-46 22-148,0 1-1,0 1 0,0-1 1,0 1-1,1 0 0,-1 0 1,1 1-1,0 0 0,0 0 1,-1 1-1,9-1 0,-14 2 32,0 0-1,0 1 0,-1 0 0,1-1 1,0 1-1,0-1 0,-1 1 0,1 0 1,0 0-1,-1-1 0,1 1 0,0 0 0,-1 0 1,1 0-1,-1 0 0,0 0 0,1 0 1,-1-1-1,0 1 0,1 0 0,-1 0 1,0 0-1,0 0 0,0 0 0,0 0 1,0 0-1,0 0 0,0 2 0,-1 39 906,1-32-727,0-5-96,2 15-259,-1-19 19,-1-1-1,1 0 0,-1 0 0,1 0 0,-1 0 1,1 0-1,-1 0 0,1 0 0,-1 0 0,1 0 0,-1 0 1,1 0-1,-1 0 0,1 0 0,-1 0 0,1-1 1,-1 1-1,1 0 0,-1 0 0,1 0 0,-1-1 1,0 1-1,1 0 0,-1-1 0,1 1 0,-1 0 0,0-1 1,1 1-1,-1 0 0,0-1 0,1 1 0,-1-1 1,0 1-1,0-1 0,1 1 0,-1-1 0,0 1 0,0-1 1,11-12-6161</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1:12.930"/>
    </inkml:context>
    <inkml:brush xml:id="br0">
      <inkml:brushProperty name="width" value="0.025" units="cm"/>
      <inkml:brushProperty name="height" value="0.025" units="cm"/>
    </inkml:brush>
  </inkml:definitions>
  <inkml:trace contextRef="#ctx0" brushRef="#br0">1 93 4933,'0'0'7586,"8"0"-3807,8 0-2586,-1-1 1,1-1-1,0-1 1,20-5-1,-28 6-1063,-1-1-1,1 0 1,0 0-1,-1-1 1,1 1-1,-1-2 1,0 1 0,0-1-1,-1 0 1,1-1-1,6-6 1,-13 11-80,1 1 0,-1 0 1,1-1-1,-1 1 0,0-1 0,1 1 0,-1 0 1,1-1-1,-1 1 0,0-1 0,1 1 0,-1-1 1,0 0-1,0 1 0,1-1 0,-1 1 0,0-1 1,0 1-1,0-1 0,0 0 0,0 1 1,0-1-1,0 1 0,0-1 0,0 0 0,0 1 1,0-1-1,0 1 0,0-1 0,0 1 0,-1-1 1,1 0-1,-1 0 0,-19-3 790,-27 12-216,37-3-565,1 0-1,0 1 1,0 0 0,1 0-1,0 0 1,0 1 0,0 1 0,1-1-1,0 1 1,1 0 0,0 1 0,0 0-1,0 0 1,1 0 0,1 0-1,0 1 1,0 0 0,-3 13 0,7-22-83,0 1 1,-1-1 0,1 1 0,0-1 0,0 1 0,1-1-1,-1 1 1,0-1 0,0 1 0,1-1 0,-1 0-1,1 1 1,-1-1 0,1 1 0,0-1 0,-1 0 0,1 0-1,0 1 1,0-1 0,0 0 0,0 0 0,0 0 0,2 2-1,0-1-147,0 0 0,1 0 1,-1-1-1,1 1 0,-1-1 0,1 0 0,-1 0 0,1 0 0,5 0 0,40 1-4009,-10-5-3788,-4-5-3066</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1:13.292"/>
    </inkml:context>
    <inkml:brush xml:id="br0">
      <inkml:brushProperty name="width" value="0.025" units="cm"/>
      <inkml:brushProperty name="height" value="0.025" units="cm"/>
    </inkml:brush>
  </inkml:definitions>
  <inkml:trace contextRef="#ctx0" brushRef="#br0">240 1 13613,'0'0'3785,"-13"-1"-1009,2 1-2438,-1 1 1,1 0 0,0 0-1,-1 1 1,1 0-1,0 1 1,0 1 0,0-1-1,1 2 1,-1 0-1,1 0 1,0 0 0,-15 12-1,19-12-190,1 0 0,-1 1 0,1-1 0,0 1 0,0 0 0,1 1 1,0-1-1,0 1 0,-5 11 0,8-16-143,0 0-1,0 0 1,0 0 0,1 0 0,-1 0 0,1 0 0,-1 0 0,1 1 0,0-1-1,0 0 1,0 0 0,0 0 0,0 0 0,0 0 0,1 0 0,-1 0 0,1 1 0,-1-1-1,1 0 1,0 0 0,0-1 0,0 1 0,0 0 0,0 0 0,0 0 0,1-1 0,-1 1-1,0 0 1,1-1 0,0 1 0,-1-1 0,1 0 0,0 1 0,-1-1 0,1 0-1,0 0 1,0 0 0,3 1 0,5 1-325,0 0-1,0-1 1,1 0 0,-1 0-1,1-1 1,-1-1 0,1 1-1,-1-2 1,12-1 0,-15 1-824,-1 0 1,0 0-1,1-1 1,-1 0 0,0 0-1,0 0 1,0-1-1,-1 0 1,10-6-1,6-13-8209</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1:13.623"/>
    </inkml:context>
    <inkml:brush xml:id="br0">
      <inkml:brushProperty name="width" value="0.025" units="cm"/>
      <inkml:brushProperty name="height" value="0.025" units="cm"/>
    </inkml:brush>
  </inkml:definitions>
  <inkml:trace contextRef="#ctx0" brushRef="#br0">37 29 15567,'0'0'3753,"-6"10"-2408,5-8-1314,-4 7 312,0 1 1,1 0-1,0 0 0,1 0 0,-4 15 1,7-23-299,-1 0 0,1 0 0,0 0 1,0 0-1,-1 0 0,1 0 0,0 0 1,1 0-1,-1 0 0,0 0 0,1 0 1,-1 0-1,1 0 0,-1 0 0,1-1 0,0 1 1,0 0-1,0 0 0,0 0 0,0-1 1,0 1-1,0 0 0,1-1 0,-1 1 1,1-1-1,-1 0 0,1 1 0,-1-1 0,1 0 1,0 0-1,0 0 0,-1 0 0,1 0 1,0-1-1,0 1 0,0 0 0,0-1 1,0 0-1,0 1 0,0-1 0,0 0 0,4 0 1,-1 0 36,0-1 1,1 1 0,-1-1 0,0-1-1,0 1 1,0 0 0,0-1 0,-1 0-1,1 0 1,0-1 0,-1 0-1,1 1 1,-1-1 0,0-1 0,0 1-1,0 0 1,0-1 0,-1 0 0,1 0-1,-1 0 1,3-5 0,8-12-159,-1-1 1,20-44 0,-32 64 82,2-3-109,-6 7 58,-9 18 106,-16 39 481,26-52-414,0 1-1,0 0 0,1-1 1,0 1-1,0 0 0,1 14 0,0-21-109,0 1-1,0 0 0,1 0 1,-1 0-1,1-1 0,-1 1 1,1 0-1,0-1 0,0 1 1,0-1-1,0 1 0,0-1 1,0 1-1,0-1 0,0 1 1,0-1-1,1 0 0,-1 0 1,0 0-1,1 0 0,-1 0 1,1 0-1,0 0 0,-1 0 1,1 0-1,0-1 0,-1 1 1,1-1-1,0 1 0,0-1 1,-1 0-1,1 0 0,3 0 1,-2 1-12,1-1 1,-1 0 0,1 0-1,-1-1 1,1 1-1,-1-1 1,1 1 0,-1-1-1,0 0 1,1 0-1,-1-1 1,0 1 0,0-1-1,0 1 1,0-1-1,0 0 1,0 0 0,0-1-1,-1 1 1,4-4-1,1-3-1104,-1 0-1,-1 0 0,0-1 0,0 1 0,5-16 0,-3 3-4998</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1:13.968"/>
    </inkml:context>
    <inkml:brush xml:id="br0">
      <inkml:brushProperty name="width" value="0.025" units="cm"/>
      <inkml:brushProperty name="height" value="0.025" units="cm"/>
    </inkml:brush>
  </inkml:definitions>
  <inkml:trace contextRef="#ctx0" brushRef="#br0">64 1 16560,'0'0'1783,"-5"10"-870,-7 20-160,1 0 1,2 1 0,1 1 0,2-1-1,1 1 1,1 0 0,2 1 0,1-1 0,6 58-1,-4-78-694,2 0-1,-1 0 0,2-1 0,0 1 1,0-1-1,1 0 0,0 0 1,1-1-1,0 0 0,1 0 0,9 12 1,-14-21-283,0 1 1,-1-1-1,1 0 0,0 0 1,0 0-1,0 0 1,0-1-1,0 1 1,0 0-1,0-1 0,0 1 1,0-1-1,4 0 1,-5 0-219,1 0 1,-1 0-1,0 0 0,1 0 1,-1 0-1,0-1 1,1 1-1,-1-1 1,0 1-1,0-1 1,1 1-1,-1-1 1,0 0-1,2-1 0,8-12-7432</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1:14.360"/>
    </inkml:context>
    <inkml:brush xml:id="br0">
      <inkml:brushProperty name="width" value="0.025" units="cm"/>
      <inkml:brushProperty name="height" value="0.025" units="cm"/>
    </inkml:brush>
  </inkml:definitions>
  <inkml:trace contextRef="#ctx0" brushRef="#br0">122 4 15759,'0'0'3320,"-8"-1"-533,5 0-2660,-1 0-1,0 1 1,0-1-1,1 1 1,-1 0 0,0 0-1,0 1 1,1-1-1,-1 1 1,0-1 0,0 1-1,1 0 1,-1 1-1,1-1 1,-1 0 0,1 1-1,0 0 1,-1 0-1,1 0 1,0 0 0,0 1-1,0-1 1,1 1-1,-1 0 1,1-1 0,-1 1-1,1 0 1,0 1-1,0-1 1,0 0-1,1 1 1,-1-1 0,1 1-1,-2 4 1,1-3-54,1 0 0,0 1 0,0-1 0,0 0 0,0 1 0,1-1 0,0 0 0,0 1 0,0-1 0,1 1 0,0-1 0,0 0 0,4 11 0,-4-14-54,0 0 0,0-1 0,0 1 0,1 0 0,-1 0-1,1-1 1,-1 1 0,1-1 0,-1 1 0,1-1-1,0 0 1,0 1 0,0-1 0,0 0 0,0 0 0,0 0-1,0-1 1,0 1 0,0 0 0,0-1 0,1 0 0,-1 1-1,0-1 1,0 0 0,1 0 0,-1 0 0,0 0-1,0-1 1,0 1 0,1-1 0,-1 1 0,0-1 0,0 0-1,0 1 1,0-1 0,2-2 0,2 0 6,0 0 0,0-1 0,0 0-1,0 0 1,-1-1 0,0 1 0,0-1 0,0 0 0,-1-1 0,1 1 0,6-12 0,-5 6-82,1 0 0,-1-1 0,-1 1 0,0-1 0,5-21 0,-10 33 50,0 0-1,-1 1 1,1-1-1,0 0 1,0 0-1,0 0 1,-1 0 0,1 0-1,0 0 1,0 0-1,0 0 1,-1 0-1,1 0 1,0 0 0,0 0-1,0 0 1,-1 0-1,1 0 1,0 0-1,0 0 1,-1 0-1,1 0 1,0 0 0,0 0-1,0 0 1,-1 0-1,1 0 1,0 0-1,0 0 1,0-1-1,0 1 1,-1 0 0,1 0-1,0 0 1,0 0-1,0-1 1,0 1-1,-1 0 1,1 0-1,0 0 1,0 0 0,0-1-1,0 1 1,0 0-1,0 0 1,0-1-1,0 1 1,0 0-1,-15 18-102,7-7 192,1 1 0,1-1 0,0 1 0,1 0 0,0 1 0,0-1 0,1 1 0,1 0 0,1 0 0,-2 16 0,4-28-70,0 0 0,0 0 0,0 0 1,0 0-1,1 0 0,-1-1 0,0 1 0,0 0 0,1 0 0,-1 0 0,1-1 0,-1 1 0,1 0 0,-1 0 1,1-1-1,-1 1 0,1 0 0,0-1 0,-1 1 0,1-1 0,0 1 0,0-1 0,-1 1 0,1-1 0,0 0 1,1 1-1,32 4 365,-26-5-828,-1 0-1,0-1 0,0 0 1,0 0-1,0-1 0,0 0 0,8-3 1,3-7-3761,-7-2-2429</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1:15.558"/>
    </inkml:context>
    <inkml:brush xml:id="br0">
      <inkml:brushProperty name="width" value="0.025" units="cm"/>
      <inkml:brushProperty name="height" value="0.025" units="cm"/>
    </inkml:brush>
  </inkml:definitions>
  <inkml:trace contextRef="#ctx0" brushRef="#br0">63 1 13741,'0'0'7666,"-9"8"-6812,7-7-832,-2 3 58,0 0-1,0 0 0,0 0 1,1 0-1,0 0 1,-1 1-1,1-1 0,1 1 1,-1 0-1,1 0 1,0 0-1,0 0 0,0 0 1,0 1-1,1-1 1,-1 9-1,-2 176 2784,5-168-2676,1 0 1,1 0-1,1 0 0,1 0 1,1-1-1,13 31 1,-19-51-170,0 0 0,1 1 0,-1-1 0,1 0 1,-1 0-1,1 0 0,-1 0 0,1 0 0,0-1 1,-1 1-1,1 0 0,0 0 0,0 0 0,0 0 0,0-1 1,0 1-1,0 0 0,0-1 0,0 1 0,0-1 1,0 1-1,0-1 0,0 0 0,0 1 0,0-1 1,0 0-1,2 0 0,-1 0 30,0-1-1,0 1 1,0-1 0,-1 0-1,1 0 1,0 1 0,0-1-1,-1-1 1,1 1 0,0 0-1,-1 0 1,1-1 0,-1 1-1,2-2 1,4-6 78,0 0-1,0-1 1,-1 0-1,6-11 1,-7 9-106,-1 1-1,1-1 1,-2 0-1,0-1 1,0 1 0,-1-1-1,-1 1 1,0-1-1,-1 1 1,0-1-1,-2-15 1,1 29-28,1-1-1,0 0 1,0 0 0,0 1-1,0-1 1,-1 0 0,1 1-1,0-1 1,0 0 0,-1 0-1,1 1 1,0-1 0,-1 0-1,1 0 1,0 0 0,-1 1-1,1-1 1,0 0 0,-1 0-1,1 0 1,0 0 0,-1 0-1,1 0 1,0 0 0,-1 0-1,1 0 1,-1 0 0,1 0 0,0 0-1,-1 0 1,1 0 0,0 0-1,-1 0 1,1 0 0,0 0-1,-1 0 1,1-1 0,0 1-1,-1 0 1,1 0 0,0 0-1,-1-1 1,1 1 0,0 0-1,0 0 1,-1-1 0,1 1-1,0 0 1,0-1 0,-1 1-1,1 0 1,0-1 0,0 1-1,0 0 1,0-1 0,0 1-1,0 0 1,-1-1 0,1 1-1,0 0 1,0-1 0,0 1-1,0 0 1,0-1 0,0 1-1,1-1 1,-15 26-374,1 36 286,12-56 94,0-1-1,1 1 0,0-1 1,0 1-1,0-1 0,0 1 1,1-1-1,0 1 0,0-1 1,0 0-1,3 8 0,-2-11 12,-1 1-1,1-1 0,0 0 0,0 0 0,-1 0 1,1 0-1,0 0 0,0 0 0,0 0 1,0 0-1,1-1 0,-1 1 0,0-1 1,0 0-1,0 0 0,0 0 0,0 0 1,1 0-1,-1 0 0,0 0 0,0 0 1,4-2-1,48-14 261,-26 1-210,-1 0-1,30-24 0,24-14-46,-81 52-18,1 1-1,-1 0 1,0 0-1,1-1 1,-1 1-1,0 0 1,0 0-1,1 0 1,-1 0-1,0 0 1,1-1 0,-1 1-1,0 0 1,1 0-1,-1 0 1,1 0-1,-1 0 1,0 0-1,1 0 1,-1 0-1,0 0 1,1 0-1,-1 0 1,0 0-1,1 1 1,-1-1-1,0 0 1,1 0 0,-1 0-1,0 0 1,1 0-1,-1 1 1,0-1-1,0 0 1,1 0-1,-1 1 1,0-1-1,1 1 1,1 16-160,-10 23 104,-7-5 92,12-28 40,-1 0 0,1 1-1,1-1 1,-1 1-1,1-1 1,1 1-1,-2 9 1,5-18-21,0 1 0,0-1 0,0 1-1,0-1 1,0 0 0,0 0 0,0 0 0,0 0 0,-1 0 0,1 0 0,0 0-1,1-2 1,11-10-9,-1 0 0,-1-1 0,0 0 0,15-26-1,11-11-969,-39 56 818,0 0 0,1 0-1,-1 1 1,1-1 0,1 1 0,0 7 0,0 2 128,-1-13 19,0 0-1,0-1 1,0 1-1,0 0 1,0-1 0,0 1-1,0 0 1,1-1-1,-1 1 1,1 0-1,-1-1 1,1 1-1,0-1 1,-1 1 0,1-1-1,0 1 1,0-1-1,0 1 1,0-1-1,0 0 1,0 0 0,1 1-1,-1-1 1,0 0-1,3 1 1,0-1 55,-1 0 0,1 0 0,0 0 0,-1-1 1,1 0-1,0 0 0,0 0 0,-1 0 0,1 0 0,0-1 1,4-1-1,-2 1-55,0-1 1,0 0-1,0 0 1,-1-1-1,1 1 0,-1-1 1,1-1-1,-1 1 1,0-1-1,0 0 1,-1 0-1,1 0 1,-1 0-1,4-7 1,6-6 88,-2-1 1,16-30-1,-25 43-122,26-34-205,-25 36 173,-1 0 0,0 0 1,0-1-1,0 0 1,0 0-1,0 0 0,-1 0 1,0 0-1,0 0 0,0-1 1,0 1-1,0 0 1,-1-1-1,0 0 0,0 1 1,-1-1-1,1-5 1,-1 9 21,0 1 1,0 0-1,0-1 1,-1 1 0,1 0-1,0-1 1,0 1-1,-1 0 1,1-1 0,0 1-1,-1 0 1,1-1-1,0 1 1,-1 0-1,1 0 1,0-1 0,-1 1-1,1 0 1,0 0-1,-1 0 1,1-1 0,-1 1-1,1 0 1,0 0-1,-1 0 1,1 0 0,-1 0-1,1 0 1,-1 0-1,1 0 1,0 0 0,-1 0-1,1 0 1,-1 0-1,1 0 1,-1 0 0,1 1-1,0-1 1,-1 0-1,1 0 1,0 0 0,-1 1-1,1-1 1,-1 0-1,1 1 1,-21 11-240,14-3 259,1 1-1,1-1 1,-1 1-1,1 1 1,1-1-1,0 1 1,1-1-1,0 1 1,0 0-1,1 0 1,1 0-1,-1 23 1,2-33-8,0 0 0,0-1 1,0 1-1,0 0 0,1 0 0,-1 0 1,0 0-1,0-1 0,1 1 0,-1 0 1,1 0-1,-1-1 0,1 1 0,-1 0 1,1 0-1,-1-1 0,1 1 0,-1-1 1,1 1-1,0 0 0,-1-1 0,1 0 1,0 1-1,0-1 0,-1 1 0,1-1 1,0 0-1,0 1 0,0-1 0,1 0 1,35 4 742,-34-4-1103,1 0-1,-1 0 1,0 0 0,1 0-1,-1 0 1,0 1-1,1 0 1,-1-1-1,0 1 1,0 0 0,0 1-1,0-1 1,4 3-1,3 1-6663,-6-5 534</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1:15.921"/>
    </inkml:context>
    <inkml:brush xml:id="br0">
      <inkml:brushProperty name="width" value="0.025" units="cm"/>
      <inkml:brushProperty name="height" value="0.025" units="cm"/>
    </inkml:brush>
  </inkml:definitions>
  <inkml:trace contextRef="#ctx0" brushRef="#br0">24 18 12396,'-11'-3'4356,"7"-2"-2755,-5 3 577,9-2-672,0 2-545,0 1-545,13 1-480,7 0-416,-2 0-2563,3 0-3555</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2:32.467"/>
    </inkml:context>
    <inkml:brush xml:id="br0">
      <inkml:brushProperty name="width" value="0.025" units="cm"/>
      <inkml:brushProperty name="height" value="0.025" units="cm"/>
    </inkml:brush>
  </inkml:definitions>
  <inkml:trace contextRef="#ctx0" brushRef="#br0">0 1206 4740,'0'0'3641,"13"0"-2856,21-1-540,0-1 1,0-2-1,59-14 1,112-41 699,-121 34-859,1569-380 2989,-1492 369-2301,1625-232 42,-520 106-276,-869 106-306,667-9 1,-375 34 22,-402 22-211,-186 9 102,-1-4 1,148-25-1,-186 21 524,-52 4-2182,-2-15-2569</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3:13.867"/>
    </inkml:context>
    <inkml:brush xml:id="br0">
      <inkml:brushProperty name="width" value="0.025" units="cm"/>
      <inkml:brushProperty name="height" value="0.025" units="cm"/>
    </inkml:brush>
  </inkml:definitions>
  <inkml:trace contextRef="#ctx0" brushRef="#br0">40 103 9129,'0'0'325,"-8"0"113,-14 1-225,13-1-53,33-4-138,21 1 48,0 2 1,0 1-1,63 10 1,-68-5-12,0-1 1,0-3 0,0-1 0,0-1 0,41-8 0,55-23 246,-70 15-269,2 3-1,103-9 1,425 47-191,-420-8 397,326-13-1,-315-22 85,202-10-29,433 60-243,-462-10 2,23-1 198,661 18 429,405-12-593,609 34-80,-1552-61 657,753 4 532,-567-49-682,200 1-334,-665 41-160,12-11 200,269-54 0,-498 68-223,79-13 81,140-4 1,-228 18 83,-38 20 741,3-1-895,-41 20-2110,22-25-2831,11-13-1370</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3:15.439"/>
    </inkml:context>
    <inkml:brush xml:id="br0">
      <inkml:brushProperty name="width" value="0.025" units="cm"/>
      <inkml:brushProperty name="height" value="0.025" units="cm"/>
    </inkml:brush>
  </inkml:definitions>
  <inkml:trace contextRef="#ctx0" brushRef="#br0">0 30 7399,'0'0'2883,"12"6"-2675,6 0-95,0 0 0,0-2 0,1 0 0,-1 0 0,30 0 0,274 15 183,125 1 1335,-55-35-396,4 0-1023,221-29 2142,-404 36-1913,-147 7-2638,-27-2-1498,-5-13-2049</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20.695"/>
    </inkml:context>
    <inkml:brush xml:id="br0">
      <inkml:brushProperty name="width" value="0.025" units="cm"/>
      <inkml:brushProperty name="height" value="0.025" units="cm"/>
    </inkml:brush>
  </inkml:definitions>
  <inkml:trace contextRef="#ctx0" brushRef="#br0">28 61 6118,'-4'0'239,"4"0"221,-1 0-1,0-1 0,0 1 0,0 0 1,0 0-1,1 0 0,-1 0 1,0 0-1,0 0 0,0 0 0,0 0 1,1 1-1,-1-1 0,0 0 0,0 0 1,0 1-1,1-1 0,-1 0 1,0 1-1,0-1 0,1 1 0,-1-1 1,0 1-1,1-1 0,-1 1 0,0 0 1,0 0-1,-1 13 2339,4-13-2664,-1 0 0,0 0-1,0 0 1,0-1-1,0 1 1,1 0-1,-1 0 1,0-1-1,0 1 1,1-1-1,-1 1 1,1-1-1,-1 0 1,0 1-1,1-1 1,-1 0-1,1 0 1,-1 0-1,1 0 1,-1 0-1,3-1 1,37-1 986,-34 1-1025,-1-1 1,1-1 0,0 1 0,-1-1-1,1 0 1,-1 0 0,9-7 0,-11 8-73,-1-1 1,0 1 0,0-1-1,0 1 1,0-1 0,0 0-1,0 0 1,-1-1 0,0 1-1,1 0 1,-1-1 0,0 0-1,-1 1 1,3-6 0,-4 9-23,0-1 1,0 1-1,0-1 1,0 1 0,0 0-1,0-1 1,0 1-1,0 0 1,0-1-1,0 1 1,0 0 0,0-1-1,0 1 1,-1 0-1,1-1 1,0 1-1,0 0 1,0-1 0,0 1-1,-1 0 1,1 0-1,0-1 1,0 1 0,0 0-1,-1 0 1,1-1-1,0 1 1,-1 0-1,1 0 1,0 0 0,0-1-1,-1 1 1,1 0-1,0 0 1,-1 0-1,1 0 1,0 0 0,-1 0-1,-20 0-8,-17 12-42,30-5 36,0 0 1,1 0-1,0 0 0,1 1 1,-1 0-1,1 0 0,1 1 1,-9 17-1,11-21 19,0 1 0,1 0-1,0-1 1,0 1 0,0 0 0,0 0 0,1 0-1,0 0 1,1 0 0,-1 0 0,1 1 0,0-1-1,1 0 1,-1 0 0,4 11 0,-3-15-15,0 0 0,1 0 1,0 0-1,-1 0 1,1 0-1,0-1 0,0 1 1,0 0-1,0-1 0,0 0 1,0 0-1,0 1 0,0-1 1,1 0-1,-1-1 1,0 1-1,1 0 0,-1-1 1,1 1-1,-1-1 0,1 0 1,-1 0-1,1 0 1,-1 0-1,0 0 0,1 0 1,-1-1-1,1 1 0,2-2 1,5 0-415,0 0 0,0-1 0,0 0 0,-1-1-1,17-8 1,-15 5-1140,-1 0 0,0 0 0,0-1 0,14-16 0,2-7-4432</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3:18.770"/>
    </inkml:context>
    <inkml:brush xml:id="br0">
      <inkml:brushProperty name="width" value="0.025" units="cm"/>
      <inkml:brushProperty name="height" value="0.025" units="cm"/>
    </inkml:brush>
  </inkml:definitions>
  <inkml:trace contextRef="#ctx0" brushRef="#br0">2618 545 5926,'0'0'-459,"8"-4"261,39-15-453,-47 18 615,0 1 0,0 0 0,0-1 0,0 1 0,0 0 0,0 0 0,0-1 0,0 1 0,0 0 0,0-1 0,0 1 0,0 0 0,0-1 0,0 1 1,0 0-1,0-1 0,0 1 0,0 0 0,-1 0 0,1-1 0,0 1 0,0 0 0,0 0 0,-1-1 0,1 1 0,0 0 0,0 0 0,0-1 0,-1 1 0,1 0 0,0 0 1,-1 0-1,1 0 0,0 0 0,0-1 0,-1 1 0,1 0 0,0 0 0,-1 0 0,1 0 0,0 0 0,-1 0 0,1 0 0,0 0 0,-1 0 0,1 0 0,-25-11 603,17 7-320,-23-13 2603,-49-37 0,52 34-2015,-1 0 0,-34-16 0,21 18-484,-2 2 0,0 1 0,0 3-1,-2 1 1,1 3 0,-58-4 0,-284 7-1009,232 8 787,32-1-69,0 6-1,0 5 1,1 5-1,1 6 1,1 4-1,-129 50 1,209-62-14,1 1 0,1 2 1,0 1-1,2 2 0,0 2 0,2 1 1,-42 39-1,59-48-42,1 2 0,1-1 0,0 2 1,1 0-1,2 1 0,0 0 0,0 1 0,2 0 0,1 1 1,1 0-1,0 0 0,2 1 0,0 0 0,-3 41 0,6-31-7,2 1-1,2-1 0,1 1 0,1-1 1,2 0-1,14 52 0,-10-59 48,0 0 0,2-1 0,1 0 0,1-1-1,1 0 1,2-1 0,0 0 0,27 28 0,-7-16 89,1-1 1,1-1-1,2-3 0,2-1 1,0-2-1,88 40 1,-1-12-73,167 46 1,-86-44 4,261 38 1,227-6-8,-245-35 64,-214-28 50,360-8 0,238-85-12,433-87-92,-786 61-32,-151 22 3,-232 55-31,136-6 1,-146 22-77,-38 0-88,-1-2 0,62-10 0,-97 9 130,-1 0 0,0-2 0,-1 0 0,1 0 0,-1-2 0,0 0 0,0 0 0,-1-2 0,0 0 0,-1 0 0,15-14-1,-10 7 53,-1-2 0,28-35 1,-41 49-23,-1-1 0,0 1 0,0-1 1,0 1-1,-1-1 0,0 0 1,0 0-1,0 0 0,0 0 0,-1 0 1,0-1-1,0 1 0,0 0 1,-1-1-1,0 1 0,0 0 0,0-1 1,-1 1-1,-1-9 0,0 10-5,0 1-1,0-1 1,-1 0 0,1 0-1,-1 1 1,0 0-1,0-1 1,0 1-1,-1 0 1,-5-4-1,-46-29-22,21 15 30,-600-416 20,480 330 15,-6 6 1,-3 8 0,-4 6-1,-4 9 1,-187-60 0,-559-137-16,753 237-185,-1 6 0,-238-14 0,-340 39 290,547 21 45,-335 68 0,-181 91 10,696-169-189,-36 10-591,-78 32 0,106-36-1209,1 2-1,-40 27 1,20-6-3072</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3:56.850"/>
    </inkml:context>
    <inkml:brush xml:id="br0">
      <inkml:brushProperty name="width" value="0.025" units="cm"/>
      <inkml:brushProperty name="height" value="0.025" units="cm"/>
    </inkml:brush>
  </inkml:definitions>
  <inkml:trace contextRef="#ctx0" brushRef="#br0">56 202 7207,'0'0'2461,"-8"-1"-1815,-28-2-385,36 3-259,-1 0-1,1 0 0,-1 0 1,1 0-1,0 0 0,-1 0 1,1 0-1,-1 0 1,1 0-1,0 0 0,-1 0 1,1 0-1,-1 0 0,1 0 1,0 0-1,-1 0 0,1-1 1,-1 1-1,1 0 0,0 0 1,-1-1-1,1 1 1,0 0-1,-1 0 0,1-1 1,0 1-1,0 0 0,-1-1 1,1 1-1,0 0 0,0-1 1,-1 0-1,11-7-7,19-5-6,-18 10-4,0 1 1,1 0-1,0 0 1,-1 1-1,1 1 1,0 0-1,-1 1 0,17 2 1,10 5 49,45 15 0,-51-13 29,1-1 0,38 4 0,463 1 623,-378-16-560,540-21 120,-359 9-102,403-41 98,-26 0-83,-515 50 59,318 32 1,-229 8 111,694 60 12,718-77-112,-280-83 739,-295 5-491,211-14-265,-873 62 279,-165 9-397,-294 3-139,-2 0-48,0 1 0,0-1 1,0 0-1,1 0 0,-1 0 0,0 0 1,0-1-1,0 1 0,0-1 0,0 1 1,0-1-1,0 0 0,0 1 0,0-1 1,0 0-1,0 0 0,0-1 0,0 1 1,-1 0-1,1-1 0,0 1 0,-1-1 1,1 1-1,2-4 0,-1-23-3228</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4:33.584"/>
    </inkml:context>
    <inkml:brush xml:id="br0">
      <inkml:brushProperty name="width" value="0.025" units="cm"/>
      <inkml:brushProperty name="height" value="0.025" units="cm"/>
    </inkml:brush>
  </inkml:definitions>
  <inkml:trace contextRef="#ctx0" brushRef="#br0">1 77 15727,'0'0'1569,"90"6"-3074,-33-23-865,15-11-129,4-9-1633</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4:33.932"/>
    </inkml:context>
    <inkml:brush xml:id="br0">
      <inkml:brushProperty name="width" value="0.025" units="cm"/>
      <inkml:brushProperty name="height" value="0.025" units="cm"/>
    </inkml:brush>
  </inkml:definitions>
  <inkml:trace contextRef="#ctx0" brushRef="#br0">0 249 10410,'44'8'-508,"-1"-1"0,2-2 1,-1-1-1,0-3 0,61-6 0,218-45-4649,-218 29 5037,195-12-1,-67 48 4489,-180-7-3671,0-4 0,0-1 0,0-3-1,81-10 1,-47-10-1040,-1-4 1,128-55-1,-205 76 224,135-55-2369</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4:34.311"/>
    </inkml:context>
    <inkml:brush xml:id="br0">
      <inkml:brushProperty name="width" value="0.025" units="cm"/>
      <inkml:brushProperty name="height" value="0.025" units="cm"/>
    </inkml:brush>
  </inkml:definitions>
  <inkml:trace contextRef="#ctx0" brushRef="#br0">1 77 7175,'48'55'1858,"6"-12"-257,29-17-224,14-21-832,22-8-353,9-31-608,-2-9-1506,2 0-2146</inkml:trace>
  <inkml:trace contextRef="#ctx0" brushRef="#br0" timeOffset="1">1220 0 10410,'0'0'3075,"27"77"-1346,9-39-704,29-10-768,23-28-257,29-15-2082,0-38-3876</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4:35.697"/>
    </inkml:context>
    <inkml:brush xml:id="br0">
      <inkml:brushProperty name="width" value="0.025" units="cm"/>
      <inkml:brushProperty name="height" value="0.025" units="cm"/>
    </inkml:brush>
  </inkml:definitions>
  <inkml:trace contextRef="#ctx0" brushRef="#br0">0 116 8840,'0'0'646,"11"0"-389,107-1 300,161-23 1,545-44 642,-638 58-521,587 0 973,2 39-1172,-320-10 170,443-16 381,-28-1 153,-249 41-1034,-31-2-65,431-32-37,-812-18-20,-173 6 158,-1-3 1,1 0 0,59-21-1,-91 26-160,0-1 0,1 0 0,-1 0-1,0 0 1,0 0 0,0-1 0,-1 0 0,1 1-1,-1-1 1,7-7 0,-9 8-474,1 0 0,-1-1 0,0 1 0,0 0 0,0-1-1,0 1 1,0-1 0,0 1 0,0-1 0,-1 1 0,0-1 0,1 1 0,-1-4-1,0-23-6202</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5:59.481"/>
    </inkml:context>
    <inkml:brush xml:id="br0">
      <inkml:brushProperty name="width" value="0.025" units="cm"/>
      <inkml:brushProperty name="height" value="0.025" units="cm"/>
    </inkml:brush>
  </inkml:definitions>
  <inkml:trace contextRef="#ctx0" brushRef="#br0">43 156 5445,'0'0'3593,"-5"-9"-3219,0 3-145,-19-31 260,15 8 2818,9 28-3277,1 0 1,0 0 0,-1 0-1,1 0 1,-1 0-1,1 0 1,0 1 0,0-1-1,-1 0 1,1 0-1,0 1 1,0-1 0,0 0-1,0 1 1,0-1 0,0 1-1,0 0 1,0-1-1,0 1 1,0 0 0,0-1-1,0 1 1,0 0-1,0 0 1,0 0 0,0 0-1,0 0 1,3 0-1,41 0 549,-35 1-524,498-22 68,-241-4 126,298 10 1,269 50 307,-755-31-551,557 49 406,145 6 180,279-8 413,-665-30-1001,487-16 80,1-59 29,271-21 336,-566 46 206,-116 9-1714,-157-8-6032,-238 19 1357</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6:21.648"/>
    </inkml:context>
    <inkml:brush xml:id="br0">
      <inkml:brushProperty name="width" value="0.025" units="cm"/>
      <inkml:brushProperty name="height" value="0.025" units="cm"/>
    </inkml:brush>
  </inkml:definitions>
  <inkml:trace contextRef="#ctx0" brushRef="#br0">282 66 1986,'-8'2'197,"-31"3"-568,-31 5 822,29-1 3286,-9 16-3103,45-21-528,0-1 0,0 0 0,0 0 0,0-1 0,-1 1 0,1-1 0,-1 0 0,0-1 0,0 1 0,1-1 0,-9 0 0,14-3 325,0 0-1,0 0 1,-1 0-1,2 0 1,-1 0-1,0 0 1,0 1-1,0-1 1,1 0-1,-1 0 1,1 0-1,0 0 1,0-2-1,8 2-207,0 1 0,1-1 0,-1 2 0,0-1-1,16 2 1,20-1-17,0-6 169,193-17 255,-200 22-608,-1 1 0,1 3 0,0 1 0,49 11 1,-41-3 102,1-3 1,0-2 0,1-2 0,-1-2-1,1-2 1,0-2 0,-1-2 0,81-16-1,-26-2-31,0 3-1,0 6 1,106 0-1,560 44 195,-580-10-89,57 3-45,368-32 666,-172-2 362,-280 8-638,251-35 1,-303 25-178,1 4 0,155 12 1,-55 0-173,-187-7-407,1-1 0,-1-1 0,1-1 0,34-12-1,6-1-4166,-33 6-3367,-18 2-144</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7:10.848"/>
    </inkml:context>
    <inkml:brush xml:id="br0">
      <inkml:brushProperty name="width" value="0.025" units="cm"/>
      <inkml:brushProperty name="height" value="0.025" units="cm"/>
    </inkml:brush>
  </inkml:definitions>
  <inkml:trace contextRef="#ctx0" brushRef="#br0">0 130 11179,'0'0'571,"10"2"-214,22 7 325,49 21-1,-51-18-438,-1-1-1,2-2 1,46 9-1,-20-12 64,0-3-1,96-7 1,113-27 49,68-4-308,-22 28-23,215-11-5,371-6 468,-762 22-473,317 2 258,474-19 54,291-36 795,-1147 56-1087,-24 1-805,52-5 0,-84 1-530,-1 0 0,1-1 0,-1-1 0,19-6 0,-3-3-3391</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7:52.544"/>
    </inkml:context>
    <inkml:brush xml:id="br0">
      <inkml:brushProperty name="width" value="0.025" units="cm"/>
      <inkml:brushProperty name="height" value="0.025" units="cm"/>
    </inkml:brush>
  </inkml:definitions>
  <inkml:trace contextRef="#ctx0" brushRef="#br0">1 106 9801,'0'0'1153,"10"-4"-1078,27-10 152,1 2-1,-1 2 0,2 2 1,-1 1-1,58-3 1,216 7 1519,-183 4-1546,857-27 196,-856 20-339,185-1 170,445 48 0,165 8-63,1-63 102,-579 5 110,134 0 296,547-16-73,-324 20-583,-577 21-11,-121-11-4938</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21.601"/>
    </inkml:context>
    <inkml:brush xml:id="br0">
      <inkml:brushProperty name="width" value="0.025" units="cm"/>
      <inkml:brushProperty name="height" value="0.025" units="cm"/>
    </inkml:brush>
  </inkml:definitions>
  <inkml:trace contextRef="#ctx0" brushRef="#br0">70 43 5605,'0'0'7885,"2"-8"-4538,0-1-3338,2-17 4496,-20 55-1225,3-1-2948,6-14-45,-1 1 0,2 0 0,0 1 1,1-1-1,0 1 0,1 0 0,1 0 0,1 0 0,-1 20 0,3-35-277,1 0-1,-1-1 0,1 1 1,-1 0-1,0-1 1,1 1-1,-1-1 0,1 1 1,-1-1-1,1 1 0,-1-1 1,1 1-1,0-1 1,-1 1-1,1-1 0,0 0 1,-1 1-1,1-1 0,0 0 1,-1 0-1,1 0 1,0 1-1,0-1 0,-1 0 1,1 0-1,0 0 0,-1 0 1,1 0-1,0 0 1,0 0-1,0-1 0,26-3 161,-15 0-158,-1-2 0,0 0 0,0 0 0,-1-1 0,1 0 0,-2 0 0,18-18 0,-16 15-10,0 1 0,0-1 0,1 2-1,1-1 1,13-6 0,-25 15-1,-1 0 0,1-1 0,-1 1 0,1 0 0,-1 0 0,1 0 0,-1 0 0,0-1 0,1 1 0,-1 0 0,1 0 0,-1 0 0,1 0 0,-1 0 1,1 0-1,-1 0 0,1 1 0,-1-1 0,1 0 0,-1 0 0,1 0 0,-1 0 0,0 1 0,1-1 0,-1 0 0,1 0 0,-1 1 0,0-1 0,1 0 0,-1 1 0,1-1 0,-1 0 0,0 1 0,0-1 0,1 0 0,-1 1 0,0-1 1,1 2-1,3 25 95,-13 31 114,0-34-78,5-17-64,1 1 0,0 0 0,1 0 0,0 0 0,0 1 0,0 9 0,2-18-207,0 1 0,0-1 0,1 1-1,-1-1 1,0 0 0,0 1 0,1-1-1,-1 0 1,0 1 0,1-1-1,-1 0 1,0 0 0,1 1 0,-1-1-1,0 0 1,1 0 0,-1 1 0,1-1-1,-1 0 1,1 0 0,-1 0-1,0 0 1,1 0 0,-1 0 0,1 0-1,-1 0 1,1 0 0,-1 0-1,0 0 1,1 0 0,-1 0 0,1 0-1,-1 0 1,1 0 0,-1 0 0,0-1-1,1 1 1,-1 0 0,1 0-1,-1 0 1,0-1 0,1 1 0,-1 0-1,0-1 1,1 1 0,-1 0 0,0-1-1,0 1 1,1-1 0,21-15-10162,-10-3-392</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8:41.382"/>
    </inkml:context>
    <inkml:brush xml:id="br0">
      <inkml:brushProperty name="width" value="0.025" units="cm"/>
      <inkml:brushProperty name="height" value="0.025" units="cm"/>
    </inkml:brush>
  </inkml:definitions>
  <inkml:trace contextRef="#ctx0" brushRef="#br0">0 134 8200,'0'-2'257,"1"-1"0,-1 1 1,0 0-1,1 0 0,-1 0 0,1-1 1,0 1-1,0 0 0,0 0 0,0 0 1,0 0-1,0 0 0,1 1 0,-1-1 1,0 0-1,1 1 0,0-1 0,-1 0 1,1 1-1,0 0 0,0-1 0,0 1 1,3-2-1,7-2 600,0 0 1,0 1-1,16-4 1,6-2-1088,-29 8 256,21-9-51,1 2 0,0 0 0,1 2 0,0 1 0,0 1 0,42-1-1,-68 5-304,-2 1 133,1 0 0,-1 0-1,1 0 1,-1 0-1,1 0 1,-1 0 0,1 0-1,-1 0 1,1 0 0,-1 1-1,1-1 1,-1 0 0,1 0-1,-1 0 1,1 0 0,-1 1-1,0-1 1,1 0-1,-1 0 1,1 1 0,-1-1-1,0 0 1,1 1 0,-1-1-1,0 0 1,1 1 0,-1 0-1,4 7-4644</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9:05.502"/>
    </inkml:context>
    <inkml:brush xml:id="br0">
      <inkml:brushProperty name="width" value="0.025" units="cm"/>
      <inkml:brushProperty name="height" value="0.025" units="cm"/>
    </inkml:brush>
  </inkml:definitions>
  <inkml:trace contextRef="#ctx0" brushRef="#br0">0 133 16976,'60'-3'155,"75"-14"1,-12 2-141,628-1 14,-503 17-213,1856-2 4278,-1941-5-4219,-140 3-543,-1 0 1,1-2-1,-1 0 0,0-2 0,23-9 1,29-21-5232</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8:51.940"/>
    </inkml:context>
    <inkml:brush xml:id="br0">
      <inkml:brushProperty name="width" value="0.025" units="cm"/>
      <inkml:brushProperty name="height" value="0.025" units="cm"/>
    </inkml:brush>
  </inkml:definitions>
  <inkml:trace contextRef="#ctx0" brushRef="#br0">0 151 4740,'0'0'833,"10"0"0,94-1 1617,138-17 1,-62-7-177,276-2 0,209 32 2258,-405-24-2930,235-6-997,-257 8-500,-198 15 15,0 2 1,0 1-1,0 2 1,0 2-1,0 1 1,48 15-1,-15 0-92,2-3 0,-1-3 0,138 8 0,33-9 109,98 2 234,-240-16-265,138-18 1,484-32-96,-318 17 32,-3 0-1,-33 26-41,317 3 3,-220-1 23,-283-6 72,-105 9-5328,-77 2 115,4-1-2771</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8:52.969"/>
    </inkml:context>
    <inkml:brush xml:id="br0">
      <inkml:brushProperty name="width" value="0.025" units="cm"/>
      <inkml:brushProperty name="height" value="0.025" units="cm"/>
    </inkml:brush>
  </inkml:definitions>
  <inkml:trace contextRef="#ctx0" brushRef="#br0">619 101 7527,'10'-11'268,"-6"7"-154,-1 1 0,1-1 0,-1 0 0,0 0-1,0 0 1,0-1 0,-1 1 0,1-1 0,-1 1-1,0-1 1,-1 0 0,1 0 0,-1 0 0,2-9-1,-4 13-3,1 0-1,-1 0 0,1 0 0,-1 0 1,1 1-1,-1-1 0,0 0 0,1 1 1,-1-1-1,0 0 0,0 1 0,0-1 1,1 1-1,-1-1 0,0 1 0,0-1 1,0 1-1,0 0 0,0-1 0,0 1 1,0 0-1,0 0 0,0 0 0,0-1 1,0 1-1,-2 1 0,-34-2 661,30 1-561,-45 2-88,0 3 0,0 2 0,1 2 0,1 2 0,-84 30 0,119-35 97,0 0-1,0 1 1,0 0 0,1 1-1,0 1 1,1 0-1,0 1 1,-19 19-1,25-22-128,1 1-1,0-1 1,0 2-1,1-1 1,0 1-1,0 0 1,1 0-1,0 0 1,1 0-1,0 1 1,0-1-1,1 1 1,1 0-1,-1 0 1,1 13-1,1-5-67,2 0-1,0 1 1,1-1-1,0 0 1,2 0-1,0 0 1,1-1-1,14 29 0,-7-20 8,2-1-1,0 0 0,2-1 0,36 40 1,-45-56 20,1 1 1,1-1 0,-1-1 0,1 1 0,1-2 0,-1 1 0,1-2 0,0 1 0,0-2 0,19 7-1,-11-7 123,-1 0 0,1-1-1,0-1 1,0-1 0,0 0-1,23-3 1,5-5 198,1-1 0,-2-3 0,1-1-1,68-29 1,-77 26-170,-1-2 0,0-1 0,-2-2 0,0-1 0,61-50 0,-82 59-120,-1 0 0,-1 0-1,0-1 1,-1-1-1,0 0 1,-1-1 0,0 0-1,-2 0 1,0-1-1,0 0 1,-2-1 0,0 1-1,-1-1 1,0 0-1,-1-1 1,1-19 0,-4 30-75,-1 0 1,0 0 0,0 0-1,-1 0 1,0 0 0,0 0-1,0 0 1,-1 1-1,0-1 1,-1 1 0,1-1-1,-1 1 1,0 0 0,-1-1-1,0 2 1,0-1 0,-5-6-1,2 5-11,-1 0 0,0 1 0,0 0 0,-1 0-1,1 0 1,-1 1 0,-1 1 0,1 0 0,-1 0 0,-15-4-1,1 2-443,-1 1 0,0 1 0,-41-1 0,25 4-2095,-47 7 0,34 2-2510,4 0-1414</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8:45.402"/>
    </inkml:context>
    <inkml:brush xml:id="br0">
      <inkml:brushProperty name="width" value="0.025" units="cm"/>
      <inkml:brushProperty name="height" value="0.025" units="cm"/>
    </inkml:brush>
  </inkml:definitions>
  <inkml:trace contextRef="#ctx0" brushRef="#br0">1 88 2787,'0'0'9038,"5"-2"-8350,6-2-434,9-5 73,0 1 0,35-8 0,-48 15-273,0 0-1,1 0 0,-1 0 0,1 1 1,-1 0-1,1 1 0,-1-1 0,1 1 0,-1 1 1,0 0-1,1 0 0,6 3 0,10 3 216,0-1-1,1 0 0,-1-2 1,1-1-1,0-1 1,1-1-1,43-3 0,-12 2-66,-46 0-178,0 1 0,-1 0 0,0 1 0,1 0 0,-1 0 0,0 1 0,10 6 0,-7-4-19,-1 0-1,2-2 0,-1 1 0,14 2 1,7-3 80,0-2-1,0-1 1,0-1 0,0-2-1,0-1 1,0-2 0,47-13 0,-38 8-68,0 2 0,1 2 1,0 2-1,1 2 0,-1 2 1,0 1-1,76 14 1,-41-6 264,0-3 1,1-4 0,139-13 0,-124 5-117,108 3-40,-123 4-111,0-3 0,103-16 0,-42-9 8,-32 4 21,1 5 0,174-7-1,273 32-11,-396-4-17,-1 8-1,213 41 0,-265-28 3,-36-7 19,0-3-1,117 7 0,-70-18-2,361-5 19,-323-12-52,130-7-16,168 12 3203,-456 8-3387,-1 1 0,0-1 0,1 0 0,-1 0-1,1 0 1,-1 0 0,1 0 0,0 0 0,-1 0-1,1 0 1,0 0 0,0-1 0,0 1 0,0 0 0,0-1-1,0 1 1,0-1 0,0 0 0,0-2 0,-8-10-3244,-5-2-1403</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8:46.471"/>
    </inkml:context>
    <inkml:brush xml:id="br0">
      <inkml:brushProperty name="width" value="0.025" units="cm"/>
      <inkml:brushProperty name="height" value="0.025" units="cm"/>
    </inkml:brush>
  </inkml:definitions>
  <inkml:trace contextRef="#ctx0" brushRef="#br0">464 165 5894,'-3'-3'38,"0"-1"1,0 0 0,0-1-1,1 1 1,0 0 0,-1-1 0,2 1-1,-1-1 1,0 0 0,1 1 0,0-1-1,0 0 1,1 0 0,-1-5-1,0 3 38,0-1 0,0 1-1,-1 0 1,0 0 0,-1 0-1,-3-7 1,5 11 15,0 1 1,-1 0-1,0-1 1,1 1-1,-1 0 1,0 0-1,0 0 1,0 0-1,0 0 1,-1 0-1,1 1 0,-1-1 1,1 1-1,-1-1 1,1 1-1,-1 0 1,0 0-1,1 0 1,-1 1-1,0-1 1,-5 0-1,3 1-42,-1 1 0,0-1 0,1 1 0,-1 0 0,0 0 0,1 1 0,-1 0 0,1 0 0,0 0 0,-7 5 0,-5 2 43,1 2-1,1 0 1,0 1 0,0 1 0,-21 24 0,14-11-40,0 1 1,2 2 0,1 0 0,2 1 0,0 0 0,2 1 0,2 1-1,1 1 1,-12 45 0,23-69-2,0 0 1,0-1-1,1 1 1,0 0-1,0 0 0,1-1 1,0 1-1,1 0 0,0-1 1,0 0-1,1 1 1,0-1-1,0 0 0,1 0 1,0 0-1,1-1 1,-1 0-1,1 1 0,1-2 1,-1 1-1,1 0 0,1-1 1,11 9-1,-5-5 54,0-1 0,1-1-1,0 0 1,1-1 0,-1 0 0,1-2-1,0 1 1,1-2 0,-1 0-1,1-1 1,0 0 0,18 0 0,-1-3 88,-1-2 0,1-1 0,-1-1 0,0-2 0,0-1 0,52-19 0,-6-5-4,105-58 0,-178 87-144,0-1-1,-1 0 1,1-1-1,-1 1 1,0-1-1,0 0 1,0 0-1,0 0 1,-1-1-1,1 1 1,-1-1-1,0 0 1,-1 0-1,5-9 1,-4 5 52,-1 0-1,0 0 1,0 0 0,-1-1 0,0 1 0,0 0 0,-1-1-1,-1-11 1,-1 3-47,-1 1 0,0 1 0,-2-1 0,0 0 0,0 1 0,-2 0 0,0 0 0,0 1 0,-15-20 0,15 25-142,0 0 0,-1 1 0,-1 0-1,1 1 1,-2 0 0,1 0-1,-1 1 1,0 0 0,0 1 0,-1 0-1,0 0 1,0 1 0,0 1-1,-14-4 1,3 3-1082,-1 1 0,-1 1 0,1 1-1,0 1 1,-1 1 0,-33 5 0,-3 3-4618</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0:14.115"/>
    </inkml:context>
    <inkml:brush xml:id="br0">
      <inkml:brushProperty name="width" value="0.025" units="cm"/>
      <inkml:brushProperty name="height" value="0.025" units="cm"/>
    </inkml:brush>
  </inkml:definitions>
  <inkml:trace contextRef="#ctx0" brushRef="#br0">1 440 13677,'0'0'5541,"65"-50"-3971,-11 15-321,5-8-320,13-8-641,2-1-224,-4 0-32,-8 4-512,-14 11-641,-14 6-513,-17 12-320,-14 4-1345,-3 8-1826</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0:14.475"/>
    </inkml:context>
    <inkml:brush xml:id="br0">
      <inkml:brushProperty name="width" value="0.025" units="cm"/>
      <inkml:brushProperty name="height" value="0.025" units="cm"/>
    </inkml:brush>
  </inkml:definitions>
  <inkml:trace contextRef="#ctx0" brushRef="#br0">251 1 7527,'0'0'3849,"-7"9"-1740,-23 34-312,2 1 0,-41 87 0,13-21-1156,45-90-523,4-9 55,0 0 1,1 0 0,1 0 0,0 0 0,0 1-1,1 0 1,1 0 0,-4 24 0,8-35-168,0 0 0,0-1 0,0 1 0,0 0 0,1 0 1,-1-1-1,0 1 0,1-1 0,-1 1 0,0-1 0,1 0 0,-1 0 1,0 1-1,1-1 0,-1 0 0,1 0 0,-1 0 0,0 0 0,1-1 1,-1 1-1,0 0 0,2-1 0,4 1 45,13-2-9,1-1 0,0-1 0,39-13 1,17-3-41,12 5 0,-38 8-2480,52-15 0,-45 4-3784</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0:17.536"/>
    </inkml:context>
    <inkml:brush xml:id="br0">
      <inkml:brushProperty name="width" value="0.025" units="cm"/>
      <inkml:brushProperty name="height" value="0.025" units="cm"/>
    </inkml:brush>
  </inkml:definitions>
  <inkml:trace contextRef="#ctx0" brushRef="#br0">105 169 12620,'0'0'8787,"-9"-8"-7399,-30-22-368,38 29-997,0 0 0,0 0 1,0 0-1,0 0 0,0 1 1,0-1-1,0 1 0,-1-1 1,1 1-1,0-1 1,-1 1-1,1 0 0,0-1 1,-1 1-1,1 0 0,0 0 1,-1 0-1,1 0 0,0 0 1,-1 0-1,1 1 1,0-1-1,-1 0 0,1 1 1,0-1-1,0 1 0,-1-1 1,1 1-1,0-1 1,0 1-1,0 0 0,0 0 1,0 0-1,0 0 0,0-1 1,0 1-1,0 0 0,0 1 1,0-1-1,1 0 1,-1 0-1,0 0 0,1 0 1,-1 1-1,1-1 0,-1 0 1,1 0-1,0 1 0,0-1 1,-1 0-1,1 3 1,-1 4-29,-1 0-1,1 0 1,0 0 0,1 0 0,0 0 0,2 12 0,-2-19 18,0 1-1,1-1 1,-1 0-1,0 0 1,1 1-1,-1-1 1,1 0-1,0 0 1,-1 0-1,1 0 1,0 0-1,0 0 1,0 0 0,-1 0-1,1 0 1,0 0-1,0 0 1,0-1-1,1 1 1,-1 0-1,0-1 1,0 1-1,0-1 1,0 1-1,1-1 1,-1 1-1,0-1 1,0 0-1,1 0 1,-1 1-1,0-1 1,0 0-1,1 0 1,-1 0-1,0-1 1,1 1-1,-1 0 1,0 0-1,0-1 1,1 1-1,-1-1 1,1 0-1,2 0 94,0-1-1,0 1 0,-1-1 0,1 0 0,-1 0 1,1-1-1,-1 1 0,0 0 0,0-1 1,0 0-1,0 0 0,3-4 0,-1-4 65,0 1 0,0 0 0,-1-1 0,-1 0-1,0 0 1,0 0 0,-1 0 0,-1-1 0,0 1 0,0-16 0,-3 25-147,-1 8-176,-3 10-27,6-11 167,0 1 0,0-1 0,0 0 1,0 1-1,1-1 0,0 0 0,0 1 0,2 4 0,-2-9 18,-1 0 0,1 0 0,-1 0 0,1-1 0,-1 1 0,1 0 0,-1 0-1,1-1 1,0 1 0,-1 0 0,1-1 0,0 1 0,-1-1 0,1 1 0,0-1 0,0 1 0,0-1 0,-1 0-1,1 1 1,0-1 0,1 0 0,0 0 27,0 0-1,0 0 0,0 0 1,0 0-1,0-1 1,0 1-1,0-1 1,0 0-1,0 1 1,0-1-1,0 0 0,0 0 1,2-2-1,2-2 23,0 0 0,0 0 0,-1 0 0,0-1 0,0 0 0,0 0 0,-1 0 1,0-1-1,0 1 0,-1-1 0,1 0 0,1-8 0,12-21 33,-17 45-270,-1-1 0,1 0-1,1 0 1,0 0-1,0 0 1,2 8 0,0 3 126,-3-16 61,1-1-1,-1 0 1,0 1-1,1-1 0,-1 0 1,1 0-1,0 1 0,0-1 1,0 0-1,0 0 0,0 0 1,1 0-1,-1 0 0,0 0 1,1-1-1,3 4 1,-4-4 20,0-1 0,0 0 0,0 1 0,0-1-1,0 0 1,0 0 0,0 0 0,1 0 0,-1 0 0,0 0 0,0 0 0,0 0 0,0 0 0,0-1 0,0 1 0,0 0 0,0-1 0,0 1 0,0-1 0,0 1 0,0-1 0,0 1 0,0-1 0,0 0 0,0 0 0,0 1 0,-1-1 0,1 0 0,0 0 0,0 0 0,-1 0 0,1 0 0,-1 0 0,1 0 0,-1 0 0,1-1 0,9-17 49,-1 0 0,-1-1-1,-1 0 1,9-38-1,-17 67-43,2 1-1,-1-1 0,1 1 1,1-1-1,-1 0 0,2 1 0,5 14 1,-7-22-96,0 0 1,0 0-1,0 0 1,0-1-1,0 1 1,1 0-1,-1-1 1,1 1-1,-1-1 1,1 0 0,0 1-1,-1-1 1,1 0-1,0 0 1,0 0-1,3 1 1,-2-1-282,-1-1 0,1 1 0,0-1 0,0 0 0,0 0 0,0 0 0,0 0 0,-1-1 1,1 1-1,0-1 0,0 0 0,-1 0 0,1 0 0,0 0 0,4-3 0,11-8-6383,-2-3-5745</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0:18.185"/>
    </inkml:context>
    <inkml:brush xml:id="br0">
      <inkml:brushProperty name="width" value="0.025" units="cm"/>
      <inkml:brushProperty name="height" value="0.025" units="cm"/>
    </inkml:brush>
  </inkml:definitions>
  <inkml:trace contextRef="#ctx0" brushRef="#br0">106 1 11499,'0'0'11953,"0"6"-11841,0 16 128,0-16 1484,0-37 940,0 34-2697,4 194 131,-1-157 142,2 0 0,18 74 0,-10-80-168,-12-33-57,0 0 1,-1 0-1,1 0 0,0 0 0,0 0 0,0 0 0,0 0 0,0 0 1,0 0-1,0 0 0,0 0 0,0 0 0,0-1 0,0 1 0,1 0 1,-1-1-1,0 1 0,0-1 0,1 0 0,-1 1 0,3-1 0,-4-1 18,1 0-1,0 0 0,-1 0 0,1 0 0,-1 0 0,1 0 0,-1-1 0,0 1 1,1 0-1,-1 0 0,0-1 0,0 1 0,0 0 0,0 0 0,0-1 0,0 1 0,0 0 1,0 0-1,-1-3 0,-4-29-82,0 25-201,1 0 0,-1 1 0,0-1-1,0 1 1,-1 0 0,0 0 0,0 1 0,-1-1 0,0 1-1,-11-7 1,0 1-11,0 1 0,0 0 0,-28-10-1,46 21 278,0 0-1,0 0 0,-1 0 0,1 0 0,0 0 0,0 0 1,0 0-1,0 0 0,-1 0 0,1-1 0,0 1 0,0 0 0,0 0 1,0 0-1,-1 0 0,1 0 0,0 0 0,0 0 0,0 0 1,0 0-1,0-1 0,0 1 0,0 0 0,-1 0 0,1 0 1,0 0-1,0 0 0,0-1 0,0 1 0,0 0 0,0 0 1,0 0-1,0 0 0,0-1 0,0 1 0,0 0 0,0 0 0,0 0 1,0 0-1,0-1 0,0 1 0,0 0 0,0 0 0,0 0 1,0 0-1,0-1 0,0 1 0,0 0 0,0 0 0,0 0 1,1 0-1,-1 0 0,0-1 0,0 1 0,13-7 244,23-4-242,-32 10 52,111-26-364,-76 20-2621,0 2-3868,-15 2-1533</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21.945"/>
    </inkml:context>
    <inkml:brush xml:id="br0">
      <inkml:brushProperty name="width" value="0.025" units="cm"/>
      <inkml:brushProperty name="height" value="0.025" units="cm"/>
    </inkml:brush>
  </inkml:definitions>
  <inkml:trace contextRef="#ctx0" brushRef="#br0">1 84 15310,'0'0'7869,"8"6"-6481,-4-3-1286,1 1-1,0-1 1,0 0 0,0-1-1,0 1 1,0-1 0,1 0-1,-1 0 1,1-1-1,0 1 1,-1-1 0,1-1-1,0 1 1,0-1 0,-1 0-1,1 0 1,0-1-1,0 1 1,-1-1 0,1-1-1,0 1 1,-1-1 0,1 0-1,-1 0 1,0 0-1,0-1 1,9-6 0,-11 7-85,0-1 1,0 0 0,0 0 0,0 0 0,-1 0 0,1 0 0,-1-1 0,0 1 0,0-1-1,0 0 1,0 1 0,-1-1 0,0 0 0,1 0 0,-1 0 0,-1 0 0,1 0 0,-1 0-1,1-6 1,-1 9-17,-1 0 0,1 0 0,0 0 0,-1 0-1,1 0 1,-1 1 0,1-1 0,-1 0 0,0 0 0,1 0-1,-1 1 1,1-1 0,-1 0 0,0 1 0,0-1-1,0 1 1,1-1 0,-1 1 0,0-1 0,0 1 0,0-1-1,0 1 1,0 0 0,0-1 0,0 1 0,0 0 0,0 0-1,0 0 1,1 0 0,-1 0 0,0 0 0,0 0 0,0 0-1,0 0 1,0 0 0,0 1 0,0-1 0,-2 1-1,-1 0-5,0 0 0,-1 0-1,1 0 1,0 1 0,0-1-1,0 1 1,-5 4 0,-2 2 30,2 1 1,0 0 0,0 0-1,0 1 1,-13 21-1,18-25 64,1-1 0,0 1-1,0 0 1,1 0-1,0 1 1,0-1-1,0 0 1,1 1-1,0-1 1,0 1-1,0-1 1,1 1-1,1 10 1,0-15-106,-1 0 0,1 0 0,0 0 1,0 0-1,0 0 0,1 0 0,-1 0 0,0 0 0,1-1 1,-1 1-1,1 0 0,-1-1 0,1 1 0,0-1 0,0 0 0,0 0 1,0 1-1,-1-1 0,2 0 0,-1-1 0,0 1 0,0 0 1,0-1-1,0 1 0,0-1 0,1 1 0,2-1 0,7 1-931,0 0-1,0 0 1,21-3 0,-28 2 76,0-1 1,1 0-1,-1 0 1,0-1-1,0 1 1,0-1-1,-1 0 1,1-1-1,0 1 1,-1-1-1,5-3 1,20-17-7185</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0:18.942"/>
    </inkml:context>
    <inkml:brush xml:id="br0">
      <inkml:brushProperty name="width" value="0.025" units="cm"/>
      <inkml:brushProperty name="height" value="0.025" units="cm"/>
    </inkml:brush>
  </inkml:definitions>
  <inkml:trace contextRef="#ctx0" brushRef="#br0">98 48 16111,'0'0'6364,"-8"-1"-5542,5 0-757,0 1 0,0-1 0,0 1 0,0 0 0,0 0 0,0 0 0,0 0 0,0 0 0,0 1 0,0-1 0,0 1 1,0 0-1,1 0 0,-1 0 0,-3 2 0,3-1 14,0 0 0,0 1 0,1-1 0,-1 1 0,1 0 0,0 0 0,0 0 0,0 0 0,0 0 0,0 0 1,1 0-1,-1 1 0,1-1 0,0 0 0,-1 7 0,0-5 9,1 0 0,-1 0 0,2 0 0,-1 0 1,0 0-1,1 1 0,0-1 0,0 0 0,1 0 0,-1 0 1,1 0-1,2 6 0,-3-10-56,1 1 1,0-1-1,-1 0 0,1 0 1,0 1-1,0-1 1,0 0-1,0 0 0,0 0 1,0 0-1,0 0 1,0 0-1,1 0 0,-1-1 1,0 1-1,0 0 1,3 0-1,-1 0 59,0 0 0,1-1-1,-1 1 1,0-1 0,0 0 0,0 0 0,0 0-1,0-1 1,1 1 0,-1-1 0,4-1 0,-4 1-45,0-1-1,0 1 1,0-1 0,0 0 0,0 0 0,0-1 0,0 1 0,-1 0 0,1-1 0,-1 0 0,0 1 0,0-1 0,0 0 0,0 0 0,0 0 0,0-1 0,-1 1 0,0 0 0,0-1 0,0 1 0,0-1 0,1-3-1,-1 3 10,0 0 0,-1 0-1,1 1 1,-1-1 0,0 0-1,0 0 1,0 0 0,0 0-1,0 1 1,-1-1 0,0 0-1,0 0 1,0 1 0,0-1-1,-1 1 1,1-1 0,-1 1-1,0-1 1,0 1 0,-3-4-1,-39-25-102,86 25-256,-9 2-16,67-1-1,-99 6 313,0 0 0,1 1-1,-1-1 1,0 0 0,0 0-1,1 1 1,-1-1 0,0 1-1,0-1 1,0 1 0,0 0-1,1-1 1,-1 1 0,0 0-1,0 0 1,0 0-1,-1 0 1,1 0 0,0 0-1,0 0 1,0 0 0,-1 0-1,1 0 1,0 0 0,-1 1-1,1-1 1,-1 0 0,0 0-1,1 0 1,-1 1 0,0 1-1,3 50 97,-2-17 358,0-35-434,-1-1-1,0 1 0,0-1 0,1 0 1,-1 1-1,0-1 0,1 0 0,-1 1 1,0-1-1,1 0 0,-1 1 0,0-1 1,1 0-1,-1 0 0,0 0 0,1 1 1,-1-1-1,1 0 0,-1 0 0,1 0 1,-1 0-1,1 0 0,-1 0 0,0 0 1,1 0-1,-1 0 0,1 0 0,-1 0 1,1 0-1,-1 0 0,1 0 0,-1 0 1,0 0-1,1 0 0,-1-1 0,1 1 1,-1 0-1,0 0 0,1 0 0,-1-1 1,1 1-1,-1 0 0,0-1 0,1 1 1,-1 0-1,0-1 0,0 1 0,1 0 1,-1-1-1,0 0 0,20-19 232,-20 19-248,13-15 24,-11 12-56,0 0 1,0 1 0,1-1-1,0 1 1,-1-1-1,1 1 1,0 0 0,1 0-1,-1 0 1,1 1 0,-1-1-1,1 1 1,0 0 0,-1 0-1,1 0 1,0 0 0,7-1-1,-10 3 34,-1 0 0,1 0 0,-1 1 0,1-1 0,-1 0 0,0 0 0,1 1 0,-1-1 0,1 0 0,-1 1 0,0-1 0,1 1 0,-1-1 0,0 0 0,0 1 0,1-1 0,-1 1 0,0-1 0,0 1 0,1-1 0,-1 1 0,0-1 0,0 1 0,0-1 0,0 1 0,0-1 0,0 1 0,0 0 33,0 0 1,0 0 0,0-1 0,1 1 0,-1 0 0,0 0 0,0-1-1,1 1 1,-1 0 0,0 0 0,1-1 0,-1 1 0,0 0-1,1-1 1,-1 1 0,1 0 0,0-1 0,-1 1 0,1-1-1,-1 1 1,1-1 0,0 1 0,-1-1 0,1 0 0,0 1 0,-1-1-1,1 0 1,0 1 0,0-1 0,-1 0 0,2 0 0,2 0 1,-1-1 1,1 0 0,0 1 0,-1-2 0,0 1 0,1 0 0,-1-1-1,0 1 1,0-1 0,0 0 0,0 0 0,6-5 0,-7 5-94,1-1 0,0 1 1,0 0-1,0 0 1,1 0-1,-1 1 0,0-1 1,1 1-1,-1-1 0,1 1 1,-1 0-1,1 1 1,4-1-1,-8 1 54,0 0-1,1 0 1,-1 0 0,1 0-1,-1 1 1,0-1 0,1 0 0,-1 1-1,0-1 1,1 0 0,-1 1-1,0-1 1,1 0 0,-1 1-1,0-1 1,0 0 0,0 1-1,1-1 1,-1 1 0,0-1 0,0 0-1,0 1 1,0-1 0,0 1-1,0-1 1,1 1 0,-1-1-1,0 1 1,0-1 0,-1 0 0,1 1-1,0-1 1,0 1 0,0-1-1,0 1 1,0-1 0,-1 1-1,3 13-2275,-2-14 1987,0 1-1,0-1 1,0 0-1,1 1 0,-1-1 1,0 1-1,0-1 0,1 0 1,-1 1-1,0-1 1,1 0-1,-1 0 0,0 1 1,1-1-1,-1 0 0,0 0 1,1 1-1,-1-1 1,1 0-1,-1 0 0,1 0 1,-1 0-1,0 0 0,1 0 1,-1 0-1,1 1 1,-1-1-1,2-1 0,4 1-4550,-1 0-1212</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0:19.841"/>
    </inkml:context>
    <inkml:brush xml:id="br0">
      <inkml:brushProperty name="width" value="0.025" units="cm"/>
      <inkml:brushProperty name="height" value="0.025" units="cm"/>
    </inkml:brush>
  </inkml:definitions>
  <inkml:trace contextRef="#ctx0" brushRef="#br0">33 303 15054,'0'0'9289,"-4"9"-9652,3-7 339,-20 45 365,20-45-248,0 0 0,0 0 0,0 0 0,0 0 0,1 0 0,-1 0 1,1 0-1,-1 1 0,1-1 0,0 0 0,0 0 0,0 0 0,0 0 0,1 1 1,-1-1-1,0 0 0,1 0 0,-1 0 0,1 0 0,0 0 0,0 0 1,0 0-1,2 3 0,-2-4-72,0 0-1,1 0 1,-1 0 0,1 0 0,-1-1 0,1 1 0,-1 0-1,1-1 1,-1 1 0,1-1 0,-1 0 0,1 0 0,0 1-1,-1-1 1,1 0 0,0 0 0,-1 0 0,1-1 0,-1 1-1,1 0 1,0-1 0,-1 1 0,1-1 0,-1 1 0,1-1-1,-1 0 1,1 1 0,-1-1 0,0 0 0,1 0 0,-1 0-1,0 0 1,0 0 0,0-1 0,1 1 0,-1 0 0,0 0-1,-1-1 1,1 1 0,1-2 0,2-3 10,0 0 1,-1 0-1,0-1 0,0 1 1,0-1-1,-1 0 0,3-12 1,-2-70-203,-16 137-128,13-44 327,0 0-1,0 1 1,0-1 0,1 0-1,0 1 1,0-1 0,0 0 0,0 0-1,4 8 1,-4-10-14,0-1 0,0 0 1,0 0-1,0 0 0,1 0 0,-1 0 0,0 0 1,0 0-1,1 0 0,-1 0 0,0 0 0,1-1 1,-1 1-1,1-1 0,-1 1 0,1-1 0,-1 1 1,1-1-1,0 0 0,-1 0 0,1 0 0,-1 0 1,1 0-1,-1 0 0,1 0 0,0 0 0,-1-1 1,1 1-1,-1-1 0,1 1 0,2-2 0,-1 0 7,0 1 1,0-1-1,0 0 0,0 0 0,-1-1 0,1 1 0,-1-1 0,1 1 0,-1-1 0,0 0 0,0 1 1,0-1-1,0 0 0,-1-1 0,1 1 0,-1 0 0,0 0 0,0-1 0,0 1 0,1-6 0,2-10 21,-1-1 0,1-25-1,-4 37-27,2-181 45,-4 175-6,-2 18 63,-2 25 62,6 0-59,0 0 0,2 0 0,2 0 0,0 0 0,2-1 0,1 0 0,1 0 0,2 0 0,20 41 0,-27-71 502,0-15-385,-1-20-164,-2 29-98,0 1-1,-1-1 0,0 1 1,0-1-1,0 1 0,-1-1 0,0 1 1,-1 0-1,1 0 0,-1 0 1,-1 0-1,1 1 0,-6-7 1,8 12-118,2 4 132,0 1 1,0 0 0,0-1 0,0 1-1,1-1 1,-1 0 0,1 1 0,0-1-1,0 0 1,0 0 0,0 0 0,1 0 0,-1 0-1,1-1 1,0 1 0,-1-1 0,1 1-1,0-1 1,1 0 0,-1 0 0,0-1-1,0 1 1,8 2 0,-9-3 32,1 0 0,0 1 0,-1-1 0,1-1 0,0 1 0,0 0-1,0-1 1,0 1 0,0-1 0,0 0 0,-1 0 0,1 0 0,0 0 0,0 0 0,0-1 0,0 1 0,0-1 0,0 0 0,-1 0-1,1 0 1,0 0 0,-1 0 0,1-1 0,-1 1 0,1-1 0,-1 0 0,0 0 0,1 0 0,-1 0 0,2-3 0,-1 1-27,0 0 0,-1-1 0,1 1 0,-1-1 0,0 0 1,-1 0-1,1 0 0,-1 0 0,0 0 0,1-5 0,-2 9-84,-4 42 74,4-38 56,0 1 1,1-1-1,-1 1 0,1-1 1,0 0-1,-1 1 1,1-1-1,1 0 1,-1 1-1,0-1 0,1 0 1,3 5-1,-4-6-147,0-1 0,1 0 0,-1 0 0,0 1 0,1-1 0,-1 0 0,1 0 0,-1-1 0,1 1 0,-1 0 0,1 0 0,-1-1 0,1 1 0,0-1 0,-1 1 0,1-1 0,0 0 0,-1 1 0,1-1 0,0 0 0,0 0-1,-1-1 1,1 1 0,0 0 0,0 0 0,-1-1 0,1 1 0,1-2 0,-1 1-376,-1 0 1,0 0-1,0 0 0,0-1 0,-1 1 0,1 0 0,0-1 0,0 1 0,-1-1 1,1 1-1,-1-1 0,1 1 0,-1-1 0,0 1 0,0-1 0,1 1 0,-1-1 1,0 0-1,0 1 0,-1-1 0,1 1 0,-1-3 0,1-2-2296,0-21-9083</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0:20.171"/>
    </inkml:context>
    <inkml:brush xml:id="br0">
      <inkml:brushProperty name="width" value="0.025" units="cm"/>
      <inkml:brushProperty name="height" value="0.025" units="cm"/>
    </inkml:brush>
  </inkml:definitions>
  <inkml:trace contextRef="#ctx0" brushRef="#br0">1 0 12780,'0'0'12204,"34"56"-14895,-20-45-1857,2-1-5221</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0:20.533"/>
    </inkml:context>
    <inkml:brush xml:id="br0">
      <inkml:brushProperty name="width" value="0.025" units="cm"/>
      <inkml:brushProperty name="height" value="0.025" units="cm"/>
    </inkml:brush>
  </inkml:definitions>
  <inkml:trace contextRef="#ctx0" brushRef="#br0">130 0 17681,'0'0'6630,"-10"2"-4281,2 1-1972,0-1 0,0 1 1,0 0-1,0 1 0,1 0 0,-1 0 1,-12 10-1,17-11-319,-1 0-1,1 0 1,-1 0 0,1 1 0,0-1 0,0 1-1,0 0 1,1 0 0,-1 0 0,1 0 0,0 0-1,0 1 1,0-1 0,1 0 0,0 1-1,0 0 1,0-1 0,-1 10 0,2-13-58,0 1 0,1 0 0,-1-1 0,0 1 0,1-1 0,-1 1 0,1 0 0,-1-1 0,1 1 0,0-1 0,-1 1 0,1-1 0,0 0 0,0 1 1,0-1-1,0 0 0,0 0 0,0 1 0,1-1 0,-1 0 0,0 0 0,1 0 0,1 0 0,1 2 8,1-1 0,0 0 0,0-1 0,-1 1 0,1-1 0,0 0 0,10 1 0,0-1-366,0-1 0,1-1 0,-1 0 0,26-5 0,-33 4-169,-1 0-1,0-1 0,0 0 0,-1 0 0,1 0 1,0-1-1,9-7 0,18-24-7843,-19 10-4211</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0:21.050"/>
    </inkml:context>
    <inkml:brush xml:id="br0">
      <inkml:brushProperty name="width" value="0.025" units="cm"/>
      <inkml:brushProperty name="height" value="0.025" units="cm"/>
    </inkml:brush>
  </inkml:definitions>
  <inkml:trace contextRef="#ctx0" brushRef="#br0">0 174 3844,'0'0'19586,"7"11"-18262,7 12-717,-2 0 0,13 36-1,-22-51-473,11 28 1016,-8-31-223,-4-23 192,-2 9-1125,-1 0 0,0 0 1,0 0-1,-1 0 0,-1 0 0,1 0 0,-1 1 0,-1-1 0,1 1 0,-1 0 0,-1 0 0,0 0 0,0 1 1,0 0-1,-1 0 0,-9-9 0,16 23-806,8 7 809,-3-10 52,1 0 1,-1-1-1,1 1 0,0-1 1,0-1-1,0 1 0,1-1 0,-1-1 1,0 1-1,1-1 0,-1-1 1,1 1-1,-1-1 0,1 0 1,-1-1-1,1 0 0,-1 0 0,0-1 1,1 1-1,-1-2 0,0 1 1,0-1-1,0 0 0,-1 0 0,13-9 1,-12 9 15,0-1 1,0-1-1,-1 0 1,1 0-1,-1 0 1,0 0-1,-1-1 0,1 0 1,-1 0-1,0-1 1,0 0-1,-1 1 1,0-2-1,0 1 1,-1 0-1,0-1 1,0 1-1,-1-1 0,0 0 1,0 0-1,-1 0 1,0 0-1,0-13 1,-1 19-68,0 1 0,0 0 0,0 0 0,-1 0 1,1 0-1,0 0 0,-1 0 0,1 0 0,-1 1 0,1-1 0,-1 0 1,0 0-1,1 0 0,-1 0 0,0 1 0,1-1 0,-1 0 1,0 0-1,0 1 0,0-1 0,0 1 0,0-1 0,1 1 0,-1-1 1,0 1-1,0 0 0,0-1 0,0 1 0,0 0 0,-1 0 1,1 0-1,0-1 0,0 1 0,0 0 0,0 1 0,0-1 0,0 0 1,0 0-1,0 0 0,-2 1 0,0 0-18,-1 0 0,1 0 0,-1 0 0,1 0 0,-1 1 0,1 0 0,0-1 1,0 1-1,0 0 0,-5 5 0,0 2 24,1 0 0,0 1 0,1 0 0,0 1 0,1-1 0,0 1 0,0 0 0,1 0 0,0 1 0,1-1 0,1 1 0,0 0 0,0-1 0,1 1 0,1 16 0,0-26-1,0 0 0,1 0 0,-1 0 1,0 0-1,1 0 0,-1 0 0,1 0 0,0-1 1,0 1-1,-1 0 0,1 0 0,0-1 1,1 1-1,-1-1 0,0 1 0,0-1 0,1 1 1,-1-1-1,1 0 0,-1 0 0,4 2 0,0 0 7,0-1-1,0 0 1,0 0-1,0 0 1,0-1-1,1 0 1,10 2-1,1-3-705,0 1 0,0-2 0,0 0 0,23-5 0,7-10-4565,-19-1-1925,2-4-8017</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0:21.673"/>
    </inkml:context>
    <inkml:brush xml:id="br0">
      <inkml:brushProperty name="width" value="0.025" units="cm"/>
      <inkml:brushProperty name="height" value="0.025" units="cm"/>
    </inkml:brush>
  </inkml:definitions>
  <inkml:trace contextRef="#ctx0" brushRef="#br0">0 70 14990,'0'0'11617,"4"9"-10854,0 7-518,1 2 106,1 0 1,0 0-1,1-1 1,11 19-1,-16-32-275,1-1-1,-1 0 0,0 0 0,1 0 1,-1 0-1,1 0 0,0 0 0,0-1 1,0 1-1,1-1 0,5 4 0,-6-5-49,-1-1 0,0 1 0,1-1 0,-1 1 0,0-1 0,1 0 0,-1 0 0,0 0 0,1 0-1,-1 0 1,1-1 0,-1 1 0,0 0 0,1-1 0,-1 0 0,0 0 0,0 0 0,0 0 0,0 0-1,1 0 1,1-2 0,2-2 9,-1 1 0,0-1-1,0 0 1,-1 0 0,0-1 0,1 1 0,-2-1-1,1 0 1,-1 0 0,0 0 0,4-12-1,-2 5-16,-1 0 0,-1 0 0,0-1 0,2-25 0,-4 33-362,-1 11 147,1 2 222,0 0 0,0 1-1,1-1 1,-1 0-1,2 0 1,2 7 0,-5-13-11,1 0 0,-1 0 1,1 0-1,-1 0 0,1 0 1,0 0-1,-1-1 1,1 1-1,0 0 0,0 0 1,-1-1-1,1 1 0,0 0 1,0-1-1,0 1 1,0-1-1,0 1 0,0-1 1,0 0-1,0 1 0,0-1 1,0 0-1,1 0 0,1 0 4,-1 0 1,0-1-1,0 0 0,0 0 0,0 1 0,0-1 0,0 0 0,0-1 0,0 1 0,0 0 0,0-1 0,0 1 0,-1-1 0,1 1 0,-1-1 0,3-2 0,80-98-610,-84 101 569,1 0 0,-1 1 0,1-1 0,0 0 0,-1 1-1,1-1 1,0 0 0,-1 1 0,1-1 0,0 1 0,0-1 0,-1 1 0,1 0 0,0-1 0,0 1 0,0 0 0,0-1 0,0 1 0,0 0 0,-1 0 0,1 0 0,0 0 0,0 0 0,0 0 0,0 0 0,0 0 0,0 0 0,0 0 0,0 1-1,-1-1 1,3 1 0,-2 0 8,0 1 0,1-1 0,-1 1 0,0 0 0,0-1 0,0 1 0,0 0 0,0 0 0,0 0 0,-1-1 0,1 1 0,0 0 0,-1 3 0,7 64-30,-7-68-831,-2-7-5161,-4-5 164</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0:22.001"/>
    </inkml:context>
    <inkml:brush xml:id="br0">
      <inkml:brushProperty name="width" value="0.025" units="cm"/>
      <inkml:brushProperty name="height" value="0.025" units="cm"/>
    </inkml:brush>
  </inkml:definitions>
  <inkml:trace contextRef="#ctx0" brushRef="#br0">0 0 20788,'0'0'4772</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0:22.930"/>
    </inkml:context>
    <inkml:brush xml:id="br0">
      <inkml:brushProperty name="width" value="0.025" units="cm"/>
      <inkml:brushProperty name="height" value="0.025" units="cm"/>
    </inkml:brush>
  </inkml:definitions>
  <inkml:trace contextRef="#ctx0" brushRef="#br0">1 284 12684,'0'0'5434,"2"-9"-3400,3-6-1498,1 1-1,0 1 0,1-1 0,11-15 0,-15 23-346,0 1-1,1 0 1,-1 1-1,1-1 0,0 1 1,1-1-1,-1 1 1,1 0-1,0 1 1,0-1-1,0 1 0,0 0 1,0 0-1,1 1 1,9-4-1,-14 7-169,0-1-1,1 0 1,-1 1 0,0-1-1,1 0 1,-1 1-1,0 0 1,1-1 0,-1 1-1,0 0 1,0-1-1,0 1 1,0 0 0,0 0-1,0 0 1,0 0 0,0 0-1,0 0 1,0 1-1,-1-1 1,1 0 0,0 0-1,-1 0 1,1 1-1,-1-1 1,1 0 0,-1 1-1,0-1 1,1 0 0,-1 3-1,10 49 693,-10-48-627,2 10 147,-1 1-198,1-1 1,0 0-1,1 0 1,6 16 0,-9-29-21,0 0 1,1-1 0,-1 1 0,1-1 0,-1 1 0,1-1-1,0 1 1,0-1 0,0 1 0,-1-1 0,1 1 0,1-1-1,-1 0 1,0 0 0,0 0 0,0 0 0,1 0 0,-1 0-1,0 0 1,1 0 0,-1 0 0,1 0 0,-1-1-1,1 1 1,-1-1 0,1 1 0,0-1 0,-1 0 0,1 1-1,0-1 1,-1 0 0,1 0 0,0 0 0,-1 0 0,1 0-1,-1-1 1,1 1 0,0 0 0,-1-1 0,1 0 0,-1 1-1,1-1 1,-1 0 0,1 1 0,-1-1 0,1 0 0,0-2-1,4-2 82,-1 0 0,0 0 0,0-1-1,0 0 1,-1 0 0,0-1-1,0 1 1,-1-1 0,0 0-1,0 1 1,0-2 0,-1 1 0,0 0-1,-1 0 1,1-1 0,-1 1-1,-1 0 1,0-1 0,0 1-1,0-1 1,-1 1 0,-1-9-1,2 14-99,-1 1-1,1 0 0,-1-1 0,1 1 0,-1 0 0,1 0 0,-1-1 0,0 1 0,1 0 0,-1 0 0,0 0 0,0 0 0,0 0 0,0 0 0,0 0 0,0 0 0,0 0 0,0 1 0,-1-1 0,-1-1 0,2 2-7,0 0 0,1 0 0,-1 1 0,0-1 0,1 0 1,-1 0-1,0 0 0,1 1 0,-1-1 0,1 0 0,-1 1 0,0-1 0,1 0 0,-1 1 0,1-1 1,-1 1-1,1-1 0,-1 1 0,1-1 0,0 1 0,-1 0 0,1-1 0,0 1 0,-1-1 0,1 1 1,0 0-1,0-1 0,-1 1 0,1 0 0,0-1 0,0 1 0,0 0 0,0-1 0,0 1 1,0 0-1,0-1 0,0 1 0,0 0 0,0 0 0,0-1 0,1 2 0,-1-1 11,0 0-1,0 1 1,0-1 0,0 0-1,0 0 1,0 0 0,0 0-1,0 0 1,1 1 0,-1-1-1,0 0 1,1 0 0,-1 0-1,1 0 1,-1 0 0,1 0-1,0 0 1,-1 0 0,1 0-1,0-1 1,0 1 0,0 0-1,0 0 1,-1 0 0,1-1-1,0 1 1,0-1 0,2 2-1,-1-2 24,1 1-1,-1-1 0,1 0 1,-1 0-1,1 0 0,-1 0 1,1 0-1,-1 0 0,1-1 1,-1 1-1,1-1 0,3-1 1,3-2 54,-1 1 1,0-2 0,0 1-1,0-1 1,0 0 0,13-12-1,-14 10-38,0-1 0,0-1 0,-1 1-1,-1-1 1,10-18 0,-13 23-19,0-1 0,0 1 1,-1-1-1,1 0 0,-1 1 0,0-1 1,-1 0-1,1 0 0,-1 0 0,0 1 1,0-1-1,0 0 0,-1 0 0,0 0 0,-1-5 1,2 10-24,0-1 0,-1 0 0,1 0 0,-1 1 0,1-1 0,-1 0 0,1 1 0,-1-1 1,0 0-1,1 1 0,-1-1 0,0 1 0,1-1 0,-1 1 0,0-1 0,0 1 0,1 0 0,-1-1 0,0 1 1,0 0-1,0 0 0,1 0 0,-1-1 0,0 1 0,0 0 0,0 0 0,0 0 0,0 0 0,1 0 0,-1 1 1,0-1-1,0 0 0,0 0 0,0 0 0,1 1 0,-1-1 0,0 0 0,0 1 0,1-1 0,-1 1 0,0-1 1,0 1-1,1-1 0,-1 1 0,0 1 0,-31 27-255,25-19 289,0 0 0,0 1 0,1 0 0,1 0 0,0 0 1,0 1-1,1 0 0,1 0 0,0 0 0,-3 22 0,6-33-28,0 0-1,0 0 0,0-1 1,1 1-1,-1 0 0,0-1 1,0 1-1,0 0 0,1 0 1,-1-1-1,0 1 0,1-1 1,-1 1-1,1 0 0,-1-1 1,0 1-1,1-1 0,0 1 1,-1-1-1,1 1 0,-1-1 1,1 1-1,-1-1 0,1 0 1,0 1-1,-1-1 0,1 0 1,0 1-1,28 2-244,27-14-1780,10-19-6763,-36 12 758</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0:23.309"/>
    </inkml:context>
    <inkml:brush xml:id="br0">
      <inkml:brushProperty name="width" value="0.025" units="cm"/>
      <inkml:brushProperty name="height" value="0.025" units="cm"/>
    </inkml:brush>
  </inkml:definitions>
  <inkml:trace contextRef="#ctx0" brushRef="#br0">142 1 16207,'0'0'3716,"-11"0"-593,4 0-2722,-56 3 2109,59-3-2405,0 1 1,0 0 0,0 0-1,0 0 1,0 0-1,0 1 1,0 0 0,0 0-1,0 0 1,1 0-1,-1 0 1,1 1 0,0 0-1,-5 4 1,12-6-154,0 0 1,-1 0-1,1 0 1,0 0-1,-1-1 1,1 1-1,0-1 1,0 0-1,4-1 1,198-3-1277,-205 4 1319,0-1 1,-1 1 0,1 0-1,0 0 1,0 0 0,0 0-1,0 0 1,-1 0 0,1 0-1,0 1 1,0-1 0,0 0-1,-1 0 1,1 0 0,0 1-1,0-1 1,-1 1 0,1-1-1,0 0 1,-1 1 0,1-1-1,0 1 1,-1-1 0,1 1-1,-1 0 1,1-1 0,-1 1-1,1 0 1,-1-1 0,1 1-1,-1 0 1,1 1 0,-1 0 46,0-1 1,-1 1 0,1 0-1,0 0 1,-1 0 0,1 0-1,-1 0 1,0-1 0,1 1-1,-1 0 1,0-1 0,0 1-1,-2 2 1,-3 5 270,-1-1 1,0 1-1,-16 12 1,-25 12 144,46-31-522,0-1 1,0 1-1,-1-1 0,1 0 0,0 0 1,0 0-1,-1 0 0,1 0 0,-1-1 1,1 1-1,-1-1 0,1 0 0,-1 1 1,1-1-1,-1 0 0,1 0 0,-1-1 0,1 1 1,-1-1-1,-3 0 0,5-4-725,0 1 1,0-1-1,0 1 0,0-1 0,1 0 0,-1 1 1,1-1-1,1 0 0,-1 1 0,1-1 0,0-5 1,0 6-669,5-34-6951</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0:24.106"/>
    </inkml:context>
    <inkml:brush xml:id="br0">
      <inkml:brushProperty name="width" value="0.025" units="cm"/>
      <inkml:brushProperty name="height" value="0.025" units="cm"/>
    </inkml:brush>
  </inkml:definitions>
  <inkml:trace contextRef="#ctx0" brushRef="#br0">60 0 15919,'0'0'2258,"-4"13"-315,-2 9-894,1-1 1,1 1-1,-2 33 0,5-42-667,1 1 1,0-1-1,1 1 1,0-1-1,1 1 1,1-1 0,0 0-1,6 17 1,-4-18-327,0-1 0,1 0 0,0 0 1,1 0-1,0-1 0,1 0 1,0 0-1,0-1 0,1 0 1,11 9-1,-19-18 45,-3-6-173,-1 0 1,1 0-1,-1 0 0,-1 0 0,1 1 1,-1-1-1,0 1 0,0 0 0,-1 0 0,1 0 1,-11-7-1,7 4-44,0 0 10,4 3 105,0 1 1,0-1-1,0 1 1,-1 0 0,0 0-1,0 0 1,0 1-1,0-1 1,0 1-1,-1 1 1,1-1 0,-11-2-1,16 5 140,11 0 16,-3 0-150,0 1-1,0-1 1,0-1 0,0 1-1,1-2 1,-1 1 0,0-1-1,-1 0 1,1 0 0,0-1 0,-1 0-1,1-1 1,-1 0 0,0 0-1,0 0 1,0-1 0,-1 0-1,0 0 1,0-1 0,0 1 0,0-1-1,-1-1 1,0 1 0,7-14-1,-11 19-55,0-1 0,-1 1 0,1-1 0,0 1 0,0-1 0,0 1 1,0 0-1,0 0 0,0-1 0,1 1 0,-1 0 0,0 0 0,1 0 0,-1 0 0,2 0 0,-2 1 37,-1 0 0,1 0 0,-1 0 0,1 0 0,-1 0 1,1 0-1,-1 1 0,1-1 0,-1 0 0,1 0 0,-1 1 0,0-1 1,1 0-1,-1 1 0,0-1 0,1 1 0,-1-1 0,0 0 0,1 1 1,-1-1-1,0 1 0,1-1 0,-1 1 0,0-1 0,0 0 0,0 1 1,0-1-1,0 1 0,1-1 0,-1 2 0,6 61 161,-5-41 311,-1-20-397,0-1 0,0 1 1,0 0-1,0-1 1,0 1-1,1 0 0,-1 0 1,1-1-1,-1 1 1,1-1-1,0 1 0,-1 0 1,1-1-1,0 1 0,0-1 1,0 0-1,0 1 1,0-1-1,1 0 0,-1 0 1,0 0-1,1 1 0,-1-1 1,0 0-1,1-1 1,-1 1-1,3 1 0,-2-2 6,1 0-1,-1 0 0,0-1 1,0 1-1,0-1 1,1 1-1,-1-1 0,0 0 1,0 1-1,0-1 0,0 0 1,0 0-1,0-1 0,-1 1 1,1 0-1,0-1 1,0 1-1,-1-1 0,1 1 1,1-4-1,32-46 99,-29 41-306,-1 1 0,1 0 1,1 0-1,13-15 0,-19 24 128,-1 0 1,0 0 0,0-1-1,1 1 1,-1 0 0,0 0-1,0 0 1,1 0 0,-1 0-1,0 0 1,1 0-1,-1 0 1,0 0 0,0 0-1,1 0 1,-1 0 0,0 0-1,1 0 1,-1 0 0,0 0-1,0 0 1,1 0-1,-1 0 1,0 0 0,1 0-1,-1 0 1,0 1 0,0-1-1,1 0 1,-1 0-1,0 0 1,0 1 0,0-1-1,1 0 1,-1 0 0,0 0-1,0 1 1,0-1 0,0 0-1,1 0 1,-1 1-1,0-1 1,0 0 0,0 0-1,0 1 1,0-1 0,0 0-1,0 1 1,0-1 0,0 0-1,0 0 1,0 1-1,0-1 1,0 0 0,0 1-1,0-1 1,0 1 0,4 31-42,-5-28 138,2 0 0,-1 0 0,0 0-1,1-1 1,-1 1 0,1 0 0,0 0 0,3 5 0,-3-8-53,0-1-1,-1 0 1,1 1 0,0-1 0,0 0 0,0 0 0,0 1 0,0-1-1,-1 0 1,1 0 0,0 0 0,0 0 0,0 0 0,0 0-1,0 0 1,0-1 0,-1 1 0,1 0 0,0 0 0,0-1-1,0 1 1,0 0 0,-1-1 0,1 1 0,0-1 0,0 1-1,-1-1 1,1 1 0,0-1 0,-1 0 0,1 1 0,-1-1-1,1 0 1,0-1 0,22-31 236,-18 25-268,10-17 9,-12 18-113,0 1 0,1-1 0,0 1 0,1-1 0,-1 1 0,1 0 0,0 1 0,1-1-1,0 1 1,9-7 0,-14 12 93,0 0-1,-1 1 0,1-1 0,0 0 0,-1 1 1,1-1-1,0 0 0,-1 1 0,1-1 0,0 1 1,-1-1-1,1 1 0,-1-1 0,1 1 0,-1-1 1,1 1-1,-1 0 0,0-1 0,1 1 0,-1 0 1,0-1-1,1 1 0,-1 0 0,0-1 0,0 1 1,0 0-1,1 0 0,-1-1 0,0 1 0,0 0 1,0 0-1,0-1 0,0 1 0,-1 1 0,4 39 383,-2-35-201,5 16 479,-6-21-628,1-1-1,-1 0 1,1 0 0,-1 1 0,0-1-1,1 0 1,-1 0 0,1 0-1,-1 1 1,1-1 0,-1 0 0,1 0-1,-1 0 1,0 0 0,1 0 0,-1 0-1,1 0 1,-1 0 0,1 0-1,-1 0 1,1 0 0,-1 0 0,1 0-1,-1 0 1,1-1 0,-1 1-1,1 0 1,35-31 202,-33 28-432,-1 1 0,1-1-1,-1 0 1,1 1 0,0-1-1,0 1 1,0 0 0,0 0-1,0 0 1,4-1 0,-5 4-4,-1 0 0,0 0 0,-1 0 0,1 0 0,0 0 0,0 0 1,0 0-1,-1 0 0,1 1 0,0-1 0,-1 0 0,1 0 0,-1 1 1,0-1-1,1 0 0,-1 1 0,0-1 0,0 2 0,10 21-8033,-4-21 250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22.398"/>
    </inkml:context>
    <inkml:brush xml:id="br0">
      <inkml:brushProperty name="width" value="0.025" units="cm"/>
      <inkml:brushProperty name="height" value="0.025" units="cm"/>
    </inkml:brush>
  </inkml:definitions>
  <inkml:trace contextRef="#ctx0" brushRef="#br0">123 0 13677,'0'0'3235,"-8"10"-459,5-7-2498,-33 35 2214,34-36-2278,0 0 1,0 1-1,1-1 1,-1 0-1,1 1 1,-1-1-1,1 1 0,0 0 1,0-1-1,0 1 1,0 0-1,1-1 0,-1 1 1,1 0-1,-1 0 1,1 0-1,0 0 0,1 2 1,0-4-200,0 0 0,0 0 1,0 0-1,0 0 0,0 0 1,0 0-1,0-1 0,0 1 1,1-1-1,-1 1 0,0-1 1,0 1-1,1-1 0,-1 1 1,0-1-1,1 0 0,-1 0 1,0 0-1,1 0 0,-1 0 1,1 0-1,1-1 0,34-4 76,-31 2-138,-1 1 0,-1-1 0,1 0 0,0-1 0,-1 1 0,0-1 0,5-5 0,-5 5-186,0 0-1,1 0 0,-1 1 0,1-1 0,0 1 0,5-3 0,-8 11 53,-1 1-1,1 0 1,-2-1-1,1 1 1,-1 0-1,0 0 1,0 0-1,-1 8 1,-14 269 4281,15-242-3962,2-11-132,-2-1 1,-7 50-1,6-73 30,0 1 0,0-1-1,-1 0 1,0 0 0,0 1 0,-1-1-1,1-1 1,-1 1 0,-1 0-1,1-1 1,-1 1 0,0-1 0,0 0-1,0 0 1,-1-1 0,0 1 0,-9 6-1,12-10 32,0 0 0,0 1 1,0-1-1,-1 0 0,1 0 0,0 0 0,-1-1 0,1 1 0,0 0 0,-1-1 0,1 0 0,-1 1 0,1-1 0,-1 0 0,1-1 0,-1 1 0,1 0 0,-1 0 0,1-1 0,0 0 0,-1 1 1,1-1-1,0 0 0,-1 0 0,1 0 0,0-1 0,0 1 0,0 0 0,0-1 0,0 0 0,0 1 0,0-1 0,1 0 0,-1 0 0,1 0 0,-1 0 0,1 0 0,0 0 0,0 0 0,-2-4 1,-3-7-44,1 1 0,0-1 1,1 0-1,0 0 1,1-1-1,-2-14 0,3 13-114,0-1 0,1 1 0,1-1-1,0 1 1,1-1 0,5-20 0,-5 30 50,1-1 0,0 1 0,1-1 0,-1 1 0,1 0 0,1 0 0,-1 0 0,1 1 0,0-1 0,0 1 0,0 0 0,1 0 1,0 1-1,0-1 0,0 1 0,0 0 0,7-4 0,15-6-1605,1 1 1,37-12-1,0-1-6159,-9 2-5445</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0:25.095"/>
    </inkml:context>
    <inkml:brush xml:id="br0">
      <inkml:brushProperty name="width" value="0.025" units="cm"/>
      <inkml:brushProperty name="height" value="0.025" units="cm"/>
    </inkml:brush>
  </inkml:definitions>
  <inkml:trace contextRef="#ctx0" brushRef="#br0">22 432 17424,'0'0'11740,"8"-4"-11287,-7 4-446,36-27 288,-36 26-294,1 0 1,-1 0-1,1-1 1,-1 1-1,0 0 1,0-1-1,0 1 1,0-1-1,0 1 1,0-1-1,0 0 1,0 1-1,-1-1 1,1 0-1,0 1 1,-1-1 0,0 0-1,1 0 1,-1 0-1,0 0 1,0 1-1,0-1 1,0 0-1,0 0 1,-1 0-1,1 1 1,0-1-1,-1 0 1,-1-3-1,2 4-23,-1 1-1,1-1 1,-1 1-1,1-1 1,0 1-1,-1-1 1,0 1-1,1-1 1,-1 1-1,1-1 1,-1 1-1,1 0 1,-1-1-1,0 1 1,1 0-1,-1-1 1,0 1-1,1 0 1,-1 0-1,0 0 1,1 0 0,-1 0-1,0 0 1,0 0-1,1 0 1,-1 0-1,0 0 1,1 0-1,-1 0 1,0 0-1,1 1 1,-1-1-1,0 0 1,1 0-1,-1 1 1,0-1-1,1 0 1,-1 1-1,1-1 1,-1 1-1,1-1 1,-1 1-1,1-1 1,-2 2-1,-19 25-470,14-12 436,1 0 0,-7 30 0,11-39 92,1 0-1,0 0 1,0 0-1,0 1 0,1-1 1,0 0-1,0 0 1,1 0-1,-1 1 1,4 9-1,-3-15-20,-1 0 0,1 0 1,0 1-1,0-1 0,0 0 0,0 0 0,0 0 0,0 0 1,0 0-1,1 0 0,-1-1 0,0 1 0,0 0 0,1-1 1,-1 1-1,0 0 0,1-1 0,-1 0 0,1 1 0,-1-1 1,1 0-1,-1 0 0,1 0 0,-1 1 0,1-2 0,-1 1 0,1 0 1,-1 0-1,2-1 0,1 1 20,0-1 0,0 0 0,0 0-1,0 0 1,0-1 0,0 1 0,-1-1 0,1 0 0,5-3 0,0-4-41,0-1 1,0 0 0,-1 0 0,0-1-1,9-17 1,27-34-245,-38 65 11,-1 13 232,-5-14 64,0 0 0,0 0 0,1 0-1,-1 0 1,1 0 0,-1-1 0,1 1 0,0 0 0,-1 0 0,1 0 0,0-1 0,0 1 0,1-1 0,-1 1 0,0-1 0,0 1 0,1-1 0,-1 1-1,3 0 1,1-2-69,-1-1 0,1 0 1,0 0-1,-1 0 0,1-1 0,-1 1 0,1-1 0,7-5 0,-7 4-558,0 1 1,0 0-1,1-1 0,-1 2 1,0-1-1,1 1 0,8-2 1,-12 3 285,-1-1 1,1 0 0,0 1 0,-1-1-1,1 0 1,0 0 0,-1 0 0,1 0-1,-1 0 1,0 0 0,1 0-1,-1-1 1,0 1 0,0 0 0,1-1-1,-1 1 1,0-1 0,0 1 0,-1-1-1,1 0 1,0 1 0,-1-1 0,1 0-1,-1 0 1,1 1 0,0-5 0,5-48-5190,-19-110 5002,4 75 2587,9 26 6620,-6 118-7420,4 0 0,6 90 0,-3-129-1038,1 1-1,1 0 0,1-1 1,0 1-1,8 15 1,-11-28-353,0 0 1,1 0-1,-1 0 1,1 0-1,0-1 1,0 1-1,1-1 1,-1 1-1,1-1 1,-1 0-1,1 0 1,0 0-1,0 0 1,1-1-1,-1 1 1,0-1-1,1 0 1,0 0-1,-1 0 1,1 0-1,0-1 1,0 0-1,0 1 1,0-1-1,7 0 1,-10-1 1,-1 0 0,0 0 1,1 0-1,-1 0 0,1 0 1,-1-1-1,0 1 0,1 0 0,-1 0 1,0-1-1,1 1 0,-1 0 1,0 0-1,0-1 0,1 1 1,-1 0-1,0-1 0,0 1 1,1-1-1,-1 1 0,0 0 0,0-1 1,0 1-1,0 0 0,0-1 1,0 1-1,1-1 0,-1 1 1,0-1-1,0 1 0,0 0 0,0-1 1,0 1-1,-1-1 0,1 1 1,0 0-1,0-1 0,0 1 1,0-1-1,0 1 0,0 0 0,-1-1 1,1 1-1,0 0 0,0-1 1,-1 1-1,-10-22-1112,-1 10 1114,0 0-1,-1 1 0,0 0 1,0 0-1,-1 2 1,-1 0-1,-24-12 1,14 10 2991,-51-15 0,86 25-2316,-1 1-1,0-1 0,1-1 0,-1 0 0,16-5 1,-4 1-191,12-3-466,-1-1 0,54-24 0,-70 26-1793,0-1 1,0 0-1,26-23 0,-15 7-4815</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0:40.032"/>
    </inkml:context>
    <inkml:brush xml:id="br0">
      <inkml:brushProperty name="width" value="0.025" units="cm"/>
      <inkml:brushProperty name="height" value="0.025" units="cm"/>
    </inkml:brush>
  </inkml:definitions>
  <inkml:trace contextRef="#ctx0" brushRef="#br0">124 161 5029,'0'0'1938,"-10"-2"1628,6 2-3562,-3-1 790,0 0 0,1 0 0,-1-1 0,0 0 0,-9-4 0,14 6-618,1-1 0,0 1-1,-1-1 1,1 0-1,0 0 1,0 0-1,0 1 1,-1-1 0,1 0-1,0 0 1,0 0-1,0-1 1,1 1 0,-1 0-1,0 0 1,0 0-1,1-1 1,-1 1 0,1 0-1,-1-1 1,1 1-1,-1 0 1,1-1 0,0 1-1,0-1 1,-1 1-1,1-1 1,0 1 0,0-1-1,1 1 1,-1 0-1,0-1 1,0 1 0,1-1-1,-1 1 1,1 0-1,-1-1 1,1 1 0,0-2-1,3-3 33,0 1 0,0-1 0,0 1 0,1 0 0,-1 0 0,1 0 0,1 0 0,-1 1 0,0 0 0,1 0 0,0 0 0,0 1 0,0 0 0,8-3 0,-1 1-124,1 0 0,-1 1 0,1 1 0,0 0 1,27-2-1,-40 4-82,-1 1-1,1 0 1,0 0-1,0 0 1,-1 0 0,1 0-1,0 0 1,0 0-1,0 0 1,-1 0 0,1 0-1,0 0 1,0 0 0,-1 1-1,1-1 1,0 0-1,-1 0 1,1 1 0,0-1-1,0 1 1,-1-1 0,1 0-1,-1 1 1,1-1-1,0 1 1,-1 0 0,1-1-1,-1 1 1,0-1-1,1 1 1,-1 0 0,1-1-1,0 2 1,-2 0 11,1 0 0,0 0 0,0 0 1,-1 0-1,1 0 0,-1 0 0,1 0 0,-1 0 1,0 0-1,0-1 0,0 1 0,-2 3 0,-38 45 418,-18 6-171,-25 25-187,75-71-74,0 0 1,1 1 0,1 0-1,-1 0 1,2 1 0,-7 13-1,13-24-1,-1 0-1,1-1 0,0 1 1,-1-1-1,1 1 0,0-1 0,0 1 1,-1 0-1,1-1 0,0 1 0,0-1 1,0 1-1,0 0 0,0-1 0,0 1 1,0 0-1,0-1 0,0 1 0,0 0 1,0-1-1,0 1 0,1-1 1,-1 1-1,0 0 0,0-1 0,1 1 1,-1-1-1,0 1 0,1-1 0,-1 1 1,1-1-1,-1 1 0,0-1 0,1 1 1,-1-1-1,1 0 0,-1 1 1,2 0-1,0-1 6,1 1 1,-1-1-1,1 0 0,-1 0 1,1 0-1,-1 0 1,1 0-1,-1 0 0,0-1 1,5 0-1,60-23 264,0-14 21,48-23-50,-101 55-233,0 1 0,0 0 0,1 0 0,-1 2 0,1 0 0,21-2 0,-33 5-66,0 0 0,0 0 0,0 1 0,0-1 0,0 1 0,0-1 0,0 1 0,0 0 0,-1 0 0,1 0 0,0 1 0,-1-1 0,1 0-1,-1 1 1,1 0 0,-1 0 0,0-1 0,4 5 0,5 10-3121,-2 3-3788,-9-12-3969</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1:07.702"/>
    </inkml:context>
    <inkml:brush xml:id="br0">
      <inkml:brushProperty name="width" value="0.025" units="cm"/>
      <inkml:brushProperty name="height" value="0.025" units="cm"/>
    </inkml:brush>
  </inkml:definitions>
  <inkml:trace contextRef="#ctx0" brushRef="#br0">28 431 12364,'0'0'-641,"-5"-8"732,-17-23 165,22 31-248,0-1 1,0 1-1,0 0 1,0-1-1,0 1 0,0 0 1,0-1-1,0 1 1,0 0-1,0-1 0,0 1 1,0 0-1,0-1 0,0 1 1,0 0-1,0-1 1,0 1-1,0 0 0,0-1 1,1 1-1,-1 0 1,0-1-1,0 1 0,0 0 1,1 0-1,-1-1 0,0 1 1,0 0-1,0 0 1,1-1-1,-1 1 0,0 0 1,1 0-1,-1 0 1,0 0-1,1-1 0,-1 1 1,0 0-1,0 0 0,1 0 1,-1 0-1,0 0 1,1 0-1,-1 0 0,1 0 1,-1 0-1,0 0 0,1 0 1,-1 0-1,0 0 1,1 0-1,-1 0 0,0 0 1,1 0-1,-1 1 1,0-1-1,0 0 0,1 0 1,-1 0-1,0 0 0,1 1 1,-1-1-1,3 0 67,227 3 4628,-23 1-4118,227-25 0,144-74-716,-6-30 90,-209 43 122,-63 28 895,-236 46-573,1 4-1,107 5 0,-126 9-1288,-44-9 603,0-1-1,0 1 0,0 0 0,-1 0 1,1 0-1,0 1 0,-1-1 0,1 0 0,-1 1 1,1-1-1,-1 1 0,2 1 0,-4 2-3762,-11-4-892</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1:08.603"/>
    </inkml:context>
    <inkml:brush xml:id="br0">
      <inkml:brushProperty name="width" value="0.025" units="cm"/>
      <inkml:brushProperty name="height" value="0.025" units="cm"/>
    </inkml:brush>
  </inkml:definitions>
  <inkml:trace contextRef="#ctx0" brushRef="#br0">1 242 16367,'0'0'-352,"52"-16"224,0 13 224,28 3 64,22-2-160,26-3 96,22-5-96,15-5-128,14-9 0,6-3-128,3-4-64,-5 1-129,1 1 129,-2 8 224,3 10-417,-3 4-1377,-2 3-608,1-2-3940</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1:15.260"/>
    </inkml:context>
    <inkml:brush xml:id="br0">
      <inkml:brushProperty name="width" value="0.025" units="cm"/>
      <inkml:brushProperty name="height" value="0.025" units="cm"/>
    </inkml:brush>
  </inkml:definitions>
  <inkml:trace contextRef="#ctx0" brushRef="#br0">115 30 8168,'-8'2'-54,"-11"5"242,7-2 328,0 0-1,-1-1 1,0-1-1,-24 4 1,36-7 44,41-7 113,22 4 82,93-17-1,6 0-96,272 17-168,0 32-330,181 5 637,183-4-375,-478-19-236,428-40 1,247 21-107,-256 14 230,-425-40-398,-266 27-806,-36 5-251,0 0 1,0 0-1,0-1 1,21-8-1,3-11-4930</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1:23.633"/>
    </inkml:context>
    <inkml:brush xml:id="br0">
      <inkml:brushProperty name="width" value="0.025" units="cm"/>
      <inkml:brushProperty name="height" value="0.025" units="cm"/>
    </inkml:brush>
  </inkml:definitions>
  <inkml:trace contextRef="#ctx0" brushRef="#br0">5496 402 8616,'-125'-31'2595,"-201"-80"-1,201 65-2713,0 6-1,-3 6 1,-261-36-1,-401 15 53,701 51 142,-202-7 20,-1 14-1,-422 56 0,312 6 403,-487 146-1,807-186-429,0 4 0,2 4 1,-97 54-1,141-66-76,0 2-1,2 2 1,1 0 0,0 3 0,3 0 0,0 2 0,2 1 0,-43 62 0,62-80-2,2 0 0,0 1 0,0-1 0,1 1 1,1 1-1,1-1 0,0 1 0,0 0 0,0 15 0,3-20-3,0 0 1,1 0-1,1-1 0,-1 1 0,2 0 1,-1 0-1,2-1 0,-1 1 0,1-1 1,0 1-1,1-1 0,0 0 1,1 0-1,10 14 0,4 1 5,1-2-1,1 0 1,1-1 0,1-2-1,0 0 1,2-1 0,46 25-1,200 82 48,-125-70-92,289 68 0,169-31 9,620-51 144,1100-186-88,-1600 25 27,-516 70-54,281-107-1,-467 149-21,0-1-1,-1 0 0,0-2 0,-1-1 1,0 0-1,21-17 0,-37 25 27,0 0 0,0 0-1,0 0 1,-1 0 0,1 0 0,-1-1 0,0 0-1,0 1 1,-1-1 0,0 0 0,0 0 0,0-1-1,0 1 1,-1 0 0,1-1 0,-2 1-1,1-1 1,0 1 0,-1-1 0,0 1 0,0-1-1,-1 1 1,0-1 0,0 1 0,0-1 0,0 1-1,-1 0 1,0 0 0,0-1 0,-1 1 0,-4-7-1,-2-4-391,-1 1 0,-1 0 0,-1 0 0,0 1-1,0 0 1,-25-18 0,-46-30-2057</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2:03.650"/>
    </inkml:context>
    <inkml:brush xml:id="br0">
      <inkml:brushProperty name="width" value="0.025" units="cm"/>
      <inkml:brushProperty name="height" value="0.025" units="cm"/>
    </inkml:brush>
  </inkml:definitions>
  <inkml:trace contextRef="#ctx0" brushRef="#br0">91 482 10634,'-10'-2'1794,"10"2"-1759,-9-2 117,-1-1-1,1 0 1,0-1-1,-9-4 1,16 8-158,1-1 1,-1 1 0,1-1-1,0 1 1,0-1 0,-1 0 0,1 1-1,0-1 1,0 0 0,0 0-1,0 0 1,0 0 0,0 0 0,0 0-1,0 0 1,0 0 0,1 0-1,-1-1 1,0 1 0,1 0 0,-1 0-1,1-1 1,-1 1 0,1 0-1,-1-1 1,1 1 0,0 0 0,0-1-1,0 1 1,0-1 0,0 1-1,0 0 1,0-1 0,0 1 0,1-1-1,-1 1 1,0 0 0,1-1-1,-1 1 1,1 0 0,0 0 0,-1-1-1,1 1 1,0 0 0,0 0-1,0 0 1,-1 0 0,3-1 0,6-5-17,1 0 1,1 0 0,-1 1 0,1 1-1,0 0 1,0 1 0,1 0 0,21-5 0,-3 0 3,571-135 9,-458 115 8,59-7 12,221-10 0,207 26 319,354 2-80,-235 2-110,-78 0-41,482 0 1611,-706 31-1110,75 1-84,-293-17-365,492 9 605,-491 5-558,256 47 0,-203-5-134,27 4-2205,-103-27-2968,-84-17-197</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2:30.504"/>
    </inkml:context>
    <inkml:brush xml:id="br0">
      <inkml:brushProperty name="width" value="0.025" units="cm"/>
      <inkml:brushProperty name="height" value="0.025" units="cm"/>
    </inkml:brush>
  </inkml:definitions>
  <inkml:trace contextRef="#ctx0" brushRef="#br0">0 202 7431,'0'0'4474,"0"-7"-2921,0-20-338,0 7 1851,25 20-1993,113 4 338,-63-1-1134,89-6 0,198-56 206,-65 8 251,-156 40-420,-128 11-276,0 0 1,0 1 0,0 1-1,-1 0 1,1 0 0,-1 1 0,1 1-1,18 8 1,-13 2-4,-18-13-28,0-1-1,0 0 0,0 0 0,0 1 1,0-1-1,-1 0 0,1 1 0,0-1 1,0 0-1,0 0 0,0 1 0,0-1 1,-1 0-1,1 1 0,0-1 0,0 0 1,-1 0-1,1 0 0,0 1 0,0-1 1,-1 0-1,1 0 0,0 0 0,0 0 1,-1 0-1,1 1 0,0-1 0,-1 0 0,1 0 1,0 0-1,-1 0 0,1 0 0,0 0 1,0 0-1,-1 0 0,-44 1 343,-4-8-277,-70-19-1,-19-3 5,41 20-56,-2 3 0,1 5 0,0 4 0,0 4 0,0 5 0,1 4 0,-172 52 0,244-57-6,25-11-19,0 1 0,0-1 1,-1 0-1,1 0 0,0 0 0,0 1 1,0-1-1,0 0 0,0 0 1,-1 0-1,1 1 0,0-1 1,0 0-1,0 0 0,0 1 1,0-1-1,0 0 0,0 1 1,0-1-1,0 0 0,0 0 1,0 1-1,0-1 0,0 0 1,0 0-1,0 1 0,0-1 1,0 0-1,1 0 0,-1 1 1,0-1-1,0 0 0,0 0 1,0 0-1,0 1 0,1-1 1,-1 0-1,0 0 0,0 0 1,0 1-1,1-1 0,-1 0 1,0 0-1,44 16-182,2-6 206,1-1 1,1-3 0,57 0 0,147-14 18,398-79 87,-322 35-463,-355 54 359,-54-1 1,-3-2 9,-613 97 465,346-37 87,344-58-598,-23 4 102,23-3-142,13-1-192,278-7-2728,-97-19-3333,-73 2-45</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3:21.666"/>
    </inkml:context>
    <inkml:brush xml:id="br0">
      <inkml:brushProperty name="width" value="0.025" units="cm"/>
      <inkml:brushProperty name="height" value="0.025" units="cm"/>
    </inkml:brush>
  </inkml:definitions>
  <inkml:trace contextRef="#ctx0" brushRef="#br0">140 0 5926,'0'0'1617,"-9"0"-880,5 0-669,1 0 0,-1 0 0,0 0 0,0 1 0,0-1 0,1 1 0,-1 0 0,0 0 0,1 0 0,-1 1 0,1-1 0,-1 1 0,1 0 0,-1 0 0,1 0 0,0 0 0,0 0 0,0 1 0,1-1 0,-1 1 0,0 0 0,1 0 0,0 0 0,0 0 0,0 0 0,-3 6 0,-2 7 143,0 1 1,0-1-1,2 1 0,0 0 0,1 1 0,1-1 0,-2 29 0,6 128-515,0-140 152,1-17 142,0 0 0,0-1 0,2 1 0,8 26 0,-10-37 17,0-1-1,0 1 1,0-1-1,1 1 0,0-1 1,0 0-1,0 0 1,1 0-1,0 0 0,0-1 1,0 1-1,0-1 1,1 0-1,-1 0 0,1-1 1,7 4-1,-10-6 36,0 0 1,0-1-1,0 1 0,0-1 1,1 0-1,-1 0 0,0 0 1,0 0-1,0 0 0,0 0 0,1-1 1,-1 1-1,0-1 0,0 1 1,0-1-1,0 0 0,0 0 1,0 0-1,0 0 0,0 0 0,0 0 1,-1-1-1,1 1 0,0 0 1,-1-1-1,1 0 0,-1 1 1,0-1-1,2-2 0,5-7 601,0-1 1,-1 0-1,9-19 1,-7 13-173,19-37 712,-1-1 0,35-114 1,-58 152-1147,0 1 0,-2-1 1,0 0-1,-1 1 0,0-1 1,-2 0-1,-3-26 1,3 41-93,0 0 1,0 1-1,0-1 1,0 0-1,0 1 1,-1-1 0,1 1-1,-1 0 1,1-1-1,-1 1 1,0 0 0,0 0-1,0 0 1,0 0-1,-1 0 1,1 1-1,-4-3 1,-28-8-5202,19 11 1722</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3:36.647"/>
    </inkml:context>
    <inkml:brush xml:id="br0">
      <inkml:brushProperty name="width" value="0.025" units="cm"/>
      <inkml:brushProperty name="height" value="0.025" units="cm"/>
    </inkml:brush>
  </inkml:definitions>
  <inkml:trace contextRef="#ctx0" brushRef="#br0">15729 418 15214,'-8'-9'139,"-2"-1"-195,2 0-93,-1 0 0,-1 1 0,1 0-1,-1 1 1,-1 0 0,0 1 0,0 0 0,-15-7 0,4 7-609,0 1 0,-1 1 0,0 0 0,-36-1 0,-97 5-1369,83 2 858,-205 1-936,-611-22 8152,-114-61-2885,-2 37-2862,771 41-203,-1642-51 1357,1574 36-1210,-1286-52-91,-1424 124 476,2443-18-412,-759 146 1,968-105-41,4 15 1,4 15-1,-399 181 0,598-218-27,4 6 1,-206 141-1,287-168-124,2 3 1,2 2 0,2 4-1,3 2 1,3 2 0,-91 134-1,125-162 72,3 0 0,0 2 0,3 0 0,1 2-1,2-1 1,1 2 0,-9 51 0,18-68 42,0 0 1,2 0-1,0 0 0,1 0 0,2 0 1,0 0-1,1 0 0,1-1 1,1 1-1,1-1 0,1 0 1,1 0-1,1-1 0,20 33 0,-8-22 15,2-2 1,2 0-1,0-2 0,2 0 0,1-2 0,1-1 0,1-2 0,1 0 0,1-3 0,39 20 0,30 7-1,2-4 1,124 33-1,211 48-7,5-20 0,4-19-1,522 30 1,271-65-570,4-47-330,-663-3 643,1727-39 149,-3-47 331,-2222 84-254,141-6 24,1444-78 129,-16-115 727,-1039 67-800,-466 93-59,-3-7 0,151-72 1,-242 95-8,-1-1 0,-2-3 0,-1-2 0,-2-2 0,59-55 0,-84 68 10,-1-1 0,-1-1 0,-1-1 0,-2 0 0,0-2 0,-1 0 0,-2-1 0,-1 0 0,-1-1-1,-1 0 1,-1-1 0,5-30 0,-8 19-21,-1-1 1,-3 1-1,-1-1 0,-2 0 0,-1 1 0,-3-1 1,-1 1-1,-2 0 0,-2 0 0,-1 1 0,-2 0 0,-27-58 1,14 46-27,-3 1 1,-2 2 0,-2 0-1,-2 3 1,-2 0 0,-2 3-1,-1 1 1,-67-53-1,31 36 61,-3 3 0,-3 3 0,-162-77 0,120 77-167,-2 5 0,-162-37 1,-275-18-1289,1 52-1570,168 33-302,-16 9-1612</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23.243"/>
    </inkml:context>
    <inkml:brush xml:id="br0">
      <inkml:brushProperty name="width" value="0.025" units="cm"/>
      <inkml:brushProperty name="height" value="0.025" units="cm"/>
    </inkml:brush>
  </inkml:definitions>
  <inkml:trace contextRef="#ctx0" brushRef="#br0">217 54 3748,'0'0'7991,"6"-8"-3982,30-36 1319,-35 42-3566,-12 21 79,-221 272-720,216-265-999,16-16-273,14-10-471,-4-4 23,0 0 0,-1-1 0,0 0 0,0-1 0,0 0 0,-1 0 0,0-1-1,8-9 1,59-67-7076,-69 76 6969,10-14-1860,-1-2 0,16-29 0,-12 19 4011,1 1 5241,-21 71-3259,-9 29-326,-3 99 0,17-64-5481,-3-96-1293</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5:30.599"/>
    </inkml:context>
    <inkml:brush xml:id="br0">
      <inkml:brushProperty name="width" value="0.025" units="cm"/>
      <inkml:brushProperty name="height" value="0.025" units="cm"/>
    </inkml:brush>
  </inkml:definitions>
  <inkml:trace contextRef="#ctx0" brushRef="#br0">54 101 11050,'0'0'9375,"10"-3"-8308,61-15 86,0 2 1,0 4-1,137-5 0,-142 16-987,169-9 116,-434 17 417,-382 84 225,575-89-1065,9 0 46,20 1 12,37-1 92,27-2 45,0-5-1,0-3 1,-1-4-1,0-4 0,140-45 1,-221 59-47,-3 2-3,0-1 0,1 1 0,-1-1 0,0 0 0,0 1 0,0-1 0,-1 0 0,1 0 0,0-1 0,0 1 0,0 0 0,-1-1 0,1 1 0,-1 0-1,1-1 1,1-3 0,-7 4 25,0 0-1,-1 0 1,1 0 0,-1 0-1,1 1 1,-1 0-1,1 0 1,-7 1-1,6-1-18,-104 2 104,1 6-1,-1 4 1,-159 40-1,256-47-2503,31-5-776,36-7-6354,-19-7-2048</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5:41.814"/>
    </inkml:context>
    <inkml:brush xml:id="br0">
      <inkml:brushProperty name="width" value="0.025" units="cm"/>
      <inkml:brushProperty name="height" value="0.025" units="cm"/>
    </inkml:brush>
  </inkml:definitions>
  <inkml:trace contextRef="#ctx0" brushRef="#br0">245 0 2434,'0'0'2728,"-8"4"-518,-54 23-1877,4-2 369,23-11 2988,22-3-1601,18-2-1456,26 0-83,161-11 1865,222-31 1,-82 4-2303,-859 85 2650,12 0-1656,731-92-787,-123 25-309,306-50 53,-358 46-32,-29 6-8,-12 8-21,-1 1 0,1-1 0,-1 1-1,1-1 1,0 1 0,-1-1 0,1 1 0,-1-1 0,0 1 0,1 0-1,-1-1 1,1 1 0,-1 0 0,1 0 0,-1-1 0,0 1 0,1 0 0,-1 0-1,0 0 1,1 0 0,-1 0 0,0 0 0,1 0 0,-1 0 0,0 0-1,0 0 1,-52-4-51,0 3-1,0 2 0,0 2 0,1 2 0,0 3 1,-73 20-1,122-27-52,-71 24-1466,68-23 896,1 1 0,0 0 1,0 0-1,0 0 0,0 1 0,-4 4 0,5 1-4555</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9:04.025"/>
    </inkml:context>
    <inkml:brush xml:id="br0">
      <inkml:brushProperty name="width" value="0.025" units="cm"/>
      <inkml:brushProperty name="height" value="0.025" units="cm"/>
    </inkml:brush>
  </inkml:definitions>
  <inkml:trace contextRef="#ctx0" brushRef="#br0">0 0 8680,'0'0'-288</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9:04.657"/>
    </inkml:context>
    <inkml:brush xml:id="br0">
      <inkml:brushProperty name="width" value="0.025" units="cm"/>
      <inkml:brushProperty name="height" value="0.025" units="cm"/>
    </inkml:brush>
  </inkml:definitions>
  <inkml:trace contextRef="#ctx0" brushRef="#br0">1578 79 7015,'-43'-12'312,"-1"1"0,0 2 1,0 2-1,-1 2 0,0 2 1,0 1-1,-78 9 0,-8 10-34,-168 44-1,5 24 1669,250-68-1401,0 1 0,2 2 0,0 2 0,-54 38 0,83-50-480,1 1-1,0 0 0,0 0 0,1 1 1,1 1-1,0 0 0,0 0 0,2 1 1,-1 0-1,2 0 0,0 1 0,1 0 1,0 1-1,1-1 0,1 1 0,0 0 1,2 0-1,-1 0 0,2 0 0,0 1 1,1-1-1,1 0 0,0 0 0,1 1 1,1-1-1,1 0 0,9 28 0,-3-18-98,0 0 1,1 0-1,1-2 0,2 1 0,0-2 0,2 1 1,1-2-1,0-1 0,23 23 0,-24-30-6,0 0-1,1-1 1,0-1-1,1-1 1,0 0-1,1-1 1,1-1-1,-1-1 1,1 0-1,0-2 1,1 0-1,32 4 1,9-4 172,0-3 1,1-2 0,111-14-1,187-50 265,-133 20-219,11 13 257,375 2 0,-609 28-436,87-1 42,0-3 0,109-19 1,-173 17-18,0 0 0,-1-2 0,0-1 0,0-1 0,-1-1 0,0-1 0,-1-2 0,-1 0 0,0-2 0,-1-1 0,32-29 0,-33 23 5,-2 0-1,0-2 1,-2 0 0,0-1 0,-2-1-1,-1-1 1,-2 0 0,0-1 0,-2 0-1,-1 0 1,-1-2 0,-2 1 0,-1-1 0,-1 0-1,-2 0 1,-1 0 0,-2-34 0,-1 55 35,0 0 0,0 0 0,-1 0 0,0 1 0,-1-1 0,0 1 0,0-1 0,-1 1 0,0 0 0,-1 0 0,0 1 0,0-1 0,-12-13 1,8 13-37,0 1 0,-1 0 0,0 0 0,0 1 0,-1 0 0,0 0 1,0 2-1,-1-1 0,1 1 0,-19-5 0,-22-1-158,0 1 0,-1 3 0,0 2 0,-103 4 0,122 1-58,-250 15-2490,116-3-1168,46-9-1465</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4:44.474"/>
    </inkml:context>
    <inkml:brush xml:id="br0">
      <inkml:brushProperty name="width" value="0.025" units="cm"/>
      <inkml:brushProperty name="height" value="0.025" units="cm"/>
    </inkml:brush>
  </inkml:definitions>
  <inkml:trace contextRef="#ctx0" brushRef="#br0">0 0 7271,'0'0'10330,"13"2"-9508,116 18 378,0-6-1,1-6 1,260-17 0,-326 1-1052,43-6 187,1 5 0,147 6 0,-239 5-334,-1 2 0,0-1-1,0 2 1,-1 0 0,1 1 0,22 12-1,-47-19-7068,-16-3 3396,-5-2-903</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4:44.864"/>
    </inkml:context>
    <inkml:brush xml:id="br0">
      <inkml:brushProperty name="width" value="0.025" units="cm"/>
      <inkml:brushProperty name="height" value="0.025" units="cm"/>
    </inkml:brush>
  </inkml:definitions>
  <inkml:trace contextRef="#ctx0" brushRef="#br0">5 14 8808,'0'0'9476,"-2"9"-8932,1-7-505,1 0 0,-1 1-1,1-1 1,-1 0-1,1 1 1,0-1-1,0 0 1,0 1-1,0-1 1,1 0-1,-1 1 1,1-1-1,-1 0 1,1 0 0,1 4-1,0-4 45,1 1 0,-1-1-1,1 0 1,-1 0 0,1 0 0,0 0-1,0 0 1,0 0 0,0-1 0,0 0-1,0 1 1,0-1 0,1 0-1,6 0 1,39 8 583,1-3 0,1-2-1,-1-3 1,75-6-1,-95 4-555,450-54 518,-126 8-498,-329 47-296,-25 0 149,0 0 0,0 0 0,0 0 0,0 0-1,0 0 1,0 0 0,0 0 0,0-1 0,1 1-1,-1 0 1,0 0 0,0 0 0,0 0-1,0 0 1,0 0 0,0 0 0,1 1 0,-1-1-1,0 0 1,0 0 0,0 0 0,0 0 0,0 0-1,0 0 1,0 0 0,0 0 0,1 0 0,-1 0-1,0 0 1,0 0 0,0 0 0,0 0-1,0 1 1,0-1 0,0 0 0,0 0 0,0 0-1,0 0 1,0 0 0,0 0 0,1 0 0,-1 0-1,0 1 1,0-1 0,0 0 0,0 0 0,0 0-1,0 0 1,0 0 0,0 0 0,0 1-1,0-1 1,0 0 0,0 0 0,-1 0 0,1 0-1,0 0 1,0 0 0,0 0 0,0 1 0,0-1-1,0 0 1,0 0 0,-3 1-536,0 1-1,0-1 1,0 0-1,0 0 1,0-1 0,-1 1-1,1-1 1,0 1-1,-7-1 1,-16 0-6317</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4:54.654"/>
    </inkml:context>
    <inkml:brush xml:id="br0">
      <inkml:brushProperty name="width" value="0.025" units="cm"/>
      <inkml:brushProperty name="height" value="0.025" units="cm"/>
    </inkml:brush>
  </inkml:definitions>
  <inkml:trace contextRef="#ctx0" brushRef="#br0">1625 208 5285,'0'0'107,"1"-10"-49,-1 4 109,1-1 0,-1 1-1,0 0 1,0 0-1,-1 0 1,0 0-1,0 0 1,0 0-1,-1 0 1,0 0-1,0 0 1,0 1-1,-1-1 1,0 1-1,0-1 1,0 1-1,-1 0 1,0 0-1,0 1 1,-8-8-1,1 3 10,0 2 0,-1-1 0,0 1 0,0 1 0,-1 1 0,0-1 1,0 2-1,0 0 0,-1 0 0,1 1 0,-26-1 0,-8 1 109,-1 1 0,-53 7 0,32 3-105,1 2 0,0 4 0,0 3 0,2 2 0,0 4 0,1 2 0,2 3 0,1 3-1,-90 60 1,113-64-64,2 2 0,0 1 0,3 3-1,0 0 1,2 2 0,2 2-1,1 0 1,2 2 0,1 2 0,-30 66-1,41-74-65,2 0-1,1 0 0,2 2 1,2-1-1,1 1 0,1 0 0,2 1 1,2-1-1,1 1 0,2-1 1,1 1-1,1-1 0,3 1 1,16 58-1,-10-60-9,1 0 0,2-1-1,1 0 1,1-2 0,2 0 0,1-1 0,2-1-1,0 0 1,2-2 0,1-1 0,1-1 0,41 30-1,-33-31 8,1-1-1,1-2 0,1-2 0,1-1 0,0-1 0,1-3 0,1-1 0,0-2 1,1-1-1,61 5 0,-38-10 139,1-2-1,-1-4 1,0-2 0,0-4 0,0-2-1,-1-2 1,0-4 0,-1-2 0,-1-3 0,-1-3-1,-1-2 1,-1-3 0,-1-2 0,-2-2-1,-1-3 1,-2-3 0,93-85 0,-106 83-131,-1-2 0,-3-1 0,-1-2 0,-2-1 0,-2-1 0,-2-2 0,27-67 0,-39 76-36,-2-1-1,-1-1 1,-2 0 0,-3-1-1,-1 0 1,-1 0-1,-3 0 1,-2 0 0,-8-86-1,5 111-17,-1 1-1,0-1 1,-1 1 0,-1 0-1,-1 1 1,-1-1 0,0 1-1,-1 0 1,0 1-1,-1 0 1,-1 0 0,-1 1-1,0 1 1,-1-1 0,0 2-1,-1-1 1,0 2-1,-1 0 1,0 1 0,-1 0-1,0 1 1,0 0-1,-1 2 1,0 0 0,-1 0-1,0 2 1,-27-6 0,2 4-276,0 2 1,-1 2-1,-43 2 1,-126 16-3104,125-7 973,4-4-2030</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4:55.638"/>
    </inkml:context>
    <inkml:brush xml:id="br0">
      <inkml:brushProperty name="width" value="0.025" units="cm"/>
      <inkml:brushProperty name="height" value="0.025" units="cm"/>
    </inkml:brush>
  </inkml:definitions>
  <inkml:trace contextRef="#ctx0" brushRef="#br0">0 5397 6502,'0'0'6785,"1"-10"-6005,2-3-655,0-1-1,1 1 1,1 0 0,0 0 0,0 0 0,2 1 0,-1 0 0,2 0 0,12-16 0,552-869-184,-223 333-225,27 17 750,150-114 543,773-752 0,-752 890 194,36 51 321,-573 465-1512,39-30 27,3 3 0,92-47 0,-120 74-1706,-20 6-1889,-15 3 552,-5 0-418,-2-2-2519</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4:56.132"/>
    </inkml:context>
    <inkml:brush xml:id="br0">
      <inkml:brushProperty name="width" value="0.025" units="cm"/>
      <inkml:brushProperty name="height" value="0.025" units="cm"/>
    </inkml:brush>
  </inkml:definitions>
  <inkml:trace contextRef="#ctx0" brushRef="#br0">239 284 7303,'-12'0'-246,"-20"-1"344,-46 6-1,68-4 408,0 0 1,0 1-1,0 1 1,0-1-1,0 2 1,1-1-1,-1 1 1,1 1-1,0-1 1,-10 8-1,19-12-474,0 0 0,1 0 1,-1 0-1,0 0 0,0 0 0,0 0 0,1 0 1,-1 1-1,0-1 0,0 0 0,1 0 0,-1 0 0,0 0 1,0 0-1,0 0 0,0 0 0,1 1 0,-1-1 0,0 0 1,0 0-1,0 0 0,0 0 0,1 1 0,-1-1 0,0 0 1,0 0-1,0 1 0,0-1 0,0 0 0,0 0 1,0 0-1,0 1 0,0-1 0,0 0 0,0 0 0,0 1 1,0-1-1,0 0 0,0 0 0,0 1 0,0-1 0,0 0 1,0 0-1,0 0 0,0 1 0,0-1 0,0 0 0,0 0 1,0 0-1,-1 1 0,1-1 0,0 0 0,0 0 1,0 0-1,0 1 0,-1-1 0,1 0 0,0 0 0,0 0 1,0 0-1,-1 0 0,1 0 0,0 1 0,0-1 0,-1 0 1,25 0 405,-23 0-380,44-6 455,-1-3 1,1-1-1,-2-2 0,48-20 1,-28 10-326,17-4-53,593-173 133,-631 190-300,65-4 1,-104 12 27,0 1 0,0 0-1,0-1 1,0 1 0,0 1-1,0-1 1,0 0-1,0 1 1,-1 0 0,1-1-1,0 1 1,0 0 0,0 1-1,-1-1 1,1 0-1,-1 1 1,1-1 0,3 4-1,-4-2-2,0 0 0,0 0-1,-1 0 1,1 0 0,-1 1-1,0-1 1,0 0 0,0 1 0,-1-1-1,1 0 1,-1 1 0,1-1-1,-1 1 1,0-1 0,-1 7 0,-1 7 24,-1 0 1,-1 0 0,0 0 0,-1-1 0,-1 1-1,-1-1 1,0-1 0,-11 18 0,-81 118 156,97-148-172,-242 317 385,104-141-3649,125-162-1248,8-14-4335</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5:05.890"/>
    </inkml:context>
    <inkml:brush xml:id="br0">
      <inkml:brushProperty name="width" value="0.025" units="cm"/>
      <inkml:brushProperty name="height" value="0.025" units="cm"/>
    </inkml:brush>
  </inkml:definitions>
  <inkml:trace contextRef="#ctx0" brushRef="#br0">1 0 7207,'0'0'13586,"0"9"-12630,4 113 1170,-5-75-2034,2 0-1,3 0 1,16 86 0,12-5-124,-56-187-10779,0 23 4427</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23.604"/>
    </inkml:context>
    <inkml:brush xml:id="br0">
      <inkml:brushProperty name="width" value="0.025" units="cm"/>
      <inkml:brushProperty name="height" value="0.025" units="cm"/>
    </inkml:brush>
  </inkml:definitions>
  <inkml:trace contextRef="#ctx0" brushRef="#br0">0 1 12524,'0'0'8071,"52"3"-7398,-8 3-577,3-2-32,3-4-1089,-3 0-2594,-8 0-5446</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5:06.375"/>
    </inkml:context>
    <inkml:brush xml:id="br0">
      <inkml:brushProperty name="width" value="0.025" units="cm"/>
      <inkml:brushProperty name="height" value="0.025" units="cm"/>
    </inkml:brush>
  </inkml:definitions>
  <inkml:trace contextRef="#ctx0" brushRef="#br0">1 350 14894,'0'0'5499,"11"2"-4074,28 5 11,2 1-806,1-2 1,-1-1-1,64-2 1,-94-3-649,-1-1 1,0 0-1,0 0 0,0-1 1,0 0-1,0-1 0,0 0 1,0-1-1,-1 0 0,0 0 1,0-1-1,0 0 1,0-1-1,-1 0 0,0 0 1,0-1-1,-1 0 0,1 0 1,-2-1-1,9-11 0,-7 6-10,-1 0 0,0-1 0,-2 0 0,1-1 0,-2 1 0,0-1 0,0 0-1,-1 0 1,-1 0 0,-1-1 0,0 1 0,-1 0 0,-1-1 0,-2-17 0,2 30 29,1 1 0,0 0 0,-1-1 1,1 1-1,-1 0 0,0 0 0,0-1 1,0 1-1,0 0 0,0 0 1,0 0-1,0 0 0,-1 0 0,1 0 1,-4-2-1,4 3 5,0 1 1,0-1 0,0 1-1,0-1 1,-1 1-1,1-1 1,0 1-1,0 0 1,-1-1-1,1 1 1,0 0-1,0 0 1,-1 0 0,1 0-1,0 0 1,-1 0-1,1 1 1,0-1-1,0 0 1,-3 1-1,-1 2 11,-1 0-1,1 0 0,0 0 0,0 1 1,0 0-1,0 0 0,1 0 0,-1 0 1,-6 10-1,-1 1 75,1 0-1,1 1 1,0 0 0,1 1 0,1 0-1,1 0 1,0 1 0,1 0 0,1 0-1,1 0 1,0 1 0,2 0 0,-1 21-1,3-38-81,1 0 0,-1 0 0,1 0 0,0 1 0,-1-1 0,1 0 0,0 0 0,0 0 0,0-1 0,1 1 0,-1 0 0,0 0 0,1 0 0,-1-1 0,1 1 0,-1-1 0,1 1 0,0-1 0,0 0 0,0 0 0,0 0 0,0 0 0,0 0 0,0 0-1,0 0 1,0-1 0,0 1 0,0-1 0,0 1 0,1-1 0,-1 0 0,0 0 0,0 0 0,3 0 0,7 0 36,0-1 0,0 0-1,-1 0 1,1-1 0,14-4-1,42-24 30,-57 24-65,0 0 0,0 1 0,0 0-1,1 1 1,0 1 0,0 0 0,13-2-1,-23 5 8,-1 0 0,0 1 0,1-1 0,-1 0-1,0 1 1,0-1 0,0 1 0,1 0-1,-1-1 1,0 1 0,0 0 0,0 0-1,0 0 1,0-1 0,0 1 0,0 0 0,-1 0-1,1 1 1,0-1 0,0 0 0,-1 0-1,1 0 1,-1 0 0,1 1 0,-1-1-1,0 0 1,1 0 0,-1 1 0,0-1 0,0 0-1,0 1 1,0-1 0,0 0 0,0 3-1,-1 59 863,0-47-706,-6 37 171,5-43-322,0 0 1,1-1-1,0 1 0,1 0 0,0 0 0,1 15 0,0-24-47,-1-1-1,0 0 0,0 0 1,0 1-1,0-1 0,1 0 1,-1 0-1,0 0 0,0 1 1,1-1-1,-1 0 1,0 0-1,0 0 0,1 0 1,-1 1-1,0-1 0,1 0 1,-1 0-1,0 0 0,0 0 1,1 0-1,-1 0 1,0 0-1,1 0 0,-1 0 1,0 0-1,1 0 0,-1 0 1,0 0-1,0 0 0,1 0 1,-1 0-1,0 0 1,1 0-1,-1-1 0,0 1 1,0 0-1,1 0 0,-1 0 1,0 0-1,0-1 1,1 1-1,-1 0 0,0 0 1,0 0-1,0-1 0,1 1 1,-1 0-1,0 0 0,0-1 1,0 1-1,0 0 1,0-1-1,0 1 0,1 0 1,-1-1-1,12-15-2597,7-33-6868,-10 18 1452</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5:06.723"/>
    </inkml:context>
    <inkml:brush xml:id="br0">
      <inkml:brushProperty name="width" value="0.025" units="cm"/>
      <inkml:brushProperty name="height" value="0.025" units="cm"/>
    </inkml:brush>
  </inkml:definitions>
  <inkml:trace contextRef="#ctx0" brushRef="#br0">4 0 15951,'0'0'3203,"-4"52"-1217,4-26-705,0 4-224,4 3-512,3-4-385,2-1-96,2-2 0,-4-4-32,1-2-32,-3-7-128,0-7-353,1-3-608,-3-3-1057,-1-12-768,-2-14-2564,0-8-3202</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5:07.069"/>
    </inkml:context>
    <inkml:brush xml:id="br0">
      <inkml:brushProperty name="width" value="0.025" units="cm"/>
      <inkml:brushProperty name="height" value="0.025" units="cm"/>
    </inkml:brush>
  </inkml:definitions>
  <inkml:trace contextRef="#ctx0" brushRef="#br0">23 1 15919,'0'0'7143,"-23"51"-6791,28-24-64,12 6-256,1-6-1473,5-2-2210,6-8-4037</inkml:trace>
  <inkml:trace contextRef="#ctx0" brushRef="#br0" timeOffset="1">245 187 17008,'0'0'5200,"-9"-1"-3967,5 0-1158,-6 0 130,-1 0 1,0 1-1,-19 1 1,28-1-197,0 0 0,0 0 0,-1 0 1,1 1-1,0-1 0,0 1 0,0-1 0,0 1 1,-1 0-1,1 0 0,0 0 0,0 0 0,1 0 1,-1 1-1,0-1 0,0 0 0,1 1 0,-1 0 1,0-1-1,1 1 0,0 0 0,-1 0 0,1-1 1,0 1-1,0 0 0,0 0 0,0 0 0,0 3 1,1-4-40,0 1 1,0-1-1,0 0 1,0 0-1,1 0 1,-1 1-1,1-1 1,-1 0-1,1 0 1,-1 0 0,1 0-1,0 0 1,-1 0-1,1 0 1,0 0-1,0 0 1,0 0-1,-1 0 1,1-1-1,0 1 1,0 0 0,0-1-1,1 1 1,-1 0-1,0-1 1,0 1-1,0-1 1,2 1-1,42 14-404,-31-12 36,6 4-147,72 25-999,-83-29 1513,0 2-1,0-1 0,-1 1 0,0 0 0,0 1 0,0 0 0,11 12 0,-18-18 113,0 1 0,0 0 0,-1 0 0,1-1 1,0 1-1,-1 0 0,1 0 0,-1 0 0,1 0 0,-1 0 0,0 0 0,1 0 0,-1 0 0,0 0 1,1 0-1,-1 0 0,0 0 0,0 0 0,0 0 0,0 0 0,0 0 0,0 0 0,0 0 0,-1 0 0,1 0 1,0 0-1,0 0 0,-1 0 0,1 0 0,-1 0 0,0 1 0,-1 1 131,0-1 0,-1 1 0,1-1 0,-1 0 0,0 0 0,1 0 0,-1 0 0,0-1 0,0 1 0,-4 1 0,-10 3 667,0 0 0,-29 5 1,23-6-620,0-2 1,0 0-1,0-2 1,-29-1-1,51 0-380,0 0 0,0-1 0,0 1 0,0 0 0,-1 0 0,1-1 0,0 1 0,0 0 0,0-1 0,0 1 0,0-1 0,0 1 0,0-1 0,0 0 0,1 1 0,-1-1 0,0 0 0,0 0-1,0 1 1,1-1 0,-2-2 0,2 2-325,-1 0-1,0-1 0,1 1 0,0-1 0,-1 0 0,1 1 0,0-1 0,0 1 1,0-1-1,0 1 0,0-1 0,0 0 0,1-2 0,7-20-8549</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5:07.742"/>
    </inkml:context>
    <inkml:brush xml:id="br0">
      <inkml:brushProperty name="width" value="0.025" units="cm"/>
      <inkml:brushProperty name="height" value="0.025" units="cm"/>
    </inkml:brush>
  </inkml:definitions>
  <inkml:trace contextRef="#ctx0" brushRef="#br0">136 0 12876,'0'0'10944,"-5"14"-10453,0 4-156,1 0 0,0 1 0,2-1 0,0 1 0,0 0 0,2-1 0,4 36 0,37 151 1086,-21-117-271,14 150 0,-36-255-1116,-2 0 0,0 1 1,-1-1-1,-1 1 0,0 0 0,-1 1 1,-1-1-1,0 2 0,-13-18 0,-20-27-669,-52-55-1,92 113 629,1 1-1,0-1 1,-1 1 0,1 0 0,-1-1 0,1 1-1,0-1 1,-1 1 0,1-1 0,0 1-1,-1-1 1,1 0 0,0 1 0,0-1 0,0 1-1,0-1 1,-1 1 0,1-1 0,0 0-1,0 1 1,0-1 0,0 1 0,0-1 0,0 0-1,1 1 1,-1-1 0,0 1 0,0-1-1,1 0 1,16-8-244,42 5-598,-41 4 244,140-19-8283,-105 8 2087</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5:08.072"/>
    </inkml:context>
    <inkml:brush xml:id="br0">
      <inkml:brushProperty name="width" value="0.025" units="cm"/>
      <inkml:brushProperty name="height" value="0.025" units="cm"/>
    </inkml:brush>
  </inkml:definitions>
  <inkml:trace contextRef="#ctx0" brushRef="#br0">152 71 15054,'0'0'6753,"-11"-1"-5018,3-1-1532,0 2 0,-1-1 0,1 1 0,0 0 0,0 1 0,0 0 0,0 0 0,-12 4 0,16-3-138,1-1-1,0 0 1,0 1 0,0 0-1,0 0 1,0 0-1,0 0 1,0 0 0,1 1-1,-1-1 1,1 1 0,0 0-1,0 0 1,0 0-1,0 0 1,0 0 0,0 0-1,1 0 1,0 0-1,-1 1 1,1-1 0,0 1-1,1-1 1,-1 1-1,1-1 1,-1 6 0,1-7-52,-1 1 1,1-1 0,0 1 0,0-1-1,0 1 1,0 0 0,1-1 0,-1 1-1,1-1 1,-1 1 0,1-1 0,0 0-1,0 1 1,0-1 0,0 0-1,0 1 1,1-1 0,-1 0 0,1 0-1,-1 0 1,1 0 0,0 0 0,3 2-1,-2-2 61,1-1 0,0 1 0,0-1-1,0 0 1,0 0 0,1 0 0,-1 0-1,0-1 1,0 0 0,0 1 0,1-2-1,-1 1 1,0 0 0,5-2 0,-5 1-27,0 0 1,1 0 0,-1 0 0,0 0 0,0-1-1,0 0 1,0 0 0,-1 0 0,1 0-1,-1-1 1,1 1 0,-1-1 0,0 0 0,0 0-1,0 0 1,0-1 0,0 1 0,-1-1-1,1 1 1,-1-1 0,0 0 0,2-7-1,-1 3-11,0-1-1,0 1 0,-1-1 1,-1 0-1,0 0 0,0 0 1,0 0-1,-1 0 0,-2-17 1,1 23-54,0 0 0,0 0 0,-1 0 0,1 0 0,-1 0 0,0 0 0,1 0 0,-1 0 0,0 1 0,-1-1 0,-2-2 0,4 4-11,1 0 1,-1 0 0,0 0-1,0 0 1,0 1-1,0-1 1,0 0-1,0 1 1,0-1-1,0 0 1,0 1-1,0-1 1,0 1-1,0 0 1,0-1 0,0 1-1,-1 0 1,1 0-1,0 0 1,0 0-1,0 0 1,-1 0-1,1 0 1,0 0-1,0 0 1,0 0 0,0 1-1,0-1 1,-1 0-1,1 1 1,0-1-1,0 1 1,0-1-1,-2 2 1,3-1-59,-1 0 0,0 0 1,0 0-1,1 0 0,-1 0 0,0 0 1,1 0-1,-1 0 0,1 0 0,-1 0 1,1 0-1,0 0 0,-1 0 0,1 0 1,0 1-1,0-1 0,0 0 0,0 0 1,0 0-1,0 0 0,0 1 0,0-1 1,0 0-1,1 0 0,-1 0 0,0 0 1,1 0-1,-1 0 0,1 0 0,-1 1 1,1-1-1,0-1 0,-1 1 0,1 0 1,0 0-1,0 0 0,0 0 0,1 1 1,1 1-404,0-1 1,0 1 0,0-1-1,0 0 1,0 0 0,1 0-1,-1 0 1,1 0 0,-1-1 0,7 2-1,19-1-3647,-1-1-1789</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5:08.446"/>
    </inkml:context>
    <inkml:brush xml:id="br0">
      <inkml:brushProperty name="width" value="0.025" units="cm"/>
      <inkml:brushProperty name="height" value="0.025" units="cm"/>
    </inkml:brush>
  </inkml:definitions>
  <inkml:trace contextRef="#ctx0" brushRef="#br0">39 7 12043,'0'0'8638,"-4"11"-7741,-4 13-261,1 0 1,1 1-1,2-1 1,-3 34-1,5-40-472,1 0-1,1 0 0,1-1 1,1 1-1,0 0 1,1 0-1,8 26 0,-9-41-186,-1 1 0,1 0-1,0-1 1,0 1 0,0-1 0,0 0-1,0 1 1,1-1 0,0 0-1,5 4 1,-7-6 25,0-1 0,0 1 0,0-1 0,0 1 0,0-1 0,0 1 0,0-1 0,0 0 0,1 0 0,-1 1 0,0-1 0,0 0 0,0 0-1,1 0 1,-1 0 0,0-1 0,0 1 0,0 0 0,0 0 0,1-1 0,-1 1 0,0-1 0,0 1 0,0-1 0,0 1 0,0-1 0,0 0 0,0 1 0,0-1 0,0 0 0,0 0 0,-1 0 0,1 1-1,0-1 1,0 0 0,-1 0 0,1 0 0,-1 0 0,1 0 0,0-2 0,13-25-43,-1-1 0,-2 0-1,-1-1 1,-1 0 0,8-49-1,-10 45-62,8-39-483,-10 43 532,-4 23 217,-2 9 174,-5 26 29,0-1 1,2 1-1,1 0 1,1 0-1,3 34 0,0-50-254,0 1 0,1-1 0,0 0 0,0-1-1,2 1 1,-1 0 0,2-1 0,-1 0-1,2 0 1,-1 0 0,2 0 0,-1-1-1,1 0 1,14 15 0,4-8-457,-12-15-1517,-3-12-3781,-2-13-4093</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5:09.594"/>
    </inkml:context>
    <inkml:brush xml:id="br0">
      <inkml:brushProperty name="width" value="0.025" units="cm"/>
      <inkml:brushProperty name="height" value="0.025" units="cm"/>
    </inkml:brush>
  </inkml:definitions>
  <inkml:trace contextRef="#ctx0" brushRef="#br0">129 139 8680,'0'0'2130,"9"-8"1073,1-1-1573,0-1 0,0-1 0,15-20 0,-24 28-1337,1 1 0,-1 0 0,0-1 0,1 1 0,-1-1 0,0 1 0,0-1 0,-1 1-1,1-1 1,0 0 0,-1 1 0,0-1 0,0 0 0,0-3 0,0 5-213,-1-1 0,1 1 0,-1-1 0,0 1 0,0-1 0,0 1 0,0 0 0,0-1 0,0 1 0,0 0 0,0 0 0,0 0 0,-1 0 0,1 0 0,0 0 0,-1 0 0,1 0 0,-1 0 0,1 1 0,-1-1 0,1 0 0,-1 1 0,0 0 0,1-1 0,-1 1 0,1 0 0,-3 0 0,-2-1-60,0 0 1,-1 1-1,1 0 0,0 1 0,-1-1 1,1 1-1,0 0 0,0 1 0,-1-1 1,1 1-1,0 0 0,1 1 0,-1 0 1,0 0-1,1 0 0,-1 0 1,1 1-1,0 0 0,0 0 0,1 0 1,-6 7-1,6-7-25,1 0 0,-1 1 0,1 0 0,0-1 0,0 1 0,0 0 0,1 1 0,-1-1 0,2 0 0,-1 1 0,0-1 0,1 1 0,0-1 0,0 1 0,1 0 0,0-1 0,0 1-1,0 0 1,0 0 0,1-1 0,0 1 0,0-1 0,1 1 0,2 6 0,-3-10 20,0 0-1,0 0 0,0 0 1,0 0-1,1 0 0,-1 0 1,0 0-1,1-1 0,0 1 1,-1 0-1,1-1 1,0 1-1,0-1 0,0 0 1,0 0-1,0 0 0,0 0 1,0 0-1,1 0 0,-1 0 1,0-1-1,0 1 0,1-1 1,-1 0-1,0 1 0,1-1 1,-1 0-1,0 0 0,0-1 1,1 1-1,-1 0 1,0-1-1,1 0 0,-1 1 1,0-1-1,0 0 0,3-1 1,3-2 75,0 0 0,0 0 0,0-1 0,0 1 0,-1-2 0,0 1 0,0-1 0,8-9 0,-13 13-90,4-4 8,0-1 0,0 0 0,0-1 0,-1 1 0,0-1 0,-1 0 0,7-15 0,-20 81-248,10-57 238,-1-1-1,0 1 1,0 0 0,1-1-1,-1 1 1,1 0-1,-1-1 1,1 1 0,-1-1-1,1 1 1,-1-1 0,1 1-1,-1-1 1,1 1-1,-1-1 1,1 0 0,0 1-1,-1-1 1,1 0 0,0 0-1,-1 1 1,1-1-1,0 0 1,-1 0 0,1 0-1,0 0 1,0 0-1,-1 0 1,1 0 0,0 0-1,0 0 1,0 0 0,29-3 21,-14-2 4,0 0-1,0-1 0,-1-1 0,0 0 0,16-11 1,-16 9-29,0 0 1,1 2 0,0 0-1,29-9 1,-45 16-7,1 0-1,0 0 1,-1 0-1,1-1 1,0 1-1,-1 0 1,1 0-1,0 0 0,-1 1 1,1-1-1,0 0 1,-1 0-1,1 0 1,0 0-1,-1 1 1,1-1-1,0 0 1,-1 0-1,1 1 1,-1-1-1,1 1 1,0-1-1,-1 0 1,1 1-1,-1-1 1,1 1-1,-1-1 1,0 1-1,1 0 1,0 0-1,4 28-105,-12 42 197,4-57-90,3-13 29,0 1-1,-1-1 1,1 1-1,0-1 0,0 0 1,-1 1-1,1-1 1,0 0-1,1 1 0,-1-1 1,0 1-1,0-1 0,0 0 1,1 1-1,-1-1 1,1 0-1,-1 1 0,1-1 1,0 0-1,-1 0 1,1 0-1,1 2 0,-1-3 23,0 1-1,0-1 1,0 0-1,0 0 1,1 0-1,-1 0 1,0 0 0,0 0-1,0 0 1,0 0-1,0 0 1,0 0-1,0-1 1,0 1-1,0 0 1,0-1-1,0 1 1,0-1-1,0 1 1,0-1-1,1 0 1,9-7 207,-1 0 0,0 0 0,11-13 1,23-38-71,-9 9-253,-30 113-864,-4-60 991,0 0 0,0 0 0,0 0-1,1 0 1,-1 0 0,1 0 0,-1-1 0,1 1-1,0 0 1,0-1 0,0 1 0,1-1-1,-1 0 1,1 0 0,-1 0 0,1 0-1,-1 0 1,1 0 0,0-1 0,0 1 0,0-1-1,0 0 1,0 0 0,0 0 0,0 0-1,1-1 1,-1 1 0,0-1 0,0 0-1,0 0 1,1 0 0,-1 0 0,0 0-1,0-1 1,1 0 0,-1 1 0,0-1 0,0 0-1,0-1 1,0 1 0,0 0 0,0-1-1,-1 0 1,1 1 0,0-1 0,-1 0-1,1-1 1,-1 1 0,0 0 0,0-1-1,0 1 1,3-5 0,-2 2-17,1-1 0,-1 0 1,0 0-1,0-1 0,0 1 0,-1-1 1,0 1-1,-1-1 0,1 0 0,-1 1 0,0-8 1,-1 11-37,0 1 0,-1 0 0,1 0 0,0 0 0,-1 0 0,1 0 0,-1 0 0,0 0 1,0 0-1,0 0 0,0 1 0,0-1 0,0 0 0,0 0 0,-1 1 0,1-1 0,0 1 0,-1-1 0,1 1 1,-1-1-1,0 1 0,0 0 0,1 0 0,-1 0 0,0 0 0,0 0 0,0 0 0,0 1 0,0-1 0,0 1 1,0-1-1,0 1 0,0 0 0,0 0 0,0 0 0,0 0 0,-1 0 0,-1 0 0,-10 3-577,15 3-1133,21 4-1106,-4-7 470,0-2-1,27 0 0,-29-1 448,23 0-4147</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5:09.938"/>
    </inkml:context>
    <inkml:brush xml:id="br0">
      <inkml:brushProperty name="width" value="0.025" units="cm"/>
      <inkml:brushProperty name="height" value="0.025" units="cm"/>
    </inkml:brush>
  </inkml:definitions>
  <inkml:trace contextRef="#ctx0" brushRef="#br0">118 19 9545,'0'0'17200,"-9"-4"-17141,-28-10-59,37 14-6,-1 0 0,0 0 1,1 0-1,-1 0 0,1 0 0,-1 0 0,1 0 0,-1 0 1,1 0-1,-1 0 0,1 0 0,-1 1 0,0-1 0,1 0 1,-1 0-1,1 1 0,0-1 0,-1 0 0,1 1 0,-1-1 1,1 0-1,-1 1 0,1-1 0,0 0 0,-1 1 1,1-1-1,0 1 0,-1-1 0,1 1 0,0-1 0,0 1 1,-1-1-1,1 1 0,0-1 0,0 1 0,0-1 0,0 1 1,0 0-1,0-1 0,0 1 0,0-1 0,0 1 0,0-1 1,0 1-1,0-1 0,0 1 0,1 1 0,7 24-312,-3-22 233,0 0-1,0 0 1,1 0-1,0-1 1,-1 0-1,1 0 1,1 0-1,-1-1 1,0 0-1,10 2 1,-10-3-7,0 0 1,0 1-1,0 0 0,-1 1 1,1-1-1,0 1 1,-1 0-1,0 0 1,0 0-1,0 1 0,5 5 1,-9-9 161,0 1 0,-1 0 1,1 0-1,-1 0 0,1 0 0,-1 0 0,1 0 1,-1 1-1,0-1 0,1 0 0,-1 0 1,0 0-1,0 0 0,0 0 0,0 0 0,0 0 1,0 1-1,0-1 0,0 0 0,-1 0 0,1 0 1,0 0-1,-1 0 0,1 0 0,-1 0 1,1 0-1,-1 0 0,1 0 0,-1 0 0,0 0 1,1 0-1,-1 0 0,0 0 0,0-1 1,0 1-1,1 0 0,-1 0 0,0-1 0,0 1 1,-2 0-1,-46 25 1812,42-23-1694,-5 3 106,-1-1 1,0-1 0,-16 4-1,-8-6-1467,35-2 757,0-1 0,0 1 0,0-1 0,1 1 0,-1-1 0,0 1 0,0-1 0,1 0-1,-1 0 1,0 0 0,1 0 0,-1 0 0,1 0 0,-3-3 0,-7-12-7025</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5:10.314"/>
    </inkml:context>
    <inkml:brush xml:id="br0">
      <inkml:brushProperty name="width" value="0.025" units="cm"/>
      <inkml:brushProperty name="height" value="0.025" units="cm"/>
    </inkml:brush>
  </inkml:definitions>
  <inkml:trace contextRef="#ctx0" brushRef="#br0">1 0 6406</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5:10.739"/>
    </inkml:context>
    <inkml:brush xml:id="br0">
      <inkml:brushProperty name="width" value="0.025" units="cm"/>
      <inkml:brushProperty name="height" value="0.025" units="cm"/>
    </inkml:brush>
  </inkml:definitions>
  <inkml:trace contextRef="#ctx0" brushRef="#br0">0 65 11531,'3'-9'1351,"-1"0"-550,-1 6-487,-1 0 0,1 0 0,0 0-1,0-1 1,0 1 0,0 0 0,0 0-1,1 0 1,0 1 0,-1-1 0,1 0-1,0 1 1,4-4 0,-6 5-274,0 1 1,0 0-1,0 0 1,0 0 0,1 0-1,-1 0 1,0-1-1,0 1 1,0 0-1,1 0 1,-1 0 0,0 0-1,0 0 1,0 0-1,1 0 1,-1 0-1,0 0 1,0 0 0,1 0-1,-1 0 1,0 0-1,0 0 1,0 0-1,1 0 1,-1 0 0,0 0-1,0 0 1,1 0-1,-1 0 1,0 0-1,0 0 1,0 1 0,1-1-1,-1 0 1,0 0-1,0 0 1,0 0-1,0 0 1,1 1 0,-1-1-1,0 0 1,0 0-1,0 0 1,0 1-1,0-1 1,0 0 0,0 0-1,1 0 1,-1 1-1,0-1 1,0 0-1,0 0 1,0 1 0,0-1-1,0 0 1,0 0-1,0 0 1,0 1-1,0-1 1,0 0 0,0 0-1,0 1 1,-1-1-1,1 0 1,0 0-1,0 0 1,0 1 0,0-1-1,0 0 1,25 188 5540,1 11-4030,-13-74-321,-4 193 1,-9-269-73,0-99-977,-2 0 3,3-1 0,1 1 0,3 0-1,19-83 1,-22 128-218,-1-1 1,1 1-1,1-1 1,-1 1-1,1 0 1,0 0-1,0 0 1,1 0-1,-1 1 1,1-1-1,0 1 1,0 0-1,1 0 0,-1 0 1,1 1-1,0 0 1,0-1-1,0 2 1,0-1-1,0 1 1,1-1-1,7-1 1,-6 3-12,0 0 1,-1 0 0,1 1 0,0-1 0,0 2 0,-1-1-1,1 1 1,0 0 0,-1 0 0,1 1 0,-1-1 0,1 2-1,-1-1 1,0 1 0,0 0 0,0 0 0,0 1-1,0-1 1,5 6 0,-7-5 68,0 1-1,0-1 1,-1 1 0,0-1-1,0 1 1,0 0-1,0 0 1,-1 1 0,0-1-1,0 0 1,-1 1-1,1-1 1,-1 1 0,0-1-1,-1 1 1,1 0-1,-1-1 1,-1 12 0,4-33 154,2-12 190,2-51 1,-7 71-359,0 0-1,0 0 0,-1 0 0,-1-1 0,1 1 0,-1 0 0,0 1 0,-1-1 0,0 0 0,0 1 0,-5-8 0,8 15-31,0 0-1,0 0 0,0 0 0,0 0 0,0 1 0,0-1 0,0 0 0,-1 0 0,1 0 1,0 0-1,0 0 0,0 0 0,0 1 0,0-1 0,0 0 0,0 0 0,-1 0 0,1 0 1,0 0-1,0 0 0,0 0 0,0 0 0,0 0 0,-1 0 0,1 0 0,0 0 0,0 0 0,0 0 1,0 0-1,0 0 0,-1 0 0,1 0 0,0 0 0,0 0 0,0 0 0,0 0 0,-1 0 1,1 0-1,0 0 0,0 0 0,0 0 0,0 0 0,0 0 0,0 0 0,-1-1 0,1 1 0,0 0 1,0 0-1,0 0 0,0 0 0,0 0 0,0 0 0,0-1 0,0 1 0,0 0 0,-1 0 1,1 0-1,0 0 0,0 0 0,0-1 0,0 1 0,0 1-66,0 0-1,0-1 1,0 1 0,1 0-1,-1 0 1,0-1 0,0 1 0,1 0-1,-1-1 1,0 1 0,1 0-1,-1-1 1,0 1 0,1-1-1,-1 1 1,1 0 0,-1-1-1,1 1 1,-1-1 0,1 0-1,0 1 1,10 3-1135,-1 0 1,0-1 0,1 0-1,0-1 1,0 0-1,0-1 1,0 0-1,0-1 1,0 0-1,15-3 1,10 2-3662,1 1-784</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24.045"/>
    </inkml:context>
    <inkml:brush xml:id="br0">
      <inkml:brushProperty name="width" value="0.025" units="cm"/>
      <inkml:brushProperty name="height" value="0.025" units="cm"/>
    </inkml:brush>
  </inkml:definitions>
  <inkml:trace contextRef="#ctx0" brushRef="#br0">1 1 13164,'0'0'7976,"5"46"-6887,-5-16-384,0 2-481,0 0-128,0-1-352,11-8-961,1-5-961,5-10-2115,-1-8-2209</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5:11.291"/>
    </inkml:context>
    <inkml:brush xml:id="br0">
      <inkml:brushProperty name="width" value="0.025" units="cm"/>
      <inkml:brushProperty name="height" value="0.025" units="cm"/>
    </inkml:brush>
  </inkml:definitions>
  <inkml:trace contextRef="#ctx0" brushRef="#br0">118 44 2819,'21'-18'7994,"-21"18"-7692,1-1 0,-1 1 1,0-1-1,0 1 0,1-1 0,-1 1 0,0-1 0,0 0 1,0 1-1,1-1 0,-1 1 0,0-1 0,0 0 0,0 1 0,0-1 1,0 0-1,0 1 0,-1-1 0,1 1 0,0-1 0,0 0 1,0 1-1,0-1 0,-1 0 0,-14-9 5087,-12 9-4370,22 2-939,1 1 0,-1-1 0,1 1 0,0-1 0,0 1 0,0 1-1,0-1 1,0 0 0,0 1 0,1 0 0,-1 0 0,1 0-1,0 0 1,0 1 0,0-1 0,0 1 0,0 0 0,-2 6 0,1-4 18,1 0 1,-1 1 0,2 0 0,-1 0 0,1 0 0,0 0 0,0 0 0,1 0 0,0 0 0,0 14 0,1-20-92,0 0 1,1 0-1,-1 0 1,0-1 0,1 1-1,-1 0 1,1 0 0,-1-1-1,1 1 1,-1 0-1,1-1 1,-1 1 0,1-1-1,0 1 1,-1 0 0,1-1-1,0 0 1,0 1-1,-1-1 1,1 1 0,0-1-1,0 0 1,0 1 0,-1-1-1,1 0 1,0 0-1,0 0 1,0 0 0,0 0-1,-1 0 1,1 0 0,1 0-1,32-2 286,-8-5-185,-1-1 1,0-1-1,-1-1 0,0-1 1,0-1-1,36-25 0,21-11-337,-80 48 224,-1 0 1,1-1 0,-1 1 0,1 0 0,-1-1 0,1 1 0,0 0 0,-1 0 0,1 0-1,-1-1 1,1 1 0,0 0 0,-1 0 0,1 0 0,0 0 0,-1 0 0,1 0 0,-1 0 0,1 0-1,0 1 1,-1-1 0,1 0 0,-1 0 0,1 0 0,0 1 0,-1-1 0,1 0 0,-1 1-1,1-1 1,-1 0 0,1 1 0,-1-1 0,1 1 0,-1-1 0,0 1 0,1-1 0,-1 1-1,0-1 1,1 1 0,-1-1 0,0 1 0,1-1 0,-1 1 0,0 0 0,0-1 0,0 1-1,0-1 1,0 1 0,1 0 0,-1-1 0,0 1 0,0-1 0,-1 1 0,1 0 0,0-1-1,0 1 1,0 0 0,0 0 0,-8 55 644,4-29 367,5-26-981,-1-1 1,0 1 0,0-1 0,1 1 0,-1-1 0,0 1 0,1-1-1,-1 1 1,0-1 0,1 0 0,-1 1 0,1-1 0,-1 0 0,1 1 0,-1-1-1,1 0 1,-1 1 0,1-1 0,-1 0 0,1 0 0,-1 0 0,1 0-1,-1 1 1,1-1 0,-1 0 0,1 0 0,0 0 0,-1 0 0,1 0 0,-1 0-1,1 0 1,-1-1 0,1 1 0,-1 0 0,1 0 0,-1 0 0,1 0-1,-1-1 1,1 1 0,0-1 0,25-8 366,11-14-247,28-13-104,-61 34-131,1 0 0,-1 0-1,1 1 1,0-1 0,0 1 0,0 1 0,-1-1 0,1 1-1,0-1 1,0 1 0,0 1 0,6 0 0,-10-1 75,0 1 1,0-1 0,0 0 0,0 1-1,0-1 1,0 1 0,0 0 0,0-1-1,-1 1 1,1 0 0,0-1 0,0 1-1,0 0 1,-1 0 0,1-1-1,0 1 1,-1 0 0,1 0 0,-1 0-1,1 0 1,-1 0 0,0 0 0,1 0-1,-1 2 1,4 33-95,0 0 372,-3-35-234,-1 0 1,0 0-1,0 0 0,1 0 1,-1 0-1,1 0 1,-1 0-1,1 0 0,-1-1 1,1 1-1,0 0 0,-1 0 1,1 0-1,0-1 1,0 1-1,0 0 0,-1-1 1,1 1-1,0-1 0,0 1 1,0-1-1,0 1 1,0-1-1,0 1 0,2-1 1,3 1 87,0-1 1,0 0-1,0 0 1,0-1-1,1 0 1,-1 0-1,-1 0 1,1-1-1,0 0 1,11-5-1,57-35-62,-26 14-91,-42 25 41,0 0-133,0-1 1,0 1 0,1 1-1,-1 0 1,11-3 0,-16 5 117,0 0 0,0 0 1,0 0-1,0 0 0,0 0 1,0 0-1,0 0 0,0 0 1,0 0-1,0 1 0,-1-1 1,1 0-1,0 1 0,0-1 1,0 0-1,0 1 0,0 0 1,0-1-1,-1 1 0,1-1 1,0 1-1,-1 0 0,1-1 0,0 1 1,-1 0-1,1 0 0,-1 0 1,1-1-1,-1 1 0,1 0 1,-1 0-1,0 0 0,1 0 1,-1 0-1,0 0 0,0 0 1,1 0-1,-1 0 0,0 0 1,0 0-1,0 0 0,-1 0 1,1 0-1,0 2 0,-13 91 260,24-103-10453,0-11-1318</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5:12.426"/>
    </inkml:context>
    <inkml:brush xml:id="br0">
      <inkml:brushProperty name="width" value="0.025" units="cm"/>
      <inkml:brushProperty name="height" value="0.025" units="cm"/>
    </inkml:brush>
  </inkml:definitions>
  <inkml:trace contextRef="#ctx0" brushRef="#br0">209 111 10570,'0'0'10581,"3"-9"-8649,-1 7-1820,-1-1 0,-1 1 0,1 0 0,0-1 0,0 1 0,-1-1-1,0 1 1,1-1 0,-1 1 0,0-1 0,0 1 0,-1-4 0,1 4-61,-1 1-1,0-1 1,0 1 0,-1 0 0,1-1 0,0 1-1,0 0 1,-1 0 0,1 0 0,0 0 0,-1 0 0,1 0-1,-1 0 1,0 0 0,1 1 0,-1-1 0,0 1 0,1-1-1,-1 1 1,0 0 0,1-1 0,-1 1 0,0 0-1,0 0 1,-2 0 0,-2 0 6,0-1 0,0 1-1,-1 0 1,1 1 0,0-1 0,0 1 0,-1 0-1,1 1 1,0 0 0,0 0 0,1 0 0,-1 0-1,0 1 1,1 0 0,-1 0 0,1 1 0,0-1-1,-9 9 1,8-5-27,1 0 1,-1 0-1,1 0 0,1 1 1,-1-1-1,1 1 0,0 0 1,1 1-1,0-1 1,0 1-1,1-1 0,-2 17 1,3-20-15,0-1 1,0 0-1,1 0 1,0 0 0,0 0-1,0 1 1,0-1 0,1 0-1,-1 0 1,1 0 0,0 0-1,1 0 1,-1 0 0,1 0-1,-1 0 1,4 5 0,-2-7 5,-1 1 1,1-1-1,0 0 1,0 0 0,0-1-1,0 1 1,0-1 0,0 1-1,0-1 1,1 0-1,-1 0 1,0 0 0,1-1-1,-1 1 1,0-1 0,1 0-1,-1 0 1,1 0-1,-1 0 1,6-2 0,0 1 76,0-1 0,-1 0 0,1 0 0,-1-1 0,0 0 0,0 0 0,0-1 0,0 0 1,-1-1-1,1 0 0,-1 0 0,0 0 0,0-1 0,-1 0 0,0 0 0,0-1 0,6-8 1,-4 4-45,-1 0 1,0-1 0,-1 0-1,0 0 1,0 0 0,-1 0 0,-1-1-1,0 0 1,-1 0 0,3-20 0,-6 32-54,0 0 0,0 0 0,0 0 0,1 1 0,-1-1 1,0 0-1,0 0 0,0 1 0,0-1 0,0 0 0,0 0 1,-1 0-1,1 1 0,0-1 0,0 0 0,0 0 0,-1 1 1,1-1-1,0 0 0,-1 0 0,1 1 0,-1-1 0,1 0 1,-1 0-1,-12 9-124,-11 28-61,21-28 178,0 0 1,1 0 0,0 0-1,0 0 1,1 1-1,0-1 1,0 0 0,1 1-1,0-1 1,2 15 0,-1-22 23,1 0 0,-1 0 1,0 0-1,0 0 0,0 0 1,1 0-1,-1 0 1,0 0-1,1 0 0,-1 0 1,1-1-1,-1 1 0,1-1 1,-1 1-1,1-1 0,0 1 1,-1-1-1,1 0 1,-1 0-1,1 0 0,0 0 1,-1 0-1,1 0 0,-1 0 1,1-1-1,0 1 1,1-1-1,3 0 104,-1-1 0,0 1 0,1-1 0,-1 0 0,0 0 0,9-6 1,-5 2-105,0-2 0,0 1-1,-1-1 1,0 0 0,-1-1 0,1 0 0,-2 0 0,1-1 0,-2 1 0,1-2 0,-1 1 0,-1 0 0,1-1 0,-2 0 0,0 0 0,0 0 0,1-15 0,-11 32-542,1 7 503,0 0-1,0 1 1,1-1 0,1 1-1,1 0 1,0 0-1,0 0 1,1 0 0,1 0-1,1 25 1,1-38 24,-1 1 0,0-1 0,1 1 0,-1-1 0,1 0 0,-1 1 0,1-1 0,-1 0 1,1 0-1,0 1 0,0-1 0,0 0 0,0 0 0,0 0 0,0 0 0,0 0 0,0 0 0,0 0 0,0 0 0,1-1 0,-1 1 0,0 0 1,1-1-1,-1 1 0,0-1 0,1 1 0,-1-1 0,0 0 0,1 1 0,-1-1 0,1 0 0,-1 0 0,1 0 0,-1 0 0,1 0 1,-1-1-1,0 1 0,3-1 0,2 0 14,-1 0 0,0-1 0,1 1-1,-1-1 1,0 0 0,0 0 0,0-1 0,8-5 0,-5 1-39,0 1 0,-1-2 0,0 1 0,0-1 0,-1 0 0,0 0 0,0 0 0,-1-1 0,0 0 0,-1 0 0,0-1 0,0 1 0,-1-1 0,0 1 0,-1-1-1,3-18 1,-21 57-619,11-17 654,0 0 1,2 0-1,-1 1 1,2 0-1,0 0 0,0 0 1,1 0-1,1 0 1,1 14-1,-1-25 1,1 0 0,0-1 0,-1 1 1,1-1-1,0 1 0,0-1 0,0 0 0,0 1 0,0-1 1,0 0-1,0 1 0,0-1 0,1 0 0,-1 0 0,0 0 1,1 0-1,-1 0 0,1-1 0,-1 1 0,1 0 0,-1-1 1,1 1-1,0-1 0,-1 1 0,1-1 0,0 0 0,-1 0 1,1 0-1,0 0 0,-1 0 0,1 0 0,0 0 0,1-1 1,7 1 37,-1-1 1,0-1 0,0 0 0,16-5 0,-3 0-22,-7 2-34,-1 0 0,0-1 0,0 0 1,0-1-1,17-12 0,-30 19 168,-14-14 714,11 9-862,0-1 0,0 1 0,1-1 0,0 1 0,0-1 0,0 0 0,0 0 0,1 1 0,0-1-1,0 0 1,2-9 0,-1 12-16,0 1-1,0 0 1,0 0 0,1 0-1,-1-1 1,0 1-1,1 1 1,0-1-1,-1 0 1,1 0-1,0 0 1,0 1 0,0-1-1,0 1 1,0 0-1,0-1 1,0 1-1,0 0 1,1 0-1,-1 1 1,0-1 0,1 0-1,-1 1 1,0-1-1,1 1 1,-1 0-1,1 0 1,-1 0-1,3 0 1,168 5-5324,-147-8 560,-2-11-3091</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5:13.305"/>
    </inkml:context>
    <inkml:brush xml:id="br0">
      <inkml:brushProperty name="width" value="0.025" units="cm"/>
      <inkml:brushProperty name="height" value="0.025" units="cm"/>
    </inkml:brush>
  </inkml:definitions>
  <inkml:trace contextRef="#ctx0" brushRef="#br0">155 108 12876,'0'-2'479,"0"1"0,0 0 1,0 0-1,0-1 0,0 1 0,0 0 0,-1-1 0,1 1 0,-1 0 0,1 0 1,-1 0-1,1-1 0,-1 1 0,0 0 0,1 0 0,-1 0 0,0 0 0,0 0 1,0 0-1,-1-1 0,0 1-221,1 0 1,-1 0-1,0 1 0,1-1 1,-1 0-1,0 1 0,0-1 1,0 1-1,1 0 0,-1-1 1,0 1-1,-3 0 0,1 0-212,0 1-1,0-1 1,1 1-1,-1 0 0,0 0 1,1 0-1,-1 0 1,1 1-1,-1-1 1,1 1-1,-1 0 0,1 0 1,-4 3-1,0 2 7,1 1-1,0-1 1,0 1 0,1 0-1,0 1 1,0-1-1,1 1 1,0 0 0,1 0-1,0 0 1,0 1-1,1-1 1,0 1 0,1-1-1,0 1 1,0 0-1,2 18 1,-1-26-50,0-1 0,1 1 0,-1-1 0,0 1 0,0-1 0,1 1 0,-1-1 0,1 0 0,-1 1 0,1-1 0,0 0 0,0 1 1,-1-1-1,1 0 0,0 0 0,0 0 0,0 0 0,0 0 0,0 0 0,0 0 0,1 0 0,-1 0 0,0 0 0,0-1 0,3 2 0,-1-1 22,0-1 0,0 1-1,0-1 1,0 0 0,1 0 0,-1 0-1,0 0 1,0-1 0,0 1 0,0-1-1,5-2 1,2 0 122,0-1-1,0-1 0,-1 0 1,0 0-1,0-1 1,11-8-1,-2-4 8,-1 0 0,-1-1 0,-1-1 0,0 0 0,20-39 0,-60 157-430,23-90 260,-2 7-138,1 0 0,1 0 1,-1 23-1,2-36 16,1 0 0,0 1 0,0-1 0,0 0 0,0 0 0,0 1 0,1-1 0,-1 0 1,1 1-1,0-1 0,-1 0 0,1 0 0,0 0 0,0 0 0,0 0 0,1 0 0,-1 0 0,0 0 0,1 0 0,-1-1 0,1 1 0,0 0 0,-1-1 0,1 1 0,0-1 0,0 0 0,0 0 0,0 1 0,0-1 0,4 1 0,3-1-540,0 0-1,0 0 1,0-1-1,-1 0 0,1-1 1,0 0-1,0 0 1,0-1-1,0 0 1,-1 0-1,1-1 0,-1 0 1,0-1-1,0 0 1,0 0-1,0-1 1,-1 0-1,1 0 0,-1 0 1,-1-1-1,1 0 1,5-8-1,1 1-171,-2-1 0,0 0 0,0-1 0,10-20 0,-13 19 1985,0 0 1,-2 0-1,10-33 0,-14 42-503,0 1 271,0-1 0,-1 1 1,0-1-1,0 1 0,0-1 0,-1 0 0,0 1 0,0-1 0,-2-13 0,1 19-841,1 1-1,0-1 1,-1 1-1,1-1 1,0 1-1,-1-1 1,1 1-1,-1-1 1,1 1-1,-1-1 1,0 1 0,1 0-1,-1-1 1,1 1-1,-1 0 1,0-1-1,1 1 1,-1 0-1,0 0 1,1 0-1,-1 0 1,0-1-1,1 1 1,-1 0-1,0 0 1,1 0-1,-1 0 1,0 1-1,1-1 1,-1 0 0,0 0-1,1 0 1,-1 0-1,0 1 1,1-1-1,-1 0 1,-1 1-1,-22 13 550,-4 8 254,1 1 1,1 1 0,-30 36 0,55-59-842,0 0-1,0 0 1,1 0 0,-1 0-1,0 0 1,0 1 0,0-1-1,1 0 1,-1 0 0,0 0-1,1 1 1,-1-1 0,1 0-1,0 1 1,-1-1 0,1 1 0,0 0-1,0-1-15,0 0 1,1-1-1,-1 1 0,0-1 0,1 1 1,-1-1-1,0 0 0,1 1 0,-1-1 1,1 1-1,-1-1 0,1 0 0,-1 1 1,1-1-1,-1 0 0,1 1 0,-1-1 1,1 0-1,-1 0 0,1 0 0,0 0 1,-1 1-1,1-1 0,-1 0 0,1 0 0,0 0 1,52-5 174,-49 4-151,32-6-909,1 2 1,70 0 0,-105 5 892,-1 0 1,1 0-1,0 0 0,-1 0 1,1 0-1,-1 0 0,1 1 1,-1-1-1,1 0 0,-1 1 1,1-1-1,-1 1 1,1-1-1,-1 1 0,1 0 1,-1 0-1,0 0 0,1 0 1,-1 0-1,0 0 0,0 0 1,0 0-1,0 0 1,0 0-1,0 1 0,0-1 1,0 0-1,0 1 0,0-1 1,-1 1-1,1-1 0,-1 1 1,1-1-1,-1 1 1,0-1-1,1 1 0,-1 0 1,0-1-1,0 1 0,0-1 1,0 1-1,0-1 0,-1 1 1,1 0-1,0-1 1,-1 1-1,1-1 0,-1 1 1,0-1-1,1 1 0,-2 1 1,-2 6 352,0 0 1,-1 0-1,0-1 1,0 1 0,-1-1-1,0-1 1,-8 9-1,5-7 216,-1 0 0,-1 0-1,-21 13 1,28-20-561,0 0-1,0 0 1,0 0-1,0 0 1,-1-1 0,1 0-1,-1 0 1,1 0-1,-1 0 1,0-1-1,1 1 1,-1-1 0,1 0-1,-1-1 1,-4 0-1,7 1-191,1-1 0,-1 0-1,1 1 1,-1-1 0,1 0 0,-1 1-1,1-1 1,0 0 0,-1 0 0,1 0-1,0 0 1,0 0 0,0-1 0,0 1-1,0 0 1,0 0 0,0-1 0,0 1-1,0-1 1,1 1 0,-1-1 0,1 1-1,-1-1 1,1 1 0,-1-1 0,1 1-1,0-1 1,0 0 0,0 1 0,0-1-1,0 1 1,0-1 0,0 0 0,0 1-1,1-1 1,-1 1 0,1-3 0,0-1-906,1 0 1,-1 0-1,1 1 0,0-1 1,0 0-1,1 1 1,-1-1-1,1 1 0,0 0 1,6-7-1,17-11-5859</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5:13.637"/>
    </inkml:context>
    <inkml:brush xml:id="br0">
      <inkml:brushProperty name="width" value="0.025" units="cm"/>
      <inkml:brushProperty name="height" value="0.025" units="cm"/>
    </inkml:brush>
  </inkml:definitions>
  <inkml:trace contextRef="#ctx0" brushRef="#br0">192 35 13773,'0'0'8755,"-10"-6"-7602,3 2-1012,0 0 0,0 0 0,-1 1 0,1 0 1,-1 0-1,1 1 0,-14-3 0,17 5-119,-1 0 1,1 0 0,0 0-1,0 0 1,-1 0-1,1 1 1,0 0-1,0 0 1,0 0 0,0 0-1,0 1 1,0 0-1,0-1 1,1 1-1,-1 1 1,0-1 0,1 1-1,0-1 1,-6 7-1,6-7 5,1 1 0,-1-1-1,1 1 1,0 0 0,0 0-1,0 0 1,0 0 0,1 0 0,-1 0-1,1 0 1,0 0 0,-1 4-1,2-5-18,0-1 0,0 0 0,0 0 0,0 0 0,1 0 0,-1 0-1,0 1 1,1-1 0,-1 0 0,1 0 0,-1 0 0,1 0 0,0 0-1,-1 0 1,1 0 0,0 0 0,-1-1 0,1 1 0,0 0 0,0 0 0,0-1-1,0 1 1,0 0 0,0-1 0,0 1 0,0-1 0,0 1 0,0-1-1,0 1 1,0-1 0,1 0 0,-1 0 0,0 0 0,0 0 0,0 1-1,0-1 1,2-1 0,66 6 198,20 2-794,-82-6 412,0 0 0,1 1 0,-1 0 1,0 1-1,-1-1 0,1 1 0,0 0 0,-1 1 0,8 5 0,-12-8 197,-1 0 0,0 0 0,0 0 0,1 0 0,-1 1 0,0-1 0,0 0-1,0 1 1,0-1 0,0 0 0,-1 1 0,1-1 0,0 1 0,-1-1 0,1 1-1,-1 0 1,1-1 0,-1 1 0,0 0 0,0-1 0,0 1 0,1 0 0,-2 1-1,1 0 133,-1 0 0,0 1 0,0-1-1,-1 0 1,1 0 0,-1 0 0,1 0-1,-1-1 1,0 1 0,0 0 0,-2 2-1,-6 5 496,-1 0 0,1-1 0,-1 0 0,-18 10 0,22-14-591,-1-1-1,1 1 1,-1-1 0,0-1 0,0 1 0,0-1-1,-1-1 1,1 1 0,-1-2 0,1 1 0,-1-1 0,0 0-1,-14-1 1,22-1-230,0 1 1,0 0-1,0-1 0,1 1 1,-1-1-1,0 1 0,1-1 1,-1 0-1,1 1 0,-1-1 1,0 0-1,1 1 0,-1-1 1,1 0-1,0 0 0,-1 1 0,1-1 1,0 0-1,-1 0 0,1 0 1,0 0-1,0 1 0,0-1 1,-1 0-1,1 0 0,0 0 1,0 0-1,0 0 0,1-1 1,-1-1-718,-1-22-5110</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5:14.458"/>
    </inkml:context>
    <inkml:brush xml:id="br0">
      <inkml:brushProperty name="width" value="0.025" units="cm"/>
      <inkml:brushProperty name="height" value="0.025" units="cm"/>
    </inkml:brush>
  </inkml:definitions>
  <inkml:trace contextRef="#ctx0" brushRef="#br0">85 64 8136,'0'0'3085,"3"-8"593,0-1-2496,-2 6-783,0 0 1,0 1-1,0-1 0,0 0 1,0-1-1,-1 1 0,1 0 1,-1 0-1,0 0 0,0 0 1,0-6-1,-1 9-308,1 0 1,0-1-1,0 1 0,-1 0 1,1-1-1,0 1 0,-1 0 0,1 0 1,0-1-1,-1 1 0,1 0 1,-1 0-1,1 0 0,-1-1 1,1 1-1,0 0 0,-1 0 0,1 0 1,-1 0-1,1 0 0,-1 0 1,1 0-1,-1 0 0,1 0 1,0 0-1,-1 0 0,1 0 0,-1 0 1,1 0-1,-1 1 0,1-1 1,0 0-1,-1 0 0,1 0 1,-1 1-1,1-1 0,0 0 0,-1 0 1,1 1-1,-18 10 725,10-2-731,1 1 0,1-1 0,0 1 0,0 0-1,1 0 1,0 1 0,1 0 0,0 0 0,1 0 0,0 0-1,1 0 1,0 0 0,0 1 0,1-1 0,1 1-1,0 0 1,3 14 0,-3-24-58,1 0-1,0-1 1,-1 1-1,1-1 1,0 1-1,0-1 0,0 0 1,1 1-1,-1-1 1,0 0-1,0 0 1,1 0-1,-1 0 1,0 0-1,1 0 1,-1 0-1,1 0 1,-1 0-1,1-1 1,0 1-1,-1-1 1,1 1-1,0-1 1,-1 0-1,1 1 1,0-1-1,0 0 1,-1 0-1,1 0 1,0 0-1,0-1 1,2 0-1,2 0 129,0 0 0,0 0 0,0-1 0,0 0 0,0 0 0,0 0 0,10-7 0,-5 1-46,0-1 0,-1-1 0,15-18 0,-16 18-119,-1 1 1,1 0 0,0 0 0,15-9 0,-23 18-13,-1 0 0,1 0 0,-1 1 0,1-1 0,-1 0 0,1 0 0,-1 1 0,1-1 0,-1 1 0,0-1 0,1 0 0,-1 1 0,0-1 0,1 1 0,-1-1 0,0 1 0,1-1 0,-1 1 0,0-1 0,0 1 0,0-1 0,1 1 0,-1-1 0,0 1 0,0-1 0,0 1 0,0 0 1,0-1-1,0 1 0,0-1 0,0 1 0,0-1 0,-1 1 0,1-1 0,0 2 0,0 31 41,0-29-43,0 1 34,-1-1-1,1 0 1,1 0-1,-1 0 1,0 1-1,1-1 0,0 0 1,0 0-1,0 0 1,1 0-1,-1 0 1,1 0-1,0-1 0,3 6 1,-3-7 34,1 0-1,0-1 1,0 1-1,-1 0 1,1-1 0,0 0-1,0 0 1,1 0 0,-1 0-1,0 0 1,0-1 0,0 1-1,1-1 1,-1 0-1,0 0 1,0 0 0,1 0-1,-1 0 1,6-2 0,4-1 37,0-1 1,-1 0 0,1 0-1,-1-1 1,0-1 0,0 0 0,-1 0-1,13-10 1,-10 7-71,-1 1 0,1 0 0,0 1 0,1 0 0,17-4-1,-31 10-16,-1 1 0,1 0 0,0 0 0,0-1 0,-1 1 0,1 0 0,0 0 0,0 0 0,0 0 0,-1 0 0,1 0 0,0 0 0,0 0 0,-1 0 0,1 1 0,0-1 0,0 0 0,-1 0 0,1 1 0,0-1 0,0 1 0,-1-1 0,1 0 0,0 1 0,-1-1 0,1 1 0,-1-1 0,1 1-1,-1 0 1,1-1 0,0 2 0,5 25-19,1 4 188,-6-30-150,-1 0 0,1-1 1,0 1-1,-1 0 0,1 0 0,0 0 0,0-1 0,0 1 0,0 0 0,0-1 0,0 1 0,0-1 0,0 1 0,0-1 0,0 1 0,0-1 0,0 0 0,0 0 0,0 0 0,0 1 0,0-1 0,0 0 0,1 0 0,-1 0 0,0 0 0,0-1 0,2 1 0,9-4-36,-1 0 1,0-1-1,0 0 0,-1-1 1,1 0-1,-1 0 0,0-1 1,16-16-1,14-7-2175,-14 13-924,10-7-6755,-24 15 2296</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5:14.883"/>
    </inkml:context>
    <inkml:brush xml:id="br0">
      <inkml:brushProperty name="width" value="0.025" units="cm"/>
      <inkml:brushProperty name="height" value="0.025" units="cm"/>
    </inkml:brush>
  </inkml:definitions>
  <inkml:trace contextRef="#ctx0" brushRef="#br0">53 47 2114,'0'0'22565,"-5"11"-21961,0 3-309,-1 0 0,2 1 0,0 0 0,1 0 0,1 0 0,-1 30 1,3-30-74,0 58 814,-16 137 1,14-202-1055,-1 11 90,5-25 142,10-33-2,27-93-64,-30 92-262,2 1 0,2 0 1,1 1-1,38-71 0,-48 104-11,0 1 1,0 0 0,0 0-1,0 0 1,0 0 0,1 1-1,0 0 1,0 0 0,9-5-1,-13 8 103,0-1 0,0 0 0,0 1 0,0-1 0,0 1 0,0-1 0,0 1 0,0 0 0,0-1-1,1 1 1,-1 0 0,0 0 0,0 0 0,0 0 0,1 0 0,-1 0 0,0 0 0,0 0 0,0 1-1,1-1 1,-1 0 0,0 1 0,0-1 0,0 1 0,0-1 0,0 1 0,0-1 0,0 1 0,0 0 0,0-1-1,0 1 1,0 0 0,0 0 0,-1 0 0,1 0 0,0 0 0,0 0 0,-1 0 0,1 0 0,-1 0-1,1 0 1,-1 0 0,1 0 0,-1 0 0,0 1 0,0-1 0,1 0 0,-1 0 0,0 0 0,0 3 0,0 3 114,-1 1 1,0-1 0,0 1 0,0-1 0,-1 1 0,0-1 0,-1 0 0,1 0 0,-1 0 0,-1 0 0,1-1 0,-1 1 0,0-1 0,-1 0 0,-7 9 0,8-10 24,-1 0 1,0 0 0,0 0-1,0 0 1,-1-1-1,1 0 1,-1 0-1,0 0 1,-1-1 0,1 0-1,0 0 1,-1 0-1,1-1 1,-1 0-1,0 0 1,-13 1-1,19-4-186,-1 1 0,0-1-1,0 0 1,0 0 0,1 1-1,-1-1 1,0 0 0,1 0-1,-1-1 1,1 1-1,-1 0 1,1 0 0,-1-1-1,1 1 1,0-1 0,0 1-1,0-1 1,0 0 0,0 1-1,0-1 1,0 0-1,1 0 1,-1 1 0,0-1-1,1 0 1,0 0 0,-1 0-1,1 0 1,0 0-1,0 0 1,0-3 0,-1-4-884,1 0 0,0-1 0,0 1-1,1-1 1,3-14 0,1 10-1309,1 0 0,0 0 0,15-22 0,4-4-4459</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5:15.371"/>
    </inkml:context>
    <inkml:brush xml:id="br0">
      <inkml:brushProperty name="width" value="0.025" units="cm"/>
      <inkml:brushProperty name="height" value="0.025" units="cm"/>
    </inkml:brush>
  </inkml:definitions>
  <inkml:trace contextRef="#ctx0" brushRef="#br0">69 0 16624,'0'0'5824,"-5"11"-4057,-9 28-394,2 1 0,-12 61 1,19-68-1226,1 0 1,1 0 0,2 0-1,3 34 1,4-49-121,5-17 569,-9-2-540,-1 0 0,1 0 0,-1 0 0,1 0 0,-1-1 0,0 1 0,0 0 0,1-1 0,-1 1 0,0-1 1,0 1-1,-1-1 0,1 0 0,0 1 0,1-4 0,0-5-120,1 0 0,-1-1 1,-1 0-1,0 1 1,0-1-1,-1 0 0,-1 0 1,0 1-1,0-1 1,-4-16-1,-7 12-384,1 19 115,9-2 312,1 0 1,-1 0-1,1 0 0,0 0 0,0 0 1,0 0-1,0 0 0,1 0 0,-1 1 1,0-1-1,1 0 0,-1 3 0,1-2 17,0-1-1,0 1 1,0-1 0,1 1-1,-1-1 1,1 1-1,-1-1 1,1 1-1,0-1 1,0 1-1,0-1 1,0 0-1,1 0 1,-1 1 0,0-1-1,1 0 1,0 0-1,-1 0 1,1-1-1,0 1 1,0 0-1,0-1 1,0 1-1,0-1 1,1 0 0,-1 1-1,0-1 1,0 0-1,1 0 1,-1-1-1,1 1 1,-1 0-1,1-1 1,3 1-1,-1-1 47,1 1 0,-1-1 0,1 0 0,0 0 0,-1 0 0,1-1 0,-1 0 0,1 0 0,-1-1 0,1 1 0,-1-1 0,0 0-1,0-1 1,1 1 0,5-5 0,-1-2 94,0 0 0,0-1 0,-1 0 0,-1-1 0,0 0 0,0 0-1,7-15 1,-1 3-47,-21 80-517,3-41 482,-9 46 223,12-58-265,1 0-1,-1 0 1,1 0-1,0 0 1,0 0 0,0-1-1,1 1 1,0 0-1,-1 0 1,1 0 0,1 0-1,1 5 1,-2-8-61,0 0 0,0 1 0,0-1 1,0 0-1,1 0 0,-1 0 0,0 0 0,0 0 1,1 0-1,-1 0 0,0-1 0,1 1 0,-1 0 1,1-1-1,-1 1 0,1-1 0,-1 0 0,1 1 1,0-1-1,-1 0 0,1 0 0,-1 0 0,1 0 1,-1 0-1,1 0 0,0-1 0,-1 1 0,1 0 1,-1-1-1,3-1 0,0 1-524,0-1 0,0 1 0,0-1 0,-1 0 1,1-1-1,-1 1 0,0-1 0,1 1 0,-1-1 0,4-5 0,10-21-5209,-2-7-2729</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5:15.701"/>
    </inkml:context>
    <inkml:brush xml:id="br0">
      <inkml:brushProperty name="width" value="0.025" units="cm"/>
      <inkml:brushProperty name="height" value="0.025" units="cm"/>
    </inkml:brush>
  </inkml:definitions>
  <inkml:trace contextRef="#ctx0" brushRef="#br0">18 0 15054,'0'0'4677,"-18"66"-4005,18-36-512,4-1-160,5-3-1345,2-3-2627,3-6-2658</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5:16.057"/>
    </inkml:context>
    <inkml:brush xml:id="br0">
      <inkml:brushProperty name="width" value="0.025" units="cm"/>
      <inkml:brushProperty name="height" value="0.025" units="cm"/>
    </inkml:brush>
  </inkml:definitions>
  <inkml:trace contextRef="#ctx0" brushRef="#br0">89 0 8296,'0'0'13832,"-7"6"-12727,-42 41 844,45-42-1724,1-1 0,-1 1 0,1 0 0,0 0 0,1 0 0,-1 0 0,1 0 0,0 0 0,0 1 0,1-1 0,-2 12 0,3-17-214,0 1-1,1 0 0,-1 0 0,0 0 0,1 0 0,-1 0 1,0 0-1,1-1 0,-1 1 0,1 0 0,0 0 0,-1 0 1,1-1-1,-1 1 0,1-1 0,0 1 0,0 0 1,-1-1-1,1 1 0,0-1 0,0 1 0,0-1 0,0 0 1,0 1-1,0-1 0,-1 0 0,1 0 0,0 1 0,0-1 1,0 0-1,0 0 0,0 0 0,0 0 0,0 0 0,0-1 1,2 1-1,39-6 313,-20-2-337,0 0 0,-1-2 0,39-24 0,25-11-662,-85 44 666,1 1 0,0 0 0,0-1-1,-1 1 1,1-1 0,0 1 0,0 0 0,-1 0-1,1-1 1,0 1 0,0 0 0,0 0-1,0 0 1,0 0 0,-1 0 0,1 0 0,0 0-1,0 0 1,0 0 0,0 0 0,-1 1-1,1-1 1,0 0 0,0 0 0,0 1-1,0 0 1,0 0 10,-1 0 1,1 0-1,-1 0 0,0 0 0,0 0 0,0 0 1,1 0-1,-1 0 0,0 0 0,0 0 0,0 1 1,-1-1-1,1 0 0,0 0 0,0 0 0,0 0 1,-2 2-1,-28 62 649,18-41-59,12-24-568,-1 1 1,1 0 0,-1-1 0,1 1 0,0 0 0,-1 0 0,1 0-1,0-1 1,-1 1 0,1 0 0,0 0 0,0 0 0,0-1 0,0 1-1,0 0 1,0 0 0,0 0 0,0 0 0,0 0 0,0-1 0,0 1-1,0 0 1,1 0 0,-1 0 0,0 0 0,1-1 0,-1 1 0,0 0-1,1 0 1,-1-1 0,1 1 0,-1 0 0,1-1 0,0 1 0,0 0-1,2 0-74,-1-1-1,0 0 0,1 0 1,-1-1-1,0 1 1,0 0-1,1-1 0,-1 1 1,0-1-1,0 0 0,0 0 1,4-2-1,62-38-4799,-34 13-129,3-4-3187</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5:16.403"/>
    </inkml:context>
    <inkml:brush xml:id="br0">
      <inkml:brushProperty name="width" value="0.025" units="cm"/>
      <inkml:brushProperty name="height" value="0.025" units="cm"/>
    </inkml:brush>
  </inkml:definitions>
  <inkml:trace contextRef="#ctx0" brushRef="#br0">275 4 16367,'-9'0'3337,"-32"-2"74,8 0-949,-46 3 0,73 0-2395,-1-1 0,0 1 0,0 0-1,0 1 1,1 0 0,-1 0 0,1 0 0,-1 1-1,1-1 1,0 2 0,0-1 0,-11 9-1,16-11-91,-1 0 0,1 0 0,0 0 0,-1 0 0,1 1 0,0-1 0,0 1 0,0-1 0,0 1 0,0-1 0,1 1 0,-1-1 0,0 1 0,1 0-1,-1-1 1,1 1 0,-1 0 0,1-1 0,0 1 0,0 3 0,0-3 7,1-1-1,-1 0 1,1 1-1,0-1 1,0 0-1,0 1 1,-1-1 0,1 0-1,0 0 1,1 0-1,-1 0 1,0 0-1,0 0 1,0 0 0,1 0-1,-1 0 1,0 0-1,3 0 1,7 4-119,1-1 0,0-1 0,0 0 0,18 2 0,-26-4 70,81 8-1864,-58-7 1589,0 0 0,0 2 0,0 1 0,-1 2 1,26 9-1,-50-16 430,0 0 0,-1 1 1,1-1-1,-1 1 0,1 0 1,-1 0-1,1-1 0,-1 1 0,0 0 1,1 0-1,-1 0 0,0 0 1,1 1-1,-1-1 0,0 0 1,0 0-1,0 1 0,0-1 1,-1 1-1,1-1 0,1 4 0,-2-4 62,0 0 0,-1 0 0,1 1 0,0-1 0,-1 0 0,0 0 0,1 0 0,-1 0 0,1 0 0,-1 0 0,0 0 0,0 0 0,0 0 0,1 0 0,-1 0 0,0 0 0,0 0 0,0-1 0,0 1 0,-1 0 0,0 0 0,-9 4 485,0 1 1,0-2-1,-1 0 0,-17 4 0,0-2-696,1-1 0,-1-2-1,0-1 1,0-1-1,-52-5 1,80 4-96,1 0-1,-1 0 1,0 0 0,0 0-1,0 0 1,1-1 0,-1 1-1,0 0 1,0 0 0,0 0-1,1-1 1,-1 1 0,0 0-1,0-1 1,1 1-1,-1-1 1,0 1 0,1 0-1,-1-1 1,1 0 0,-1 1-1,0-1 1,1 1 0,-1-1-1,1 0 1,0 1 0,-1-1-1,1 0 1,-1 0 0,1 1-1,0-1 1,-1-1 0,2 1-302,-1 0 1,1 0 0,-1 0 0,1 0 0,-1 0-1,1 0 1,-1 0 0,1 0 0,0 0-1,0 0 1,0 0 0,-1 0 0,1 1 0,0-1-1,0 0 1,0 1 0,0-1 0,0 1 0,0-1-1,0 1 1,2-1 0,24-9-10940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24.420"/>
    </inkml:context>
    <inkml:brush xml:id="br0">
      <inkml:brushProperty name="width" value="0.025" units="cm"/>
      <inkml:brushProperty name="height" value="0.025" units="cm"/>
    </inkml:brush>
  </inkml:definitions>
  <inkml:trace contextRef="#ctx0" brushRef="#br0">6 1 8104,'0'0'9865,"0"55"-8808,-3-25 64,3 6-512,-2 4-385,2 1-192,0 0 32,0-2-256,0-7-801,0-6-1121,0-9-1506,0-11-1312</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5:16.749"/>
    </inkml:context>
    <inkml:brush xml:id="br0">
      <inkml:brushProperty name="width" value="0.025" units="cm"/>
      <inkml:brushProperty name="height" value="0.025" units="cm"/>
    </inkml:brush>
  </inkml:definitions>
  <inkml:trace contextRef="#ctx0" brushRef="#br0">44 0 19410,'0'0'5510,"-7"67"-3909,7-30-448,0 6-256,0 4-224,1 1-161,8 3-224,2 0-159,0 0-97,-7-2-961,1-6-2146,-5-4-2979,0-8-5989</inkml:trace>
  <inkml:trace contextRef="#ctx0" brushRef="#br0" timeOffset="1">1 744 23510,'0'0'9257,"54"-6"-14478,-40-7-5958</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5:54.663"/>
    </inkml:context>
    <inkml:brush xml:id="br0">
      <inkml:brushProperty name="width" value="0.025" units="cm"/>
      <inkml:brushProperty name="height" value="0.025" units="cm"/>
    </inkml:brush>
  </inkml:definitions>
  <inkml:trace contextRef="#ctx0" brushRef="#br0">1616 188 6022,'-10'-11'-577,"-4"-5"823,-1 1 0,-1 1 0,-1 0 1,0 2-1,0-1 0,-1 2 0,-1 1 0,0 0 0,-28-10 0,0 8-161,0 1 0,0 3 0,-72-3-1,-146 15 469,221 0-387,1 3 0,-1 1 0,2 2 0,-1 2 0,2 2 0,-1 2 0,2 1 0,0 2 0,2 2 0,0 2 0,1 1 0,2 1 0,-42 40 1,50-41-97,2 1 1,1 2 0,1 0 0,2 1 0,0 2-1,2 0 1,1 1 0,2 0 0,1 1 0,2 1-1,0 1 1,3 0 0,1 0 0,1 1 0,2 0 0,-3 61-1,9-68-45,1 0-1,1 0 1,1-1 0,1 1-1,2-1 1,1 0-1,13 33 1,-12-42 38,0-1-1,2 0 1,0 0 0,0-1 0,2 0 0,0-1 0,0 0-1,2-1 1,0-1 0,0 0 0,23 15 0,-7-10 99,0-1 1,1-1 0,1-2 0,0-1 0,1-1 0,0-2 0,0-1 0,51 6 0,-15-8 23,-1-2 0,1-3 0,88-9 0,-89-1-29,0-3-1,-1-3 1,124-43 0,-95 19 584,174-95-1,-201 94-653,-2-4 0,96-80 0,-139 103-73,-1-2 1,-1 0-1,-1-2 1,-1 0-1,-1-1 1,-1-1-1,-2-1 1,0 0 0,17-43-1,-29 59-25,-1 0 1,0 1-1,0-1 1,-1 0-1,0-1 0,-1 1 1,0 0-1,-1 0 0,-2-18 1,1 23-182,0 0 0,-1 0 0,0 0 0,0 0 0,-1 0 0,0 0 0,0 0 1,0 1-1,0-1 0,-1 1 0,0 0 0,0 0 0,-1 0 0,1 1 0,-1-1 0,0 1 0,-9-5 0,-43-23-2888,-12 2-1201</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5:57.170"/>
    </inkml:context>
    <inkml:brush xml:id="br0">
      <inkml:brushProperty name="width" value="0.025" units="cm"/>
      <inkml:brushProperty name="height" value="0.025" units="cm"/>
    </inkml:brush>
  </inkml:definitions>
  <inkml:trace contextRef="#ctx0" brushRef="#br0">66 149 3395,'0'0'1185,"-8"1"-69,-34 3 453,26 4 1720,16-7-3222,0-1 1,0 0-1,0 1 1,1-1-1,-1 1 1,0-1-1,0 0 1,0 1-1,0-1 1,1 0-1,-1 1 1,0-1-1,0 0 1,1 1-1,-1-1 1,0 0-1,1 0 1,-1 1-1,0-1 1,1 0-1,-1 0 1,0 1-1,1-1 1,-1 0-1,0 0 1,1 0-1,-1 0 1,1 0-1,-1 0 1,0 0-1,1 0 0,-1 0 1,1 0-1,-1 0 1,0 0-1,1 0 1,0 0-1,20 2 822,-20-2-755,243 1 4481,-3-21-3512,237-62-1103,-447 75-2,1 2 0,57-1 0,-89 6 6,0 0 0,-1 0 0,1 0 0,0 1 0,0-1 0,0 0 0,-1 0-1,1 1 1,0-1 0,0 0 0,0 1 0,0-1 0,0 0 0,0 0 0,0 1-1,0-1 1,0 0 0,0 1 0,0-1 0,0 0 0,0 1 0,0-1-1,0 0 1,0 0 0,0 1 0,0-1 0,0 0 0,0 1 0,0-1 0,0 0-1,1 0 1,-1 1 0,0-1 0,0 0 0,0 0 0,0 1 0,1-1 0,-1 0-1,0 0 1,0 0 0,1 0 0,-1 1 0,0-1 0,0 0 0,1 0 0,-1 0-1,0 0 1,1 0 0,-1 0 0,0 1 0,0-1 0,1 0 0,-1 0-1,0 0 1,1 0 0,-27 15 383,-30 5 58,-1-2 0,-88 16 0,-123 3-232,-122-21-144,390-16-67,0 0 0,0 0 0,0-1 0,0 1-1,0 0 1,0 0 0,0 0 0,0 0 0,0 0 0,0 0-1,0 0 1,0 0 0,0 0 0,0-1 0,0 1 0,0 0-1,0 0 1,0 0 0,0 0 0,0 0 0,0 0 0,0 0-1,0 0 1,0 0 0,0-1 0,0 1 0,0 0 0,0 0-1,0 0 1,-1 0 0,1 0 0,0 0 0,0 0 0,0 0-1,0 0 1,0 0 0,0 0 0,0 0 0,0 0 0,0 0-1,0 0 1,-1 0 0,1 0 0,0 0 0,0 0 0,0 0 0,0 0-1,0 0 1,0 0 0,0 0 0,0 0 0,0 0 0,-1 0-1,1 0 1,0 0 0,0 0 0,0 0 0,0 0 0,0 0-1,12-7-10,21-5-70,300-56 189,-180 40-34,161-50-1,-306 73 16,-19 2-13,-31 3 17,33 0-87,-65 1-8,1 4 0,-1 2 0,1 4 0,1 3 0,-84 28 0,149-40-153,-49 21 23,54-23-57,0 1 0,0 0-1,1 0 1,-1 0 0,0 0 0,0 0 0,1 0 0,-1 1 0,0-1 0,1 1 0,-1-1 0,1 1 0,0-1 0,0 1 0,-1 0 0,1-1 0,0 1 0,1 0 0,-1 0 0,0 0 0,0 0 0,0 4 0,1-6 56,0 1 1,0-1-1,0 0 0,0 1 1,0-1-1,1 0 1,-1 1-1,0-1 1,0 0-1,0 1 0,0-1 1,1 0-1,-1 0 1,0 1-1,0-1 1,1 0-1,-1 0 0,0 1 1,1-1-1,-1 0 1,0 0-1,1 0 1,-1 1-1,0-1 0,1 0 1,-1 0-1,0 0 1,1 0-1,-1 0 1,0 0-1,1 0 0,-1 0 1,0 0-1,1 0 1,-1 0-1,1 0 1,36 1-7478</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6:15.657"/>
    </inkml:context>
    <inkml:brush xml:id="br0">
      <inkml:brushProperty name="width" value="0.025" units="cm"/>
      <inkml:brushProperty name="height" value="0.025" units="cm"/>
    </inkml:brush>
  </inkml:definitions>
  <inkml:trace contextRef="#ctx0" brushRef="#br0">891 44 4708,'-17'-8'687,"0"1"0,-1 1 0,1 0 0,-1 2 0,0 0-1,-1 0 1,-31 0 0,37 4-497,0 1-1,1 0 1,-1 1-1,1 0 1,-1 1 0,1 0-1,0 1 1,0 1 0,1 0-1,-1 0 1,1 1-1,-14 10 1,-9 10 20,0 2 0,2 1 1,1 2-1,2 0 0,1 3 0,1 0 1,2 1-1,-24 47 0,12-13-201,3 2 0,3 1-1,-35 127 1,38-92-106,-21 169-1,42-214 63,3 1-1,3-1 0,3 0 0,12 78 0,-10-118 55,0 1 0,2-2 0,0 1-1,2-1 1,0 0 0,1 0-1,1-1 1,17 24 0,-19-32-4,0-2 1,1 0-1,0 0 1,1 0-1,0-1 1,1 0-1,-1-1 1,2-1-1,-1 1 1,1-2-1,0 0 1,0 0-1,1-1 1,0 0-1,14 2 1,-1-2 119,1-2 0,0 0 0,0-2 0,1-1 0,-1-1 0,0-1 0,0-2 0,-1-1 0,1-1 0,-1-1 0,0-1 0,37-17 0,1-5 20,-2-3 0,0-3 0,89-70 0,-71 42-115,-3-3 1,-3-4-1,-3-3 0,-3-2 0,-4-4 0,-3-2 0,-4-3 0,-4-3 0,78-173 0,-108 202 102,30-110 0,-48 145-93,0-1 0,-1 0 1,-2 0-1,0 0 0,-2-1 0,-1 1 1,-5-35-1,5 53-64,-1-1 0,0 1 1,0 0-1,0-1 0,-1 1 0,0 0 1,-1 0-1,0 1 0,0-1 0,0 1 1,-1 0-1,0 0 0,0 0 0,0 1 1,-1-1-1,0 1 0,0 1 1,0-1-1,-1 1 0,1 0 0,-1 0 1,0 1-1,0 0 0,0 0 0,0 1 1,-1 0-1,1 0 0,-1 1 0,0 0 1,1 0-1,-11 1 0,-7 0-482,1 1 0,0 2 1,-1 0-1,1 2 0,1 0 0,-1 2 0,1 0 0,-37 18 0,-59 37-2279,-6 9-453</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6:18.711"/>
    </inkml:context>
    <inkml:brush xml:id="br0">
      <inkml:brushProperty name="width" value="0.025" units="cm"/>
      <inkml:brushProperty name="height" value="0.025" units="cm"/>
    </inkml:brush>
  </inkml:definitions>
  <inkml:trace contextRef="#ctx0" brushRef="#br0">530 4 1217,'-126'-2'4472,"64"0"-2480,0 3-1,-98 12 1,150-11-1702,0 0-1,0 1 0,0 0 1,1 0-1,-1 1 0,1 0 1,-10 7-1,16-10-267,1 1 0,0-1 0,0 1 1,-1 0-1,1 0 0,0 0 0,1 0 0,-1 0 0,0 0 0,1 1 0,-1-1 0,1 1 1,-1-1-1,1 1 0,0-1 0,0 1 0,1 0 0,-1-1 0,0 1 0,1 0 0,0 0 1,-1 0-1,1-1 0,0 1 0,0 0 0,1 0 0,-1-1 0,1 1 0,-1 0 0,2 4 1,1-3-21,-1 0 1,1 0-1,-1 0 0,1 0 1,0-1-1,1 1 1,-1-1-1,1 0 1,-1 0-1,1 0 1,0 0-1,0 0 1,0-1-1,0 0 1,1 0-1,-1 0 1,1 0-1,-1-1 1,9 2-1,12 3 117,1-1 0,31 2 1,-53-7-95,366 11 2174,5-29-1291,-281 12-924,2008-32 464,-905 29 1058,-792-1 133,-404 10-1463,-4 0 80,-16-1-330,-1 0 0,-28-6 0,-8-9-5459,36 7 702</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9:47.648"/>
    </inkml:context>
    <inkml:brush xml:id="br0">
      <inkml:brushProperty name="width" value="0.025" units="cm"/>
      <inkml:brushProperty name="height" value="0.025" units="cm"/>
    </inkml:brush>
  </inkml:definitions>
  <inkml:trace contextRef="#ctx0" brushRef="#br0">1 397 9097,'0'0'9054,"9"-7"-7789,215-170 1298,-177 136-1746,-2-3-1,67-84 0,-123 167 508,-82 193-400,82-198-869,2 1 1,2 0-1,1 0 1,-3 72-1,9-106-153,1 14-431,-1-14 394,0-1-1,0 0 0,0 0 1,0 0-1,0 1 0,0-1 0,0 0 1,0 0-1,0 1 0,0-1 0,0 0 1,0 0-1,0 1 0,1-1 0,-1 0 1,0 0-1,0 0 0,0 1 1,0-1-1,0 0 0,0 0 0,0 0 1,1 1-1,-1-1 0,0 0 0,0 0 1,0 0-1,1 0 0,-1 0 1,0 1-1,0-1 0,0 0 0,1 0 1,-1 0-1,0 0 0,0 0 0,0 0 1,1 0-1,-1 0 0,0 0 0,0 0 1,1 0-1,-1 0 0,0 0 1,0 0-1,0 0 0,1 0 0,-1 0 1,0 0-1,0 0 0,1 0 0,-1 0 1,4-6-7787</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9:48.530"/>
    </inkml:context>
    <inkml:brush xml:id="br0">
      <inkml:brushProperty name="width" value="0.025" units="cm"/>
      <inkml:brushProperty name="height" value="0.025" units="cm"/>
    </inkml:brush>
  </inkml:definitions>
  <inkml:trace contextRef="#ctx0" brushRef="#br0">227 97 10025,'0'0'1997,"8"-10"453,2-1-1464,16-21 549,-13-2 2532,-13 34-3990,0-1 1,0 1-1,-1-1 1,1 1-1,0-1 0,0 1 1,-1-1-1,1 1 1,-1-1-1,1 1 0,0-1 1,-1 1-1,1-1 1,-1 1-1,1 0 1,-1-1-1,1 1 0,-1 0 1,1 0-1,-1-1 1,0 1-1,1 0 0,-1 0 1,1 0-1,-1 0 1,1 0-1,-1-1 0,0 1 1,1 0-1,-1 0 1,1 1-1,-1-1 1,0 0-1,1 0 0,-1 0 1,1 0-1,-1 0 1,0 1-1,1-1 0,-1 0 1,1 0-1,-1 1 1,-31 8-124,12 2 66,1 0 0,0 1 0,0 1 0,2 1 0,-1 1 0,-15 17 0,24-23 8,0 1 0,1 0 1,0 0-1,1 0 0,0 1 0,1 0 1,0 0-1,1 1 0,0-1 0,1 1 1,0 0-1,-2 18 0,5-28-13,1 1-1,0 0 0,0-1 1,0 1-1,0-1 1,0 1-1,0 0 1,1-1-1,-1 1 1,1-1-1,0 1 0,0-1 1,0 1-1,0-1 1,0 1-1,1-1 1,-1 0-1,1 0 1,-1 0-1,1 0 0,0 0 1,2 2-1,0-1 45,0-1 0,1 1 0,-1-1-1,1 0 1,0 0 0,0 0-1,0 0 1,0-1 0,0 0 0,9 1-1,9-1 61,-1-1-1,1-1 0,0 0 0,25-7 1,-41 7-495,32-6-199,-26-1-6119,-13 4 1051</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9:48.893"/>
    </inkml:context>
    <inkml:brush xml:id="br0">
      <inkml:brushProperty name="width" value="0.025" units="cm"/>
      <inkml:brushProperty name="height" value="0.025" units="cm"/>
    </inkml:brush>
  </inkml:definitions>
  <inkml:trace contextRef="#ctx0" brushRef="#br0">0 22 15631,'0'0'6758,"65"-20"-5797,-25 19-256,3 1-385,-2 0-224,1 0-32,-3 4-64,-5 4-544,-8-1-866,-6 2-704,-6-6-1697</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9:49.236"/>
    </inkml:context>
    <inkml:brush xml:id="br0">
      <inkml:brushProperty name="width" value="0.025" units="cm"/>
      <inkml:brushProperty name="height" value="0.025" units="cm"/>
    </inkml:brush>
  </inkml:definitions>
  <inkml:trace contextRef="#ctx0" brushRef="#br0">0 1 14638,'0'0'7143,"63"11"-6599,-34-9-352,0 0-128,5 0-32,-3-1 0,3-1-128,-5 0-1409,1-1-2371,-1-10-4259</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9:49.607"/>
    </inkml:context>
    <inkml:brush xml:id="br0">
      <inkml:brushProperty name="width" value="0.025" units="cm"/>
      <inkml:brushProperty name="height" value="0.025" units="cm"/>
    </inkml:brush>
  </inkml:definitions>
  <inkml:trace contextRef="#ctx0" brushRef="#br0">324 0 12492,'0'0'8995,"-12"8"-8493,-19 17-67,0 1 0,2 2 0,-45 55 0,45-46 136,-45 78 0,67-102-547,1 0 1,0 0-1,1 1 0,0-1 1,1 1-1,1 0 0,0 1 1,1-1-1,0 0 0,1 23 0,2-32-56,-1 0 0,1-1 0,-1 1 0,1-1-1,1 0 1,-1 1 0,1-1 0,0 0 0,0 0 0,0 0-1,0 0 1,1 0 0,-1 0 0,1 0 0,0-1-1,0 0 1,0 1 0,1-1 0,-1 0 0,1-1-1,0 1 1,0-1 0,0 1 0,0-1 0,8 3-1,-2-2-548,-1 0-1,1-1 0,-1 1 1,17 0-1,39-3-6200,-16-7-3569</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45.112"/>
    </inkml:context>
    <inkml:brush xml:id="br0">
      <inkml:brushProperty name="width" value="0.025" units="cm"/>
      <inkml:brushProperty name="height" value="0.025" units="cm"/>
    </inkml:brush>
  </inkml:definitions>
  <inkml:trace contextRef="#ctx0" brushRef="#br0">105 180 2883,'0'0'3694,"-8"3"-3027,-46 6 787,12-6 6322,84-7-5998,120-19-851,-111 13-745,84-5 1,67 3-11,-119 5-49,1 3 1,0 4 0,124 15 0,-54 3 105,251-2 0,-93-8-180,582 31 538,292-58-261,-822 3-272,716-84 208,-833 71-268,680-22 91,-350 82 833,-557-29-1003,161 8 327,-156-11-1295,0 0 0,0-1 0,0-1 0,48-14 0,-25-2-5284</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24.764"/>
    </inkml:context>
    <inkml:brush xml:id="br0">
      <inkml:brushProperty name="width" value="0.025" units="cm"/>
      <inkml:brushProperty name="height" value="0.025" units="cm"/>
    </inkml:brush>
  </inkml:definitions>
  <inkml:trace contextRef="#ctx0" brushRef="#br0">0 131 11050,'0'0'2734,"2"-11"495,0 6-2953,-1 1 0,0-1 0,1 0 0,0 0 0,0 1-1,0-1 1,1 1 0,0 0 0,0 0 0,0 0-1,0 0 1,0 0 0,1 1 0,0-1 0,-1 1-1,1 0 1,1 0 0,-1 1 0,0-1 0,1 1 0,-1 0-1,1 0 1,5-2 0,12-3-40,1 0 0,0 2 0,1 0 0,-1 2 0,1 0 0,0 2 1,0 1-1,35 3 0,-56-3-245,-1 0 1,1 0 0,0 0-1,-1 1 1,1-1 0,0 1-1,-1 0 1,1 0 0,-1 0-1,1 0 1,-1 0 0,1 0-1,-1 0 1,0 1 0,0 0-1,1-1 1,-1 1 0,0 0-1,-1 0 1,1 0 0,0 0-1,0 0 1,-1 0 0,0 1-1,1-1 1,-1 0 0,0 1-1,0-1 1,0 1 0,0 0-1,-1-1 1,1 1 0,-1-1-1,1 1 1,-1 0 0,0 0-1,0 4 1,-2 0 13,1 1-1,-1-1 1,0 0 0,0 0-1,-1 0 1,0 0 0,0-1-1,0 1 1,-1-1-1,0 0 1,-1 0 0,-9 11-1,4-7 83,0 1 0,-1-1 0,-1-1 0,1 0 0,-1-1 0,-26 14 0,45-23-328,0-1 1,0 1-1,1 1 0,-1-1 1,1 1-1,-1 1 0,0-1 1,1 1-1,-1 0 0,0 1 1,0 0-1,12 4 0,-15-5 204,0 1-1,0-1 0,0 1 0,0 0 1,-1 0-1,1 0 0,-1 0 0,1 0 1,-1 1-1,0 0 0,1-1 0,-2 1 1,1 1-1,0-1 0,0 0 0,-1 1 1,0-1-1,0 1 0,0-1 0,0 1 1,0 0-1,-1 0 0,0 0 0,0 0 1,0 0-1,0 5 0,-1-5 199,-1-1 0,0 1 0,-1-1 0,1 1 0,0-1 0,-1 0 0,0 0 0,0 0 0,0 0 0,0 0 1,0 0-1,-1-1 0,1 1 0,-1-1 0,0 1 0,0-1 0,0 0 0,0 0 0,0 0 0,0-1 0,0 1 0,-1-1 0,-4 2 0,-8 3 612,0 0 0,0-1-1,-28 5 1,-32-3 676,74-7-1471,-1 1-1,1-1 1,0 0 0,-1 0 0,1 0 0,-1 0-1,1-1 1,0 1 0,-1-1 0,1 1 0,0-1-1,-1 0 1,1 0 0,0 0 0,0 0 0,0 0 0,0 0-1,0-1 1,0 1 0,0-1 0,0 1 0,0-1-1,1 0 1,-1 0 0,1 0 0,-1 0 0,-1-3-1,3 4-131,0 0-1,0 0 0,0 0 0,0 0 1,0 0-1,0 0 0,0 0 0,1 0 1,-1 0-1,0 0 0,1 0 0,-1 0 0,0 0 1,1 0-1,-1 0 0,1 1 0,0-1 1,-1 0-1,1 0 0,0 0 0,-1 1 0,1-1 1,0 0-1,0 1 0,0-1 0,-1 0 1,3 0-1,27-12-5691,-27 12 5365,23-7-5920</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9:49.941"/>
    </inkml:context>
    <inkml:brush xml:id="br0">
      <inkml:brushProperty name="width" value="0.025" units="cm"/>
      <inkml:brushProperty name="height" value="0.025" units="cm"/>
    </inkml:brush>
  </inkml:definitions>
  <inkml:trace contextRef="#ctx0" brushRef="#br0">1 193 10474,'0'0'12887,"12"0"-11910,2-1-930,-1-1 0,1 0 0,-1-1 0,0-1 0,0 0 0,0-1 0,-1 0 0,1-1 0,-1 0 0,18-13 1,144-117 245,-175 148-122,-15 22 176,-2-1 0,-22 32 1,20-34-71,1 1 0,-21 48 1,37-59-364,3-20 26,0-1 1,0 0-1,0 1 1,1-1-1,-1 0 1,0 1-1,0-1 1,1 0-1,-1 0 1,0 1-1,1-1 1,-1 0-1,0 0 1,1 0-1,-1 1 0,1-1 1,-1 0-1,0 0 1,1 0-1,-1 0 1,1 0-1,-1 0 1,0 0-1,1 0 1,-1 0-1,1 0 1,-1 0-1,0 0 1,1 0-1,2-1-496,1 1 0,-1-2-1,-1 1 1,1 0-1,0 0 1,0-1 0,0 1-1,-1-1 1,1 0 0,3-4-1,19-20-6922</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9:50.273"/>
    </inkml:context>
    <inkml:brush xml:id="br0">
      <inkml:brushProperty name="width" value="0.025" units="cm"/>
      <inkml:brushProperty name="height" value="0.025" units="cm"/>
    </inkml:brush>
  </inkml:definitions>
  <inkml:trace contextRef="#ctx0" brushRef="#br0">240 1 13613,'0'0'2242,"-27"52"-320,9-17 256,0 3-833,4 4-672,-1-1-545,6-3-32,4-2-96,3-9 0,2-5-96,0-9-577,0-4-768,6-9-865,-1 0-1986,0-9-2435</inkml:trace>
  <inkml:trace contextRef="#ctx0" brushRef="#br0" timeOffset="1">1 165 15567,'0'0'6534,"59"0"-4933,-16 0-672,4 0-608,4 0-257,1-5-96,-5 1-1153,1-3-833,-8-1-1185,-10 1-2851</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9:50.620"/>
    </inkml:context>
    <inkml:brush xml:id="br0">
      <inkml:brushProperty name="width" value="0.025" units="cm"/>
      <inkml:brushProperty name="height" value="0.025" units="cm"/>
    </inkml:brush>
  </inkml:definitions>
  <inkml:trace contextRef="#ctx0" brushRef="#br0">65 49 14574,'0'0'4260,"10"-7"-2413,2 1-1470,0-1-1,0 2 1,1-1 0,0 2 0,0 0 0,14-3-1,-22 6-251,0 1 0,0-1 0,0 1 0,0 0 0,0 0 0,0 0 0,0 1 0,0-1 0,0 1 0,6 2 0,-8-2-110,-1 1 1,0-1-1,0 0 1,1 1-1,-1-1 0,0 1 1,-1-1-1,1 1 1,0 0-1,0 0 1,-1 0-1,1 0 0,-1 0 1,1 0-1,-1 0 1,0 0-1,0 1 1,0-1-1,0 1 0,0-1 1,-1 0-1,1 4 1,0 0 74,-1 0 0,0 0 1,0 0-1,-1 1 0,0-1 1,0 0-1,0 0 0,-1 0 1,0-1-1,0 1 0,0 0 1,-1-1-1,1 1 0,-2-1 1,1 0-1,0 0 0,-9 9 1,-8 8 315,-1 0 0,-33 25 1,31-27-108,-17 11 210,31-25-363,0 1 0,0-1 0,1 2 0,0-1 0,0 1 0,0 0-1,-11 17 1,19-24-152,1-1 1,-1 1-1,0-1 0,1 1 0,-1 0 1,0-1-1,1 1 0,-1-1 0,1 0 0,-1 1 1,1-1-1,-1 1 0,1-1 0,-1 0 0,1 1 1,-1-1-1,1 0 0,0 1 0,-1-1 1,1 0-1,-1 0 0,1 0 0,0 0 0,-1 0 1,1 1-1,0-1 0,-1 0 0,1-1 0,0 1 1,-1 0-1,1 0 0,0 0 0,-1 0 1,1-1-1,34 2-6,-31-1-19,20-2-967,0 0-1,-1-1 1,31-9 0,27-12-9797,-46 11-1574</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9:51.012"/>
    </inkml:context>
    <inkml:brush xml:id="br0">
      <inkml:brushProperty name="width" value="0.025" units="cm"/>
      <inkml:brushProperty name="height" value="0.025" units="cm"/>
    </inkml:brush>
  </inkml:definitions>
  <inkml:trace contextRef="#ctx0" brushRef="#br0">312 1 18225,'0'0'2370,"-54"77"-768,25-37 256,-5 7-673,-2 2-769,-2-1-288,8-4-128,-3-4 32,10-8 0,5-6-32,7-8-160,5-8-544,6-7-481,6-12-3908,7-15-1954</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9:51.357"/>
    </inkml:context>
    <inkml:brush xml:id="br0">
      <inkml:brushProperty name="width" value="0.025" units="cm"/>
      <inkml:brushProperty name="height" value="0.025" units="cm"/>
    </inkml:brush>
  </inkml:definitions>
  <inkml:trace contextRef="#ctx0" brushRef="#br0">180 15 15278,'0'0'1789,"-10"-2"-145,6 0-1522,-1 1 0,1 0 0,-1 0 0,1 0 0,-1 1 0,1 0 0,-1-1 0,1 1 0,-1 1 0,1-1 0,-1 1 0,1 0 0,-1 0 0,1 0 0,0 0 0,-1 1 0,1 0 0,0 0 0,0 0 0,0 0 0,1 1 0,-1 0 0,0-1 0,1 1 0,0 0 0,-5 5 0,0 2 206,0 1 0,1-1 0,-10 20 0,15-27-249,0 1 0,0-1 0,1 1 1,-1 0-1,1 0 0,0 0 0,1-1 0,-1 1 1,1 0-1,-1 0 0,1 0 0,0 0 1,0 0-1,1 0 0,-1 0 0,2 5 0,0-7-20,0 0 0,-1 0-1,1-1 1,0 1 0,0 0 0,0-1-1,0 1 1,0-1 0,1 1-1,-1-1 1,0 0 0,1 0 0,-1 0-1,1 0 1,-1-1 0,1 1-1,-1-1 1,1 1 0,-1-1 0,1 0-1,0 0 1,4-1 0,60-3 534,-57 3-569,1-2 1,-1 1-1,-1-1 1,1-1-1,0 0 1,-1 0-1,0-1 1,0 0 0,11-8-1,-15 9-2,0 0 1,0 0-1,-1 0 0,0 0 1,1-1-1,-2 0 0,1 0 1,0 0-1,-1 0 0,0-1 0,0 1 1,-1-1-1,1 0 0,-1 1 1,-1-1-1,3-11 0,-4 15-15,0 0 0,1 0-1,-1 1 1,0-1 0,-1 0 0,1 0 0,0 0-1,0 1 1,-1-1 0,1 0 0,-1 1-1,1-1 1,-1 0 0,0 1 0,0-1 0,0 0-1,0 1 1,0-1 0,0 1 0,0 0-1,0-1 1,-1 1 0,0-1 0,-1 0-8,-1 0-1,1 1 1,0-1 0,0 1 0,0 0 0,-1 0 0,1 0-1,-1 0 1,1 0 0,-1 1 0,-4 0 0,-1 0-15,0 0 1,0 1-1,0 0 1,0 0 0,1 1-1,-1 0 1,0 1 0,1 0-1,-9 4 1,6 0-17,-1 0 1,1 1 0,1 0-1,0 1 1,0 0-1,0 1 1,-7 11 0,12-15-262,0 1 1,1 0-1,-1-1 1,2 2 0,-1-1-1,1 0 1,0 1 0,1 0-1,-1-1 1,2 1 0,-1 0-1,0 16 1,2-22 120,0-1 0,0 1 0,0 0 0,0-1 0,0 1 0,0-1 0,1 1 0,-1 0 0,0-1 0,1 1 0,0-1 0,-1 1 0,1-1 0,0 0 0,0 1 0,-1-1 0,1 0 0,0 1 0,1-1 0,-1 0 0,0 0 0,0 0 0,0 0 0,1 0 0,-1 0 0,0 0 0,1 0 0,-1-1 0,1 1 0,-1 0 0,3 0 0,29 9-5134</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9:51.688"/>
    </inkml:context>
    <inkml:brush xml:id="br0">
      <inkml:brushProperty name="width" value="0.025" units="cm"/>
      <inkml:brushProperty name="height" value="0.025" units="cm"/>
    </inkml:brush>
  </inkml:definitions>
  <inkml:trace contextRef="#ctx0" brushRef="#br0">85 1 11018,'0'0'10117,"-8"8"-8607,6-6-1482,-5 4 267,1 0-1,-1 0 1,2 0-1,-1 0 1,1 1-1,0 0 1,0 0-1,1 1 1,0-1-1,0 1 1,1 0-1,0 0 1,0 0-1,1 0 1,0 1-1,-1 8 1,3-15-279,0 0 1,0-1 0,0 1 0,1-1 0,-1 1-1,1-1 1,-1 1 0,1-1 0,-1 0 0,1 1 0,0-1-1,0 0 1,-1 1 0,1-1 0,0 0 0,0 0 0,0 0-1,1 1 1,-1-1 0,0 0 0,0-1 0,3 3 0,1-1 21,-1 0 0,1 0 0,-1 0 0,1-1 1,0 0-1,0 0 0,7 1 0,-1-1 18,0 0 0,0-1 0,0-1 0,0 0 0,0 0-1,16-5 1,-23 5-30,1-1-1,-1 0 0,0 0 0,0 0 1,0-1-1,0 0 0,0 1 1,-1-1-1,1 0 0,-1-1 0,0 1 1,0-1-1,0 1 0,0-1 1,-1 0-1,5-8 0,-6 10-18,0-1 1,-1 1-1,1 0 0,-1 0 0,1-1 1,-1 1-1,0 0 0,0-1 0,0 1 1,0 0-1,0-1 0,0 1 0,-1 0 1,1-1-1,-1 1 0,0 0 0,1 0 0,-1-1 1,0 1-1,0 0 0,-1 0 0,1 0 1,0 0-1,-1 1 0,1-1 0,-1 0 1,1 0-1,-1 1 0,0-1 0,0 1 1,0 0-1,0-1 0,0 1 0,-3-1 1,-3-2-191,0 1 0,0 0 1,0 0-1,0 1 0,0 0 1,-1 0-1,-14 0 0,-32 0-4175,45 2 2917,-5 0-4217</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9:52.049"/>
    </inkml:context>
    <inkml:brush xml:id="br0">
      <inkml:brushProperty name="width" value="0.025" units="cm"/>
      <inkml:brushProperty name="height" value="0.025" units="cm"/>
    </inkml:brush>
  </inkml:definitions>
  <inkml:trace contextRef="#ctx0" brushRef="#br0">143 1 13164,'0'0'4170,"9"9"-3103,-2-2-829,1 1 0,-1 0 0,0 1 0,-1 0-1,0 0 1,-1 0 0,0 1 0,0-1 0,-1 1-1,5 16 1,-4-1 213,0 0 0,-2 1-1,-1 0 1,0 0 0,-2-1 0,-2 1-1,-5 36 1,4-47-275,0 0 0,-1 0 0,-1 0 0,-1-1 0,0 0 0,0 0 0,-2 0 0,0-1 0,0 0 0,-1 0 0,-1-1 0,0 0 0,-19 17 0,24-25-216,0-1 1,1 0-1,-2 0 1,1 0-1,0 0 1,-1-1-1,1 0 0,-9 3 1,12-5-161,1 1 0,-1-1 0,0 0 0,0 1-1,1-1 1,-1 0 0,0 0 0,0 0 0,1 0 0,-1 0 0,0-1 0,0 1 0,1 0 0,-1-1 0,0 1 0,1-1 0,-1 0 0,1 1-1,-1-1 1,1 0 0,-1 0 0,1 0 0,-1 0 0,1 0 0,0-1 0,-1 1 0,1 0 0,0-1 0,0 1 0,0 0 0,-1-4 0,-6-19-5587</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9:52.428"/>
    </inkml:context>
    <inkml:brush xml:id="br0">
      <inkml:brushProperty name="width" value="0.025" units="cm"/>
      <inkml:brushProperty name="height" value="0.025" units="cm"/>
    </inkml:brush>
  </inkml:definitions>
  <inkml:trace contextRef="#ctx0" brushRef="#br0">1 43 20467,'0'0'7784,"66"-19"-7688,-37 14-64,5-1-32,1-1-192,-6 3-481,-6 2-384,-7 2-352,-10 0-481,-6 2-96,-15 7-1473,-5 2-2755</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9:52.773"/>
    </inkml:context>
    <inkml:brush xml:id="br0">
      <inkml:brushProperty name="width" value="0.025" units="cm"/>
      <inkml:brushProperty name="height" value="0.025" units="cm"/>
    </inkml:brush>
  </inkml:definitions>
  <inkml:trace contextRef="#ctx0" brushRef="#br0">0 7 14798,'0'0'6822,"69"9"-4900,-26-9-288,2 0-769,5 0-673,-5 0-256,-9-3-1794,-7-2-2818,-9-2-8169</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9:53.106"/>
    </inkml:context>
    <inkml:brush xml:id="br0">
      <inkml:brushProperty name="width" value="0.025" units="cm"/>
      <inkml:brushProperty name="height" value="0.025" units="cm"/>
    </inkml:brush>
  </inkml:definitions>
  <inkml:trace contextRef="#ctx0" brushRef="#br0">1 347 14125,'0'0'6812,"5"-9"-5557,21-30-629,1 2 1,2 1 0,45-44 0,54-66 875,-139 181-1524,-34 52 124,26-54-129,2 1 1,1 0-1,-16 55 0,32-88 34,-3 16-1629,3-16 1470,0-1 0,0 0-1,0 1 1,1-1-1,-1 0 1,0 1 0,0-1-1,0 0 1,0 1-1,1-1 1,-1 0-1,0 0 1,0 1 0,1-1-1,-1 0 1,0 0-1,1 1 1,-1-1-1,0 0 1,0 0 0,1 0-1,-1 0 1,0 1-1,1-1 1,-1 0-1,0 0 1,1 0 0,-1 0-1,1 0 1,-1 0-1,0 0 1,1 0 0,-1 0-1,0 0 1,1 0-1,-1 0 1,0 0-1,1-1 1,13-1-7092</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25.155"/>
    </inkml:context>
    <inkml:brush xml:id="br0">
      <inkml:brushProperty name="width" value="0.025" units="cm"/>
      <inkml:brushProperty name="height" value="0.025" units="cm"/>
    </inkml:brush>
  </inkml:definitions>
  <inkml:trace contextRef="#ctx0" brushRef="#br0">49 1 17809,'0'0'5189,"-25"56"-3556,16-35-191,0 2-834,3-3-576,6-2-32,0-2-1249,0-6-2018,0-5-1345</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9:53.451"/>
    </inkml:context>
    <inkml:brush xml:id="br0">
      <inkml:brushProperty name="width" value="0.025" units="cm"/>
      <inkml:brushProperty name="height" value="0.025" units="cm"/>
    </inkml:brush>
  </inkml:definitions>
  <inkml:trace contextRef="#ctx0" brushRef="#br0">70 0 15919,'0'0'993,"-34"52"-577,20-27 161,-1-5-417,10-1 32,3-6-160,2-7-1281,18-6-12972</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9:53.844"/>
    </inkml:context>
    <inkml:brush xml:id="br0">
      <inkml:brushProperty name="width" value="0.025" units="cm"/>
      <inkml:brushProperty name="height" value="0.025" units="cm"/>
    </inkml:brush>
  </inkml:definitions>
  <inkml:trace contextRef="#ctx0" brushRef="#br0">236 71 15182,'-9'-1'833,"2"0"-646,-1 0 0,1 1 0,0 0 0,-1 1-1,1-1 1,0 1 0,-1 1 0,1-1 0,0 1 0,0 0-1,0 1 1,1 0 0,-1 0 0,0 0 0,1 1 0,0 0-1,0 0 1,0 1 0,1 0 0,-8 7 0,3-1 90,0 0 0,1 1 0,0 0 0,-10 20 0,15-25-157,1-1 0,0 1-1,1-1 1,0 1 0,0 0 0,0 0 0,1 0 0,0 0 0,1 0 0,-1 0 0,2 12 0,-1-18-94,0 0 0,0 1-1,1-1 1,-1 0 0,0 0 0,1 0 0,-1 0 0,1 0 0,-1 0-1,1 0 1,0 0 0,-1 0 0,1 0 0,0 0 0,0 0 0,0 0-1,-1 0 1,1-1 0,0 1 0,0 0 0,0-1 0,0 1 0,0 0 0,0-1-1,1 0 1,0 1 0,2 0 105,0 0 0,0-1 0,0 1 0,0-1 1,-1 0-1,1 0 0,0-1 0,6 0 0,0-1 127,0-1 0,0 0 1,0-1-1,0 1 0,15-10 0,-16 8-241,-1-1 0,0 0 0,0 0 0,0-1-1,-1 0 1,0 0 0,0-1 0,-1 0 0,0 0 0,0 0 0,-1-1 0,0 0-1,0 0 1,-1-1 0,0 1 0,-1-1 0,0 0 0,-1 1 0,0-1-1,0-1 1,-1 1 0,0 0 0,-1 0 0,-1-12 0,0 18-206,1 1 0,-1 0 0,0-1-1,0 1 1,0 0 0,0 0 0,-1 0 0,1 0 0,-1 0 0,0 0 0,0 0 0,0 1 0,0-1 0,0 1-1,0-1 1,-1 1 0,-4-3 0,5 3-320,0 0 0,-1 1 0,1 0 0,-1 0 0,0 0 0,1 0 0,-1 0 0,0 0 0,0 0 0,1 1 0,-1 0 0,0-1 0,0 1 0,0 0 0,0 0 0,0 1 0,1-1 0,-1 1 0,0-1 0,-5 3 0,-8 9-4803</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9:54.207"/>
    </inkml:context>
    <inkml:brush xml:id="br0">
      <inkml:brushProperty name="width" value="0.025" units="cm"/>
      <inkml:brushProperty name="height" value="0.025" units="cm"/>
    </inkml:brush>
  </inkml:definitions>
  <inkml:trace contextRef="#ctx0" brushRef="#br0">0 0 14318,'0'0'3379,"11"1"-2269,-11-1-1109,33 1 1281,51 10 0,-75-10-1092,-1 1-1,1 0 1,-1 0-1,1 1 1,-1 0-1,0 0 1,0 1-1,0 0 1,0 1-1,-1 0 1,0 0-1,12 11 1,-17-14-102,-1 1 0,1 0 0,0 0 0,-1 0 0,1 0 0,-1 0 0,0 0 0,0 0 0,0 0 0,-1 0 0,1 1 0,-1-1 0,0 0 0,0 1 1,0-1-1,0 0 0,0 0 0,-1 1 0,1-1 0,-1 0 0,0 0 0,0 0 0,0 0 0,-1 0 0,1 0 0,-1 0 0,1 0 0,-1 0 0,-4 4 0,-6 8 497,0 0-1,-2 0 1,-27 22-1,28-26-433,-8 7 223,15-14-291,0 0-1,0 0 0,0 1 0,1 0 1,0 0-1,0 0 0,0 1 0,0 0 1,1 0-1,0 0 0,-6 13 0,10-19-84,0 1-1,0 0 1,1 0-1,-1 0 1,0 0-1,0-1 1,1 1-1,-1 0 1,0 0-1,1-1 1,-1 1-1,1 0 1,-1-1-1,0 1 1,1 0-1,0-1 0,-1 1 1,1-1-1,-1 1 1,1-1-1,0 1 1,-1-1-1,1 1 1,0-1-1,0 0 1,-1 1-1,1-1 1,0 0-1,0 0 1,0 1-1,-1-1 1,1 0-1,0 0 1,0 0-1,0 0 1,1 0-1,41 0 84,-30-1-74,64-8-1054,-2-11-3719,-23 2-2158</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2:45.263"/>
    </inkml:context>
    <inkml:brush xml:id="br0">
      <inkml:brushProperty name="width" value="0.025" units="cm"/>
      <inkml:brushProperty name="height" value="0.025" units="cm"/>
    </inkml:brush>
  </inkml:definitions>
  <inkml:trace contextRef="#ctx0" brushRef="#br0">1 0 9097,'0'0'7879,"70"4"-6886,-36-4-64,6 0-256,-2 0-225,1 0-256,-5 0-128,-5 0-32,-7 0-32,-8 0-640,-5 0-449,-28 0-11948</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2:45.639"/>
    </inkml:context>
    <inkml:brush xml:id="br0">
      <inkml:brushProperty name="width" value="0.025" units="cm"/>
      <inkml:brushProperty name="height" value="0.025" units="cm"/>
    </inkml:brush>
  </inkml:definitions>
  <inkml:trace contextRef="#ctx0" brushRef="#br0">1 181 10186,'0'0'4035,"50"40"-3458,-16-35-385,2-3-128,4-2-2434,0-1-2499</inkml:trace>
  <inkml:trace contextRef="#ctx0" brushRef="#br0" timeOffset="1">473 0 10154,'0'0'758,"12"0"822,2 0-1128,0 1 0,0 0 1,-1 1-1,1 1 0,18 6 1,-29-9-363,0 1 0,0 0-1,0 0 1,-1 0 0,1 0 0,0 1 0,-1-1 0,1 1 0,-1-1 0,1 1-1,-1 0 1,0 0 0,0 0 0,0 0 0,0 0 0,0 1 0,0-1 0,-1 0-1,1 1 1,-1 0 0,1-1 0,-1 1 0,0 0 0,0-1 0,0 1 0,-1 0-1,1 0 1,-1 0 0,0 0 0,1 0 0,-1 0 0,0 0 0,-1 0 0,1 0 0,0 0-1,-1-1 1,0 1 0,-1 3 0,0 0 177,-1 0-1,0 0 1,0 0-1,-1 0 1,0-1-1,0 1 1,0-1-1,-1 0 1,-6 6-1,-56 41 1246,14-10-1151,44-32-279,0 0-1394,3-5-6005</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2:46.333"/>
    </inkml:context>
    <inkml:brush xml:id="br0">
      <inkml:brushProperty name="width" value="0.025" units="cm"/>
      <inkml:brushProperty name="height" value="0.025" units="cm"/>
    </inkml:brush>
  </inkml:definitions>
  <inkml:trace contextRef="#ctx0" brushRef="#br0">0 336 12011,'0'0'11029,"13"-6"-9470,3 0-1328,-2-2 0,1 0 1,-1 0-1,0-2 0,-1 1 0,18-18 0,192-204 100,-221 229-315,23-18-99,-16 20-96,-5 15-61,-7 3 277,0 1 0,-2 0 0,1-1 0,-2 0 0,-1 0 0,-14 28-1,13-30-397,0 0-1,2 1 0,-1 0 0,2 1 0,1-1 0,0 1 0,-2 27 0,6-45 227,-1 1 0,1-1 0,0 0 0,0 0 0,0 1 0,0-1 0,0 0 0,0 0 0,0 1 0,0-1 0,0 0 0,1 0 0,-1 1 0,0-1 0,0 0 0,0 0 0,0 0 0,0 1 0,0-1 0,0 0 0,0 0 0,1 0 0,-1 1 0,0-1 0,0 0 0,0 0 0,0 0 0,1 0 0,-1 1 0,0-1 0,0 0 0,1 0 0,-1 0 0,0 0 0,0 0 0,0 0 0,1 0 0,-1 0 0,0 0 0,0 0 0,1 0 0,-1 0 0,0 0-1,0 0 1,1 0 0,-1 0 0,0 0 0,0 0 0,1 0 0,1 0-1079,10 0-5854</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2:46.681"/>
    </inkml:context>
    <inkml:brush xml:id="br0">
      <inkml:brushProperty name="width" value="0.025" units="cm"/>
      <inkml:brushProperty name="height" value="0.025" units="cm"/>
    </inkml:brush>
  </inkml:definitions>
  <inkml:trace contextRef="#ctx0" brushRef="#br0">173 1 10378,'0'0'11274,"-5"6"-10425,-37 47 408,16-22-677,-31 49 1,51-70-549,0 0 0,1 0 0,0 1 1,1 0-1,0 0 0,1 0 0,0 0 0,0 1 0,0 19 0,2-29-27,1 0 0,0 0 0,1 0 0,-1 0 0,0 0 0,0 0 0,1-1 0,0 1 0,-1 0 0,1 0 0,0 0 0,-1-1 0,1 1 0,0 0 0,1-1 0,-1 1 0,0-1 0,0 1 0,1-1 0,-1 0 0,3 3 0,0-2 18,0 0 0,-1 0-1,1 0 1,0-1 0,0 0-1,0 1 1,1-1 0,-1-1-1,7 2 1,1-2 0,0 0 0,-1 0-1,1-1 1,0-1 0,-1 0 0,20-5-1,-24 5-242,-1-1-1,0 1 0,0-1 0,0 0 0,-1 0 0,9-6 1,1-12-2891,-11-8-3449,-6 13 848</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2:47.039"/>
    </inkml:context>
    <inkml:brush xml:id="br0">
      <inkml:brushProperty name="width" value="0.025" units="cm"/>
      <inkml:brushProperty name="height" value="0.025" units="cm"/>
    </inkml:brush>
  </inkml:definitions>
  <inkml:trace contextRef="#ctx0" brushRef="#br0">74 11 3844,'0'0'6149,"-48"-2"-3554,33 1 224,5 1 1953,24-2-3875,15 1-64,7-2 192,12 2-225,5 1-543,-3 0-193,-5 0-192,-7 0-1154,-7 0-1056,-8 1-737,-12-1-1569</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2:47.427"/>
    </inkml:context>
    <inkml:brush xml:id="br0">
      <inkml:brushProperty name="width" value="0.025" units="cm"/>
      <inkml:brushProperty name="height" value="0.025" units="cm"/>
    </inkml:brush>
  </inkml:definitions>
  <inkml:trace contextRef="#ctx0" brushRef="#br0">1 7 9449,'0'0'8904,"49"32"-7174,-1-32-64,13 0-802,2-3-607,-1-5-193,-6-1-641,-13 0-2882,-11-1-4164</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2:47.977"/>
    </inkml:context>
    <inkml:brush xml:id="br0">
      <inkml:brushProperty name="width" value="0.025" units="cm"/>
      <inkml:brushProperty name="height" value="0.025" units="cm"/>
    </inkml:brush>
  </inkml:definitions>
  <inkml:trace contextRef="#ctx0" brushRef="#br0">176 71 2659,'0'0'7409,"5"-9"-4254,6-13-2017,7-17 3692,-28 44-1680,-20 12-3118,14-2 106,1 1-1,0 0 1,1 1-1,0 0 0,2 2 1,0-1-1,1 1 1,1 1-1,1 0 1,1 0-1,0 1 1,2 0-1,0 1 1,1-1-1,2 1 1,0 0-1,1 0 0,1 0 1,3 31-1,-1-48-139,0 0 0,1-1 1,0 1-1,0 0 0,0-1 0,0 1 0,1-1 0,-1 0 0,1 0 0,0 0 0,1 0 0,-1-1 0,1 1 0,-1-1 0,1 0 0,0 0 0,0 0 0,0 0 0,1-1 0,-1 1 0,1-1 0,-1-1 0,1 1 0,0 0 0,0-1 0,9 1 0,4 1-877,1 0 0,0-1 0,0-2 0,-1 0 0,37-4 0,3-10-6008</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25.481"/>
    </inkml:context>
    <inkml:brush xml:id="br0">
      <inkml:brushProperty name="width" value="0.025" units="cm"/>
      <inkml:brushProperty name="height" value="0.025" units="cm"/>
    </inkml:brush>
  </inkml:definitions>
  <inkml:trace contextRef="#ctx0" brushRef="#br0">294 13 12043,'0'0'9882,"-12"-3"-8398,3 1-1213,5 0-216,1 1-1,0 0 1,-1 0-1,1 0 1,-1 1-1,1-1 1,-1 1-1,1 0 1,-1 0-1,1 0 1,-1 0-1,1 0 1,0 1-1,-1 0 1,1 0-1,-1 0 1,1 0-1,0 0 1,-6 4-1,-19 13 577,0 1 0,-39 37 0,60-50-486,0 1 0,0 0 0,1 0 0,0 1 0,0 0 0,1 0 0,0 0 0,0 1 1,1 0-1,0 0 0,0 0 0,1 0 0,-3 17 0,6-23-126,0 0 0,0 0 0,0 0 0,0-1 0,1 1 0,-1 0 0,1 0 0,0 0 0,0 0-1,0-1 1,0 1 0,0 0 0,0-1 0,1 1 0,-1-1 0,1 0 0,0 1 0,0-1 0,0 0 0,0 0 0,0 0 0,0 0 0,1-1 0,-1 1 0,1 0 0,-1-1 0,1 0 0,-1 0 0,1 0 0,0 0 0,0 0 0,-1 0 0,6 0 0,10 3-37,0-1 0,1-1-1,-1-1 1,20-1 0,-24-1-50,6 2-736,-1-2 0,1-1 0,34-7 0,-42 6-1105,0-1-1,0-1 0,0 0 0,11-6 1,13-10-11464</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2:48.623"/>
    </inkml:context>
    <inkml:brush xml:id="br0">
      <inkml:brushProperty name="width" value="0.025" units="cm"/>
      <inkml:brushProperty name="height" value="0.025" units="cm"/>
    </inkml:brush>
  </inkml:definitions>
  <inkml:trace contextRef="#ctx0" brushRef="#br0">18 235 10474,'0'0'4185,"-3"9"-1868,-11 24-432,14-32-1831,0-1 0,0 0 0,0 0 0,0 0 0,0 1 0,0-1 1,0 0-1,0 0 0,0 1 0,-1-1 0,1 0 0,0 0 1,0 1-1,0-1 0,0 0 0,0 0 0,0 0 0,1 1 0,-1-1 1,0 0-1,0 0 0,0 1 0,0-1 0,0 0 0,0 0 1,0 0-1,0 1 0,0-1 0,1 0 0,-1 0 0,0 0 1,0 1-1,0-1 0,0 0 0,1 0 0,-1 0 0,0 0 0,0 0 1,0 0-1,1 1 0,-1-1 0,13-1 959,13-7 216,17-18-628,-1-1 0,-1-3 0,62-59 0,9-6-651,-111 94 11,0 1-1,-1-1 1,1 0 0,-1 0-1,1 1 1,0-1 0,0 1-1,-1-1 1,1 0-1,0 1 1,0 0 0,0-1-1,0 1 1,-1-1 0,1 1-1,0 0 1,0 0 0,0-1-1,0 1 1,0 0 0,0 0-1,0 0 1,0 0-1,0 0 1,0 0 0,0 1-1,1-1 1,-1 1 6,-1 1 1,1-1-1,-1 0 1,0 0-1,0 1 0,1-1 1,-1 0-1,0 1 1,0-1-1,0 0 0,-1 1 1,1-1-1,0 0 0,0 1 1,-1-1-1,0 2 1,-22 58-116,13-40 151,-29 66 24,36-78-29,0 0 0,0 0 0,1 1 1,0-1-1,1 1 0,0 0 0,0 11 1,1-20-24,0 0 0,0-1 0,0 1 0,0-1 0,0 1 1,1-1-1,-1 1 0,0-1 0,0 1 0,0-1 0,1 1 1,-1-1-1,0 0 0,1 1 0,-1-1 0,0 1 0,1-1 1,-1 0-1,1 1 0,-1-1 0,0 0 0,1 1 0,-1-1 0,1 0 1,-1 0-1,1 1 0,-1-1 0,1 0 0,-1 0 0,1 0 1,0 0-1,23-2-1615,20-17-4269,-14-6-1586</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2:48.968"/>
    </inkml:context>
    <inkml:brush xml:id="br0">
      <inkml:brushProperty name="width" value="0.025" units="cm"/>
      <inkml:brushProperty name="height" value="0.025" units="cm"/>
    </inkml:brush>
  </inkml:definitions>
  <inkml:trace contextRef="#ctx0" brushRef="#br0">217 1 11915,'0'0'4068,"-42"58"-1666,24-25-992,-3 6-161,5 1-544,5-1-449,9 0-256,2-9 64,5-4-128,10-9-353,1-9-768,-2-4-1057,-5-4-1698,0 0-2017</inkml:trace>
  <inkml:trace contextRef="#ctx0" brushRef="#br0" timeOffset="1">1 169 2242,'0'0'20948,"57"-14"-20019,-8 14-577,9 0-256,-3 0-96,-1 0-1697,-9-5-1795,-7-4-3298</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2:49.568"/>
    </inkml:context>
    <inkml:brush xml:id="br0">
      <inkml:brushProperty name="width" value="0.025" units="cm"/>
      <inkml:brushProperty name="height" value="0.025" units="cm"/>
    </inkml:brush>
  </inkml:definitions>
  <inkml:trace contextRef="#ctx0" brushRef="#br0">1 62 10025,'0'0'4890,"4"-8"-3197,-3 5-1524,1 0 1,-1 0 0,1-1-1,0 1 1,1 0-1,-1 1 1,0-1-1,1 0 1,0 1 0,-1-1-1,1 1 1,0 0-1,0 0 1,0 0 0,1 0-1,-1 1 1,0-1-1,1 1 1,-1 0 0,1 0-1,-1 0 1,1 0-1,-1 1 1,1-1 0,5 1-1,13-2 335,0 1-1,1 1 0,-1 1 1,33 6-1,-50-6-476,-1 0 0,1 0 0,-1 1-1,1 0 1,-1 0 0,1 0 0,-1 0-1,0 1 1,0-1 0,0 1 0,-1 0-1,5 4 1,-6-4-23,0-1-1,-1 1 0,1 0 1,-1 0-1,1-1 1,-1 1-1,0 0 0,0 0 1,0 0-1,-1 1 0,1-1 1,-1 0-1,1 0 1,-1 0-1,0 0 0,0 0 1,-1 1-1,1-1 1,-1 0-1,-1 4 0,0-1 46,0-1-1,0 1 1,-1-1-1,1 0 1,-1 0 0,-1 0-1,1 0 1,-1-1-1,0 1 1,0-1-1,0 0 1,-7 5-1,-66 45 1166,39-30-704,7 4-365,27-14-203,5-13 54,0 0 0,-1-1 0,1 1 0,0 0 0,-1-1-1,1 1 1,0-1 0,0 1 0,-1-1 0,1 0-1,0 1 1,0-1 0,0 1 0,0-1 0,0 0-1,-1 0 1,1 0 0,0 0 0,0 0 0,1 0 0,19 3-725,0-2 0,0-1 1,22-2-1,26-10-5037,-11-7-3373</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2:49.915"/>
    </inkml:context>
    <inkml:brush xml:id="br0">
      <inkml:brushProperty name="width" value="0.025" units="cm"/>
      <inkml:brushProperty name="height" value="0.025" units="cm"/>
    </inkml:brush>
  </inkml:definitions>
  <inkml:trace contextRef="#ctx0" brushRef="#br0">237 1 16464,'0'0'4548,"-65"47"-3011,36-20-255,-3 4-482,1 2-191,4 0-257,6-3-288,3-5 0,10-5-32,3-7-64,5-7-416,11-6-2211,1-9-127,1-12-2371,-2-8-2755</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2:50.307"/>
    </inkml:context>
    <inkml:brush xml:id="br0">
      <inkml:brushProperty name="width" value="0.025" units="cm"/>
      <inkml:brushProperty name="height" value="0.025" units="cm"/>
    </inkml:brush>
  </inkml:definitions>
  <inkml:trace contextRef="#ctx0" brushRef="#br0">186 12 12011,'-10'0'2915,"1"-1"-2242,-70 5 3886,74-3-4321,-1 0-1,1 0 1,-1 0-1,1 1 1,0 0-1,0 0 1,0 0-1,0 1 1,0-1-1,1 1 1,-1 1 0,1-1-1,-7 7 1,10-9-193,0 0 1,0-1 0,0 1 0,0 0 0,0 0-1,0 0 1,1 1 0,-1-1 0,0 0-1,1 0 1,-1 0 0,1 0 0,-1 1 0,1-1-1,0 0 1,-1 0 0,1 1 0,0-1 0,0 0-1,0 1 1,0-1 0,0 0 0,0 1 0,1 1-1,0-2-16,0 0 0,0 1-1,0-1 1,0 0-1,0 0 1,0 0 0,1 0-1,-1-1 1,0 1 0,1 0-1,-1 0 1,0-1-1,1 1 1,-1-1 0,1 1-1,-1-1 1,3 1 0,11 1 43,-1-1 0,1 0 0,20-1 0,-24-1 46,6 1-72,0-1 0,-1-1 0,32-7 1,-43 8-31,-1 0 1,1 0 0,-1-1-1,0 1 1,1-1-1,-1 0 1,0 0 0,0-1-1,0 1 1,-1-1 0,1 0-1,-1 1 1,1-2 0,-1 1-1,0 0 1,0-1-1,0 1 1,-1-1 0,4-6-1,-6 10-10,1-1 0,-1 0 0,0 0 0,0 1 0,0-1 1,1 0-1,-1 0 0,0 0 0,0 1 0,0-1 0,0 0 0,0 0 0,-1 0 0,1 1 0,0-1 0,0 0 0,0 0 0,-1 1 0,1-1 0,0 0 0,-1 0 0,1 1 0,-1-1 0,1 0 0,-1 1 0,1-1 0,-1 1 0,1-1 0,-1 1 0,1-1 0,-2 0 0,-30-8 28,23 9-84,1 0 0,-1 0-1,0 1 1,0 0 0,-12 3 0,16-2-76,1 0 0,0 1 1,0-1-1,0 1 1,0-1-1,0 1 0,0 0 1,1 1-1,0-1 1,-1 0-1,1 1 0,1 0 1,-1 0-1,0 0 1,1 0-1,0 0 0,0 1 1,-2 5-1,2-5-384,1-1 0,0 1-1,0 0 1,0-1 0,1 1 0,0 0-1,-1-1 1,2 1 0,-1 0 0,1-1-1,1 9 1,10 12-4898</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2:50.654"/>
    </inkml:context>
    <inkml:brush xml:id="br0">
      <inkml:brushProperty name="width" value="0.025" units="cm"/>
      <inkml:brushProperty name="height" value="0.025" units="cm"/>
    </inkml:brush>
  </inkml:definitions>
  <inkml:trace contextRef="#ctx0" brushRef="#br0">105 73 16303,'0'0'5568,"-9"8"-4340,-25 23-240,33-30-946,-1 0-1,1 0 1,0 0 0,0 0-1,0 1 1,0-1 0,0 0 0,0 1-1,0-1 1,0 1 0,1-1 0,-1 0-1,1 1 1,-1 0 0,1-1 0,-1 1-1,1-1 1,0 1 0,0 0 0,0 2-1,0-3-27,0 0 0,1 0-1,0 0 1,-1 0-1,1 0 1,0 0 0,-1 0-1,1 0 1,0-1 0,0 1-1,0 0 1,0 0-1,0-1 1,0 1 0,0-1-1,0 1 1,0 0 0,0-1-1,0 0 1,2 1-1,6 1 35,-1 0-1,1 0 0,0-1 0,15-1 0,-21 0-17,-1 0-1,0 0 1,0 0-1,1-1 0,-1 1 1,0-1-1,0 1 1,1-1-1,-1 0 0,0 0 1,0 0-1,0 0 1,0-1-1,0 1 0,-1 0 1,1-1-1,0 1 1,-1-1-1,1 0 0,-1 0 1,1 1-1,-1-1 1,0 0-1,1 0 0,-1 0 1,0 0-1,-1-1 1,1 1-1,0 0 0,-1 0 1,1 0-1,-1-1 1,1 1-1,-1 0 0,0-1 1,0-2-1,0 1 86,0 0-1,0-1 1,-1 1-1,1 0 1,-1 0 0,0 0-1,0-1 1,0 1-1,-1 0 1,0 0-1,1 1 1,-1-1 0,-1 0-1,1 1 1,0-1-1,-1 1 1,0-1 0,0 1-1,-5-4 1,2 3-95,-1 0 1,0 1-1,-1 0 1,1 0-1,0 0 1,-1 1-1,0 0 1,1 1-1,-1 0 1,-12-1-1,18 2-65,0 0-1,0 0 1,0 0-1,1 0 1,-1 0-1,0 0 1,0 1-1,0-1 1,0 1 0,1-1-1,-1 1 1,0-1-1,0 1 1,1 0-1,-1 0 1,1 0-1,-1 0 1,1 0-1,-1 0 1,1 1 0,0-1-1,-1 0 1,1 1-1,0-1 1,0 1-1,0-1 1,0 1-1,0 0 1,0-1-1,1 1 1,-1 0-1,0 0 1,1-1 0,0 1-1,-1 0 1,1 0-1,0 0 1,0 0-1,0-1 1,0 1-1,0 0 1,0 0-1,1 0 1,-1 0 0,0 0-1,1-1 1,0 1-1,1 3 1,0-1-434,0 0 1,0 0 0,1-1-1,0 1 1,0-1 0,0 1 0,0-1-1,0 0 1,1 0 0,-1 0-1,1 0 1,0-1 0,0 1-1,0-1 1,0 0 0,0 0-1,0-1 1,0 1 0,7 0-1,28 10-8201</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2:51.059"/>
    </inkml:context>
    <inkml:brush xml:id="br0">
      <inkml:brushProperty name="width" value="0.025" units="cm"/>
      <inkml:brushProperty name="height" value="0.025" units="cm"/>
    </inkml:brush>
  </inkml:definitions>
  <inkml:trace contextRef="#ctx0" brushRef="#br0">335 1 12332,'0'0'7676,"8"0"-6298,-6 0-1261,1 0 0,-1 0 1,1 0-1,-1 0 1,0 0-1,1 1 0,-1 0 1,1-1-1,-1 1 1,0 0-1,1 0 0,-1 0 1,0 0-1,0 0 1,0 1-1,3 1 0,-2 0 44,0 1 0,0-1-1,-1 1 1,1 0 0,-1 0 0,0 0-1,0 0 1,0 0 0,0 0-1,1 7 1,2 9 25,-2-1 0,0 1 0,-1 0 0,-1 0 0,-1 0 0,0 0 0,-2 0 0,0 0 0,-2-1-1,0 1 1,-1-1 0,-1 0 0,0 0 0,-16 29 0,2-8-363,-2-1-1,-1-1 1,-2-1-1,-2-1 1,-47 49-1,51-63-1815,0-1-1,-1 0 0,-28 17 0,-10-1-8096</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2:52.888"/>
    </inkml:context>
    <inkml:brush xml:id="br0">
      <inkml:brushProperty name="width" value="0.025" units="cm"/>
      <inkml:brushProperty name="height" value="0.025" units="cm"/>
    </inkml:brush>
  </inkml:definitions>
  <inkml:trace contextRef="#ctx0" brushRef="#br0">188 1 12011,'0'0'4992,"-11"0"-3236,3 1-1511,1-1-1,0 1 1,-1 1 0,1-1-1,0 1 1,0 1 0,0-1-1,0 1 1,1 0-1,-1 1 1,1-1 0,0 1-1,0 0 1,0 1 0,0 0-1,1 0 1,0 0 0,0 0-1,0 1 1,0 0-1,1 0 1,-6 11 0,4-1-12,1 1 1,0 0 0,1 0 0,0 1-1,2-1 1,-1 33 0,8 107 254,11-30-364,-12-111-265,-1 0 1,2 0-1,0-1 0,1 1 0,13 23 1,-17-36-86,0 0 1,-1 0 0,1-1-1,1 1 1,-1-1 0,0 1 0,1-1-1,-1 0 1,1 0 0,5 3-1,21 2-5153,-5-7-1438</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2:58.803"/>
    </inkml:context>
    <inkml:brush xml:id="br0">
      <inkml:brushProperty name="width" value="0.025" units="cm"/>
      <inkml:brushProperty name="height" value="0.025" units="cm"/>
    </inkml:brush>
  </inkml:definitions>
  <inkml:trace contextRef="#ctx0" brushRef="#br0">0 332 12492,'0'0'12967,"12"-2"-11889,-1-1-933,0-1 0,1-1 0,-1 0 0,-1 0 0,1-1 0,-1-1 0,0 1 0,0-2 0,-1 1 0,0-1 0,-1-1 0,10-10 0,13-13-90,0-2 1,-3-1-1,-1 0 1,38-67-1,-100 192-215,16-51 142,9-20-70,1 1 0,0 0 0,1 1-1,1-1 1,2 2 0,-5 22 0,10-43-107,0 1 1,0-1-1,0 1 1,0-1-1,0 1 0,0-1 1,0 1-1,0-1 1,1 1-1,-1-1 1,0 1-1,1-1 1,0 1-1,-1-1 1,1 1-1,0-1 1,0 0-1,-1 0 0,1 1 1,2 1-1,20 6-7357,-6-7-450</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2:59.135"/>
    </inkml:context>
    <inkml:brush xml:id="br0">
      <inkml:brushProperty name="width" value="0.025" units="cm"/>
      <inkml:brushProperty name="height" value="0.025" units="cm"/>
    </inkml:brush>
  </inkml:definitions>
  <inkml:trace contextRef="#ctx0" brushRef="#br0">50 0 14221,'0'0'6476,"-2"13"-4944,-15 69 954,-9 50-1,24-116-2396,0 1 0,2-1 0,-1 1-1,2-1 1,4 29 0,16-7 124,-4-24-842,-17-14 546,1 0 0,-1 0 0,1 0 0,-1 0 1,1 0-1,-1 0 0,1 0 0,-1 0 0,1 0 0,-1 0 1,1 0-1,-1 0 0,1 0 0,-1 0 0,1-1 0,-1 1 1,1 0-1,-1 0 0,1-1 0,-1 1 0,0 0 0,1-1 1,-1 1-1,0 0 0,1-1 0,-1 1 0,0-1 1,1 1-1,-1 0 0,0-1 0,0 1 0,1-1 0,-1 1 1,0-2-1,4-33-7391,-4 11 908</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28.172"/>
    </inkml:context>
    <inkml:brush xml:id="br0">
      <inkml:brushProperty name="width" value="0.025" units="cm"/>
      <inkml:brushProperty name="height" value="0.025" units="cm"/>
    </inkml:brush>
  </inkml:definitions>
  <inkml:trace contextRef="#ctx0" brushRef="#br0">39 1 9897,'0'0'13224,"-4"14"-12290,-22 119 974,22-107-1528,1 0-1,2 0 1,2 51 0,-1-75-366,1 0 0,-1 0 0,1 0 0,-1 0 0,1 0 0,0 0 0,0 0 0,0 0 0,0 0 0,0 0 0,0-1 0,0 1 0,0 0 0,1-1 0,-1 1 0,1-1 0,-1 1 0,1-1 0,0 0 0,0 0 0,-1 1 0,1-1 0,0-1 0,0 1 0,0 0 0,0 0 0,0-1 0,0 1 0,0-1 0,0 1 0,1-1 0,-1 0 0,0 0 0,0 0 0,0 0 0,0-1 0,0 1 1,0 0-1,3-2 0,3 1 37,0-1 1,1 0-1,-1-1 1,0 0 0,0 0-1,-1-1 1,1 0-1,10-7 1,-6 1-153,1-1-1,-1 0 1,-1-1-1,0 0 1,17-27-1,-30 71 168,3-14 109,-11 86 225,10-103-414,0-1 0,0 1 0,0-1 0,0 0 0,0 1 0,0-1 0,0 0 0,0 1 0,0-1 0,1 0 0,-1 1 0,0-1-1,0 1 1,0-1 0,0 0 0,1 1 0,-1-1 0,0 0 0,0 0 0,0 1 0,1-1 0,-1 0 0,0 1 0,1-1 0,-1 0 0,0 0 0,0 0 0,1 1 0,-1-1 0,0 0 0,1 0 0,-1 0 0,1 0 0,-1 0 0,0 0 0,1 0 0,-1 1 0,1-1-1,19-6-1375,15-17-2405,-15 2-802,-1-3-2177</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2:59.480"/>
    </inkml:context>
    <inkml:brush xml:id="br0">
      <inkml:brushProperty name="width" value="0.025" units="cm"/>
      <inkml:brushProperty name="height" value="0.025" units="cm"/>
    </inkml:brush>
  </inkml:definitions>
  <inkml:trace contextRef="#ctx0" brushRef="#br0">1 32 13901,'0'0'14029,"79"28"-13356,-34-28-513,0-8-96,-4-3-672,3 1-1282,-10-4-1345,-9 5-1249,-5 1-4133</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2:59.839"/>
    </inkml:context>
    <inkml:brush xml:id="br0">
      <inkml:brushProperty name="width" value="0.025" units="cm"/>
      <inkml:brushProperty name="height" value="0.025" units="cm"/>
    </inkml:brush>
  </inkml:definitions>
  <inkml:trace contextRef="#ctx0" brushRef="#br0">86 0 9641,'0'0'13101,"-1"9"-11628,-7 19-654,-21 52 0,18-53-492,1 0 0,1 0 0,-8 41 1,18-47-1093,5-16-1162,-5-5 1682,1-1-1,-1 0 1,0 0 0,0 0 0,0 0-1,0 0 1,0 0 0,0 0 0,0 0-1,0 0 1,-1 0 0,1-1 0,0 1-1,-1 0 1,1-1 0,-1 1 0,1 0-1,-1-1 1,0 1 0,1-3 0,5-26-6722,3-5-4874</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3:00.187"/>
    </inkml:context>
    <inkml:brush xml:id="br0">
      <inkml:brushProperty name="width" value="0.025" units="cm"/>
      <inkml:brushProperty name="height" value="0.025" units="cm"/>
    </inkml:brush>
  </inkml:definitions>
  <inkml:trace contextRef="#ctx0" brushRef="#br0">1 6 9769,'0'0'16464,"39"-5"-18770,-26 5-1698,1 0-4228</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3:00.597"/>
    </inkml:context>
    <inkml:brush xml:id="br0">
      <inkml:brushProperty name="width" value="0.025" units="cm"/>
      <inkml:brushProperty name="height" value="0.025" units="cm"/>
    </inkml:brush>
  </inkml:definitions>
  <inkml:trace contextRef="#ctx0" brushRef="#br0">29 166 10602,'0'0'10682,"-6"9"-9176,-15 24-295,21-33-1178,0 1-1,0-1 1,0 0-1,0 1 1,0-1-1,-1 0 1,1 1-1,0-1 1,0 0-1,0 1 0,0-1 1,0 0-1,0 1 1,0-1-1,0 1 1,0-1-1,0 0 1,0 1-1,1-1 1,-1 0-1,0 1 0,0-1 1,0 0-1,0 1 1,0-1-1,1 0 1,-1 0-1,0 1 1,0-1-1,1 0 1,-1 0-1,0 1 1,0-1-1,1 0 0,-1 0 1,0 0-1,1 1 1,-1-1-1,0 0 1,0 0-1,1 0 1,-1 0-1,1 0 1,-1 0-1,0 1 1,1-1-1,-1 0 0,0 0 1,1 0-1,-1 0 1,0 0-1,1-1 1,22 1 605,-20 0-445,5-1-112,0-1 0,0 1 0,1-2 0,-2 1 0,1-1 0,0 0 0,0 0 0,-1-1 0,0 0 0,0-1 1,0 0-1,0 0 0,-1 0 0,7-7 0,-4 3-70,0 0-1,-1-1 1,0 0 0,-1 0 0,0-1 0,0 0 0,-1 0 0,7-20-1,-12 30-14,0-1 0,0 0-1,-1 0 1,1 1 0,0-1-1,-1 0 1,0 0 0,1 0-1,-1 0 1,0 0 0,0 0-1,0 1 1,0-1 0,-1 0-1,1 0 1,0 0-1,-1 0 1,0 0 0,1 1-1,-2-4 1,1 4-1,0 0 0,-1 0 0,1 1 0,0-1 0,0 0 0,0 1 0,-1-1 0,1 1 0,0-1 0,-1 1 0,1-1 0,0 1 1,-1 0-1,1 0 0,-1 0 0,1 0 0,0 0 0,-1 0 0,1 0 0,0 0 0,-2 1 0,-6 1-10,0 1 1,1-1 0,-1 2 0,1-1-1,0 1 1,0 0 0,-11 8-1,5-1 6,-1 1 0,2 1 0,0 0-1,-17 22 1,26-30 19,0 0 0,0 0 0,1 0 0,-1 1 0,2-1 0,-1 1 0,0 0 0,1 0 0,0 0 0,1 0-1,-1 1 1,1-1 0,0 0 0,1 0 0,0 1 0,0 9 0,1-14-8,-1-1 1,1 1-1,-1-1 0,1 0 0,0 1 0,0-1 1,-1 0-1,1 0 0,0 0 0,0 1 0,0-1 1,0 0-1,1 0 0,-1-1 0,0 1 0,0 0 1,1 0-1,-1 0 0,0-1 0,1 1 0,-1-1 1,0 1-1,1-1 0,-1 0 0,1 1 0,2-1 1,48 1-228,-37-1-90,-3 0-486,-1-1 0,0-1 0,0 1 0,20-7 0,17-10-6944,-13 1-4944</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3:01.558"/>
    </inkml:context>
    <inkml:brush xml:id="br0">
      <inkml:brushProperty name="width" value="0.025" units="cm"/>
      <inkml:brushProperty name="height" value="0.025" units="cm"/>
    </inkml:brush>
  </inkml:definitions>
  <inkml:trace contextRef="#ctx0" brushRef="#br0">94 0 11082,'-11'19'13017,"-6"11"-9255,-3 9-3299,-16 51-2793,26-35 3690,11-54-1346,-1 1-1,0-1 1,1 0 0,-1 1-1,1-1 1,-1 0 0,1 0 0,-1 1-1,1-1 1,0 0 0,0 0-1,0 0 1,0 0 0,0 0 0,0 0-1,0 0 1,0 0 0,0-1-1,0 1 1,0 0 0,0-1 0,1 1-1,-1 0 1,0-1 0,0 0-1,1 1 1,-1-1 0,0 0 0,1 1-1,-1-1 1,0 0 0,2 0-1,54 1 354,-45-2-337,-1 1-169,0-1 1,1-1-1,-1 1 1,22-8-1,-29 7-445,1 1-1,-1-1 1,1-1-1,-1 1 1,0-1 0,1 1-1,-1-1 1,5-6-1,-8 9 63,-1-1 0,1 0 0,0 0 0,-1 0 1,1 0-1,-1 0 0,1 0 0,-1 0 0,1 0 0,-1 0 0,0 0 0,0 0 0,1 0 0,-1 0 0,0 0 0,0 0 0,0-2 0,0-6-5831</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3:02.260"/>
    </inkml:context>
    <inkml:brush xml:id="br0">
      <inkml:brushProperty name="width" value="0.025" units="cm"/>
      <inkml:brushProperty name="height" value="0.025" units="cm"/>
    </inkml:brush>
  </inkml:definitions>
  <inkml:trace contextRef="#ctx0" brushRef="#br0">58 188 9385,'0'0'6246,"-9"6"-3347,0-1-2010,-15 9 73,9 6 2760,16-19-3499,0 0 0,0-1 0,1 0 1,-1 1-1,0-1 0,1 0 0,-1 0 0,0 0 1,1 0-1,-1 0 0,1 0 0,-1 0 1,0 0-1,1-1 0,1 0 0,17-7 222,-2-1 0,1-1 1,-1-1-1,-1 0 0,0-2 0,19-17 0,5-2-182,-16 14-167,89-74 171,-176 184-229,44-65-40,-45 76 74,58-93-63,0 0 0,1 0-1,0 0 1,1 1 0,0 0 0,1-1 0,0 1-1,-1 17 1,3-28-50,-1 1-1,1-1 1,0 1-1,0-1 0,0 1 1,0 0-1,0-1 1,0 1-1,0-1 1,0 1-1,0-1 1,0 1-1,0-1 1,0 1-1,1 0 0,-1-1 1,0 1-1,0-1 1,0 1-1,1-1 1,-1 0-1,0 1 1,1-1-1,-1 1 0,0-1 1,1 1-1,-1-1 1,1 0-1,-1 1 1,1-1-1,-1 0 1,1 1-1,-1-1 1,1 0-1,-1 0 0,1 0 1,-1 1-1,1-1 1,-1 0-1,1 0 1,-1 0-1,1 0 1,-1 0-1,1 0 1,0 0-1,-1 0 0,1 0 1,-1 0-1,1 0 1,-1 0-1,1-1 1,-1 1-1,1 0 1,-1 0-1,1-1 0,-1 1 1,1 0-1,-1 0 1,1-1-1,-1 1 1,0-1-1,1 0 1,27-24-7170,-18 8 453,1-1-4223</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3:02.795"/>
    </inkml:context>
    <inkml:brush xml:id="br0">
      <inkml:brushProperty name="width" value="0.025" units="cm"/>
      <inkml:brushProperty name="height" value="0.025" units="cm"/>
    </inkml:brush>
  </inkml:definitions>
  <inkml:trace contextRef="#ctx0" brushRef="#br0">222 1 13933,'0'0'5595,"4"10"-4656,22 57 1412,-12-36-1616,-1 1 1,-2 1-1,-1 0 1,-2 0 0,8 69-1,-16-68-454,-1 1 0,-2-1-1,-2 0 1,-1 0 0,-1-1-1,-2 1 1,-1-1 0,-28 59 0,21-58-653,-2 0 0,-1-1 0,-1-1 0,-38 42 0,17-33-2813,10-22-2235,-2-8-5257</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3:41.608"/>
    </inkml:context>
    <inkml:brush xml:id="br0">
      <inkml:brushProperty name="width" value="0.025" units="cm"/>
      <inkml:brushProperty name="height" value="0.025" units="cm"/>
    </inkml:brush>
  </inkml:definitions>
  <inkml:trace contextRef="#ctx0" brushRef="#br0">55 12 96,'-7'0'641,"0"-4"288,-2 0-449,-2 1-32,2 2-383,-2 1-1667</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3:43.388"/>
    </inkml:context>
    <inkml:brush xml:id="br0">
      <inkml:brushProperty name="width" value="0.025" units="cm"/>
      <inkml:brushProperty name="height" value="0.025" units="cm"/>
    </inkml:brush>
  </inkml:definitions>
  <inkml:trace contextRef="#ctx0" brushRef="#br0">316 133 1089,'0'0'1527,"-8"3"-1484,-4 1 328,-1 1 0,1 1 0,0 0 0,0 0 0,1 1 0,0 1 0,-14 11 0,6 1-323,11-13 67,1 0 0,-1 1 0,2-1-1,-1 2 1,1-1 0,0 1-1,1 0 1,0 0 0,-6 16-1,4-7-27,-1 0 0,-1-1 0,-18 28 0,19-33 45,0 0-1,1 0 1,0 1 0,1 0-1,1 0 1,0 0-1,1 1 1,-5 22 0,8-11-125,1 1 0,1-1 0,1 1 0,1-1 0,7 26 0,-2-5-402,-1 56 652,-1-6 36,-4-65-94,-3-27-146,1 1 0,0-1-1,1 1 1,-1-1 0,1 1 0,0 0 0,0-1 0,0 0-1,1 1 1,0-1 0,3 7 0,1 0-26,0 0 1,0 0-1,-1 1 0,-1 0 1,4 15-1,-4-12-1,1 1-1,1-2 1,7 15 0,9 15 0,-15-30 4,0 0 0,0 0 0,2-1 0,10 14 0,-16-23-21,1-1-1,-1 0 1,0 0-1,1 0 0,0 0 1,0 0-1,-1-1 1,1 0-1,1 0 0,-1 0 1,0 0-1,0-1 1,1 1-1,-1-1 0,1 0 1,-1-1-1,1 1 1,7-1-1,7 1 45,1-1 0,-1-1-1,1 0 1,-1-2 0,1 0 0,-1-1 0,0-1-1,29-12 1,-26 6-42,0-1-1,-1-1 1,-1 0-1,0-2 0,-1 0 1,0-1-1,20-23 1,6-15 31,46-70 0,-67 90-39,-17 22 62,0 1 0,-1-2 0,0 1 0,-1-1 0,0 1 0,3-18 0,13-85 788,-6 31-410,2-21 542,-4-1 0,-5 0 0,-7-107 0,-1 207-967,0 1 1,-1 0-1,1-1 0,-1 1 1,-1 0-1,1 0 1,-1-1-1,0 1 0,0 1 1,0-1-1,-1 0 1,0 0-1,0 1 0,0 0 1,0-1-1,-1 1 1,0 0-1,0 1 1,0-1-1,0 1 0,0 0 1,-1 0-1,1 0 1,-1 0-1,0 1 0,-7-3 1,-12-4 54,-1 1 0,0 2 0,-1 0 0,-32-2 0,30 4-65,7 1 80,-93-11-1367,102 14 114,-1 0 0,0 1 0,-22 4 0,12 5-645,-1 7-517</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6:23.397"/>
    </inkml:context>
    <inkml:brush xml:id="br0">
      <inkml:brushProperty name="width" value="0.025" units="cm"/>
      <inkml:brushProperty name="height" value="0.025" units="cm"/>
    </inkml:brush>
  </inkml:definitions>
  <inkml:trace contextRef="#ctx0" brushRef="#br0">178 1004 3011,'-10'7'229,"-70"55"1394,-8 14 5995,89-76-7571,-1 0 0,1 0-1,-1-1 1,1 1 0,-1 1 0,0-1-1,1 0 1,-1 0 0,1 0-1,-1 0 1,0 0 0,1 0 0,-1 0-1,0 0 1,1 1 0,-1-1 0,0 0-1,1 0 1,-1 1 0,0-1 0,1 0-1,-1 0 1,0 1 0,1-1-1,-1 0 1,0 1 0,0-1 0,0 0-1,1 1 1,-1-1 0,0 0 0,0 1-1,0-1 1,0 1 0,0-1 0,0 0-1,1 1 1,-1-1 0,0 1-1,0-1 1,0 0 0,0 1 0,-1-1-1,1 1 1,0-1 0,0 0 0,0 1-1,0-1 1,0 1 0,0-1 0,-1 0-1,1 1 1,0-1 0,0 0 0,0 1-1,-1-1 1,1 0 0,0 1-1,-1-1 1,1 0 0,0 0 0,-1 1-1,1-1 1,-1 0 0,37-5 855,6-13-264,0-1 0,-1-3-1,-1-1 1,53-40 0,-49 33-485,1010-718 2364,-765 539-2467,-259 185-251,-25 19-715,-17 14-673,-15 10-1331,-10 2-1997</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30.121"/>
    </inkml:context>
    <inkml:brush xml:id="br0">
      <inkml:brushProperty name="width" value="0.025" units="cm"/>
      <inkml:brushProperty name="height" value="0.025" units="cm"/>
    </inkml:brush>
  </inkml:definitions>
  <inkml:trace contextRef="#ctx0" brushRef="#br0">105 47 9833,'0'0'11045,"-10"7"-9203,-1 1-1278,0 1 1,1 0-1,0 1 0,-14 17 1,21-24-449,0 1 1,0-1-1,0 1 1,1 0 0,0 0-1,0 0 1,0 0-1,0 0 1,1 0 0,-1 1-1,1-1 1,0 1-1,0-1 1,1 1-1,-1-1 1,1 1 0,0-1-1,1 1 1,-1-1-1,1 1 1,1 6 0,-1-9-106,1-1 0,-1 1 0,1-1 0,-1 1 0,1-1 0,0 0 0,0 1 0,-1-1 0,1 0 0,0 0 0,0 0 1,0-1-1,0 1 0,0 0 0,0-1 0,0 1 0,0-1 0,1 0 0,-1 0 0,0 1 0,0-2 0,0 1 0,0 0 0,3-1 1,2 1 10,0-1 1,0 0 0,-1 0 0,1 0 0,0-1 0,9-4 0,-9 2-20,0-1 0,-1 0 0,1 0 0,-1-1-1,0 1 1,-1-1 0,0-1 0,0 1 0,0-1-1,0 0 1,-1 0 0,0 0 0,-1 0-1,0-1 1,0 0 0,0 1 0,-1-1 0,0 0-1,-1 0 1,1-9 0,-5 12-39,-5 11-47,-5 10-60,9-6 190,0 0-1,0 0 0,1 1 0,0 0 0,1-1 0,0 1 0,1 0 0,0 16 0,1-24-28,0 0-1,1 0 1,-1 0 0,1 0 0,-1 0-1,1 0 1,0 0 0,1-1-1,-1 1 1,0 0 0,1-1-1,-1 1 1,1-1 0,0 0 0,0 1-1,0-1 1,0 0 0,0 0-1,0 0 1,0 0 0,1-1-1,-1 1 1,1 0 0,0-1-1,-1 0 1,1 0 0,0 0 0,0 0-1,-1 0 1,1 0 0,0-1-1,0 1 1,0-1 0,0 0-1,5 0 1,-3 0-5,1 0 0,0 0 0,-1-1 1,1 0-1,-1 0 0,1 0 0,-1-1 0,1 1 0,-1-1 0,0-1 0,0 1 0,0-1 0,0 0 1,0 0-1,0 0 0,-1 0 0,0-1 0,1 0 0,-2 0 0,6-7 0,-4 4 27,0 0 1,0 0-1,-1-1 0,-1 1 0,1-1 1,-1 0-1,0 0 0,-1 0 0,0-1 0,0 1 1,-1-1-1,0 1 0,-1-10 0,0 18-32,-1-1-1,1 1 1,-1-1 0,1 1-1,-1 0 1,1 0-1,-1-1 1,1 1-1,-1 0 1,0 0 0,1 0-1,-1-1 1,1 1-1,-1 0 1,0 0-1,1 0 1,-1 0 0,0 0-1,1 0 1,-1 0-1,0 0 1,1 1-1,-1-1 1,1 0 0,-1 0-1,0 0 1,1 1-1,-1-1 1,1 0-1,-1 1 1,1-1 0,-1 0-1,1 1 1,-1-1-1,1 1 1,-1-1-1,1 1 1,0-1 0,-1 1-1,1-1 1,0 1-1,-1 1 1,0-3 3,1 1 0,-1 0 0,1 0 1,-1 0-1,1-1 0,-1 1 0,1 0 0,-1-1 1,1 1-1,-1 0 0,1-1 0,-1 1 0,1 0 1,-1-1-1,1 1 0,0-1 0,-1 1 0,1-1 1,0 1-1,0-1 0,-1 1 0,1-1 0,0 1 1,0-1-1,0 0 0,-1 1 0,1-1 0,0 1 1,0-1-1,0 0 0,-2-2 52,-3 11-30,-2 18 31,15 0 237,-3-15-313,-2-15 225,-4 58-2326,1-51 2161,0-1 1,0 0-1,0 1 1,0-1-1,1 0 1,-1 1-1,1-1 1,-1 0-1,1 0 1,0 0-1,0 1 1,0-1-1,0 0 1,0 0-1,1 0 1,-1-1-1,1 1 1,-1 0-1,1 0 1,-1-1-1,1 1 1,0-1-1,0 1 1,0-1-1,0 0 1,0 0-1,0 0 1,0 0-1,0 0 1,0 0-1,1-1 0,-1 1 1,4 0-1,-3-2-28,0 1 0,0-1 0,0 0 0,0 0 0,0 0 0,0 0 0,0-1 0,0 1 0,-1-1 0,1 0 0,0 0 0,-1 0 0,0 0 0,1 0 0,-1 0 0,0-1-1,0 1 1,0-1 0,0 1 0,-1-1 0,4-5 0,-1 0-32,0 0-1,-1-1 1,0 1 0,0-1-1,0 1 1,1-14 0,0-40-154,-4 58 149,0-1 0,0 1 0,0 0 1,-1 0-1,1 0 0,-1 0 0,0 0 0,0 0 1,-1 0-1,1 0 0,-1 0 0,-3-5 0,5 9 10,0 0 0,0-1 0,0 1 0,0 0 0,0 0 0,-1 0 0,1 0 0,0 0 0,0 0 0,0 0 0,0 0 0,0-1 0,-1 1 0,1 0 0,0 0 0,0 0 0,0 0 0,0 0 0,-1 0 0,1 0 0,0 0 0,0 0 0,0 0 0,0 0 0,-1 0 0,1 0 0,0 0 0,0 0 0,0 0 0,0 0 0,0 0 0,-1 0 0,1 1 0,0-1 0,0 0 0,0 0 0,0 0 0,0 0 0,-1 0 0,1 0 0,0 0 0,0 0 0,0 1 0,0-1 0,0 0 0,0 0 0,0 0 0,-1 0 0,1 0 0,0 1 0,0-1 0,0 0 0,0 0 0,0 0 0,-3 17-61,3-14 73,0-1 0,0 1 0,0-1 0,0 0 0,0 1 0,1-1 0,-1 1 0,1-1 0,0 0 0,-1 0 0,1 1 0,0-1-1,1 0 1,1 4 0,0-4-1,1 0 0,-1 0 0,0 0 0,1-1 0,-1 1 0,1-1 0,0 0 0,-1 0 0,1 0 0,0-1 0,0 1 0,6-1 0,58-2 70,-35 0-55,-27 2-25,0 0 0,0-1 1,-1 0-1,1 0 1,-1-1-1,1 1 1,-1-1-1,1 0 0,-1-1 1,0 1-1,6-5 1,-8 5 1,0 0 0,0 0 0,-1 0 0,1 0 0,-1-1 0,0 1 0,0-1 0,0 0 0,0 1 0,0-1 0,0 0 1,-1 0-1,1 0 0,-1 0 0,0 0 0,0-1 0,0 1 0,0 0 0,-1-1 0,1-5 0,-1 9-1,-1-1-1,1 0 1,0 1 0,-1-1-1,1 0 1,-1 1 0,1-1 0,-1 0-1,1 1 1,-1-1 0,1 1-1,-1-1 1,1 1 0,-1-1-1,0 1 1,1 0 0,-1-1-1,0 1 1,0 0 0,1-1-1,-1 1 1,0 0 0,0 0-1,1 0 1,-1 0 0,0-1 0,0 1-1,1 0 1,-1 1 0,0-1-1,0 0 1,1 0 0,-1 0-1,0 0 1,0 0 0,1 1-1,-1-1 1,0 0 0,1 1-1,-2 0 1,-31 13-119,29-11 141,1 1-1,-1 0 0,1 0 0,0 0 0,0 0 1,0 1-1,1-1 0,0 1 0,-1 0 1,2 0-1,-1-1 0,0 1 0,1 0 1,0 1-1,0-1 0,0 9 0,1-11-6,1 1-1,-1-1 0,1 0 1,0 1-1,0-1 0,0 0 1,0 0-1,0 0 0,1 0 1,-1 0-1,1 0 1,0 0-1,0 0 0,0-1 1,0 1-1,0-1 0,1 1 1,-1-1-1,1 0 0,0 0 1,-1 0-1,1 0 0,0 0 1,0-1-1,0 0 1,6 2-1,3 1-631,1 0-1,-1-1 1,1-1-1,20 2 1,-14-3-1999,1-1-1,27-4 1,3-7-3310</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6:24.411"/>
    </inkml:context>
    <inkml:brush xml:id="br0">
      <inkml:brushProperty name="width" value="0.025" units="cm"/>
      <inkml:brushProperty name="height" value="0.025" units="cm"/>
    </inkml:brush>
  </inkml:definitions>
  <inkml:trace contextRef="#ctx0" brushRef="#br0">3 1304 8904,'0'0'2541,"-2"-11"-330,2 5-2061,-1 0 1,1 0-1,0 0 1,1 0-1,0 0 1,0 1-1,0-1 1,0 0-1,1 0 1,0 1 0,0-1-1,0 1 1,1 0-1,0-1 1,0 1-1,0 1 1,1-1-1,0 0 1,7-7-1,62-62 671,2 2-1,3 4 0,133-88 0,281-141-156,133-25-2329,-322 171-5868,-236 115 3423</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6:41.154"/>
    </inkml:context>
    <inkml:brush xml:id="br0">
      <inkml:brushProperty name="width" value="0.025" units="cm"/>
      <inkml:brushProperty name="height" value="0.025" units="cm"/>
    </inkml:brush>
  </inkml:definitions>
  <inkml:trace contextRef="#ctx0" brushRef="#br0">114 235 6374,'-14'0'320,"-5"2"6,10-1-12,0 0-1,1-1 0,-1 0 0,0-1 0,-12-2 0,20 3-248,1 1 0,-1-1 0,1 0 0,-1 0 0,1 0 0,-1 0 0,1 0 0,-1 0 1,1 0-1,-1 0 0,1 0 0,-1 0 0,1 0 0,-1-1 0,1 1 0,-1 0 0,1 0 0,-1 0 0,1-1 0,0 1 0,-1 0 0,1-1 0,-1 1 0,1 0 0,0-1 0,-1 1 0,1 0 0,0-1 0,-1 1 0,1 0 1,0-1-1,0 1 0,-1-1 0,1 1 0,0-1 0,0 1 0,0-1 0,0 1 0,0-1 0,-1 1 0,1-1 0,0 1 0,0-1 0,0 1 0,0-1 0,0 1 0,1-1 0,-1 1 0,0-1 0,0 1 0,0-1 1,0 1-1,0-1 0,1 1 0,-1 0 0,0-1 0,0 1 0,1-1 0,-1 1 0,0 0 0,1-1 0,1-1 178,0 0 0,0 0 1,1 0-1,-1 0 0,0 0 0,1 1 0,0-1 0,-1 1 1,6-2-1,62-12 662,0 2-1,1 4 1,96-1 0,-129 8-777,1276 5-1046,-1287-2 907,480 33 711,-491-32-635,-11-2-34,0 0 0,-1 1 0,1 0 0,-1 0-1,1 0 1,-1 0 0,1 1 0,-1-1 0,6 4 0,-11-5-30,1 1 1,0-1 0,0 1-1,0-1 1,0 0 0,-1 1-1,1-1 1,0 0 0,0 1-1,-1-1 1,1 0 0,0 1-1,-1-1 1,1 0 0,0 0-1,-1 1 1,1-1 0,0 0-1,-1 0 1,1 0 0,0 1-1,-1-1 1,1 0 0,-1 0-1,1 0 1,0 0 0,-1 0-1,1 0 1,-1 0 0,1 0-1,-1 0 1,1 0 0,0 0-1,-1 0 1,0 0 0,-24 4 55,-541-3 636,454-4-462,-372-2 104,-146-5-217,600 9-115,20 2 1,0-1 1,0 0-1,-1-1 0,1 0 0,0-1 0,0 0 0,0 0 0,0-1 0,1 0 0,-14-7 0,23 10-2,0 0-1,-1 0 1,1-1-1,0 1 1,0 0-1,-1-1 1,1 1-1,0 0 1,0-1-1,-1 1 1,1 0-1,0-1 1,0 1-1,0-1 1,0 1-1,0 0 0,0-1 1,0 1-1,-1-1 1,1 1-1,0 0 1,0-1-1,1 1 1,-1-1-1,0 1 1,0 0-1,0-1 1,0 1-1,0 0 1,0-1-1,0 1 1,1-1-1,-1 1 1,0 0-1,0-1 1,0 1-1,1 0 1,-1-1-1,0 1 0,1 0 1,-1 0-1,0-1 1,1 1-1,-1 0 1,0 0-1,1 0 1,0-1-1,21-10 30,29-3-36,1 3 0,1 1 0,-1 4 1,65-1-1,-51 3 2,463-13-195,170-16-106,-686 31 305,0 1 4,0 0 0,-1-1 0,1 0 1,-1-1-1,22-9 0,-34 12-2,0 0 0,-1 0-1,1 0 1,0 0-1,0 0 1,-1 0 0,1 0-1,0 0 1,0 0 0,0 0-1,-1 0 1,1 0 0,0 0-1,0 0 1,0 0-1,-1-1 1,1 1 0,0 0-1,0 0 1,0 0 0,0 0-1,-1 0 1,1-1 0,0 1-1,0 0 1,0 0-1,0 0 1,0-1 0,0 1-1,-1 0 1,1 0 0,0 0-1,0-1 1,0 1 0,0 0-1,0 0 1,0-1-1,0 1 1,0 0 0,0 0-1,0-1 1,0 1 0,0 0-1,0 0 1,0 0 0,0-1-1,1 1 1,-1 0-1,0 0 1,0 0 0,0-1-1,0 1 1,0 0 0,0 0-1,0 0 1,1-1 0,-1 1-1,0 0 1,0 0-1,0 0 1,1 0 0,-1 0-1,0-1 1,0 1 0,0 0-1,1 0 1,-26-4 178,-110 0-109,-239 24 0,-134 57-691,297-32-945,33-7-3769,92-22-1394</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0:04.119"/>
    </inkml:context>
    <inkml:brush xml:id="br0">
      <inkml:brushProperty name="width" value="0.025" units="cm"/>
      <inkml:brushProperty name="height" value="0.025" units="cm"/>
    </inkml:brush>
  </inkml:definitions>
  <inkml:trace contextRef="#ctx0" brushRef="#br0">1 282 13901,'0'0'6662,"12"1"-5706,-4-1-877,-1 0 0,1 0 0,-1-1 0,0 0 0,1 0 0,-1 0 0,0-1 0,0-1 0,0 1 0,0-1 0,0 0 0,0 0 0,-1-1 0,7-5 0,50-41 49,-1-3 0,82-94 1,-144 147-114,0 1 1,0-1 0,0 0-1,0 0 1,0 0 0,0 0 0,0 0-1,0 0 1,0 0 0,0 0-1,0 1 1,0-1 0,0 0 0,0 0-1,0 0 1,1 0 0,-1 0 0,0 0-1,0 0 1,0 0 0,0 0-1,0 0 1,0 0 0,0 0 0,0 1-1,1-1 1,-1 0 0,0 0 0,0 0-1,0 0 1,0 0 0,0 0-1,0 0 1,1 0 0,-1 0 0,0 0-1,0 0 1,0 0 0,0 0 0,0-1-1,0 1 1,-8 25 250,-18 30 35,9-23-89,-43 95 811,54-111-963,1-1 0,0 1 0,1 0 0,1 1 0,1-1 0,-2 24 0,9-31-1662,-1-7-1538,-2-16-14630</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0:04.527"/>
    </inkml:context>
    <inkml:brush xml:id="br0">
      <inkml:brushProperty name="width" value="0.025" units="cm"/>
      <inkml:brushProperty name="height" value="0.025" units="cm"/>
    </inkml:brush>
  </inkml:definitions>
  <inkml:trace contextRef="#ctx0" brushRef="#br0">135 90 7751,'0'0'876,"11"-7"-236,67-41 1731,-14 14 8295,-90 54-7898,16-11-2509,-8 5-134,-102 84 1081,104-83-1004,0 1-1,1 0 0,1 1 1,-23 37-1,35-50-182,0-1 1,0 1-1,0 0 1,0 0-1,1 0 0,0 0 1,0 0-1,0 0 1,0 0-1,1 0 0,-1 0 1,1 5-1,1-7-13,-1-1-1,0 1 0,1-1 0,-1 1 1,1-1-1,0 1 0,-1-1 1,1 0-1,0 1 0,0-1 1,0 0-1,0 1 0,0-1 0,0 0 1,0 0-1,1 0 0,-1 0 1,0 0-1,1 0 0,-1-1 0,0 1 1,1 0-1,-1-1 0,1 1 1,-1-1-1,1 1 0,-1-1 0,1 0 1,-1 1-1,1-1 0,3 0 1,13 1-15,0-1 0,1 0 0,-1-1 0,0-1 0,0-1 0,0-1 0,26-8 0,23-18-3048,-65 29 2816,13-11-3057,-12-1-1667,-6 2-186</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0:04.871"/>
    </inkml:context>
    <inkml:brush xml:id="br0">
      <inkml:brushProperty name="width" value="0.025" units="cm"/>
      <inkml:brushProperty name="height" value="0.025" units="cm"/>
    </inkml:brush>
  </inkml:definitions>
  <inkml:trace contextRef="#ctx0" brushRef="#br0">0 19 12716,'0'0'11018,"89"31"-9896,-41-40-578,8-4-384,-9 1-128,-2 5-96,-11 0-1153,-7 6-737,-14 1-608</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0:05.242"/>
    </inkml:context>
    <inkml:brush xml:id="br0">
      <inkml:brushProperty name="width" value="0.025" units="cm"/>
      <inkml:brushProperty name="height" value="0.025" units="cm"/>
    </inkml:brush>
  </inkml:definitions>
  <inkml:trace contextRef="#ctx0" brushRef="#br0">0 51 11915,'0'0'8841,"74"-1"-7144,-27-8-448,9-1-768,-2 1-417,5 4-416,-16 0-1858,-3-2-2563,-11 2-3971</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0:05.746"/>
    </inkml:context>
    <inkml:brush xml:id="br0">
      <inkml:brushProperty name="width" value="0.025" units="cm"/>
      <inkml:brushProperty name="height" value="0.025" units="cm"/>
    </inkml:brush>
  </inkml:definitions>
  <inkml:trace contextRef="#ctx0" brushRef="#br0">334 65 9449,'0'0'1249,"5"-8"481,2-2-1097,-4 6-334,-1 1 0,1-1 1,-1 0-1,0 1 0,0-1 0,0 0 0,-1-1 0,2-6 1,-3 11-253,0 0-1,0 0 1,0-1 0,1 1 0,-1 0 0,0 0 0,0 0 0,0 0 0,0 0 0,0-1 0,0 1 0,0 0 0,0 0 0,-1 0 0,1 0 0,0 0 0,0-1 0,0 1 0,0 0 0,0 0 0,0 0 0,0 0 0,0 0 0,0-1 0,0 1 0,0 0 0,-1 0 0,1 0-1,0 0 1,0 0 0,0 0 0,0 0 0,0 0 0,0-1 0,-1 1 0,1 0 0,0 0 0,0 0 0,0 0 0,0 0 0,0 0 0,-1 0 0,1 0 0,0 0 0,0 0 0,0 0 0,0 0 0,-1 0 0,1 0 0,0 0 0,0 0 0,0 0 0,0 0 0,-1 1 0,-13 4 546,-12 10-614,-6 11 398,2 2 0,1 1 1,1 2-1,1 0 1,2 2-1,2 1 1,0 1-1,3 1 0,-29 66 1,42-83-297,1 0 0,0 1 1,1 0-1,1 0 0,-1 25 0,4-39-82,1 1-1,-1-1 1,2 0-1,-1 0 1,1 0-1,0 0 1,0 1-1,0-1 1,1 0-1,0-1 1,0 1-1,1 0 0,-1 0 1,1-1-1,1 0 1,-1 0-1,1 0 1,0 0-1,0 0 1,0 0-1,6 4 1,1-3-441,-1 0 0,1 0 0,0-2 1,1 1-1,-1-1 0,1-1 0,0 0 1,0 0-1,0-2 0,0 1 0,16-1 1,27 0-5512</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0:09.767"/>
    </inkml:context>
    <inkml:brush xml:id="br0">
      <inkml:brushProperty name="width" value="0.025" units="cm"/>
      <inkml:brushProperty name="height" value="0.025" units="cm"/>
    </inkml:brush>
  </inkml:definitions>
  <inkml:trace contextRef="#ctx0" brushRef="#br0">0 261 5221,'0'0'16458,"9"1"-14840,1-2-1371,0 0 1,0-1 0,-1 1-1,1-2 1,0 1 0,-1-2-1,1 1 1,-1-1 0,0-1-1,14-8 1,92-69-26,-79 55-136,98-86 37,-141 143 80,-36 47 645,31-59-785,1 1-1,1 0 1,0 1-1,1 0 1,1 0 0,-6 27-1,14-46-142,0-1-1,0 1 1,0 0-1,0 0 1,0 0-1,0 0 1,0-1-1,0 1 1,1 0-1,-1 0 1,0 0-1,0-1 1,1 1-1,-1 0 1,0 0-1,1-1 1,-1 1-1,1 0 1,-1-1-1,1 1 1,-1 0-1,1-1 1,0 1-1,-1-1 1,1 1 0,0-1-1,-1 1 1,1-1-1,0 0 1,-1 1-1,1-1 1,0 0-1,0 1 1,0-1-1,-1 0 1,1 0-1,0 0 1,0 0-1,0 0 1,0 0-1,-1 0 1,1 0-1,0 0 1,0 0-1,0 0 1,-1 0-1,1-1 1,0 1-1,0 0 1,-1-1-1,2 0 1,5 0-932,-1-1 1,0 0-1,0 0 0,0 0 1,10-6-1,16-14-5527</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0:10.115"/>
    </inkml:context>
    <inkml:brush xml:id="br0">
      <inkml:brushProperty name="width" value="0.025" units="cm"/>
      <inkml:brushProperty name="height" value="0.025" units="cm"/>
    </inkml:brush>
  </inkml:definitions>
  <inkml:trace contextRef="#ctx0" brushRef="#br0">107 0 2210,'0'0'19079,"-3"10"-17386,-35 97 1158,-18 58-2126,48-137-635,7-25-3727,0-15-12968</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0:10.476"/>
    </inkml:context>
    <inkml:brush xml:id="br0">
      <inkml:brushProperty name="width" value="0.025" units="cm"/>
      <inkml:brushProperty name="height" value="0.025" units="cm"/>
    </inkml:brush>
  </inkml:definitions>
  <inkml:trace contextRef="#ctx0" brushRef="#br0">1 198 13997,'0'0'10378,"61"-1"-9033,-27 1-832,4 0-417,0-1-64,1-3-96,-3-1-833,-7 1-1057,-7-1-448,1-1-353,-3 0-672,-7-5-1025,-1-1-3716</inkml:trace>
  <inkml:trace contextRef="#ctx0" brushRef="#br0" timeOffset="1">519 0 11147,'0'0'11979,"-8"10"-10196,3-5-1589,-21 25 1134,-28 41 1,47-62-1160,1 1 0,0-1-1,1 1 1,0 0 0,1 0 0,0 1 0,0 0 0,1-1 0,1 1-1,-3 19 1,5-29-158,0 0-1,0 0 1,1 0-1,-1 0 1,0-1-1,0 1 0,1 0 1,-1 0-1,0 0 1,1-1-1,-1 1 1,1 0-1,-1 0 0,1-1 1,-1 1-1,1 0 1,0-1-1,-1 1 1,1-1-1,0 1 0,-1-1 1,1 1-1,0-1 1,0 1-1,0-1 1,0 1-1,32 5 231,-23-6-484,0-1 1,0 1 0,-1-2 0,16-3 0,-19 3-613,0-1 0,-1 0 0,1 0 0,-1-1 0,0 1 0,0-1-1,0 0 1,-1-1 0,1 1 0,-1-1 0,5-6 0,6-13-5834</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30.683"/>
    </inkml:context>
    <inkml:brush xml:id="br0">
      <inkml:brushProperty name="width" value="0.025" units="cm"/>
      <inkml:brushProperty name="height" value="0.025" units="cm"/>
    </inkml:brush>
  </inkml:definitions>
  <inkml:trace contextRef="#ctx0" brushRef="#br0">30 0 7303,'-3'20'11721,"-6"16"-8009,-3 14-3055,9-25 22,2-1 0,0 0 0,1 0-1,7 48 1,-5-62-605,0 1 0,1-1-1,0 1 1,1-1 0,0 0-1,0 0 1,1 0-1,1-1 1,0 0 0,0 0-1,0 0 1,1-1 0,12 12-1,-7-12-930,-11-12-3645,-17-18-2246,-36-21-1895,23 19 5419</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0:10.807"/>
    </inkml:context>
    <inkml:brush xml:id="br0">
      <inkml:brushProperty name="width" value="0.025" units="cm"/>
      <inkml:brushProperty name="height" value="0.025" units="cm"/>
    </inkml:brush>
  </inkml:definitions>
  <inkml:trace contextRef="#ctx0" brushRef="#br0">87 0 13805,'0'0'6470,"-47"72"-4228,31-43-64,7 2-448,0-1-673,4-4-416,5-3-385,0-5-192,0-4-96,3-6-737,8-6-1089,-2-2-1569,-3-7-3395</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0:11.266"/>
    </inkml:context>
    <inkml:brush xml:id="br0">
      <inkml:brushProperty name="width" value="0.025" units="cm"/>
      <inkml:brushProperty name="height" value="0.025" units="cm"/>
    </inkml:brush>
  </inkml:definitions>
  <inkml:trace contextRef="#ctx0" brushRef="#br0">233 1 12204,'0'0'10116,"-4"9"-9465,-23 40-228,-3-1 0,-1-2 0,-66 75 0,71-89-305,16-22-204,5-7-1762,3-22-11262</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0:11.624"/>
    </inkml:context>
    <inkml:brush xml:id="br0">
      <inkml:brushProperty name="width" value="0.025" units="cm"/>
      <inkml:brushProperty name="height" value="0.025" units="cm"/>
    </inkml:brush>
  </inkml:definitions>
  <inkml:trace contextRef="#ctx0" brushRef="#br0">157 1 14542,'0'0'1356,"-11"1"-187,2 0-954,0 0 0,1 1 0,-1 0-1,0 0 1,1 1 0,0 0 0,0 1 0,-15 8 0,19-10-58,0 1 1,1 0-1,-1 0 1,0 0-1,1 0 0,0 0 1,-1 1-1,1 0 1,1-1-1,-1 1 0,0 0 1,1 1-1,0-1 1,0 0-1,0 0 0,1 1 1,-1-1-1,1 1 1,0 0-1,1-1 1,-1 9-1,1-12-97,0 0 1,0 1-1,0-1 1,0 0-1,0 0 1,0 0-1,1 0 1,-1 0-1,1 0 1,-1 0-1,1 0 1,-1 0-1,1 0 1,-1 0-1,1 0 1,0-1-1,-1 1 1,1 0-1,0 0 1,0-1-1,0 1 1,0 0-1,-1-1 1,3 2-1,30 4 707,-25-6-696,0 0 0,-1-1 0,1 0 0,0-1 0,0 1 0,13-6 0,-15 4-54,0-1 0,-1 0 0,1 0 0,0 0 0,-1 0 0,0-1 0,0 0-1,-1 0 1,6-6 0,-8 8-10,0 0 0,0 0 0,0 0 0,-1 0 0,1 0 0,-1 0 0,1-1 0,-1 1 0,0 0 0,-1-1 0,1 1 0,0-1 0,-1 1 0,0-1 0,0 1 0,0-1 0,0 1 0,0-1 0,-2-4 1,1 6-12,0 1 1,0-1 0,0 1 0,0-1 0,-1 1 0,1 0 0,0 0 0,-1 0-1,1 0 1,-1 0 0,1 0 0,-1 0 0,1 0 0,-1 0 0,0 1 0,1-1 0,-1 1-1,0-1 1,0 1 0,1 0 0,-1 0 0,0 0 0,0 0 0,0 0 0,1 0-1,-1 0 1,0 0 0,0 1 0,1-1 0,-4 2 0,-1-1-11,0 0 0,0 1 0,0 0 0,0 0 0,0 0 0,1 1 0,-9 5 0,8-3-132,0 0 0,1 0-1,0 1 1,0 0 0,0 0-1,1 1 1,0-1-1,0 1 1,1 0 0,0 0-1,0 0 1,-2 8 0,4-10-394,-1 0 1,2 0-1,-1 1 1,0-1-1,1 0 1,0 0 0,0 1-1,1-1 1,-1 0-1,1 0 1,3 8-1,9 10-5086</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0:11.954"/>
    </inkml:context>
    <inkml:brush xml:id="br0">
      <inkml:brushProperty name="width" value="0.025" units="cm"/>
      <inkml:brushProperty name="height" value="0.025" units="cm"/>
    </inkml:brush>
  </inkml:definitions>
  <inkml:trace contextRef="#ctx0" brushRef="#br0">64 62 10794,'0'0'5456,"-5"8"-3689,-3 2-1055,1 0-1,1 0 0,0 1 1,0 0-1,1 1 1,1-1-1,0 1 1,1 0-1,0 0 1,-3 24-1,6-34-681,1-1 1,-1 1-1,0-1 0,1 0 0,-1 1 0,1-1 0,0 0 1,-1 1-1,1-1 0,0 0 0,0 0 0,0 0 1,0 1-1,0-1 0,0 0 0,0 0 0,0-1 1,1 1-1,-1 0 0,0 0 0,1-1 0,-1 1 1,0 0-1,1-1 0,-1 1 0,0-1 0,1 0 1,-1 1-1,1-1 0,-1 0 0,1 0 0,-1 0 0,1 0 1,2-1-1,3 1 16,0 0-1,0 0 1,0-1 0,-1 0 0,1-1 0,12-3-1,-12 1-14,-1 1 1,1-1-1,-1-1 0,1 1 0,-1-1 0,-1 0 0,1-1 0,-1 1 0,0-1 0,0 0 0,0-1 0,-1 1 0,4-9 0,-5 11 22,-1-1 0,0 1-1,0-1 1,0 0 0,0 1 0,-1-1 0,0 0-1,0 0 1,0 0 0,-1 0 0,0 0 0,0 0-1,0 0 1,0 0 0,-1 0 0,0 0 0,0 0-1,0 0 1,-1 0 0,1 0 0,-4-6 0,2 7-26,0 1 0,0-1 1,-1 1-1,1 0 1,-1 0-1,1 1 1,-1-1-1,0 1 0,0 0 1,0-1-1,0 2 1,-1-1-1,1 0 0,0 1 1,-1 0-1,1 0 1,-1 0-1,1 1 0,-1 0 1,1 0-1,-1 0 1,0 0-1,1 0 1,-8 3-1,9-3-77,-1 0 0,0 1-1,1 0 1,-1 0 0,1 0 0,0 0 0,-1 0 0,1 1-1,0-1 1,-1 1 0,1 0 0,0 0 0,0 0-1,1 1 1,-1-1 0,0 1 0,1-1 0,-1 1 0,1 0-1,0 0 1,0 0 0,0 0 0,1 0 0,-1 0-1,1 1 1,-1-1 0,1 1 0,0-1 0,0 1 0,0 6-1,1-9-254,1 1-1,-1-1 1,0 0-1,1 1 0,0-1 1,-1 0-1,1 1 0,0-1 1,0 0-1,-1 0 1,1 0-1,0 0 0,0 0 1,0 0-1,1 0 0,-1 0 1,0 0-1,0 0 1,0 0-1,1-1 0,-1 1 1,0-1-1,1 1 1,-1-1-1,0 1 0,1-1 1,-1 0-1,1 1 0,-1-1 1,0 0-1,1 0 1,-1 0-1,1 0 0,-1-1 1,2 1-1,22 0-9335</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0:12.378"/>
    </inkml:context>
    <inkml:brush xml:id="br0">
      <inkml:brushProperty name="width" value="0.025" units="cm"/>
      <inkml:brushProperty name="height" value="0.025" units="cm"/>
    </inkml:brush>
  </inkml:definitions>
  <inkml:trace contextRef="#ctx0" brushRef="#br0">120 1 13485,'0'0'1986,"57"39"608,-22-9-992,-3 5-193,-12 8-64,-2 7-288,-15 8-224,-3 5-256,-16 3 383,-7 6-95,-11 1-352,-4 0-353,-4-3-128,-3-5-480,0-10-2435,4-11-3747</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0:45.044"/>
    </inkml:context>
    <inkml:brush xml:id="br0">
      <inkml:brushProperty name="width" value="0.025" units="cm"/>
      <inkml:brushProperty name="height" value="0.025" units="cm"/>
    </inkml:brush>
  </inkml:definitions>
  <inkml:trace contextRef="#ctx0" brushRef="#br0">0 11 13196,'0'0'2659,"60"0"-1570,-29 0-288,6 0-353,3 0-224,1-1-192,-1-2 0,-4 2-224,-7-2-512,-13 2-1186,-7-1-2082</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0:45.387"/>
    </inkml:context>
    <inkml:brush xml:id="br0">
      <inkml:brushProperty name="width" value="0.025" units="cm"/>
      <inkml:brushProperty name="height" value="0.025" units="cm"/>
    </inkml:brush>
  </inkml:definitions>
  <inkml:trace contextRef="#ctx0" brushRef="#br0">1 0 10474,'0'0'6950,"50"17"-5572,-5-17-225,13-6-513,5 0-415,-2 5-193,-3 0-2082,-8 1-4068</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1:00.809"/>
    </inkml:context>
    <inkml:brush xml:id="br0">
      <inkml:brushProperty name="width" value="0.025" units="cm"/>
      <inkml:brushProperty name="height" value="0.025" units="cm"/>
    </inkml:brush>
  </inkml:definitions>
  <inkml:trace contextRef="#ctx0" brushRef="#br0">0 415 11179,'0'0'10682,"9"-7"-9647,54-42-623,-3-4 1,-2-2-1,-2-2 0,62-84 0,-82 88-268,-84 123 70,27-31-67,-29 78 0,43-99-312,2 0-1,1 0 0,0 0 1,1 0-1,1 1 1,1-1-1,1 25 0,-1-42-42,1 0-1,0 1 0,0-1 0,1 0 0,-1 0 1,0 0-1,0 0 0,0 0 0,1 1 1,-1-1-1,0 0 0,1 0 0,-1 0 1,1 0-1,0 0 0,-1 0 0,1 0 0,0 0 1,0-1-1,-1 1 0,1 0 0,0 0 1,0 0-1,0-1 0,0 1 0,0-1 1,2 2-1,12-1-5642</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1:01.156"/>
    </inkml:context>
    <inkml:brush xml:id="br0">
      <inkml:brushProperty name="width" value="0.025" units="cm"/>
      <inkml:brushProperty name="height" value="0.025" units="cm"/>
    </inkml:brush>
  </inkml:definitions>
  <inkml:trace contextRef="#ctx0" brushRef="#br0">107 1 18257,'0'0'2146,"-25"55"-704,2-13-33,3 6-320,0 3-544,7-2-481,8-2-321,5-10-1761,0-9-1569,7-11-2242,4-13-3524</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1:01.530"/>
    </inkml:context>
    <inkml:brush xml:id="br0">
      <inkml:brushProperty name="width" value="0.025" units="cm"/>
      <inkml:brushProperty name="height" value="0.025" units="cm"/>
    </inkml:brush>
  </inkml:definitions>
  <inkml:trace contextRef="#ctx0" brushRef="#br0">149 0 13132,'-9'4'1880,"0"0"-1520,0 1 1,0 0-1,1 0 1,0 1-1,0 0 1,0 1-1,1 0 1,0 0-1,0 0 1,1 1-1,0 0 1,0 0-1,1 0 1,0 1-1,1 0 1,-7 19-1,7-18-151,1 1-1,0 0 1,1 0 0,0 1-1,0-1 1,2 0-1,-1 0 1,1 1 0,1-1-1,4 21 1,-4-28-167,0-1-1,0 1 1,0 0 0,1-1-1,-1 1 1,1-1-1,0 1 1,0-1 0,0 0-1,1 0 1,-1 0 0,1 0-1,-1-1 1,1 1 0,0-1-1,0 1 1,1-1 0,-1 0-1,0 0 1,1 0 0,-1-1-1,1 1 1,-1-1 0,1 0-1,0 0 1,-1 0 0,1 0-1,0-1 1,0 0 0,0 1-1,0-1 1,-1-1 0,1 1-1,8-2 1,-4 0 54,0-1-1,1 1 1,-1-1 0,0-1 0,0 0-1,0 0 1,-1-1 0,0 1-1,1-2 1,-2 1 0,1-1 0,-1 0-1,0 0 1,0-1 0,0 0 0,-1 0-1,0 0 1,5-10 0,-6 10-75,1-1 1,-1 0-1,-1 0 1,1 0-1,-2 0 0,1 0 1,-1-1-1,0 1 1,0-1-1,-1 1 1,-1-1-1,1 0 0,-1 1 1,-1-1-1,0 0 1,0 1-1,0-1 1,-5-13-1,5 20-22,0-1 1,-1 1-1,1-1 0,0 1 0,-1 0 1,0 0-1,1 0 0,-1 0 0,0 0 1,0 0-1,0 0 0,0 1 1,0-1-1,0 1 0,-1-1 0,1 1 1,-1 0-1,1 0 0,0 0 1,-1 0-1,0 1 0,1-1 0,-1 1 1,1-1-1,-1 1 0,0 0 0,1 0 1,-1 0-1,0 0 0,1 0 1,-1 1-1,0-1 0,1 1 0,-5 1 1,2 0-56,0 0 1,0 0-1,-1 1 1,1-1-1,0 1 1,1 0-1,-1 0 1,1 1-1,-1 0 1,1-1-1,0 1 1,0 1 0,1-1-1,-1 1 1,-3 5-1,6-7-111,-1 0-1,1 0 1,0 0 0,0 0-1,0 0 1,0 1 0,1-1-1,-1 0 1,1 0 0,0 1-1,0-1 1,0 5 0,0-7-85,1 1 1,-1-1 0,0 0 0,1 0 0,-1 0 0,1 1 0,-1-1-1,1 0 1,0 0 0,0 0 0,-1 0 0,1 0 0,0 0-1,0 0 1,0 0 0,0 0 0,0-1 0,0 1 0,0 0 0,0-1-1,1 1 1,-1-1 0,0 1 0,0-1 0,0 1 0,1-1 0,-1 0-1,0 0 1,0 1 0,1-1 0,1 0 0,29 0-6871</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31.054"/>
    </inkml:context>
    <inkml:brush xml:id="br0">
      <inkml:brushProperty name="width" value="0.025" units="cm"/>
      <inkml:brushProperty name="height" value="0.025" units="cm"/>
    </inkml:brush>
  </inkml:definitions>
  <inkml:trace contextRef="#ctx0" brushRef="#br0">42 47 480,'-18'-16'6086,"5"3"-2691,4 4-640,7 5 224,2-1 1249,16 5-3235,8 0-96,5 0-257,8 0-287,1 0-289,11 0-64,1 1-993,-1 2-2050,0-2-3299,-4 1-5157</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1:01.888"/>
    </inkml:context>
    <inkml:brush xml:id="br0">
      <inkml:brushProperty name="width" value="0.025" units="cm"/>
      <inkml:brushProperty name="height" value="0.025" units="cm"/>
    </inkml:brush>
  </inkml:definitions>
  <inkml:trace contextRef="#ctx0" brushRef="#br0">224 1 17777,'-12'10'1495,"-7"4"-895,-7 6 1069,-40 38 0,61-54-1539,0 1 1,1 0 0,-1 0 0,1 0 0,0 1 0,1-1 0,-1 1 0,1 0 0,0 0 0,1 0-1,-1 0 1,1 1 0,0-1 0,1 0 0,-2 13 0,3-17-130,1-1 0,0 1 1,-1-1-1,1 1 0,0-1 0,0 0 0,0 1 1,0-1-1,0 0 0,0 1 0,0-1 1,0 0-1,0 0 0,1 0 0,-1 0 0,0 0 1,1 0-1,-1-1 0,1 1 0,-1 0 0,1-1 1,-1 1-1,1-1 0,-1 1 0,1-1 1,0 0-1,1 0 0,55 7 49,-48-7-43,-1 1-9,95 10 89,-93-9-15,-1 1 1,1-1 0,-1 2 0,0 0 0,0 0-1,0 0 1,13 9 0,-21-11-58,0 0 1,1 0-1,-1 0 0,0 0 1,-1 1-1,1-1 0,0 0 1,-1 1-1,1 0 0,-1-1 1,0 1-1,0 0 0,0-1 1,0 1-1,0 0 0,-1 0 1,1 0-1,-1 0 0,0-1 1,0 1-1,0 0 0,0 0 1,0 0-1,-1 0 0,0 0 1,-1 4-1,0 2 62,-1 0 0,0-1 0,0 0 0,-1 0 0,0 0 0,-1 0 0,-6 8 0,-1 0 45,-1-1 0,-1-1 0,-1 0 0,0-1-1,0 0 1,-29 16 0,35-23-100,0-1 1,-1 0-1,1-1 1,-1 0 0,0 0-1,0-1 1,0-1-1,0 0 1,-1 0-1,1-1 1,-1 0-1,1-1 1,-1 0-1,-14-2 1,22 1-27,0 0 1,0 0 0,0 0 0,1 0-1,-1 0 1,0-1 0,1 1 0,0-1-1,-1 0 1,1 0 0,0 0 0,0 0-1,0 0 1,0 0 0,0-1 0,0 1-1,1-1 1,-1 1 0,1-1 0,0 1-1,-1-1 1,1 0 0,0 0-1,1 0 1,-1 1 0,1-1 0,-1 0-1,1 0 1,0 0 0,0 0 0,0-6-1,1 0-38,-1 1 0,2-1-1,-1 0 1,1 0-1,0 1 1,1-1-1,0 1 1,0 0 0,8-14-1,0 5 18,2 0 0,0 1 0,1 1 0,0 0-1,1 1 1,25-18 0,108-62 92,-31 23 309,-116 70-359,0 1 0,1-1 1,-1 0-1,0 0 0,0 1 0,1-1 0,-1 0 0,0 0 1,0 0-1,0 0 0,0 0 0,0-1 0,0 1 0,-1 0 1,1 0-1,0-1 0,0 1 0,-1 0 0,1-1 0,-1 1 1,0-1-1,1 1 0,-1-1 0,0 1 0,0-1 0,0-1 1,-1 1 3,1 0 0,-2 0 0,1 1 0,0-1 0,0 0 0,0 1 0,-1-1 0,1 1 0,-1 0 0,1 0 0,-1-1 0,0 1 0,1 0 0,-1 0 0,0 0 0,-3-1 1,-10-3-10,0-1 0,-1 2 0,-24-4 0,-38-1-854,45 8-2613,35 5-3704,13 0 582</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1:02.279"/>
    </inkml:context>
    <inkml:brush xml:id="br0">
      <inkml:brushProperty name="width" value="0.025" units="cm"/>
      <inkml:brushProperty name="height" value="0.025" units="cm"/>
    </inkml:brush>
  </inkml:definitions>
  <inkml:trace contextRef="#ctx0" brushRef="#br0">25 340 8712,'0'0'6145,"-5"9"-2627,-14 28-1340,19-37-2115,0 0 0,0 0 0,1 0 0,-1 0-1,0 0 1,0-1 0,1 1 0,-1 0 0,0 0 0,1 0 0,-1 0 0,0 0 0,1 0 0,-1 0 0,0 0 0,0 0 0,1 0 0,-1 0 0,0 0-1,1 0 1,-1 1 0,0-1 0,0 0 0,1 0 0,-1 0 0,0 0 0,0 0 0,1 1 0,-1-1 0,0 0 0,0 0 0,1 0 0,-1 1 0,0-1-1,0 0 1,0 0 0,0 1 0,1-1 0,-1 0 0,0 0 0,0 1 0,0-1 0,0 0 0,0 0 0,0 1 0,0-1 0,0 0 0,0 1 0,0-1-1,0 0 1,0 1 0,0-1 0,0 0 0,0 0 0,0 1 0,0-1 0,0 0 0,0 1 0,0-1 0,0 0 0,-1 1 0,23-13 1192,10-10-1023,-2-2 0,-1-1 0,-1-1 0,-2-2 0,0 0 0,-2-2 0,-1-1-1,-1 0 1,-2-2 0,24-53 0,-36 66 69,-11 22 425,-15 29-194,-72 156 69,80-163-627,2 1 1,0-1-1,2 2 0,1-1 1,1 0-1,-1 28 1,5-50-156,0 0 0,0 0 0,0 1 0,1-1 0,-1 0 0,1 0 0,0 1 1,0-1-1,0 0 0,0 0 0,0 0 0,1 0 0,0-1 0,-1 1 0,3 3 0,-3-5-154,1 0-1,-1 0 1,0 0-1,1 0 1,-1-1-1,1 1 1,-1 0-1,1 0 1,0-1-1,-1 1 1,1-1 0,-1 0-1,1 1 1,0-1-1,-1 0 1,1 0-1,0 0 1,0 0-1,-1 0 1,1-1-1,0 1 1,-1 0-1,1-1 1,-1 1-1,1-1 1,-1 0 0,1 1-1,-1-1 1,1 0-1,-1 0 1,1 0-1,1-1 1,21-20-8927</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1:02.657"/>
    </inkml:context>
    <inkml:brush xml:id="br0">
      <inkml:brushProperty name="width" value="0.025" units="cm"/>
      <inkml:brushProperty name="height" value="0.025" units="cm"/>
    </inkml:brush>
  </inkml:definitions>
  <inkml:trace contextRef="#ctx0" brushRef="#br0">203 1 10858,'0'0'8638,"-13"8"-5905,-2 2-2313,0 0 1,1 1-1,0 0 1,1 1-1,0 0 0,1 2 1,0-1-1,1 1 1,1 1-1,0 0 0,-13 29 1,16-25-399,2-1-1,0 2 1,2-1 0,0 0 0,0 1-1,2-1 1,1 1 0,0 0 0,5 27-1,-4-38-16,0 1-1,1-1 0,0 0 0,0-1 0,1 1 0,1 0 1,-1-1-1,1 1 0,1-1 0,-1 0 0,1-1 1,1 1-1,-1-1 0,1 0 0,1 0 0,-1-1 0,1 1 1,0-2-1,1 1 0,-1-1 0,17 9 0,-19-12 101,0-1-1,1 1 0,-1-1 1,0 0-1,0 0 0,1-1 1,-1 1-1,1-1 1,-1 0-1,0-1 0,1 1 1,-1-1-1,0 0 0,0-1 1,0 1-1,1-1 0,-1 0 1,-1 0-1,1-1 0,0 1 1,-1-1-1,1 0 0,-1 0 1,0-1-1,0 1 0,0-1 1,6-7-1,-6 6-42,0 0 0,0-1 0,-1 1 0,1-1 0,-1 0 0,0 0-1,-1 0 1,0 0 0,0 0 0,0-1 0,-1 1 0,1-1 0,-2 1 0,1-1 0,-1 1 0,0-1-1,0 0 1,-1 1 0,1-1 0,-2 1 0,1-1 0,-3-6 0,2 9-66,1 1 1,-1 0 0,0 0-1,0 0 1,0 1-1,0-1 1,-1 0 0,1 1-1,-1 0 1,1-1-1,-1 1 1,0 0 0,0 0-1,0 1 1,0-1-1,0 1 1,0-1 0,-4 0-1,0 0 26,0 0 0,0 1 0,0-1-1,0 1 1,0 1 0,0 0 0,-1 0 0,1 0 0,-7 2-1,8-1-92,1 0 0,0 0 0,-1 0 0,1 1-1,0 0 1,0 0 0,0 1 0,0-1 0,0 1-1,1 0 1,-8 6 0,10-7-72,0 0 1,0 0-1,1 0 0,-1 1 1,0-1-1,1 1 0,0-1 1,-1 1-1,1-1 0,0 1 1,0-1-1,1 1 0,-1 0 1,0 0-1,1 0 0,0-1 1,-1 1-1,1 0 0,0 0 0,1 0 1,-1-1-1,1 6 0,0-6-282,0 0-1,-1 0 0,1 0 1,0-1-1,0 1 0,0 0 1,0-1-1,0 1 0,0-1 1,0 1-1,1-1 0,-1 1 1,1-1-1,-1 0 0,1 0 0,-1 1 1,1-1-1,0 0 0,-1-1 1,1 1-1,0 0 0,0 0 1,0-1-1,0 1 0,-1-1 1,5 1-1,36 1-15226</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02.955"/>
    </inkml:context>
    <inkml:brush xml:id="br0">
      <inkml:brushProperty name="width" value="0.025" units="cm"/>
      <inkml:brushProperty name="height" value="0.025" units="cm"/>
    </inkml:brush>
  </inkml:definitions>
  <inkml:trace contextRef="#ctx0" brushRef="#br0">37 40 4612,'0'0'13079,"11"-3"-12171,71-5 459,84 2-1,-225 6-1041,-178-8 1042,237 8-1351,0 0-1,1 0 0,-1 0 0,0 0 0,0 0 0,0 0 0,0 0 0,0 0 0,0 0 0,0 0 0,0-1 0,0 1 0,0 0 0,0 0 0,0 0 0,0 0 0,0 0 0,0 0 0,1 0 0,-1 0 1,0 0-1,0 0 0,0-1 0,0 1 0,0 0 0,0 0 0,0 0 0,0 0 0,0 0 0,0 0 0,0 0 0,-1-1 0,23-2 115,30-3-143,110 3-3605,-133 3 601,-13 0-2231</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6:30.019"/>
    </inkml:context>
    <inkml:brush xml:id="br0">
      <inkml:brushProperty name="width" value="0.025" units="cm"/>
      <inkml:brushProperty name="height" value="0.025" units="cm"/>
    </inkml:brush>
  </inkml:definitions>
  <inkml:trace contextRef="#ctx0" brushRef="#br0">8 224 7527,'0'0'10373,"-2"7"-8900,0-1-1250,-2 17 890,5-23-1040,-1 1-1,0 0 1,1-1 0,-1 1 0,1 0-1,-1-1 1,1 1 0,0 0 0,-1-1-1,1 1 1,-1-1 0,1 1 0,0-1-1,-1 1 1,1-1 0,0 0 0,0 1-1,-1-1 1,1 0 0,0 1 0,0-1 0,0 0-1,-1 0 1,1 0 0,0 0 0,0 0-1,0 0 1,0 0 0,-1 0 0,1 0-1,0 0 1,1-1 0,11-2 281,-1 0 0,1 0 0,-1-2 0,0 0 0,0 0 0,-1-1 1,1 0-1,-1-1 0,-1 0 0,15-13 0,7-2-181,66-49-91,57-35-20,-155 106-63,0 0 0,0 0 0,0 1 0,0-1-1,-1 0 1,1 0 0,0 1 0,0-1 0,0 0 0,0 0 0,0 1 0,0-1 0,0 0 0,0 0 0,0 1 0,0-1 0,0 0-1,0 0 1,0 1 0,0-1 0,0 0 0,0 0 0,0 1 0,1-1 0,-1 0 0,0 0 0,0 1 0,0-1 0,0 0 0,0 0-1,1 1 1,-1-1 0,0 0 0,0 0 0,0 0 0,1 0 0,-1 1 0,0-1 0,0 0 0,1 0 0,-1 0 0,0 0 0,0 0-1,1 0 1,-1 0 0,0 0 0,0 0 0,1 0 0,-1 0 0,0 0 0,0 0 0,1 0 0,-1 0 0,0 0 0,0 0 0,1 0 0,-1 0-1,0 0 1,0 0 0,1 0 0,-1 0 0,-10 23 79,-67 93 746,60-94-766,1 1 1,0 0-1,2 2 1,1-1-1,1 1 0,-13 38 1,25-63-96,0 1 0,0 0 0,-1-1 0,1 1 0,0-1 0,0 1 0,0 0 0,0-1 1,0 1-1,0 0 0,0-1 0,0 1 0,1-1 0,-1 1 0,0 0 0,0-1 0,0 1 0,1-1 1,-1 1-1,0 0 0,1-1 0,-1 1 0,0-1 0,1 1 0,-1-1 0,1 0 0,-1 1 0,1-1 1,-1 1-1,1-1 0,-1 0 0,1 1 0,-1-1 0,1 0 0,-1 0 0,1 1 0,0-1 0,-1 0 1,1 0-1,0 0 0,-1 0 0,1 0 0,-1 0 0,1 0 0,0 0 0,-1 0 0,2 0 0,1 0-517,-1 0 0,1 0 0,0-1 0,0 1-1,0-1 1,0 0 0,0 0 0,-1 0-1,5-2 1,15-16-6637</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6:30.568"/>
    </inkml:context>
    <inkml:brush xml:id="br0">
      <inkml:brushProperty name="width" value="0.025" units="cm"/>
      <inkml:brushProperty name="height" value="0.025" units="cm"/>
    </inkml:brush>
  </inkml:definitions>
  <inkml:trace contextRef="#ctx0" brushRef="#br0">102 1 14125,'0'0'6102,"-6"9"-4789,-14 27 589,-23 57-1,36-76-1647,1 1-1,1 0 1,1 0 0,0 1 0,1-1-1,0 25 1,3-42-270,0 0-1,0 1 1,0-1 0,0 0-1,0 0 1,1 0 0,-1 0-1,0 0 1,1 0 0,-1 0-1,1 0 1,-1 0 0,1 0-1,-1 0 1,1 0-1,0 0 1,-1 0 0,1-1-1,0 1 1,0 0 0,0 0-1,0-1 1,-1 1 0,1-1-1,0 1 1,0 0 0,0-1-1,0 0 1,0 1 0,1-1-1,-1 0 1,0 1 0,0-1-1,0 0 1,0 0 0,0 0-1,0 0 1,0 0 0,1 0-1,-1 0 1,0-1-1,0 1 1,2-1 0,-2 1-264,0-1 0,0 1 0,0-1 0,0 1 0,0-1 1,0 1-1,0-1 0,0 0 0,0 1 0,0-1 0,-1 0 1,1 0-1,0 0 0,0 1 0,-1-1 0,1 0 0,-1 0 0,1 0 1,-1 0-1,1 0 0,-1-1 0,1 1 0,-1 0 0,0 0 0,0 0 1,1 0-1,-1 0 0,0-2 0,0-12-5800</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6:30.959"/>
    </inkml:context>
    <inkml:brush xml:id="br0">
      <inkml:brushProperty name="width" value="0.025" units="cm"/>
      <inkml:brushProperty name="height" value="0.025" units="cm"/>
    </inkml:brush>
  </inkml:definitions>
  <inkml:trace contextRef="#ctx0" brushRef="#br0">0 12 10698,'0'0'14670,"18"-12"-14190,17 12-223,1 0-193,-2 0-32,4 0-1442,-9 0-1312,-1 0-1826,-4 0-2883</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6:31.285"/>
    </inkml:context>
    <inkml:brush xml:id="br0">
      <inkml:brushProperty name="width" value="0.025" units="cm"/>
      <inkml:brushProperty name="height" value="0.025" units="cm"/>
    </inkml:brush>
  </inkml:definitions>
  <inkml:trace contextRef="#ctx0" brushRef="#br0">64 10 10314,'0'0'2183,"9"-2"598,-1 0-2165,1 0 0,-1 0-1,1 1 1,0 1-1,0 0 1,-1 0-1,13 2 1,-18-2-448,0 1 1,-1 0-1,1-1 1,0 2-1,-1-1 1,1 0-1,0 0 1,-1 1-1,0-1 1,1 1-1,-1 0 1,0 0-1,0 0 1,0 0-1,0 0 1,0 0-1,0 0 1,-1 1 0,1-1-1,-1 1 1,1-1-1,-1 1 1,0-1-1,0 1 1,0 0-1,-1 0 1,1 0-1,0-1 1,-1 1-1,0 5 1,0-2-82,0 0 0,0-1 0,-1 1 0,1-1 0,-1 1 0,-1-1 0,1 1 0,-1-1 0,0 0 0,0 0 0,0 0 0,-1 0 0,0 0 0,0 0 0,0-1 0,-6 7 0,-6 5 626,-2-1-1,-34 27 1,37-32-488,1 0 1,1 0-1,0 1 1,0 1-1,-15 19 1,27-31-225,0 1 0,0-1 0,-1 0 0,1 1 0,0-1 0,0 0 0,0 1 0,0-1 0,-1 0 0,1 1 0,0-1 0,0 0 0,0 1 0,0-1 0,0 0 0,0 1 0,0-1 0,0 0 0,0 1 0,0-1 0,0 0 0,0 1 0,0-1 0,0 0 0,1 1 0,-1-1 0,0 0 0,0 1 0,0-1 0,0 0 0,1 1 0,-1-1 0,0 0 0,0 1 0,1-1 0,15 6 76,28-5 7,-37-1-116,61 0-3511,84-12 0,-124 8 1573,1-2 1,-1-1-1,0-1 1,-1-1-1,42-21 1,-21 5-2739</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6:31.662"/>
    </inkml:context>
    <inkml:brush xml:id="br0">
      <inkml:brushProperty name="width" value="0.025" units="cm"/>
      <inkml:brushProperty name="height" value="0.025" units="cm"/>
    </inkml:brush>
  </inkml:definitions>
  <inkml:trace contextRef="#ctx0" brushRef="#br0">214 1 10474,'0'0'16293,"-6"13"-15012,-11 19-635,-2 0 0,0-2 0,-47 54 0,39-50-911,-32 54 1,69-104-6455,11-33-1253,-7 10-938</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6:32.007"/>
    </inkml:context>
    <inkml:brush xml:id="br0">
      <inkml:brushProperty name="width" value="0.025" units="cm"/>
      <inkml:brushProperty name="height" value="0.025" units="cm"/>
    </inkml:brush>
  </inkml:definitions>
  <inkml:trace contextRef="#ctx0" brushRef="#br0">171 20 10186,'0'0'5194,"-10"-4"-3384,4 2-1689,-43-11 2094,46 13-2068,0-1 0,0 1-1,0 0 1,0 1 0,0-1 0,0 1-1,0-1 1,0 1 0,0 0 0,0 0-1,0 0 1,1 0 0,-1 1 0,0-1-1,1 1 1,-1-1 0,1 1 0,-4 4-1,1-1 98,0 0 0,1 1 1,-1 0-1,1 0 0,1 0 0,-1 0 0,1 0 0,0 1 0,1 0 0,-1-1 0,1 1 0,1 0 0,-1 0 0,1 0 0,0 8 0,1-12-171,0 0-1,0 0 1,1 0 0,-1 0 0,1 0 0,0 0-1,0 0 1,0 0 0,0-1 0,0 1 0,1 0-1,-1 0 1,1-1 0,0 1 0,0-1 0,0 0 0,0 0-1,0 1 1,0-1 0,1 0 0,-1-1 0,0 1-1,1 0 1,0-1 0,-1 1 0,1-1 0,0 0-1,0 0 1,0 0 0,0 0 0,0-1 0,0 1-1,0-1 1,0 0 0,0 0 0,5 0 0,3 0 3,0 0 0,0 0 0,0-2-1,0 1 1,0-1 0,0-1 0,17-6 0,-24 8-65,0-1-1,0 1 1,0-1-1,0 0 1,-1-1-1,1 1 1,0 0-1,-1-1 1,0 0-1,0 0 1,0 0-1,0 0 1,0-1-1,0 1 1,-1-1-1,0 0 1,1 1-1,-2-1 1,1 0-1,0 0 1,-1 0-1,2-7 1,-3 10-9,0 0 1,0 0-1,0-1 1,0 1-1,0 0 1,0 0-1,0 0 1,0 0-1,0-1 1,-1 1-1,1 0 1,-1 0-1,1 0 1,-1 0-1,1 0 1,-1 0-1,1 0 1,-1 0-1,0 0 1,0 0-1,1 0 1,-1 0-1,0 1 1,0-1-1,0 0 1,-1 0-1,-2-1-6,1 0 0,-1 1-1,0-1 1,1 1 0,-1 0-1,0 0 1,0 0 0,-5 0-1,-3 1-10,-1-1-1,1 1 1,0 1 0,-21 4-1,27-3-32,0 0-1,0 0 1,0 1-1,1 0 1,-1 0-1,1 1 1,0-1-1,0 1 1,0 0-1,0 0 1,1 1-1,-1-1 1,1 1-1,0 0 1,1 0-1,-1 1 1,-3 7-1,6-10-129,-1-1 1,1 1-1,0 0 0,0 0 1,0 0-1,0 0 0,1 1 0,-1-1 1,1 0-1,0 0 0,0 0 1,0 0-1,0 0 0,0 0 0,1 1 1,0-1-1,-1 0 0,1 0 1,0 0-1,0 0 0,1 0 0,-1-1 1,1 1-1,-1 0 0,1-1 1,0 1-1,0-1 0,0 1 1,0-1-1,0 0 0,1 0 0,-1 0 1,1 0-1,-1 0 0,7 2 1,-1 0-906,0 0 0,0-1 0,0 0 0,1-1 0,0 0 0,15 1 0,17 1-4618</inkml:trace>
  <inkml:trace contextRef="#ctx0" brushRef="#br0" timeOffset="1">459 287 8584,'0'0'14387,"-8"10"-11798,-3 3-1879,-38 51 1896,45-59-2470,1 1 0,0-1-1,0 1 1,1 0-1,0 0 1,0 0 0,0 0-1,1 0 1,0 0-1,0 1 1,0 9 0,1-14-116,1 0 0,0 0 0,-1-1 0,1 1 0,0 0 0,0-1 0,1 1 0,-1 0 0,0-1 0,0 1 0,1-1 0,-1 0 0,1 1 0,-1-1 0,1 0 1,0 0-1,-1 0 0,1 0 0,0 0 0,0-1 0,-1 1 0,1 0 0,0-1 0,0 1 0,0-1 0,0 0 0,0 0 0,0 1 0,0-1 0,3-1 0,5 2 81,1-1 0,-1 0 0,1-1 0,16-2 0,-20 1-83,0-1 1,1 0-1,-1 0 1,0 0-1,-1-1 1,1 0-1,0 0 1,7-7-1,-11 9 8,0-1 0,0 0 0,0 0-1,0 1 1,0-2 0,-1 1 0,1 0-1,-1 0 1,0-1 0,0 1 0,0-1-1,-1 0 1,1 0 0,-1 1 0,0-1-1,0 0 1,0-6 0,-1 9-18,0 0 0,-1-1 0,1 1 0,-1 0 0,1 0 0,-1 0 0,0-1 0,0 1 0,1 0 0,-1 0 0,0 0 0,0 0 0,0 0 0,0 1 0,0-1 0,0 0 0,0 0 0,0 1 0,0-1 0,-1 0 0,1 1 0,0-1 0,0 1 0,-1 0 0,1-1 0,0 1 0,0 0 0,-1 0 0,1 0 0,0 0 0,-2 0 0,-54-1 220,43 1-205,9 0-245,-1 1 0,1-1 0,-1 1 0,1 0 0,-1 0 0,1 1 0,-9 3 0,12-4 85,1 0 0,-1-1 1,1 1-1,-1 0 0,1 0 1,-1 0-1,1 0 1,0 0-1,-1 1 0,1-1 1,0 0-1,0 0 0,0 1 1,0-1-1,0 1 1,0-1-1,0 1 0,1 0 1,-1-1-1,0 1 0,1-1 1,0 1-1,-1 0 0,1 0 1,0-1-1,0 1 1,0 0-1,0 2 0,4 1-6312,15-5-5129</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31.384"/>
    </inkml:context>
    <inkml:brush xml:id="br0">
      <inkml:brushProperty name="width" value="0.025" units="cm"/>
      <inkml:brushProperty name="height" value="0.025" units="cm"/>
    </inkml:brush>
  </inkml:definitions>
  <inkml:trace contextRef="#ctx0" brushRef="#br0">136 10 7559,'0'0'9364,"-10"-1"-6482,4 0-2623,0 0-1,0 1 0,0 0 0,0 1 0,0-1 1,0 1-1,0 0 0,0 1 0,-11 3 0,14-3-158,0-1-1,-1 1 0,1 0 1,0 0-1,0 0 0,1 0 1,-1 0-1,0 1 0,1-1 1,-1 1-1,1 0 0,0-1 1,0 1-1,0 0 0,0 1 1,0-1-1,1 0 0,0 0 1,-1 1-1,1-1 0,-1 7 1,1-7-36,1-1 0,-1 1 1,0 0-1,1 0 0,0-1 1,0 1-1,0 0 0,0 0 1,0-1-1,0 1 0,1 0 1,0-1-1,-1 1 1,1 0-1,0-1 0,0 1 1,0-1-1,0 1 0,1-1 1,-1 0-1,1 1 0,0-1 1,-1 0-1,1 0 0,0 0 1,0 0-1,2 1 0,2 0-3,0 0-1,0-1 1,0 0-1,1 0 0,-1-1 1,0 1-1,1-1 1,-1-1-1,1 1 1,9-2-1,-5 1 32,0 0-1,0-1 1,-1-1 0,1 0 0,0 0-1,-1-1 1,14-6 0,-22 8-61,1 0 1,-1 0 0,1 0-1,-1-1 1,1 1 0,-1-1-1,1 1 1,-1-1 0,0 0-1,0 0 1,0 0-1,0 0 1,-1-1 0,1 1-1,0 0 1,-1-1 0,0 1-1,1-1 1,-1 1 0,0-1-1,0 0 1,-1 0 0,1 1-1,0-1 1,-1 0-1,0 0 1,1 0 0,-1 0-1,-1 1 1,1-1 0,0 0-1,-1 0 1,0-3 0,0 3 8,-1-1-1,1 1 1,-1-1 0,0 1 0,0 0 0,0 0 0,-1 0 0,1 0 0,-1 0 0,1 1-1,-1-1 1,0 1 0,0-1 0,0 1 0,-1 0 0,-5-2 0,-26-10-963,2 9-3989</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6:32.709"/>
    </inkml:context>
    <inkml:brush xml:id="br0">
      <inkml:brushProperty name="width" value="0.025" units="cm"/>
      <inkml:brushProperty name="height" value="0.025" units="cm"/>
    </inkml:brush>
  </inkml:definitions>
  <inkml:trace contextRef="#ctx0" brushRef="#br0">40 0 10186,'0'0'12134,"-2"11"-10992,-2 10-583,-17 96 2320,19-101-2581,1 0 0,0 0 0,1 0 0,1 0 0,4 25 0,12-9 91,-16-31-456,-1 0 0,1-1 0,-1 1-1,1 0 1,0 0 0,-1-1 0,1 1 0,0 0 0,0-1 0,0 1-1,-1-1 1,1 1 0,0-1 0,0 0 0,0 1 0,0-1 0,0 0-1,0 1 1,0-1 0,-1 0 0,1 0 0,0 0 0,0 0 0,0 0-1,0 0 1,0 0 0,0 0 0,0 0 0,0-1 0,0 1 0,0 0-1,0 0 1,0-1 0,0 1 0,0-1 0,0 0-190,0 0 0,-1 0 0,1 0-1,-1 0 1,1 0 0,-1 0 0,1 0 0,-1 0 0,0 0 0,1 0 0,-1 0 0,0 0-1,0 0 1,0-1 0,0 1 0,0 0 0,0 0 0,0 0 0,0 0 0,-1 0-1,1 0 1,0 0 0,-1 0 0,1 0 0,-1 0 0,0-2 0,-16-26-5784,-4 6 1124,-6 2-1056</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6:33.039"/>
    </inkml:context>
    <inkml:brush xml:id="br0">
      <inkml:brushProperty name="width" value="0.025" units="cm"/>
      <inkml:brushProperty name="height" value="0.025" units="cm"/>
    </inkml:brush>
  </inkml:definitions>
  <inkml:trace contextRef="#ctx0" brushRef="#br0">62 51 4292,'0'0'8168,"-55"-31"-4773,48 25-993,7 4-320,0-1-320,18 3-609,11 0-64,9 0-64,9 0-320,5 0-289,2 0-224,-5 0-160,1 0-64,-10 0-1281,-8 0-1762,-7-9-2562</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6:33.850"/>
    </inkml:context>
    <inkml:brush xml:id="br0">
      <inkml:brushProperty name="width" value="0.025" units="cm"/>
      <inkml:brushProperty name="height" value="0.025" units="cm"/>
    </inkml:brush>
  </inkml:definitions>
  <inkml:trace contextRef="#ctx0" brushRef="#br0">132 1 9257,'0'0'12470,"-6"8"-11407,-11 16-267,-8 9 28,-21 37 1,41-60-653,0 0 0,0-1-1,0 2 1,2-1 0,-1 0 0,1 1 0,1 0 0,0-1 0,-1 17 0,3-26-141,0 0 0,0 1 0,0-1 0,0 0 1,0 1-1,1-1 0,-1 0 0,0 1 0,1-1 1,-1 0-1,1 0 0,0 1 0,-1-1 0,1 0 1,0 0-1,0 0 0,0 0 0,0 0 0,0 0 1,0 0-1,0 0 0,0 0 0,0 0 0,0-1 1,0 1-1,0 0 0,2 0 0,1 0 19,1 0-1,-1 0 1,0 0 0,1-1-1,-1 1 1,1-1-1,-1 0 1,9-1-1,-1-1-215,-1 0 0,1 0-1,-1-1 1,1-1-1,-1 0 1,11-6-1,-14 5-739,0 0 0,0-1 0,-1 0 0,0 0-1,0-1 1,-1 1 0,0-2 0,0 1 0,-1-1-1,0 1 1,9-18 0,4-20-6936</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6:34.209"/>
    </inkml:context>
    <inkml:brush xml:id="br0">
      <inkml:brushProperty name="width" value="0.025" units="cm"/>
      <inkml:brushProperty name="height" value="0.025" units="cm"/>
    </inkml:brush>
  </inkml:definitions>
  <inkml:trace contextRef="#ctx0" brushRef="#br0">54 44 12043,'0'0'8264,"-47"-37"-5926,42 33-384,3 1-96,4 3-1762,11 0-128,8 3-352,-3 5-1954,7-1-1923,-5 0-5572</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6:34.539"/>
    </inkml:context>
    <inkml:brush xml:id="br0">
      <inkml:brushProperty name="width" value="0.025" units="cm"/>
      <inkml:brushProperty name="height" value="0.025" units="cm"/>
    </inkml:brush>
  </inkml:definitions>
  <inkml:trace contextRef="#ctx0" brushRef="#br0">0 281 11627,'0'0'12828,"11"-12"-11595,-6 6-1110,235-256 934,-251 305-811,-15 7-38,14-27-160,0 0 0,2 0 0,0 1 0,-9 38 0,19-62-73,0 0-1,0 0 1,0 0-1,0-1 1,1 1-1,-1 0 1,0 0-1,0 0 1,0 0 0,0 0-1,0 0 1,0 0-1,1 0 1,-1 0-1,0 0 1,0 0-1,0 0 1,0 0 0,1 0-1,-1 0 1,0 0-1,0 0 1,0 0-1,0 0 1,0 0-1,1 0 1,-1 0 0,0 0-1,0 0 1,0 0-1,0 1 1,0-1-1,0 0 1,1 0-1,-1 0 1,0 0 0,0 0-1,0 0 1,0 0-1,0 0 1,0 1-1,0-1 1,0 0-1,0 0 1,0 0 0,1 0-1,-1 0 1,0 1-1,0-1 1,0 0-1,0 0 1,0 0-1,0 0 1,0 0 0,0 1-1,0-1 1,0 0-1,0 0 1,0 0-1,-1 1 1,12-12-2379,2-14-2683,2-9-4143</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6:34.915"/>
    </inkml:context>
    <inkml:brush xml:id="br0">
      <inkml:brushProperty name="width" value="0.025" units="cm"/>
      <inkml:brushProperty name="height" value="0.025" units="cm"/>
    </inkml:brush>
  </inkml:definitions>
  <inkml:trace contextRef="#ctx0" brushRef="#br0">104 74 10730,'0'0'3310,"-2"8"336,1-3-3378,-1 1 366,1-1 0,0 1 0,0 0 0,1-1 0,-1 1 0,1 0 0,1 6 0,-1-10-503,1 0 0,-1-1 0,1 1 0,0 0-1,-1-1 1,1 1 0,0-1 0,0 1 0,0-1 0,0 1-1,0-1 1,1 0 0,-1 1 0,0-1 0,1 0-1,-1 0 1,0 0 0,1 0 0,0 0 0,-1 0-1,1 0 1,-1-1 0,1 1 0,0-1 0,-1 1 0,1-1-1,0 1 1,0-1 0,0 0 0,2 0 0,7 1 35,0-1-1,-1-1 1,1 0 0,-1 0 0,1-1 0,-1 0 0,0-1 0,0 0 0,0 0 0,17-10 0,-22 11-157,0-1 0,0 1 0,-1-1 0,0 0 0,1-1 1,-1 1-1,0-1 0,-1 1 0,1-1 0,-1 0 0,1-1 0,-1 1 1,-1-1-1,1 1 0,0-1 0,-1 0 0,0 0 0,0 0 0,-1 0 1,0 0-1,1 0 0,-1-1 0,0-6 0,-1 11-8,0-1-1,0 1 1,0-1 0,0 1-1,-1 0 1,1-1 0,0 1-1,-1-1 1,1 1-1,0 0 1,-1-1 0,0 1-1,1 0 1,-1 0-1,0 0 1,0-1 0,1 1-1,-1 0 1,0 0 0,0 0-1,0 0 1,-1 0-1,1 1 1,0-1 0,0 0-1,-2-1 1,-1 1-4,1 0-1,-1 0 1,0 1 0,1-1 0,-1 1 0,1 0 0,-1 0 0,0 0-1,1 0 1,-6 1 0,-3 2-14,-1 0-1,1 0 1,0 2-1,1-1 1,-17 9-1,8-1 53,0 1-1,1 0 1,1 1-1,0 1 0,1 1 1,0 1-1,2 0 1,-20 27-1,34-42-9,0 0 1,0 0-1,-1 0 0,1 0 0,0 0 1,1 0-1,-1 1 0,0-1 1,1 0-1,-1 0 0,1 1 0,0-1 1,0 1-1,-1-1 0,2 0 1,-1 1-1,0-1 0,0 0 0,2 3 1,-1-3-12,0 0 1,0 0-1,0 0 1,0-1-1,1 1 0,-1-1 1,1 1-1,-1-1 1,1 0-1,0 1 1,-1-1-1,1 0 1,0 0-1,0 0 0,0 0 1,0-1-1,2 2 1,10 1 7,-1 0 0,1-1 0,-1-1 0,1 0-1,14-1 1,-21 0-17,40 0-353,56-1-2408,-33-5-4139,-25-1-2367</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6:35.447"/>
    </inkml:context>
    <inkml:brush xml:id="br0">
      <inkml:brushProperty name="width" value="0.025" units="cm"/>
      <inkml:brushProperty name="height" value="0.025" units="cm"/>
    </inkml:brush>
  </inkml:definitions>
  <inkml:trace contextRef="#ctx0" brushRef="#br0">46 0 15727,'0'0'10218,"-27"57"-8841,18-21-512,2 9-161,5 0-351,2-2-225,0-4-64,9-4 0,7-7-96,0-6-641,2-6-320,-3-5-448,-6-7-1057,0-4-1282</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6:35.807"/>
    </inkml:context>
    <inkml:brush xml:id="br0">
      <inkml:brushProperty name="width" value="0.025" units="cm"/>
      <inkml:brushProperty name="height" value="0.025" units="cm"/>
    </inkml:brush>
  </inkml:definitions>
  <inkml:trace contextRef="#ctx0" brushRef="#br0">1 30 13357,'0'0'10858,"48"-7"-9513,3 7-640,10 0-481,4-1-160,3-2-64,-5-1-801,-9 0-2113,-7-1-2564,-13-1-4227</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6:36.148"/>
    </inkml:context>
    <inkml:brush xml:id="br0">
      <inkml:brushProperty name="width" value="0.025" units="cm"/>
      <inkml:brushProperty name="height" value="0.025" units="cm"/>
    </inkml:brush>
  </inkml:definitions>
  <inkml:trace contextRef="#ctx0" brushRef="#br0">6 16 15919,'0'0'7538,"10"-4"-6011,2 1-1143,0 0 1,-1 1-1,1 0 1,0 1-1,21 0 1,-31 1-352,1 0 1,0 0-1,0 0 1,0 1-1,0-1 1,-1 1 0,1-1-1,0 1 1,0 0-1,-1 0 1,1 1-1,0-1 1,-1 0-1,0 1 1,1-1-1,-1 1 1,0 0-1,0 0 1,0 0-1,0 0 1,0 0-1,0 0 1,0 1-1,-1-1 1,1 1 0,-1-1-1,0 1 1,0-1-1,0 1 1,0 0-1,0 0 1,0-1-1,-1 1 1,1 5-1,-1-1 15,0 0 0,-1 0 1,0 0-1,0 0 0,0 0 0,-1 0 0,0 0 0,-1-1 0,1 1 0,-1-1 0,0 0 0,-1 0 0,-4 7 1,-9 9 80,-1 0 1,-22 21 0,22-25 59,-29 38 1,46-55-183,1 0 0,-1 0 0,1 0 1,-1-1-1,0 1 0,1 0 0,-1 0 1,1 0-1,0 0 0,-1 0 1,1 0-1,0 0 0,0 0 0,-1 0 1,1 0-1,0 0 0,0 0 0,0 0 1,0 0-1,0 0 0,0 0 0,1 0 1,-1 0-1,0 0 0,0 0 0,1 1 1,1-1-22,-1 0 1,0 0 0,0 0-1,0 0 1,1 0 0,-1 0-1,0-1 1,1 1 0,-1-1-1,1 1 1,-1-1 0,1 1-1,-1-1 1,1 0 0,2 1-1,10 0-462,1-1 0,0-1 0,14-2-1,-17 2-264,13-3-1428,1-1 1,-1-1-1,0-1 1,24-11 0,8-3-3886</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6:36.508"/>
    </inkml:context>
    <inkml:brush xml:id="br0">
      <inkml:brushProperty name="width" value="0.025" units="cm"/>
      <inkml:brushProperty name="height" value="0.025" units="cm"/>
    </inkml:brush>
  </inkml:definitions>
  <inkml:trace contextRef="#ctx0" brushRef="#br0">463 190 12684,'0'0'12214,"-9"3"-10436,-8 5-1342,2 1-1,-1 0 1,1 1-1,1 0 1,0 1 0,0 1-1,1 0 1,-16 20 0,7-6-328,1 1 1,1 1 0,-29 54 0,49-81-122,-3 4-59,1-1 0,0 1-1,0 0 1,0 0 0,0 0 0,1 0 0,0 0 0,-1 7 0,2-12-3,0 0 0,0 1 0,1-1 0,-1 0 0,0 0 0,0 1 0,0-1-1,0 0 1,1 0 0,-1 0 0,0 0 0,0 1 0,0-1 0,1 0 0,-1 0 0,0 0 0,0 0 0,1 0 0,-1 0 0,0 0 0,0 1-1,1-1 1,-1 0 0,0 0 0,0 0 0,1 0 0,-1 0 0,0 0 0,0 0 0,1 0 0,-1-1 0,0 1 0,0 0 0,1 0-1,-1 0 1,0 0 0,0 0 0,1 0 0,-1 0 0,0 0 0,0-1 0,0 1 0,1 0 0,-1 0 0,0 0 0,0-1 0,0 1 0,1 0-1,-1 0 1,0 0 0,0-1 0,0 1 0,0 0 0,0 0 0,0-1 0,14-12-3131,2-13-3931,2-11-5771</inkml:trace>
  <inkml:trace contextRef="#ctx0" brushRef="#br0" timeOffset="1">234 22 10666,'-13'-3'6235,"-17"-3"-4346,1 1-1,-1 1 1,-55 1-1,83 3-1843,1 0-1,-1 0 1,0 0-1,0 0 1,0 0-1,1 0 1,-1 1-1,0-1 1,0 1-1,1-1 0,-1 1 1,0 0-1,1-1 1,-1 1-1,1 0 1,-1 0-1,1 0 1,-1 0-1,1 1 1,0-1-1,-1 0 1,1 1-1,0-1 1,0 0-1,0 1 1,0 0-1,0-1 1,0 1-1,1-1 1,-1 1-1,0 0 1,1-1-1,0 1 1,-1 0-1,1 0 1,0 0-1,0-1 1,0 1-1,0 0 1,0 0-1,0 0 1,0-1-1,1 1 1,-1 0-1,1 0 1,-1-1-1,1 1 1,0 0-1,-1-1 0,1 1 1,0-1-1,0 1 1,0-1-1,0 1 1,1-1-1,-1 0 1,0 1-1,1-1 1,-1 0-1,0 0 1,1 0-1,-1 0 1,1 0-1,0-1 1,-1 1-1,1 0 1,0-1-1,2 1 1,17 7 24,0-2 0,1-1-1,0-1 1,0 0 0,1-2 0,-1 0 0,0-2 0,1 0 0,-1-2 0,28-5 0,-47 6-58,1 1-1,-1-1 1,1-1 0,-1 1 0,0 0 0,0-1 0,1 0-1,-1 1 1,0-1 0,-1-1 0,1 1 0,0 0-1,0-1 1,-1 1 0,0-1 0,1 0 0,2-5 0,-4 7-6,-1 0 0,1 0 1,-1 0-1,0 0 0,1-1 1,-1 1-1,0 0 1,0 0-1,0 0 0,0 0 1,0 0-1,0 0 0,0 0 1,0 0-1,0 0 0,-1 0 1,1 0-1,0 0 1,-1 0-1,1 0 0,-1 0 1,0-2-1,-1 1-1,0 1-1,0-1 1,1 0 0,-1 1 0,0 0-1,-1-1 1,1 1 0,0 0-1,0 0 1,0 0 0,-1 0-1,1 0 1,0 1 0,-4-1-1,-6-1-180,1 1-1,-1 0 0,1 1 1,-1 0-1,1 1 0,-1 0 0,1 0 1,0 2-1,-1-1 0,1 2 0,-20 8 1,27-11 85,0 1 0,1 0 0,-1 0 0,0 0 1,1 0-1,-1 0 0,1 1 0,0 0 0,0 0 0,0 0 1,0 0-1,1 0 0,-1 0 0,1 1 0,0 0 0,0-1 1,0 1-1,0 0 0,1 0 0,-1 0 0,1 0 0,0 0 1,0 0-1,1 0 0,-1 0 0,1 0 0,0 0 0,0 1 1,0-1-1,1 0 0,-1 0 0,1 0 0,0 0 0,0 0 1,0 0-1,3 5 0,-2-5-414,1-1 0,-1 1 0,1-1 0,-1 0-1,1 0 1,0 0 0,0 0 0,0 0 0,1-1 0,-1 1 0,1-1 0,-1 0 0,1 0 0,6 2 0,30 13-5068</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32.380"/>
    </inkml:context>
    <inkml:brush xml:id="br0">
      <inkml:brushProperty name="width" value="0.025" units="cm"/>
      <inkml:brushProperty name="height" value="0.025" units="cm"/>
    </inkml:brush>
  </inkml:definitions>
  <inkml:trace contextRef="#ctx0" brushRef="#br0">1 8 13164,'8'-7'6433,"-7"14"-2574,-1 7-3981,1-3 404,0-1 0,1 1 1,0 0-1,1-1 0,7 19 0,-9-26-234,-1-1-1,2-1 1,-1 1-1,0 0 1,0 0-1,1 0 1,-1-1-1,0 1 0,1 0 1,0-1-1,-1 0 1,1 1-1,0-1 1,0 0-1,0 0 1,0 0-1,0 0 1,0 0-1,0 0 0,0-1 1,0 1-1,0-1 1,1 1-1,-1-1 1,0 0-1,0 0 1,0 0-1,1 0 1,-1 0-1,0-1 0,0 1 1,0-1-1,0 1 1,0-1-1,1 0 1,-1 0-1,2-1 1,6-3-3,-1 0 0,1-1 1,-1 0-1,0-1 0,0 0 1,9-10-1,-8 8-38,-1 0 0,1 1 0,1 0 0,13-7 0,-23 15-10,-1 0 1,1 0-1,-1 1 1,1-1-1,-1 0 1,1 0-1,-1 1 1,0-1-1,1 0 0,-1 1 1,0-1-1,1 1 1,-1-1-1,0 0 1,1 1-1,-1-1 0,0 1 1,0-1-1,1 1 1,-1-1-1,0 1 1,0-1-1,0 1 1,0-1-1,0 1 0,0-1 1,0 1-1,0-1 1,0 1-1,0-1 1,0 1-1,0 0 0,0-1 1,0 1-1,1 34 216,-1-22-101,0-11-90,0-1 0,0 1 0,0-1 0,1 1 0,-1-1 0,0 0 0,1 1 1,-1-1-1,1 1 0,-1-1 0,1 0 0,0 0 0,-1 1 0,1-1 0,0 0 0,0 0 0,0 0 0,0 0 0,0 0 1,0 0-1,0 0 0,1 0 0,-1 0 0,0-1 0,2 2 0,0-1 35,0-1-1,-1 1 1,1-1-1,0 0 1,0 0-1,-1 0 1,1 0 0,0-1-1,0 1 1,-1-1-1,1 1 1,4-3-1,7-2 96,-1-2 0,1 1 0,22-17-1,-16 9-138,-10 6-47,0 1 0,1 0 0,-1 0 1,2 1-1,-1 1 0,17-6 0,-28 11 26,1 0 0,-1 0 0,0 0-1,0 0 1,1 0 0,-1 0 0,0 0-1,1 0 1,-1 0 0,0 1 0,1-1 0,-1 0-1,0 0 1,0 0 0,1 1 0,-1-1-1,0 0 1,0 0 0,1 1 0,-1-1 0,0 0-1,0 0 1,0 1 0,0-1 0,1 0-1,-1 1 1,0-1 0,0 0 0,0 1 0,0-1-1,0 0 1,0 1 0,0-1 0,0 0 0,0 1-1,0-1 1,1 24 38,-6 19 212,3-2 74,8-28-2473,-5-14 1809,0 1-1,0 0 1,0 0 0,-1 0 0,1-1-1,0 1 1,0-1 0,0 1 0,-1 0 0,1-1-1,0 1 1,-1-1 0,1 0 0,0 1-1,-1-1 1,1 1 0,-1-1 0,1 0 0,-1 0-1,1 1 1,0-2 0,9-14-10676</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6:36.856"/>
    </inkml:context>
    <inkml:brush xml:id="br0">
      <inkml:brushProperty name="width" value="0.025" units="cm"/>
      <inkml:brushProperty name="height" value="0.025" units="cm"/>
    </inkml:brush>
  </inkml:definitions>
  <inkml:trace contextRef="#ctx0" brushRef="#br0">180 50 12556,'0'0'3619,"-10"8"-683,-29 20-655,20-16-1028,1 0-1,0 2 1,1 0-1,0 1 1,-23 28-1,40-43-1228,0 1 0,-1-1 0,1 0 0,0 0-1,0 1 1,0-1 0,0 0 0,0 0 0,-1 1-1,1-1 1,0 0 0,0 0 0,0 1 0,0-1-1,0 0 1,0 1 0,0-1 0,0 0 0,0 0 0,0 1-1,0-1 1,0 0 0,0 1 0,0-1 0,0 0-1,1 0 1,-1 1 0,0-1 0,0 0 0,0 0-1,0 1 1,0-1 0,1 0 0,-1 0 0,0 0-1,0 1 1,0-1 0,1 0 0,-1 0 0,0 1-1,16 2 534,19-6 78,-21 0-601,0-1 0,-1 0 0,1-1 0,-1-1 0,0 0 0,-1-1 0,0 0 0,0-1 0,0 0 0,-1-1 0,-1 0 0,1-1 0,-1 0 0,-1-1 0,9-12 0,-17 22-21,1-1-1,-1 1 1,0-1-1,0 1 1,0-1-1,0 0 1,-1 1-1,1-1 1,0 0-1,-1 0 1,1 1-1,-1-1 1,1 0-1,-1 0 1,0 0-1,0 0 1,0 1-1,0-1 1,0 0 0,0 0-1,0 0 1,-1 0-1,1 0 1,-1 1-1,1-1 1,-1 0-1,0 1 1,0-1-1,0 0 1,0 1-1,0-1 1,0 1-1,0-1 1,0 1-1,-1-1 1,1 1-1,0 0 1,-1 0-1,1 0 1,-1 0-1,0 0 1,1 0-1,-1 0 1,0 0-1,1 1 1,-1-1-1,0 1 1,0-1-1,0 1 1,-2-1-1,-1 0-229,0 0 0,0 1-1,0-1 1,0 1 0,1 0-1,-1 0 1,0 0 0,0 1-1,0 0 1,0 0 0,1 0-1,-1 1 1,0-1 0,1 1-1,-1 0 1,1 0 0,0 1-1,-6 4 1,4 1-3723,5-3-2695</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6:37.328"/>
    </inkml:context>
    <inkml:brush xml:id="br0">
      <inkml:brushProperty name="width" value="0.025" units="cm"/>
      <inkml:brushProperty name="height" value="0.025" units="cm"/>
    </inkml:brush>
  </inkml:definitions>
  <inkml:trace contextRef="#ctx0" brushRef="#br0">150 0 14414,'0'0'3801,"-9"8"-999,-6 5-2076,0 1-1,1 1 1,1 1-1,0 0 0,1 0 1,1 1-1,0 1 1,-8 20-1,15-31-668,1 1-1,1 0 1,-1 0-1,2 0 1,-1 0 0,1 0-1,0 1 1,0-1-1,1 12 1,1-18-22,0 1-1,-1 0 1,1 0 0,0-1-1,0 1 1,1 0 0,-1-1-1,0 1 1,1-1 0,0 0 0,-1 1-1,1-1 1,0 0 0,0 0-1,0 0 1,1 0 0,-1-1-1,0 1 1,1 0 0,-1-1 0,1 0-1,-1 0 1,1 0 0,0 0-1,0 0 1,-1 0 0,1 0-1,0-1 1,4 1 0,14 2 114,0-1 1,0 0-1,1-2 1,-1 0-1,0-2 1,31-5-1,-40 5-534,-1-1 1,1-1-1,0 0 0,-1-1 0,16-8 1,-21 9-463,0 0 0,0 0 1,-1-1-1,1 1 0,-1-1 1,0 0-1,-1 0 0,1-1 1,-1 0-1,4-7 1,5-18-7707</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6:37.671"/>
    </inkml:context>
    <inkml:brush xml:id="br0">
      <inkml:brushProperty name="width" value="0.025" units="cm"/>
      <inkml:brushProperty name="height" value="0.025" units="cm"/>
    </inkml:brush>
  </inkml:definitions>
  <inkml:trace contextRef="#ctx0" brushRef="#br0">0 30 15407,'0'0'13004,"24"-30"-15246,-2 43-1954,1 6-3844</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6:38.034"/>
    </inkml:context>
    <inkml:brush xml:id="br0">
      <inkml:brushProperty name="width" value="0.025" units="cm"/>
      <inkml:brushProperty name="height" value="0.025" units="cm"/>
    </inkml:brush>
  </inkml:definitions>
  <inkml:trace contextRef="#ctx0" brushRef="#br0">1 273 12812,'0'0'15957,"14"-9"-15274,48-40-553,-3-3 0,81-90 0,-119 121-241,-21 30-30,-31 45-23,21-37 233,0 1-78,2-5 15,0 0 0,1 0 1,1 0-1,0 1 0,1 0 1,0 0-1,1 0 0,-3 27 1,7-40-41,0-1 0,-1 1 1,1-1-1,0 1 0,0-1 1,0 1-1,0-1 1,0 1-1,0-1 0,1 1 1,-1-1-1,0 1 0,0-1 1,0 1-1,0-1 0,1 1 1,-1-1-1,0 0 0,0 1 1,1-1-1,-1 1 1,0-1-1,1 0 0,-1 1 1,0-1-1,1 0 0,-1 1 1,1-1-1,-1 0 0,0 0 1,1 1-1,-1-1 1,1 0-1,-1 0 0,1 0 1,-1 1-1,1-1 0,-1 0 1,1 0-1,-1 0 0,1 0 1,-1 0-1,1 0 0,-1 0 1,1 0-1,-1 0 1,1-1-1,-1 1 0,0 0 1,2 0-1,21-16-4309,-5-8-1332</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6:38.409"/>
    </inkml:context>
    <inkml:brush xml:id="br0">
      <inkml:brushProperty name="width" value="0.025" units="cm"/>
      <inkml:brushProperty name="height" value="0.025" units="cm"/>
    </inkml:brush>
  </inkml:definitions>
  <inkml:trace contextRef="#ctx0" brushRef="#br0">42 163 12684,'0'0'9753,"-7"9"-7377,5-8-2277,-2 5 297,-1-1 0,1 0 0,0 1 0,0 0 0,-3 8 0,6-13-342,0 1-1,1-1 1,-1 0 0,1 0 0,-1 0 0,1 1-1,0-1 1,0 0 0,-1 1 0,1-1-1,0 0 1,0 1 0,0-1 0,0 0 0,1 1-1,-1-1 1,0 0 0,0 1 0,1-1 0,-1 0-1,1 0 1,-1 1 0,1-1 0,0 0 0,-1 0-1,1 0 1,0 0 0,0 0 0,0 0 0,0 0-1,0 0 1,0 0 0,0 0 0,0-1 0,0 1-1,0 0 1,0-1 0,0 1 0,1-1-1,-1 1 1,0-1 0,1 1 0,0-1 0,8 2 14,1 0 0,-1 0 1,0-1-1,1-1 0,-1 0 1,0 0-1,1-1 0,-1-1 1,0 1-1,0-2 0,0 1 1,0-1-1,0-1 0,0 0 1,-1 0-1,0-1 0,10-6 1,-8 4-72,0 0 0,0-1 0,-1 0 1,0-1-1,-1 0 0,1 0 0,-2-1 0,1 0 0,-2 0 1,1-1-1,-1 0 0,-1-1 0,7-15 0,-12 24-2,0-1-1,0 1 1,0-1-1,0 1 1,-1-1-1,1 0 1,-1 1-1,0-1 1,0 0-1,0 0 1,0 1-1,-2-8 1,1 10 2,0-1-1,0 1 1,1-1 0,-1 1-1,0-1 1,-1 1 0,1-1 0,0 1-1,0 0 1,0 0 0,-1-1-1,1 1 1,-1 0 0,1 0 0,-1 0-1,1 1 1,-1-1 0,1 0-1,-1 1 1,0-1 0,0 1-1,1-1 1,-1 1 0,0 0 0,0-1-1,-3 1 1,-4 0-11,0 1-1,-1 0 1,1 0 0,0 1-1,0 0 1,0 0-1,0 1 1,0 0 0,1 1-1,-1 0 1,1 0 0,0 1-1,0 0 1,0 0-1,-10 10 1,3-1 68,0 1-1,0 0 0,2 2 1,0-1-1,-20 34 1,29-42-20,0-1 0,1 1 0,0 0 0,0-1 0,0 2 0,1-1 0,1 0 0,-3 16 0,4-22-23,0 1 0,0-1 1,0 1-1,1-1 0,-1 1 0,0 0 1,1-1-1,0 1 0,-1-1 1,1 0-1,0 1 0,0-1 0,1 0 1,-1 1-1,0-1 0,1 0 0,-1 0 1,1 0-1,0 0 0,0-1 1,0 1-1,0 0 0,0-1 0,0 1 1,0-1-1,0 0 0,0 1 0,1-1 1,-1 0-1,1-1 0,-1 1 0,4 1 1,12 1-24,0 0 1,1-1-1,-1-1 1,1 0 0,-1-2-1,1 0 1,-1-1-1,25-5 1,49-21-3551,-6-12-7101,-34 11-6463</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20.130"/>
    </inkml:context>
    <inkml:brush xml:id="br0">
      <inkml:brushProperty name="width" value="0.025" units="cm"/>
      <inkml:brushProperty name="height" value="0.025" units="cm"/>
    </inkml:brush>
  </inkml:definitions>
  <inkml:trace contextRef="#ctx0" brushRef="#br0">69 836 14510,'0'0'1537,"-58"5"-256,47-19-224,11-7-384,26-13-385,17-11-96,23-11 353,24-11-97,26-8-255,21-7-129,16 0-64,11 2-96,7 5-1058,-6 3-1888,-11 3-1379,-12 1-2305</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6:39.554"/>
    </inkml:context>
    <inkml:brush xml:id="br0">
      <inkml:brushProperty name="width" value="0.025" units="cm"/>
      <inkml:brushProperty name="height" value="0.025" units="cm"/>
    </inkml:brush>
  </inkml:definitions>
  <inkml:trace contextRef="#ctx0" brushRef="#br0">0 1 12748,'0'0'4580,"85"36"-2530,-20-28-736,19-3-257,14-2-577,2-3-320,-2 0-96,-14 0-1089,-21 0-1345,-28-1-2114,-23-7-1570</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6:39.926"/>
    </inkml:context>
    <inkml:brush xml:id="br0">
      <inkml:brushProperty name="width" value="0.025" units="cm"/>
      <inkml:brushProperty name="height" value="0.025" units="cm"/>
    </inkml:brush>
  </inkml:definitions>
  <inkml:trace contextRef="#ctx0" brushRef="#br0">0 0 14125,'0'0'7015,"94"12"-5157,-31-12-321,9 0-384,4 0-640,-2-2-417,-6 1-64,-7 1-1281,-19 0-1762,-13 0-3459</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03.988"/>
    </inkml:context>
    <inkml:brush xml:id="br0">
      <inkml:brushProperty name="width" value="0.025" units="cm"/>
      <inkml:brushProperty name="height" value="0.025" units="cm"/>
    </inkml:brush>
  </inkml:definitions>
  <inkml:trace contextRef="#ctx0" brushRef="#br0">52 298 4773,'0'0'4372,"-8"7"-2232,-2 1-1220,-9 9 77,4 6 3797,16-16 789,10-7-3842,12-8-935,20-16-629,-1-2 0,-2-2-1,0-2 1,-2-1 0,-2-2 0,0-1-1,-3-2 1,38-52 0,-55 66-28,-23 32 151,-23 36-76,4-1 198,-24 62 0,44-92-538,1-1 0,0 1-1,1 0 1,1 0-1,1 1 1,0-1-1,0 1 1,3 28 0,4-31-3165,3-9-1670,3-3-4882</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05.923"/>
    </inkml:context>
    <inkml:brush xml:id="br0">
      <inkml:brushProperty name="width" value="0.025" units="cm"/>
      <inkml:brushProperty name="height" value="0.025" units="cm"/>
    </inkml:brush>
  </inkml:definitions>
  <inkml:trace contextRef="#ctx0" brushRef="#br0">1 94 11723,'0'0'1303,"6"-8"448,0 0-1141,0-1 257,1 0 0,0 1 0,0-1 0,0 2 0,1-1 0,0 1 0,1 0 0,11-7 0,-19 15-840,0-1 1,-1 0-1,1 0 1,0 0-1,-1 1 1,1-1-1,-1 0 1,1 1-1,0-1 0,-1 0 1,1 1-1,-1-1 1,1 1-1,-1-1 1,0 1-1,1-1 1,-1 1-1,1 0 1,-1-1-1,0 1 0,1-1 1,-1 1-1,0 0 1,0-1-1,1 1 1,-1 0-1,0-1 1,0 1-1,0 0 1,0-1-1,0 1 0,0 0 1,0-1-1,0 1 1,0 0-1,0-1 1,-1 1-1,1 1 1,-2 31 193,-20 80 184,14-84-531,2 0 1,1 0 0,-1 44 0,6-69 711,-1 4-5126,-5-13-2904,-3-12 478</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33.304"/>
    </inkml:context>
    <inkml:brush xml:id="br0">
      <inkml:brushProperty name="width" value="0.025" units="cm"/>
      <inkml:brushProperty name="height" value="0.025" units="cm"/>
    </inkml:brush>
  </inkml:definitions>
  <inkml:trace contextRef="#ctx0" brushRef="#br0">1 152 8808,'0'0'16080,"9"2"-15152,-3-1-836,0 0-1,-1-1 0,1 0 1,0 0-1,0 0 0,0-1 1,-1 0-1,1 0 1,0 0-1,-1-1 0,1 1 1,-1-2-1,0 1 0,1 0 1,-1-1-1,0 0 0,7-6 1,2 0 17,48-36 107,-59 42-204,0 0-1,1 0 1,-1 0 0,-1 0 0,1-1 0,0 1-1,-1-1 1,0 0 0,0 1 0,0-1-1,0 0 1,-1 0 0,1 0 0,0-8-1,-2 12-9,0-1 0,0 1 0,0 0 0,0-1-1,0 1 1,0-1 0,0 1 0,0-1 0,0 1-1,0 0 1,0-1 0,0 1 0,-1-1-1,1 1 1,0 0 0,0-1 0,-1 1 0,1 0-1,0-1 1,0 1 0,-1 0 0,1-1 0,0 1-1,-1 0 1,1 0 0,0-1 0,-1 1-1,1 0 1,-1 0 0,1 0 0,0-1 0,-1 1-1,0 0 1,-20 0 6,-18 12-45,24-3 83,1 1 0,-1 0 0,2 0-1,-1 2 1,2 0 0,-1 0-1,2 1 1,-17 24 0,27-36-19,0 0 0,0 1 0,0-1 1,0 0-1,1 1 0,-1-1 0,1 1 1,-1 0-1,1-1 0,-1 1 0,1-1 1,0 1-1,0 0 0,0-1 0,0 1 1,0 0-1,0-1 0,0 1 0,1-1 1,-1 1-1,0 0 0,1-1 0,0 1 1,-1-1-1,2 3 0,0-2-12,0 1 0,1-1 0,-1 0 0,1 1 1,-1-1-1,1 0 0,0-1 0,0 1 0,0 0 0,0-1 0,6 2 0,8 2-11,0 0-1,0-2 0,28 3 1,-43-6 11,106 6-1373,-39-12-4539,-51-1 1701,-6-1-2050</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06.268"/>
    </inkml:context>
    <inkml:brush xml:id="br0">
      <inkml:brushProperty name="width" value="0.025" units="cm"/>
      <inkml:brushProperty name="height" value="0.025" units="cm"/>
    </inkml:brush>
  </inkml:definitions>
  <inkml:trace contextRef="#ctx0" brushRef="#br0">0 50 12844,'0'0'9481,"72"-35"-9000,-27 32-417,0 2-32,6 0-449,-6 0-1344,-6-1-1571,-4-5-2817</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06.658"/>
    </inkml:context>
    <inkml:brush xml:id="br0">
      <inkml:brushProperty name="width" value="0.025" units="cm"/>
      <inkml:brushProperty name="height" value="0.025" units="cm"/>
    </inkml:brush>
  </inkml:definitions>
  <inkml:trace contextRef="#ctx0" brushRef="#br0">54 1 13421,'0'0'9609,"-5"12"-8552,-2 5-725,-24 65 600,29-75-869,0 1 0,0-1 0,0 1 0,1 0 0,0 0 1,1-1-1,0 1 0,0 0 0,2 10 0,-1-16-39,0-1 0,0 1 0,0-1 0,1 1 0,-1-1 0,1 1 0,-1-1 1,1 0-1,-1 1 0,1-1 0,0 0 0,0 0 0,0 0 0,-1 0 0,1-1 0,0 1 0,0-1 0,0 1 0,0-1 0,0 1 1,0-1-1,0 0 0,0 0 0,4 0 0,54-2-17,-57 2-40,38-9-1456,2-11-3725,-39 19 4546,-1-1 0,0 0 0,0-1 0,0 1-1,0 0 1,0-1 0,0 0 0,-1 1 0,1-1 0,-1 0 0,0 0 0,0-1 0,0 1 0,0 0 0,0-1-1,-1 1 1,0-1 0,1 0 0,-1 1 0,-1-1 0,2-5 0,-3 9 899,1-1 0,0 1 0,-1 0 0,1 0 0,-1 0 0,1 0 0,-1-1 1,1 1-1,-1 0 0,1 0 0,0 0 0,-1 0 0,1 0 0,-1 0 0,1 0 0,-1 0 0,1 0 0,-1 0 0,1 0 0,-1 1 1,1-1-1,0 0 0,-1 0 0,1 0 0,-1 0 0,1 1 0,-1-1 0,1 0 0,0 1 0,-1-1 0,1 0 0,-1 1 1,-15 8 2312,8 1-1349,0-1 0,1 1 1,-1 0-1,2 1 1,-7 12-1,10-17-967,1 0-1,-1 0 1,1 0-1,0 0 1,0 0-1,1 1 1,0-1-1,0 1 1,0-1-1,1 1 1,1 8-1,-1-13-236,1 0 0,0 0-1,0 0 1,0-1 0,0 1 0,0-1-1,1 1 1,-1-1 0,0 1-1,1-1 1,-1 1 0,1-1 0,-1 0-1,1 0 1,0 0 0,-1 0 0,1 0-1,0 0 1,0-1 0,0 1-1,0 0 1,0-1 0,0 0 0,0 1-1,-1-1 1,1 0 0,3 0 0,56-1-7270,-33-6-1572</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07.001"/>
    </inkml:context>
    <inkml:brush xml:id="br0">
      <inkml:brushProperty name="width" value="0.025" units="cm"/>
      <inkml:brushProperty name="height" value="0.025" units="cm"/>
    </inkml:brush>
  </inkml:definitions>
  <inkml:trace contextRef="#ctx0" brushRef="#br0">225 1 16047,'0'0'5536,"-10"12"-4532,-46 62 312,-91 155 0,136-197-1682,11-24-1764,10-18-1412,4-12-2026</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07.350"/>
    </inkml:context>
    <inkml:brush xml:id="br0">
      <inkml:brushProperty name="width" value="0.025" units="cm"/>
      <inkml:brushProperty name="height" value="0.025" units="cm"/>
    </inkml:brush>
  </inkml:definitions>
  <inkml:trace contextRef="#ctx0" brushRef="#br0">181 13 7527,'0'0'5360,"-11"-2"-2072,7 1-3136,-1-1 104,0 0 1,-1 1-1,1-1 0,-1 1 1,1 1-1,-1-1 0,1 1 1,-1 0-1,1 0 1,-1 0-1,0 1 0,1 0 1,0 0-1,-1 0 1,1 1-1,0 0 0,-1 0 1,1 0-1,0 1 0,0 0 1,1 0-1,-1 0 1,-5 5-1,7-5-130,0 0 0,0 0-1,0 1 1,0-1 0,1 1 0,-1 0 0,1-1 0,0 1-1,0 0 1,1 1 0,-1-1 0,1 0 0,0 0 0,0 1-1,0 4 1,1-7-82,0 0 0,0 0 0,1 1 0,-1-1 0,1 0 0,-1 0 0,1 0 0,0 0 0,0 0 0,0 0 0,0 0 0,0-1 0,0 1 0,0 0 0,1-1 0,-1 1 0,1 0 0,-1-1 0,1 0 0,0 1 0,-1-1 0,1 0 0,0 0 0,0 0 0,0 0 0,0 0 0,0 0 0,0-1 0,0 1 0,0-1 0,0 1 0,4-1 0,16 5 204,-1-2 0,1-1 0,24 0 0,-39-2-237,0 0 0,-1-1 0,1 1 1,0-1-1,-1-1 0,1 1 0,0-1 0,-1 0 0,0 0 0,0-1 0,1 0 0,-1 0 0,-1-1 0,8-4 0,-12 7-6,0 0 0,1 0 0,-1 0 0,0 0 0,0 0 0,0 0 0,0 0 0,0 0 0,-1 0 0,1-1 0,0 1 0,0 0 0,-1-1 0,1 1 0,-1 0-1,1-1 1,-1 1 0,0-1 0,1 1 0,-1-1 0,0 1 0,0-1 0,0 1 0,0-1 0,0 1 0,0 0 0,-1-1 0,1 1 0,0-1 0,-1 1 0,1-1 0,-1 1 0,0 0 0,1-1 0,-1 1 0,0 0 0,0 0 0,0-1 0,1 1 0,-1 0 0,-1 0 0,1 0 0,0 0 0,0 0 0,0 1 0,-3-2-1,-2-2-12,1 1-1,-2 0 0,1 0 1,0 0-1,-1 1 0,1 0 0,-1 1 1,-12-2-1,11 2-46,-1 1 0,1 0 0,-1 0 1,1 1-1,-1 0 0,1 0 0,0 1 0,-1 0 1,1 1-1,-9 3 0,15-4-81,-1-1 0,1 1 1,0-1-1,-1 1 0,1 0 0,0 0 1,0 0-1,0 0 0,0 0 0,1 0 1,-1 0-1,0 1 0,1-1 0,-2 4 0,2-3-219,0 0 0,1 1 0,-1-1 0,0 1 0,1-1 0,0 0 0,0 1 0,0-1 0,0 1 0,1-1 0,-1 0 0,1 1 0,0-1 0,2 5 0,11 15-5944,5-3-4101</inkml:trace>
  <inkml:trace contextRef="#ctx0" brushRef="#br0" timeOffset="1">464 388 15663,'0'0'2338,"-10"4"-123,-1 2-1413,0 0 0,0 1 0,1 0 0,-1 0-1,-9 11 1,18-17-659,0 1 1,0 0-1,1 0 0,-1 0 0,1 0 0,-1 0 1,1 1-1,-1-1 0,1 0 0,0 1 0,0-1 0,0 1 1,1-1-1,-1 1 0,0 4 0,1-5-141,1 0 0,-1-1 0,1 1 0,-1 0 0,1 0-1,0 0 1,0 0 0,0 0 0,0-1 0,0 1 0,0 0-1,1-1 1,-1 1 0,0-1 0,1 0 0,-1 1 0,1-1 0,0 0-1,-1 0 1,1 0 0,0 0 0,0 0 0,-1 0 0,4 1 0,2 0 55,-1 1 0,1-1 0,0 0 0,0 0 0,0-1 0,0 1 0,0-2 0,0 1 0,0-1 0,0 0 0,13-2 0,-17 1-4,-1 1-1,1-1 0,0 1 1,-1-1-1,1 0 1,-1 0-1,1 0 0,-1-1 1,0 1-1,1 0 0,-1-1 1,0 0-1,0 1 0,0-1 1,0 0-1,0 0 1,0 0-1,-1 0 0,1 0 1,-1-1-1,1 1 0,-1 0 1,0-1-1,0 1 1,0-1-1,0 0 0,-1 1 1,1-1-1,0 1 0,-1-1 1,0 0-1,0-4 0,0 2-19,0 0 0,0-1-1,-1 1 1,0 0-1,0 0 1,0 0 0,0 0-1,-1 0 1,0 0-1,0 0 1,-1 0 0,1 0-1,-1 1 1,0 0-1,0-1 1,-6-5 0,5 7-223,1 0 0,-1 0 0,1 1 0,-1-1 0,0 1 1,0 0-1,0 0 0,0 1 0,-1-1 0,1 1 1,0 0-1,-1 0 0,-4 0 0,6 1 63,-4 0-3331,4 5-3570,3 5-264</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07.707"/>
    </inkml:context>
    <inkml:brush xml:id="br0">
      <inkml:brushProperty name="width" value="0.025" units="cm"/>
      <inkml:brushProperty name="height" value="0.025" units="cm"/>
    </inkml:brush>
  </inkml:definitions>
  <inkml:trace contextRef="#ctx0" brushRef="#br0">9 1 14894,'0'0'6000,"0"8"-3656,-4 69 1663,0 61-1816,4-133-2282,1-1 0,0 1-1,0-1 1,0 1 0,1-1 0,-1 0 0,1 0 0,0 1 0,0-1 0,1 0-1,-1-1 1,1 1 0,0 0 0,6 5 0,3 6-3267</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08.039"/>
    </inkml:context>
    <inkml:brush xml:id="br0">
      <inkml:brushProperty name="width" value="0.025" units="cm"/>
      <inkml:brushProperty name="height" value="0.025" units="cm"/>
    </inkml:brush>
  </inkml:definitions>
  <inkml:trace contextRef="#ctx0" brushRef="#br0">1 21 13901,'0'0'7880,"67"-9"-6375,-22 9 0,5 0-512,4 0-480,0 0-481,-5 0 64,-11 0-641,-8 0-1825,-8 0-1954,-10-11-5125</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08.561"/>
    </inkml:context>
    <inkml:brush xml:id="br0">
      <inkml:brushProperty name="width" value="0.025" units="cm"/>
      <inkml:brushProperty name="height" value="0.025" units="cm"/>
    </inkml:brush>
  </inkml:definitions>
  <inkml:trace contextRef="#ctx0" brushRef="#br0">1 22 3523,'0'0'6390,"9"-4"-2792,30-12-266,-39 16-3163,1 0-1,-1 0 1,1-1 0,-1 1 0,1 0 0,-1 0 0,1 0 0,0 0 0,-1 0 0,1 0 0,-1-1 0,1 1 0,-1 1 0,1-1 0,0 0 0,-1 0-1,1 0 1,-1 0 0,1 0 0,-1 0 0,1 1 0,-1-1 0,1 0 0,-1 0 0,1 1 0,-1-1 0,1 0 0,-1 1 0,1-1 0,-1 1 0,0-1-1,1 1 1,4 21 2448,-12 22-372,-10 6-984,12-36-1097,0 0 1,0 1-1,2 0 1,0 0-1,-3 29 1,7-42-157,-1 1 0,0-1 1,0 0-1,1 0 0,0 1 1,-1-1-1,1 0 0,0 0 1,0 0-1,0 0 0,0 0 0,0 0 1,1 0-1,-1 0 0,1 0 1,-1 0-1,1-1 0,-1 1 1,1-1-1,0 1 0,0-1 1,0 0-1,0 0 0,0 0 1,0 0-1,0 0 0,0 0 1,0 0-1,1-1 0,-1 1 1,4 0-1,9 1 18,0 0 1,0-1-1,28-1 1,-22-1-84,39-3-1086,-56 3 661,-1 0 0,1 0 0,0 0 1,-1 0-1,1-1 0,-1 1 0,1-1 0,-1 0 0,0 0 0,0 0 0,0-1 1,0 1-1,0-1 0,3-3 0,8-14-5903</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08.923"/>
    </inkml:context>
    <inkml:brush xml:id="br0">
      <inkml:brushProperty name="width" value="0.025" units="cm"/>
      <inkml:brushProperty name="height" value="0.025" units="cm"/>
    </inkml:brush>
  </inkml:definitions>
  <inkml:trace contextRef="#ctx0" brushRef="#br0">36 1 14670,'0'0'6118,"-30"52"-3652,24-30-192,6 4-704,0 2-609,0-1-577,11 0-256,3 3-96,6-6-512,-5-3-1346,4-3-1826,-4-8-1472,-4-6-5094</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09.312"/>
    </inkml:context>
    <inkml:brush xml:id="br0">
      <inkml:brushProperty name="width" value="0.025" units="cm"/>
      <inkml:brushProperty name="height" value="0.025" units="cm"/>
    </inkml:brush>
  </inkml:definitions>
  <inkml:trace contextRef="#ctx0" brushRef="#br0">276 1 19346,'0'0'4575,"-9"3"-3048,-5 4-1216,0 0-1,1 1 1,0 0 0,0 1 0,1 1-1,0 0 1,0 0 0,1 1-1,1 1 1,0 0 0,-15 23-1,6-6-277,1 1 0,2 0-1,1 1 1,-18 52 0,30-70 130,0-4-5842,3-22-1084,0-13-2002</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09.637"/>
    </inkml:context>
    <inkml:brush xml:id="br0">
      <inkml:brushProperty name="width" value="0.025" units="cm"/>
      <inkml:brushProperty name="height" value="0.025" units="cm"/>
    </inkml:brush>
  </inkml:definitions>
  <inkml:trace contextRef="#ctx0" brushRef="#br0">110 11 13741,'0'0'1073,"-11"-1"475,-34-5-320,43 6-1138,0 0 0,0 0-1,-1 1 1,1-1 0,0 1 0,0-1-1,0 1 1,0 0 0,0 0 0,0 0 0,0 0-1,0 0 1,0 0 0,0 0 0,1 1-1,-1-1 1,0 1 0,1-1 0,0 1 0,-1 0-1,1 0 1,0-1 0,-1 1 0,1 0-1,0 0 1,1 0 0,-1 0 0,0 0 0,0 1-1,1-1 1,0 0 0,-1 3 0,0 0 99,0 0 1,0 0-1,1 0 1,-1 1-1,1-1 1,0 0-1,1 0 1,0 0-1,-1 1 1,1-1-1,4 10 1,-2-12-40,-1 1-1,1-1 1,0 1 0,1-1 0,-1 0-1,0 0 1,1 0 0,0 0 0,0-1-1,-1 0 1,2 1 0,-1-2-1,0 1 1,0 0 0,0-1 0,1 0-1,-1 0 1,1 0 0,-1 0 0,1-1-1,-1 1 1,1-1 0,0-1 0,8 0-1,-9 1-100,0-1-1,0 1 1,-1-1-1,1 0 1,0 0 0,0 0-1,-1 0 1,1-1-1,-1 1 1,1-1-1,-1 0 1,1 0-1,-1 0 1,0-1-1,0 1 1,0-1 0,-1 0-1,1 0 1,-1 1-1,1-2 1,-1 1-1,0 0 1,0 0-1,0-1 1,0 1-1,-1-1 1,0 0-1,1 1 1,0-7 0,-2 7-51,0-1 1,0 1 0,0-1 0,0 1 0,-1-1 0,0 1 0,1-1 0,-1 1 0,0 0 0,-1-1 0,1 1-1,-1 0 1,1 0 0,-1 0 0,0 0 0,0 0 0,0 0 0,0 0 0,-1 1 0,1-1 0,-1 1 0,0 0 0,1 0-1,-1 0 1,0 0 0,0 0 0,-4-1 0,2 1-65,1 0-1,-1 0 0,0 1 1,1 0-1,-1 0 1,0 0-1,0 0 1,0 1-1,0 0 1,0 0-1,1 0 1,-1 0-1,0 1 0,0 0 1,0 0-1,0 0 1,1 1-1,-1 0 1,-6 3-1,7-2-113,0-1 0,1 1-1,0 0 1,-1 1 0,1-1-1,0 0 1,1 1 0,-1 0-1,1 0 1,-1 0 0,1 0-1,0 0 1,1 0 0,-1 0-1,1 1 1,0-1 0,0 0-1,0 1 1,0-1 0,1 1-1,0 7 1,0-5-485,0 0 1,0 0-1,1 0 1,0 0-1,1 0 1,-1 0-1,1 0 0,1-1 1,-1 1-1,1-1 1,0 1-1,1-1 1,5 8-1,21 17-6579</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52.242"/>
    </inkml:context>
    <inkml:brush xml:id="br0">
      <inkml:brushProperty name="width" value="0.025" units="cm"/>
      <inkml:brushProperty name="height" value="0.025" units="cm"/>
    </inkml:brush>
  </inkml:definitions>
  <inkml:trace contextRef="#ctx0" brushRef="#br0">55 97 5990,'0'0'3470,"-8"0"-3059,-38-1 1804,70 20-2028,-12-14-80,0 0 1,0 0-1,0-1 0,1-1 1,-1 0-1,1-1 0,25 2 1,94-8 575,-73 1-704,405 3 1207,-279 17-1006,13 0 141,507 0 886,-445 2-1094,-172-9 41,1-3 1,0-5 0,123-12-1,-6-18 375,246-2-1,-279 32-494,-46 2 21,0-6-1,158-23 1,394-57 495,-46 45-408,-465 26-130,193 3 57,-351 8-68,-7 3 379,-11 4-263,-12 4-134,-1-4 1,0-1-1,0-1 1,0 0-1,0-2 1,-1-1-1,-36 0 1,-18 2-40,-314 65-285,23-4 149,-372 8 165,-2-56 43,434-48-53,-23 0-337,-134 45-161,99 1 552,210-14-16,-318-4 36,339-4-56,-201-37 0,228 25 21,0 5 0,-163-1-1,251 14-1,-25 3 16,43-2-170,35 0-1459,547 13 1507,63 0 141,-445-7-38,915-29 8,-237 8 22,0 33-45,-456-8 36,-73 9 4,-157-6-879,221-13-1,-290-17-2649,-7-8-2056</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33.882"/>
    </inkml:context>
    <inkml:brush xml:id="br0">
      <inkml:brushProperty name="width" value="0.025" units="cm"/>
      <inkml:brushProperty name="height" value="0.025" units="cm"/>
    </inkml:brush>
  </inkml:definitions>
  <inkml:trace contextRef="#ctx0" brushRef="#br0">35 88 10186,'0'0'14002,"13"6"-13254,-7-3-682,-2-1-19,-1 1 1,1-1-1,0 0 0,0-1 1,0 1-1,0-1 0,0 0 1,0 0-1,0 0 0,0 0 1,1-1-1,-1 0 0,0 0 0,0 0 1,1 0-1,-1 0 0,0-1 1,0 0-1,0 0 0,0 0 1,0-1-1,0 1 0,0-1 0,4-2 1,0-1 37,-1 0 0,0 0 0,0-1 1,9-10-1,-14 13-70,0 1 0,0-1-1,0 1 1,-1-1 0,1 1 0,-1-1 0,0 0-1,0 0 1,0 0 0,0 0 0,0 0 0,0 0-1,-1 0 1,0 0 0,1 0 0,-2-5 0,1 7-15,-1 0 0,0 0 1,1 1-1,-1-1 0,0 0 1,0 1-1,0-1 0,0 0 1,0 1-1,0-1 0,0 1 0,0-1 1,0 1-1,0 0 0,0 0 1,0-1-1,0 1 0,0 0 1,0 0-1,0 0 0,0 0 0,0 0 1,0 0-1,0 0 0,0 0 1,-2 1-1,-33 5-56,27-3 45,1 2 0,-1-1 0,1 1 1,0 1-1,0-1 0,0 1 0,1 1 0,-13 13 1,8-6 34,1 0 0,0 1 0,-16 29 1,26-42-12,-1 1-1,1-1 1,-1 1 0,1 0 0,0-1 0,0 1 0,0 0 0,0 0-1,1 0 1,-1 0 0,1 0 0,0 0 0,0 0 0,0 0-1,0 0 1,0 0 0,1 0 0,-1 0 0,1 0 0,1 4 0,0-5-2,-1 1 1,1-1 0,0 0 0,0 0-1,0 0 1,0 0 0,1-1 0,-1 1-1,0 0 1,1-1 0,-1 0 0,1 1-1,-1-1 1,1 0 0,0 0 0,-1-1-1,6 2 1,4-1-309,1 1 0,-1-2-1,1 1 1,0-2 0,-1 0-1,1 0 1,-1-1 0,20-6 0,28-19-4333,-7-13-4092,-24 10 1008</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10.044"/>
    </inkml:context>
    <inkml:brush xml:id="br0">
      <inkml:brushProperty name="width" value="0.025" units="cm"/>
      <inkml:brushProperty name="height" value="0.025" units="cm"/>
    </inkml:brush>
  </inkml:definitions>
  <inkml:trace contextRef="#ctx0" brushRef="#br0">110 49 14221,'0'0'13154,"1"4"-12972,-1 10 689,-11-30 1277,-18-22-1313,28 37-862,0-1 0,0 1-1,-1 0 1,1 0 0,0 0 0,0 1-1,-1-1 1,1 0 0,-1 0 0,1 1 0,0-1-1,-1 1 1,1-1 0,-1 1 0,0 0-1,1-1 1,-1 1 0,1 0 0,-1 0-1,1 0 1,-1 0 0,0 0 0,1 1 0,-1-1-1,1 0 1,-1 1 0,1-1 0,-1 1-1,1 0 1,0-1 0,-1 1 0,1 0-1,0 0 1,-1 0 0,1 0 0,0 0 0,0 0-1,0 0 1,0 0 0,0 0 0,0 1-1,0-1 1,0 0 0,0 1 0,1-1-1,-1 1 1,1-1 0,-1 1 0,1-1 0,-1 3-1,-1 3-335,0-1 0,1 0-1,0 1 1,0-1-1,0 1 1,1 0 0,0-1-1,0 1 1,1-1-1,0 1 1,2 7 0,13 11-4122,10-2-4136</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11.023"/>
    </inkml:context>
    <inkml:brush xml:id="br0">
      <inkml:brushProperty name="width" value="0.025" units="cm"/>
      <inkml:brushProperty name="height" value="0.025" units="cm"/>
    </inkml:brush>
  </inkml:definitions>
  <inkml:trace contextRef="#ctx0" brushRef="#br0">50 0 9289,'-1'0'166,"1"0"1,0 0 0,0 0-1,0 1 1,0-1-1,0 0 1,0 0-1,0 0 1,0 0 0,0 0-1,0 0 1,0 1-1,0-1 1,0 0 0,0 0-1,1 2 2999,-1-2-2998,0 0-1,1 0 1,-1 0 0,0 0-1,0 0 1,0 0-1,0 0 1,0 0-1,0 0 1,0 0 0,1 0-1,-1 0 1,0 0-1,0 0 1,0 0 0,0 0-1,0 0 1,0 0-1,0 0 1,1 0-1,-1 0 1,0 0 0,0 0-1,-3 22 2135,-9 27-1581,0-7 368,-8 58-1,18-82-974,0 0-1,1 0 1,1 0-1,0 0 1,2 0 0,3 20-1,-3-32-94,1 0-1,-1 0 1,1-1-1,0 1 1,0-1 0,0 1-1,1-1 1,8 9-1,-11-13-170,0 1 0,0-1 0,1 1-1,-1-1 1,0 0 0,1 1 0,-1-1-1,1 0 1,0 0 0,-1 0 0,1 0-1,0 0 1,0 0 0,0-1 0,0 1-1,-1-1 1,1 1 0,0-1 0,0 1-1,0-1 1,0 0 0,0 0 0,0 0-1,0 0 1,0-1 0,0 1 0,0 0-1,0-1 1,0 0 0,0 1 0,3-3-1,1-10-3604,-5-10-2141</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11.367"/>
    </inkml:context>
    <inkml:brush xml:id="br0">
      <inkml:brushProperty name="width" value="0.025" units="cm"/>
      <inkml:brushProperty name="height" value="0.025" units="cm"/>
    </inkml:brush>
  </inkml:definitions>
  <inkml:trace contextRef="#ctx0" brushRef="#br0">0 6 9801,'0'0'12044,"49"3"-10443,-6 0-672,10-3-705,-1 0-128,0 0-1313,-7-1-2018,-11-10-5381</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11.991"/>
    </inkml:context>
    <inkml:brush xml:id="br0">
      <inkml:brushProperty name="width" value="0.025" units="cm"/>
      <inkml:brushProperty name="height" value="0.025" units="cm"/>
    </inkml:brush>
  </inkml:definitions>
  <inkml:trace contextRef="#ctx0" brushRef="#br0">125 0 9161,'0'0'18721,"-4"10"-17877,-7 14-287,-24 40 0,25-50-507,1 1 0,0 0 1,1 0-1,1 1 0,0 0 0,2 0 0,0 0 0,0 1 0,2 0 0,-3 24 0,6-39-41,0 0 0,0-1 0,1 1 0,-1 0 0,1 0 0,0-1 0,-1 1 0,1 0-1,0-1 1,0 1 0,0 0 0,0-1 0,0 1 0,0-1 0,0 0 0,1 1-1,-1-1 1,0 0 0,1 0 0,-1 0 0,1 0 0,0 0 0,-1 0 0,1 0 0,0-1-1,-1 1 1,1 0 0,0-1 0,0 1 0,3-1 0,7 2 100,0 0 1,0-1-1,19-1 1,-22 0-66,107-5 286,-104 4-507,-1-1-1,1-1 1,-1 0 0,1 0 0,-1-1 0,0 0 0,0-1-1,10-6 1,-20 10-68,1 0-1,-1 0 1,1-1-1,-1 1 0,0 0 1,1-1-1,-1 1 1,0-1-1,0 1 0,0-1 1,0 1-1,0-1 1,0 0-1,-1 0 0,2-2 1,-1-29-11040,-6 13 651</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12.338"/>
    </inkml:context>
    <inkml:brush xml:id="br0">
      <inkml:brushProperty name="width" value="0.025" units="cm"/>
      <inkml:brushProperty name="height" value="0.025" units="cm"/>
    </inkml:brush>
  </inkml:definitions>
  <inkml:trace contextRef="#ctx0" brushRef="#br0">26 0 14926,'0'0'8456,"-20"68"-6438,18-40-609,-2 3-576,4 4-416,0-1-193,6-2-160,8-1-32,1-7-545,1-7-1793,-2-8-2018,1-9-4420</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12.938"/>
    </inkml:context>
    <inkml:brush xml:id="br0">
      <inkml:brushProperty name="width" value="0.025" units="cm"/>
      <inkml:brushProperty name="height" value="0.025" units="cm"/>
    </inkml:brush>
  </inkml:definitions>
  <inkml:trace contextRef="#ctx0" brushRef="#br0">202 1 13645,'0'0'13896,"-9"7"-13410,-17 17-293,1 1 1,1 1 0,2 1-1,0 1 1,2 1 0,-30 58-1,47-95-6669,2-11 2008,1 18 4357,0-22-7166</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13.290"/>
    </inkml:context>
    <inkml:brush xml:id="br0">
      <inkml:brushProperty name="width" value="0.025" units="cm"/>
      <inkml:brushProperty name="height" value="0.025" units="cm"/>
    </inkml:brush>
  </inkml:definitions>
  <inkml:trace contextRef="#ctx0" brushRef="#br0">166 36 12684,'0'0'2685,"-11"-1"-304,0-1-1809,-1 2 1,1-1-1,-1 2 0,1-1 1,-19 4-1,27-3-438,0-1 0,-1 1-1,1 0 1,0 0 0,0 0 0,-1 1 0,1-1-1,0 1 1,0 0 0,1-1 0,-1 1 0,0 0-1,1 1 1,-1-1 0,1 0 0,-1 1 0,1 0-1,0-1 1,0 1 0,0 0 0,1 0 0,-1 0-1,1 0 1,0 0 0,-1 0 0,1 1-1,-1 5 1,2-8-76,0 0 0,0 0 0,0 0 1,0 0-1,0 0 0,0 0 0,1 0 0,-1 0 0,0 0 0,0 0 0,1 0 0,-1 0 0,1 0 0,-1 0 0,1 0 0,-1 0 0,1 0 0,0 0 1,-1 0-1,1 0 0,0-1 0,0 1 0,-1 0 0,1-1 0,2 2 0,31 9 780,38-11-164,-67-1-655,1 0 1,0-1 0,-1 0-1,1 0 1,-1 0 0,0-1-1,0 1 1,0-1 0,0 0-1,0-1 1,-1 1 0,8-8-1,-10 9-12,0 0 0,0 0 0,0 0 0,0 0 0,0 0-1,-1 0 1,1-1 0,-1 1 0,1 0 0,-1-1 0,0 1-1,0-1 1,0 0 0,-1 1 0,1-1 0,0 0 0,-1 1-1,0-1 1,0 0 0,1 0 0,-2 0 0,1 1 0,0-1-1,-1 0 1,1 0 0,-1 1 0,0-1 0,-2-4 0,1 4-10,0 1 1,0 0 0,-1 0 0,1 0-1,-1 1 1,0-1 0,0 1 0,1-1-1,-1 1 1,0 0 0,0 0 0,0 0-1,0 1 1,0-1 0,0 1 0,-1-1 0,1 1-1,0 0 1,-3 0 0,-2 0-15,0 0 1,0 1-1,0 0 1,0 0-1,0 0 1,-12 5-1,16-5-42,1 1-1,0-1 0,0 1 0,0-1 0,0 1 1,0 0-1,0 1 0,1-1 0,-1 0 0,0 1 0,1-1 1,0 1-1,0 0 0,0 0 0,0 0 0,0 0 1,1 0-1,-1 0 0,1 0 0,0 1 0,0-1 0,0 0 1,0 1-1,0-1 0,1 1 0,0-1 0,0 7 1,0-4-349,1-1 1,0 1 0,1-1-1,-1 0 1,1 0 0,0 1 0,1-1-1,-1-1 1,1 1 0,0 0 0,0 0-1,0-1 1,1 0 0,-1 0-1,1 0 1,0 0 0,6 4 0,28 16-4766,5-1-1367</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13.621"/>
    </inkml:context>
    <inkml:brush xml:id="br0">
      <inkml:brushProperty name="width" value="0.025" units="cm"/>
      <inkml:brushProperty name="height" value="0.025" units="cm"/>
    </inkml:brush>
  </inkml:definitions>
  <inkml:trace contextRef="#ctx0" brushRef="#br0">162 81 16207,'0'0'4848,"-10"1"-3482,2 0-1124,1 0 0,-1 0 1,0 1-1,1 0 0,0 1 0,-1-1 0,1 2 0,0-1 0,0 1 0,1 0 0,-1 0 0,1 1 0,0-1 1,0 1-1,0 1 0,1-1 0,-1 1 0,1 0 0,-4 7 0,7-10-140,1-1 0,-1 1-1,1-1 1,-1 1 0,1 0-1,0-1 1,0 1 0,0 0 0,0 0-1,0 0 1,1 0 0,-1 0-1,1 3 1,0-4-64,1-1-1,0 0 0,-1 0 1,1 0-1,0 0 1,0 0-1,0 0 0,0 0 1,-1 0-1,1 0 1,1-1-1,-1 1 0,0 0 1,0-1-1,0 1 1,0 0-1,0-1 1,1 1-1,-1-1 0,0 0 1,0 1-1,1-1 1,-1 0-1,0 0 0,0 0 1,1 0-1,-1 0 1,0 0-1,1 0 0,-1 0 1,2-1-1,4 1 25,0-1 0,1 0-1,-1 0 1,0 0 0,0-1-1,0 0 1,0-1-1,0 1 1,-1-1 0,1-1-1,-1 1 1,0-1 0,1 0-1,5-6 1,-8 6-29,0 0-1,0 0 1,0 0-1,0 0 1,-1-1-1,0 0 1,0 1-1,0-1 1,-1 0-1,1-1 1,-1 1-1,0 0 1,-1-1-1,1 1 1,-1-1-1,0 1 1,-1-1 0,1-10-1,-2 14-1,1-1-1,-1 0 1,0 1 0,0-1 0,0 1-1,0-1 1,0 1 0,-1 0-1,1-1 1,-1 1 0,1 0-1,-1 0 1,0 0 0,0 0-1,0 0 1,0 0 0,0 1 0,0-1-1,-1 1 1,-3-2 0,-28-13 324,16 9-4559,32-1-18670</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14.014"/>
    </inkml:context>
    <inkml:brush xml:id="br0">
      <inkml:brushProperty name="width" value="0.025" units="cm"/>
      <inkml:brushProperty name="height" value="0.025" units="cm"/>
    </inkml:brush>
  </inkml:definitions>
  <inkml:trace contextRef="#ctx0" brushRef="#br0">448 1 12716,'0'0'6459,"0"11"-5257,0-10-1181,0 74 3051,-13 99 0,10-149-2897,-2 0 0,-1 0 0,-1-1 0,0 0 0,-2 0 0,-1-1 0,-1 0 0,-19 29 0,13-28-180,-1 0 0,-2 0 0,0-2 0,-32 27 0,37-37-767,-1 0 1,-33 18-1,37-24-600,-1 0-1,0-1 0,-1-1 1,-23 6-1,-13-4-5466</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14.391"/>
    </inkml:context>
    <inkml:brush xml:id="br0">
      <inkml:brushProperty name="width" value="0.025" units="cm"/>
      <inkml:brushProperty name="height" value="0.025" units="cm"/>
    </inkml:brush>
  </inkml:definitions>
  <inkml:trace contextRef="#ctx0" brushRef="#br0">229 1 11243,'0'0'7858,"-10"1"-7255,3 0-497,0 0 1,1 1-1,-1 0 1,0 1-1,0-1 1,1 1-1,0 0 1,-1 1-1,1 0 1,0 0-1,1 0 1,-1 1-1,1-1 1,0 1-1,0 0 1,0 1-1,-4 6 0,-3 6 261,0 1-1,1 1 1,1 0-1,0 0 0,2 0 1,1 1-1,-9 41 1,8-17 38,2 1 1,0 83-1,5-117-425,2-1-1,0 1 1,0 0-1,1 0 1,0-1-1,1 1 1,0-1-1,1 0 1,0 0-1,1 0 1,0-1-1,1 1 1,0-1-1,1-1 1,0 1-1,0-1 1,17 15-1,-14-15-327,1-1-1,0 0 1,1-1-1,0-1 1,0 1-1,0-2 1,1 0-1,-1 0 1,26 5-1,-3-4-559,-1-1 0,1-2 1,0-2-1,0 0 0,61-9 0,-45 0-964,1-2 0,-2-3 0,60-22 0,-7-7-5057</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34.272"/>
    </inkml:context>
    <inkml:brush xml:id="br0">
      <inkml:brushProperty name="width" value="0.025" units="cm"/>
      <inkml:brushProperty name="height" value="0.025" units="cm"/>
    </inkml:brush>
  </inkml:definitions>
  <inkml:trace contextRef="#ctx0" brushRef="#br0">204 1 11627,'0'0'6374,"-7"8"-5402,-1 1-597,0 0 1,1 1-1,1 0 0,-1 0 1,2 1-1,-1 0 1,1 0-1,1 0 1,0 0-1,1 1 1,0 0-1,1 0 1,0-1-1,0 20 1,1 0 36,1-11-157,0 0-1,4 27 1,-3-41-371,0 0 0,0-1 0,1 1 0,0-1 0,0 1 0,0-1 0,1 0 0,-1 1 0,1-1 0,1-1 1,-1 1-1,7 7 0,7-2-2739,-16-10 2645,-1 0-1,0-1 1,1 1 0,-1 0-1,1 0 1,-1 0 0,0 0 0,1-1-1,-1 1 1,0 0 0,1 0-1,-1-1 1,0 1 0,0 0 0,1 0-1,-1-1 1,0 1 0,0 0-1,1-1 1,-1 1 0,0 0-1,0-1 1,0 1 0,1-1 0,-1 1-1,0 0 1,0-1 0,0 1-1,0-1 1,-3-21-6258,-5 8 6042,-43-30-569,-5 6 4578,-4-4 3646,60 42-7089,-1 0 0,0 0 0,1-1 0,-1 1 0,1 0 0,-1-1 0,0 1 0,1-1 0,-1 1 0,1 0 0,-1-1 0,1 1 0,0-1 0,-1 0 0,1 1 0,-1-1 0,1 1 0,0-1 0,0 1 0,-1-1 0,1 0 0,0 1 0,0-1 0,0 0 0,0 1 0,-1-1 0,1 0 0,0 1 0,0-1 0,1 0 0,-1 1 0,0-1 0,0-1 0,1 1-5,0 0 1,1 1-1,-1-1 1,0 0-1,0 0 0,1 0 1,-1 1-1,1-1 0,-1 1 1,0-1-1,1 1 0,-1 0 1,4-1-1,59-2 235,-59 3-204,85 0-376,-28 0-3739,-24 0-1934</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14.738"/>
    </inkml:context>
    <inkml:brush xml:id="br0">
      <inkml:brushProperty name="width" value="0.025" units="cm"/>
      <inkml:brushProperty name="height" value="0.025" units="cm"/>
    </inkml:brush>
  </inkml:definitions>
  <inkml:trace contextRef="#ctx0" brushRef="#br0">11 106 13293,'-2'-11'2439,"-5"-35"44,6 44-2375,1 0 1,0 1 0,0-1 0,0 0-1,0 0 1,0 1 0,0-1 0,0 0-1,1 1 1,-1-1 0,1 0 0,-1 1-1,1-1 1,0 0 0,-1 1 0,1-1-1,0 1 1,0-1 0,0 1 0,0 0-1,0-1 1,1 1 0,-1 0 0,0 0-1,0 0 1,1 0 0,-1 0 0,1 0-1,-1 0 1,1 0 0,-1 1 0,1-1-1,0 1 1,-1-1 0,1 1 0,0-1-1,0 1 1,-1 0 0,1 0 0,2 0 0,5 0 12,0 0 0,0 0 0,0 1 0,0 0 0,0 1 0,10 3 0,-7-1-103,-1 0 1,1 2 0,-1-1-1,0 2 1,0-1-1,-1 1 1,0 1-1,0 0 1,0 0-1,13 17 1,-20-21 0,1 0 0,-1 1 0,0-1 1,-1 1-1,1 0 0,-1-1 0,0 1 0,0 0 0,0 1 0,-1-1 0,0 0 1,1 6-1,-2-7 37,0 0 1,-1 0-1,1-1 1,-1 1-1,1 0 1,-1 0-1,-1 0 1,1-1-1,0 1 1,-1-1-1,0 1 1,0-1 0,0 1-1,0-1 1,0 0-1,-1 0 1,1 0-1,-5 3 1,-11 10 464,-1-2 0,-25 16 1,30-22-315,0 2 0,0-1 1,1 2-1,0 0 1,1 0-1,-13 15 1,25-25-206,-1 0 0,0 0 1,1 0-1,-1-1 0,1 1 0,-1 0 1,1 0-1,-1 0 0,1 0 1,-1 0-1,1 0 0,0 0 0,0 0 1,0 0-1,0 1 0,-1-1 0,1 0 1,1 0-1,-1 0 0,0 0 0,0 0 1,0 0-1,0 0 0,1 0 0,-1 0 1,1 0-1,0 1 0,0 0 7,1 0-1,-1 0 0,1-1 0,0 1 1,0-1-1,0 1 0,0-1 1,0 0-1,0 0 0,0 0 1,5 2-1,8 1-43,1 0 0,0 0 0,16 0 1,-23-3-97,148 11-4311,-51-12-3859,-28-2-4319</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20.882"/>
    </inkml:context>
    <inkml:brush xml:id="br0">
      <inkml:brushProperty name="width" value="0.025" units="cm"/>
      <inkml:brushProperty name="height" value="0.025" units="cm"/>
    </inkml:brush>
  </inkml:definitions>
  <inkml:trace contextRef="#ctx0" brushRef="#br0">201 893 10570,'-8'3'11,"-14"10"1229,-1-1-1,-1-2 0,0 0 1,0-2-1,-45 10 0,69-18-1197,0 0 0,0 0 1,-1 0-1,1 0 0,0 0 0,0 0 0,-1 0 1,1 0-1,0 0 0,0 0 0,-1 0 0,1 0 0,0 0 1,0 0-1,-1 0 0,1 0 0,0-1 0,0 1 1,-1 0-1,1 0 0,0 0 0,0 0 0,0-1 1,0 1-1,-1 0 0,1 0 0,0 0 0,0-1 0,0 1 1,0 0-1,0 0 0,0-1 0,-1 1 0,1 0 1,0 0-1,0-1 0,0 1 0,0 0 0,0 0 0,0-1 1,0 1-1,0 0 0,0 0 0,0-1 0,0 1 1,0 0-1,1-1 0,3-13 608,9-5-389,-1 0 1,2 1 0,1 1-1,0 0 1,33-27-1,-19 17 1,66-59 139,3 5 0,156-97 0,238-105-3361,-354 205-1332,-13 0-3021</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37.082"/>
    </inkml:context>
    <inkml:brush xml:id="br0">
      <inkml:brushProperty name="width" value="0.025" units="cm"/>
      <inkml:brushProperty name="height" value="0.025" units="cm"/>
      <inkml:brushProperty name="color" value="#E71224"/>
    </inkml:brush>
  </inkml:definitions>
  <inkml:trace contextRef="#ctx0" brushRef="#br0">342 2213 4516,'-44'1'2550,"19"1"-2006,0-2 0,0 0 0,0-2 1,0-1-1,0 0 0,0-2 0,1-1 0,-31-12 0,52 17-530,1 0 0,-1-1-1,0 1 1,1-1 0,-1 0 0,1 0-1,-1 0 1,1 0 0,0 0-1,0 0 1,0 0 0,0-1 0,1 1-1,-1-1 1,1 0 0,-1 1 0,1-1-1,0 0 1,0 0 0,0 0-1,0 0 1,1 0 0,-1 0 0,1 0-1,0 0 1,-1 0 0,1 0-1,1 0 1,-1 0 0,0 0 0,1 0-1,0 0 1,-1 0 0,1 0-1,1 0 1,0-3 0,5-10-51,1 1 1,0 0-1,1 0 1,0 1-1,12-14 1,42-47-574,3 2 0,110-94 0,174-106-101,-156 142 856,5 9 1,6 9 0,349-139-1,693-155-23,-848 302 300,4 17 0,451-38-1,621 79 81,-1302 57-480,1 8 0,-2 8 0,-1 6 0,-1 9 0,-3 6 0,-1 8 0,-4 7 0,289 155 0,544 398 512,-752-444 74,-203-139-413,-2 2 0,-1 2 0,56 70 0,-67-71-246,-8-10 220,1-1 0,23 24 0,-36-42-356,0-1 1,0 1 0,1-1 0,0 0 0,0-1-1,0 0 1,1 0 0,-1 0 0,1-1 0,0 0-1,0-1 1,11 3 0,36-2-3951</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38.371"/>
    </inkml:context>
    <inkml:brush xml:id="br0">
      <inkml:brushProperty name="width" value="0.025" units="cm"/>
      <inkml:brushProperty name="height" value="0.025" units="cm"/>
      <inkml:brushProperty name="color" value="#E71224"/>
    </inkml:brush>
  </inkml:definitions>
  <inkml:trace contextRef="#ctx0" brushRef="#br0">45 1368 8520,'0'0'4933,"-9"4"-3059,-27 13-449,59-30-221,0-2-1,-1 0 1,31-29 0,69-74-1106,-43 40 108,175-166-164,266-243-206,-217 195-103,-220 209-2077,-98 86-3213,-14 9 912</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38.719"/>
    </inkml:context>
    <inkml:brush xml:id="br0">
      <inkml:brushProperty name="width" value="0.025" units="cm"/>
      <inkml:brushProperty name="height" value="0.025" units="cm"/>
      <inkml:brushProperty name="color" value="#E71224"/>
    </inkml:brush>
  </inkml:definitions>
  <inkml:trace contextRef="#ctx0" brushRef="#br0">290 1 14894,'-7'8'715,"-26"36"-213,3 0-1,2 2 0,-28 60 0,-52 165 164,103-257-645,-14 51 4,18-61-12,0 1-1,0 0 1,1 0-1,0-1 0,0 1 1,0 0-1,0 0 1,1-1-1,-1 1 0,1 0 1,2 4-1,-2-7 30,0-1 1,0 0-1,0 1 0,0-1 0,0 0 0,1 0 1,-1 0-1,0 0 0,0 0 0,1 0 1,-1 0-1,1 0 0,-1-1 0,1 1 0,-1-1 1,1 1-1,-1-1 0,1 1 0,0-1 0,-1 0 1,1 0-1,-1 0 0,1 0 0,0 0 1,-1 0-1,1 0 0,0 0 0,-1-1 0,1 1 1,-1 0-1,1-1 0,1-1 0,54-21 1268,-53 21-1218,282-162 2095,24-12-1505,-242 143-727,73-38-1074,-51 17-4174,-15-1-6215</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39.846"/>
    </inkml:context>
    <inkml:brush xml:id="br0">
      <inkml:brushProperty name="width" value="0.025" units="cm"/>
      <inkml:brushProperty name="height" value="0.025" units="cm"/>
      <inkml:brushProperty name="color" value="#E71224"/>
    </inkml:brush>
  </inkml:definitions>
  <inkml:trace contextRef="#ctx0" brushRef="#br0">7 99 5285,'0'0'892,"-1"-9"1008,0-8-2328,-3-29 8841,4 43-4117,1 31-2660,4 33-66,14 79-1,-19-138-1560,0 0 1,1 0-1,-1 0 1,0 0-1,1 0 0,-1 0 1,1-1-1,0 1 0,-1 0 1,1 0-1,0 0 0,0-1 1,0 1-1,1 0 0,-1-1 1,0 1-1,0-1 0,1 1 1,-1-1-1,1 0 0,0 0 1,-1 0-1,1 1 0,0-2 1,-1 1-1,1 0 0,0 0 1,0 0-1,0-1 1,0 1-1,0-1 0,0 0 1,3 1-1,0-2 38,-1 0 0,0 0 1,0-1-1,-1 1 0,1-1 0,0 0 0,0 0 1,-1-1-1,1 1 0,-1 0 0,0-1 0,0 0 1,0 0-1,0 0 0,3-4 0,17-24 175,-2-1 0,34-65-1,-7 9-80,-36 75 13,-6 23 31,-4 31 179,-2-32-271,-1 22 73,0-23-153,0-1 1,0 1-1,1 0 1,0-1-1,1 1 1,0 0-1,0-1 1,1 1 0,-1-1-1,7 15 1,-7-22 4,-1 0 0,1-1 0,0 1 0,-1 0 1,1 0-1,0 0 0,-1-1 0,1 1 0,0 0 1,-1-1-1,1 1 0,0-1 0,-1 1 0,1 0 0,-1-1 1,1 1-1,-1-1 0,1 0 0,-1 1 0,0-1 1,1 1-1,-1-1 0,1 0 0,-1 1 0,0-1 1,0 0-1,1 1 0,-1-1 0,0 0 0,0 0 1,0 0-1,11-25-1737,-8 15-3225,-1 4-3741</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40.535"/>
    </inkml:context>
    <inkml:brush xml:id="br0">
      <inkml:brushProperty name="width" value="0.025" units="cm"/>
      <inkml:brushProperty name="height" value="0.025" units="cm"/>
      <inkml:brushProperty name="color" value="#E71224"/>
    </inkml:brush>
  </inkml:definitions>
  <inkml:trace contextRef="#ctx0" brushRef="#br0">157 190 6470,'3'-26'1694,"0"9"-299,-1 1 0,-1-1 1,0 0-1,-1 0 1,-1 1-1,-5-25 1,6 40-1306,0-1 0,0 1 0,-1 0 0,1 0 0,0 0 0,-1 0 0,1 0 0,-1 0 0,0 0 0,1 0 0,-1 0 0,0 0 0,0 1 0,1-1 0,-1 0 0,0 0 0,0 1 0,0-1 0,0 0 0,0 1 0,0-1 1,0 1-1,0-1 0,0 1 0,0 0 0,0-1 0,0 1 0,-1 0 0,1 0 0,0 0 0,0 0 0,0 0 0,0 0 0,0 0 0,0 0 0,-1 0 0,1 0 0,0 1 0,0-1 0,0 1 0,0-1 0,0 0 0,0 1 0,0 0 0,0-1 0,0 1 1,0 0-1,0-1 0,0 1 0,1 0 0,-1 0 0,0 0 0,1 0 0,-1-1 0,0 1 0,1 0 0,-1 0 0,1 0 0,-1 2 0,-6 14 129,1 1 0,0 0 0,2 0 0,0 0 1,-3 35-1,5 99 982,3-93-493,-2-29-396,3 0 0,0 0 0,11 51 0,-11-73-278,0 0 0,0-1 0,1 1 1,0 0-1,0-1 0,1 0 0,0 1 0,0-1 0,1-1 0,0 1 0,0-1 0,0 0 0,1 0 0,0 0 0,0-1 0,0 0 0,1 0 1,11 6-1,-17-10-27,0-1 0,0 1 0,-1-1 0,1 0 0,0 1 0,0-1 0,0 0 0,0 1 0,0-1 0,0 0 0,0 0 0,1 0 1,-1 0-1,0 0 0,0 0 0,0 0 0,0 0 0,0 0 0,0 0 0,1-1 0,-1 0 5,-1 1 0,1-1 0,-1 1 0,1-1 0,-1 0 0,0 1 0,1-1 1,-1 1-1,0-1 0,0 0 0,1 1 0,-1-1 0,0 0 0,0 0 0,0 1 0,0-1 0,0 0 0,0 1 0,0-1 0,0 0 0,0 1 0,0-2 0,-2-4 23,1 0 0,-1 1 0,1-1 0,-2 0 0,-4-9 0,-6-7-279,-2 1 0,0 0 0,-2 0 0,0 2 0,-1 0 0,0 1 0,-2 1 0,0 1 0,-25-15 0,142 22 842,-79 6-587,0 0 0,0 0 0,0-2-1,21-8 1,-34 11-242,-1 1 0,0-2 0,0 1 0,0 0 0,-1-1 0,1 0 0,0 0 0,-1 0 0,0 0 0,4-5 0,-5 6-144,-1 0 0,0 0 1,0 0-1,0-1 0,0 1 1,0 0-1,-1-1 0,1 1 0,-1 0 1,1-1-1,-1 1 0,0-1 0,0 1 1,0 0-1,0-1 0,-1 1 1,1-1-1,0 1 0,-1 0 0,-1-5 1,-15-23-5819</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40.908"/>
    </inkml:context>
    <inkml:brush xml:id="br0">
      <inkml:brushProperty name="width" value="0.025" units="cm"/>
      <inkml:brushProperty name="height" value="0.025" units="cm"/>
      <inkml:brushProperty name="color" value="#E71224"/>
    </inkml:brush>
  </inkml:definitions>
  <inkml:trace contextRef="#ctx0" brushRef="#br0">1 13 14061,'0'0'8809,"54"-13"-8777,-14 14-737,-3-1-4676</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41.303"/>
    </inkml:context>
    <inkml:brush xml:id="br0">
      <inkml:brushProperty name="width" value="0.025" units="cm"/>
      <inkml:brushProperty name="height" value="0.025" units="cm"/>
      <inkml:brushProperty name="color" value="#E71224"/>
    </inkml:brush>
  </inkml:definitions>
  <inkml:trace contextRef="#ctx0" brushRef="#br0">2 142 12940,'0'0'6059,"-1"10"-4089,1 0-1524,0 1 0,1-1 0,1 1 1,-1-1-1,2 1 0,3 10 0,-6-19-390,1 0-1,-1 1 1,1-1 0,0 0-1,0 0 1,0 0 0,0 0-1,0 0 1,0 0 0,0 0-1,1-1 1,-1 1 0,1 0-1,-1-1 1,1 1 0,0-1-1,0 1 1,0-1 0,-1 0-1,1 0 1,0 0 0,0 0-1,1 0 1,-1 0 0,0 0-1,0-1 1,0 1 0,0-1 0,1 0-1,-1 0 1,0 1 0,0-2-1,1 1 1,-1 0 0,0 0-1,0-1 1,1 1 0,-1-1-1,0 1 1,0-1 0,4-2-1,6-6 171,0 0 0,-1-1-1,0 0 1,-1-1 0,0 0-1,0-1 1,-1 0-1,9-16 1,-3 7-169,-1-2-43,17-23 27,-29 44-43,0 0 1,-1 0-1,1 0 1,0 0-1,0 0 1,1 1-1,-1-1 1,0 0-1,0 1 0,1 0 1,-1-1-1,1 1 1,-1 0-1,6-1 1,-7 2-5,0 0 0,0 0 0,0 0 0,0 1 0,0-1-1,0 0 1,0 0 0,0 1 0,-1-1 0,1 1 0,0-1 0,0 1 0,0-1 0,0 1 0,-1-1 0,1 1 0,0 0 0,-1 0 0,1-1 0,0 1 0,-1 0 0,1 0 0,-1-1 0,1 1 0,-1 0 0,1 0 0,-1 0 0,0 0 0,0 0 0,1 1 0,6 34 21,-5-27-9,28 154 144,-30-162-146,0 0 0,0 1 0,0-1 0,0 1 0,1-1 0,-1 0 0,1 1 0,-1-1 0,1 0 0,-1 0 0,1 0 0,0 1 0,-1-1 0,1 0 0,0 0 0,0 0 0,0 0 0,0 0 0,0 0 0,0 0 0,0 0 0,0-1 0,1 1 0,-1 0 0,0-1 0,0 1 0,1-1 0,-1 1 0,0-1 0,1 0 0,-1 1 0,0-1 0,1 0 1,-1 0-1,0 0 0,3 0 0,-1-1 18,0 0 0,0 0 1,0-1-1,0 1 1,-1-1-1,1 1 0,-1-1 1,1 0-1,-1 0 0,1 0 1,-1 0-1,0 0 1,0-1-1,0 1 0,2-4 1,3-7-280,1-1 0,-2 0 0,0 0 1,-1 0-1,0 0 0,-1-1 0,3-22 0,0-60-9529,-7 57 1843</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42.106"/>
    </inkml:context>
    <inkml:brush xml:id="br0">
      <inkml:brushProperty name="width" value="0.025" units="cm"/>
      <inkml:brushProperty name="height" value="0.025" units="cm"/>
      <inkml:brushProperty name="color" value="#E71224"/>
    </inkml:brush>
  </inkml:definitions>
  <inkml:trace contextRef="#ctx0" brushRef="#br0">17 1 6983,'0'0'18385,"-3"9"-17782,-2 14-321,1 0-1,2 1 1,0-1-1,1 0 1,2 1-1,5 41 1,2-10-141,30 101 0,-18-112-77,-20-44-56,0 1 1,1-1-1,-1 1 1,1-1 0,-1 0-1,0 1 1,1-1-1,-1 1 1,1-1 0,-1 0-1,1 1 1,-1-1-1,1 0 1,-1 1-1,1-1 1,-1 0 0,1 0-1,-1 0 1,1 0-1,0 1 1,-1-1 0,1 0-1,-1 0 1,1 0-1,0 0 1,1-1 20,-1 0 0,0 1 0,-1-1 0,1 0 1,0 0-1,0 0 0,0 0 0,0 0 0,-1 0 0,1 0 0,0 0 1,-1 0-1,1 0 0,-1 0 0,1 0 0,-1-1 0,1-1 0,3-12 10,-1-1 0,0 1-1,-1-1 1,-1 1-1,0-1 1,-2 0-1,1 1 1,-6-26-1,6 40-50,0 0-1,0 0 0,0 0 0,0 0 0,0 0 0,0 0 0,0 0 0,-1 1 1,1-1-1,0 0 0,-1 0 0,1 0 0,-1 0 0,1 0 0,-1 1 0,1-1 0,-1 0 1,1 0-1,-1 1 0,0-1 0,1 1 0,-1-1 0,0 0 0,0 1 0,0-1 0,1 1 1,-1 0-1,0-1 0,-1 0 0,1 2-2,0 0-1,0-1 1,0 1 0,1 0-1,-1-1 1,0 1 0,1 0-1,-1 0 1,1-1 0,-1 1-1,1 0 1,-1 0-1,1 0 1,-1 0 0,1 0-1,0 0 1,0 0 0,-1 0-1,1 0 1,0 0 0,0 0-1,0 0 1,0 0 0,0 0-1,0 0 1,1 1 0,-2 0 10,1 1 0,0 0 0,1-1 0,-1 1 0,0-1 0,1 1 0,-1-1 0,1 1 0,0-1 0,0 1 0,0-1 0,0 0 0,0 1 0,0-1 0,1 0 0,-1 0 0,1 0-1,0 0 1,-1 0 0,1 0 0,0-1 0,0 1 0,0-1 0,0 1 0,1-1 0,-1 0 0,0 1 0,1-1 0,-1 0 0,0-1 0,1 1 0,-1 0 0,1-1 0,-1 1 0,1-1 0,3 0 0,-1 0 9,0 0 1,0 0-1,0-1 0,0 0 0,0 0 0,0 0 0,0 0 0,0-1 1,-1 0-1,1 0 0,0 0 0,-1 0 0,0-1 0,0 0 0,0 0 1,0 0-1,0 0 0,5-6 0,-6 4 15,1 0 0,0 0-1,-1 0 1,0 0 0,0-1 0,0 1 0,-1-1 0,0 0 0,0 0-1,-1 0 1,1 0 0,-1 0 0,-1 0 0,1 0 0,-1 0-1,-1-12 1,1 18-18,0-1-1,0 1 0,0-1 1,0 1-1,0-1 0,0 1 0,0-1 1,-1 1-1,1-1 0,0 1 1,0-1-1,0 1 0,-1 0 1,1-1-1,0 1 0,-1-1 1,1 1-1,-1 0 0,1-1 1,0 1-1,-1 0 0,1-1 0,-1 1 1,1 0-1,-1 0 0,1-1 1,-1 1-1,1 0 0,-1 0 1,1 0-1,-1 0 0,1 0 1,-1 0-1,1 0 0,-1 0 1,1 0-1,-1 0 0,1 0 1,-1 0-1,1 0 0,-1 0 0,1 0 1,-1 0-1,1 1 0,-1-1 1,1 0-1,-1 0 0,1 1 1,-1-1-1,-21 19-165,16-7 163,0 0 0,1 1 0,0-1 1,1 1-1,1 0 0,0 1 0,1-1 1,0 0-1,1 1 0,0-1 0,3 22 0,-2-35 4,0 1-1,0 0 1,0-1-1,0 1 0,0 0 1,1-1-1,-1 1 1,0-1-1,1 1 0,-1 0 1,0-1-1,1 1 1,-1-1-1,1 1 0,-1-1 1,0 1-1,1-1 1,-1 1-1,1-1 0,0 0 1,-1 1-1,1-1 1,-1 0-1,1 1 0,0-1 1,-1 0-1,1 0 1,0 1-1,-1-1 0,2 0 1,23-5 114,19-22 50,39-62-72,-78 84-54,9-17 285,-14 21-330,1-1 0,0 0 0,-1 1 0,1-1 0,0 1 0,0-1 1,0 1-1,0 0 0,1-1 0,-1 1 0,0 0 0,0 0 0,1 0 0,-1 0 0,1 0 0,-1 0 0,1 0 0,-1 0 1,1 1-1,0-1 0,-1 1 0,1-1 0,0 1 0,-1-1 0,3 1 0,0-1 6,0 0 0,0 0 0,0 0 0,0-1 0,0 0-1,0 0 1,-1 0 0,1 0 0,-1 0 0,1-1 0,-1 1 0,0-1 0,0 0 0,0 0-1,0 0 1,-1-1 0,5-6 0,-5 7 22,-1 0-1,1 0 1,-1 1-1,0-1 0,1 0 1,-1-1-1,-1 1 1,1 0-1,0 0 1,-1 0-1,0-1 1,1 1-1,-1 0 1,-1 0-1,1 0 1,0-1-1,-1 1 0,0 0 1,1 0-1,-1 0 1,0 0-1,-1 0 1,-2-5-1,4 7-15,0 0 1,-1 0-1,1 0 0,-1 1 0,1-1 1,-1 0-1,1 1 0,-1-1 0,1 0 0,-1 1 1,1-1-1,-1 0 0,0 1 0,0-1 0,1 1 1,-1-1-1,0 1 0,0 0 0,1-1 1,-1 1-1,0 0 0,0 0 0,0-1 0,0 1 1,1 0-1,-1 0 0,0 0 0,0 0 1,0 0-1,0 0 0,0 0 0,-1 1-12,0 0 1,1 0-1,0 0 0,-1 1 0,1-1 1,0 0-1,-1 0 0,1 1 0,0-1 0,0 1 1,0-1-1,0 1 0,-1 3 0,-1 3-19,-1 1 0,2-1-1,-1 1 1,-2 16 0,4-15-15,0-1-63,1-1 0,0 1 0,0-1 0,2 14 0,-1-20-111,-1 0 1,0 0 0,1 0-1,0 0 1,-1-1 0,1 1-1,0 0 1,0 0-1,0-1 1,0 1 0,0-1-1,0 1 1,1-1 0,-1 0-1,0 1 1,1-1-1,-1 0 1,1 0 0,0 0-1,-1 0 1,1 0 0,0 0-1,-1 0 1,1-1-1,0 1 1,2 0 0,25 1-5020,0-2-2882</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35.254"/>
    </inkml:context>
    <inkml:brush xml:id="br0">
      <inkml:brushProperty name="width" value="0.025" units="cm"/>
      <inkml:brushProperty name="height" value="0.025" units="cm"/>
    </inkml:brush>
  </inkml:definitions>
  <inkml:trace contextRef="#ctx0" brushRef="#br0">109 187 10025,'0'0'2376,"3"-8"469,0 2-2089,-1 2-318,1 0 0,-1 0 1,-1 0-1,1 0 1,0 0-1,-1-1 1,0 1-1,0 0 0,0-1 1,-1 1-1,1-8 1,-2 12-359,0-1 1,1 0 0,-1 1-1,0-1 1,1 1 0,-1-1-1,0 1 1,0-1-1,0 1 1,1 0 0,-1-1-1,0 1 1,0 0 0,0-1-1,0 1 1,0 0-1,0 0 1,1 0 0,-1 0-1,0 0 1,0 0 0,0 0-1,0 0 1,0 0-1,-1 1 1,-25 5 380,21-2-433,0 0-1,0 1 1,0-1 0,1 1 0,0 0-1,0 1 1,0-1 0,0 1 0,1 0-1,0 0 1,0 0 0,1 1 0,0-1-1,0 1 1,1 0 0,-1 0 0,1 0 0,1 0-1,-2 15 1,3-22-25,0 0 1,0 1-1,0-1 0,0 1 0,0-1 1,0 0-1,0 1 0,1-1 1,-1 1-1,0-1 0,0 0 0,0 1 1,1-1-1,-1 0 0,0 1 1,0-1-1,1 0 0,-1 1 0,0-1 1,1 0-1,-1 0 0,0 1 1,1-1-1,-1 0 0,0 0 0,1 0 1,-1 1-1,1-1 0,-1 0 1,0 0-1,1 0 0,-1 0 0,1 0 1,0 0-1,22-2 220,21-15 122,-21 3-293,0-2 0,0 0-1,36-37 1,-48 42-33,0-1-1,0 0 1,-2-1-1,0 0 1,0-1-1,-1 0 1,0 0 0,5-16-1,-14 26 263,-5 10-201,-8 12-30,10-11-42,-43 86 45,44-85-49,0-1 0,0 1-1,1 0 1,0 0 0,1 0-1,-1 0 1,1 0 0,1 1-1,0-1 1,1 12 0,0-19-19,-1 0 0,1 1 1,0-1-1,-1 0 1,1 0-1,0 1 0,0-1 1,0 0-1,0 0 1,0 0-1,0 0 0,1-1 1,-1 1-1,0 0 1,0 0-1,1-1 1,-1 1-1,0-1 0,1 1 1,-1-1-1,1 1 1,-1-1-1,0 0 0,1 0 1,-1 0-1,1 0 1,-1 0-1,1 0 0,-1 0 1,1 0-1,-1 0 1,0-1-1,1 1 1,-1-1-1,2 0 0,3 0-827,-1 0-1,1-1 0,-1 1 1,0-1-1,0-1 0,0 1 1,0-1-1,6-3 1,5-11-5719</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42.453"/>
    </inkml:context>
    <inkml:brush xml:id="br0">
      <inkml:brushProperty name="width" value="0.025" units="cm"/>
      <inkml:brushProperty name="height" value="0.025" units="cm"/>
      <inkml:brushProperty name="color" value="#E71224"/>
    </inkml:brush>
  </inkml:definitions>
  <inkml:trace contextRef="#ctx0" brushRef="#br0">216 0 15086,'-8'0'3689,"0"0"-3240,-1 1 0,1 0 0,-1 1 0,1-1 1,0 2-1,0-1 0,0 1 0,0 0 0,0 1 0,1-1 0,-1 2 0,1-1 0,0 1 0,0 0 0,-9 10 1,1-3 31,9-8-359,0 1 0,0 0 0,0 0 1,1 1-1,0 0 0,0 0 0,0 0 0,1 0 0,-6 11 1,10-16-133,0-1 0,0 0 1,0 0-1,0 1 1,0-1-1,0 0 0,0 0 1,0 1-1,0-1 1,0 0-1,0 0 0,0 1 1,0-1-1,0 0 1,0 0-1,1 1 1,-1-1-1,0 0 0,0 0 1,0 0-1,0 1 1,0-1-1,1 0 0,-1 0 1,0 0-1,0 0 1,0 0-1,1 1 1,-1-1-1,0 0 0,0 0 1,1 0-1,-1 0 1,0 0-1,0 0 0,1 0 1,-1 0-1,0 0 1,0 0-1,1 0 0,-1 0 1,20 0-84,17-7 145,-10-1-310,0 2 0,1 1 0,-1 2 0,1 0 0,54 2 0,-81 2 253,0-1-1,0 0 0,0 0 1,1 1-1,-1-1 1,0 1-1,0-1 0,0 1 1,0-1-1,0 1 1,0 0-1,-1-1 0,1 1 1,0 0-1,0 0 1,0 0-1,-1 0 0,1 0 1,0 0-1,-1 0 1,1 0-1,-1 0 0,1 0 1,-1 0-1,1 0 1,-1 0-1,0 0 0,0 0 1,0 0-1,1 1 1,-1-1-1,0 0 0,0 0 1,0 0-1,-1 0 1,1 0-1,0 1 0,0-1 1,-1 0-1,0 2 1,0 3 124,-1-1 0,1 1 0,-1 0 0,-1-1 0,1 1 0,-6 8 0,-54 63 1853,57-72-1881,1 0 0,-1 0 1,0-1-1,-1 0 1,1 0-1,-1 0 0,1 0 1,-1-1-1,0 0 1,0 0-1,-1-1 0,-8 3 1,14-5-148,0 0 0,1-1 0,-1 1 0,0 0 1,0 0-1,0-1 0,0 1 0,1 0 0,-1-1 0,0 1 0,0-1 1,1 1-1,-1-1 0,0 1 0,1-1 0,-1 0 0,0 1 0,1-1 1,-1 0-1,1 0 0,-1 1 0,1-1 0,0 0 0,-1 0 0,1 0 1,0 1-1,-1-1 0,1 0 0,0 0 0,0 0 0,0 0 0,0 0 1,0 0-1,0 1 0,0-1 0,0 0 0,0-1 0,2-42-3491,-2 40 2960,3-14-2427,1 0-1,10-33 1,4-1-3403</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42.832"/>
    </inkml:context>
    <inkml:brush xml:id="br0">
      <inkml:brushProperty name="width" value="0.025" units="cm"/>
      <inkml:brushProperty name="height" value="0.025" units="cm"/>
      <inkml:brushProperty name="color" value="#E71224"/>
    </inkml:brush>
  </inkml:definitions>
  <inkml:trace contextRef="#ctx0" brushRef="#br0">10 1 15791,'0'0'5974,"-1"7"-4474,-3 22-467,1 0 0,1-1 0,3 34 0,1-38-922,2 0 1,0 0-1,1 0 1,1-1-1,1 0 0,2 0 1,14 30-1,-15-37-96,-5-9-15,1 0 0,-1 0 0,1-1 1,1 1-1,6 8 0,-11-43-315,-6 12 111,1 0 0,-2 1 1,-16-29-1,16 34 220,1-1 1,0 1-1,1-1 0,1-1 1,-1 1-1,2-1 1,-1 1-1,2-1 0,-2-15 1,4 25 0,0 1-1,1 0 1,-1-1 0,1 1 0,-1 0 0,1-1 0,0 1-1,-1 0 1,1 0 0,0-1 0,0 1 0,0 0 0,0 0-1,0 0 1,0 0 0,0 0 0,0 1 0,1-1-1,-1 0 1,0 0 0,0 1 0,1-1 0,-1 1 0,1-1-1,-1 1 1,0-1 0,1 1 0,1 0 0,51-8-355,-38 6 12,-3 1-478,27-5-551,-23 0-1675,-8-5-3408,-8 1-3396</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43.189"/>
    </inkml:context>
    <inkml:brush xml:id="br0">
      <inkml:brushProperty name="width" value="0.025" units="cm"/>
      <inkml:brushProperty name="height" value="0.025" units="cm"/>
      <inkml:brushProperty name="color" value="#E71224"/>
    </inkml:brush>
  </inkml:definitions>
  <inkml:trace contextRef="#ctx0" brushRef="#br0">1 1 16560,'0'0'5893,"59"0"-10217,-30 0-4772</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43.520"/>
    </inkml:context>
    <inkml:brush xml:id="br0">
      <inkml:brushProperty name="width" value="0.025" units="cm"/>
      <inkml:brushProperty name="height" value="0.025" units="cm"/>
      <inkml:brushProperty name="color" value="#E71224"/>
    </inkml:brush>
  </inkml:definitions>
  <inkml:trace contextRef="#ctx0" brushRef="#br0">10 17 16816,'0'0'9059,"-2"8"-8029,-1 3-989,1 1-1,1-1 1,0 0-1,1 0 0,0 1 1,0-1-1,1 0 1,1 1-1,4 16 0,-5-24-31,0 0-1,0 0 0,0 0 0,0 0 0,1 0 0,-1 0 0,1-1 0,0 1 0,1-1 0,-1 1 0,0-1 0,1 0 0,0 0 0,0 0 0,0 0 0,0 0 1,0-1-1,1 1 0,-1-1 0,1 0 0,-1 0 0,1 0 0,0-1 0,0 1 0,0-1 0,0 0 0,0 0 0,0 0 0,0-1 0,0 1 0,6-1 0,-8 0 8,0 0-1,-1-1 1,1 1-1,0-1 0,0 1 1,-1-1-1,1 1 1,0-1-1,-1 0 0,1 0 1,-1 0-1,1 0 1,-1 0-1,0 0 0,1-1 1,-1 1-1,0 0 1,0-1-1,0 1 1,2-3-1,0-1 14,-1 1 0,0-1 0,0 0 1,0 0-1,-1-1 0,3-9 0,-3 0-3,1 1 0,-2 0-1,0 0 1,-3-25 0,1 29-205,-1 1-1,0-1 1,-1 0-1,0 1 1,-6-11 0,7 15-197,6 11-1186,-1-3 1065,-1 0 0,0 0 0,1 0-1,-1 0 1,1 0 0,0 0 0,0 0 0,0-1 0,1 1 0,-1-1-1,1 1 1,-1-1 0,1 0 0,0 0 0,-1 0 0,1 0 0,0-1-1,6 3 1,19 2-4697</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44.224"/>
    </inkml:context>
    <inkml:brush xml:id="br0">
      <inkml:brushProperty name="width" value="0.025" units="cm"/>
      <inkml:brushProperty name="height" value="0.025" units="cm"/>
      <inkml:brushProperty name="color" value="#E71224"/>
    </inkml:brush>
  </inkml:definitions>
  <inkml:trace contextRef="#ctx0" brushRef="#br0">131 333 10090,'0'0'11232,"-12"-2"-9941,9 1-1234,0 0 0,-1 0 0,1 0 0,0 1 0,0-1-1,-1 1 1,1 0 0,0 0 0,0 0 0,-1 1 0,1-1-1,0 1 1,0 0 0,-1-1 0,1 2 0,0-1 0,0 0-1,0 0 1,0 1 0,1 0 0,-1 0 0,0-1 0,1 2 0,-1-1-1,1 0 1,0 0 0,-1 1 0,1-1 0,0 1 0,1 0-1,-1-1 1,0 1 0,-1 4 0,-1 0-16,1 0 0,0 1 0,0-1 0,1 1 0,0-1 0,0 1 0,1 0 0,-1 0 0,2 0 1,-1 0-1,1 0 0,2 14 0,-2-21-35,1 0 1,-1 0-1,0 0 1,1-1-1,-1 1 1,1 0-1,-1 0 1,1 0 0,-1-1-1,1 1 1,0 0-1,-1-1 1,1 1-1,0-1 1,0 1-1,-1-1 1,1 1-1,0-1 1,0 1-1,0-1 1,0 0 0,-1 1-1,1-1 1,0 0-1,0 0 1,0 0-1,0 1 1,0-1-1,0 0 1,0 0-1,0 0 1,0-1-1,0 1 1,-1 0 0,1 0-1,0 0 1,0-1-1,0 1 1,0 0-1,0-1 1,-1 1-1,1-1 1,0 1-1,1-2 1,36-24 638,-25 10-563,-1 0 0,-1-1 0,0 0 0,-2 0 0,1-1-1,-2 0 1,-1-1 0,6-20 0,-10 37-1190,0 14 521,1 28 289,-3-25 241,-1-8 28,1 0 0,1-1 0,-1 1 0,1-1 0,0 1-1,0-1 1,1 0 0,0 0 0,0 0 0,6 8 0,-8-13 20,1 1-1,-1-1 1,1 1-1,-1-1 1,1 1-1,0-1 1,0 0 0,-1 0-1,1 0 1,0 0-1,0 0 1,0-1 0,0 1-1,0 0 1,0-1-1,1 0 1,-1 1-1,0-1 1,0 0 0,0 0-1,0 0 1,0 0-1,0 0 1,1-1 0,-1 1-1,0-1 1,0 0-1,0 1 1,0-1-1,0 0 1,0 0 0,-1 0-1,1 0 1,0 0-1,0-1 1,-1 1-1,3-2 1,4-4 100,0-1 0,0 1 0,-1-1-1,0-1 1,-1 1 0,1-1 0,-2 0 0,1 0-1,-1-1 1,-1 0 0,0 0 0,3-10 0,0-2 94,-2 1 1,0-1 0,-1 0-1,1-42 1,-4 35 69,0-40 141,-2 64-381,1 0 0,-1-1 0,1 1 0,-1 0 0,-1 1 0,1-1 0,-1 0 0,0 0 0,0 0 0,-3-4 1,5 9-18,0-1 0,0 1 0,0 0 0,0-1 0,-1 1 0,1-1 0,0 1 0,0 0 0,0-1 0,-1 1 0,1 0 0,0 0 0,0-1 0,-1 1 0,1 0 0,0-1 0,-1 1 0,1 0 0,0 0 0,-1 0 0,1 0 0,-1-1 0,1 1 0,0 0 0,-1 0 0,1 0 0,0 0 0,-1 0 0,1 0 0,-1 0 0,1 0 0,0 0 0,-1 0 0,1 0 0,-1 0 0,1 0 0,0 0 0,-1 0 0,1 0 0,-1 1 0,1-1 0,0 0 0,-1 0 0,1 0 0,0 1 0,-1-1 0,1 0 0,0 0 0,-1 1 0,1-1 1,0 0-1,0 1 0,-1-1 0,1 0 0,0 1 0,0-1 0,0 0 0,0 1 0,-1-1 0,1 0 0,0 1 0,0-1 0,0 1 0,-7 26-133,0 30 354,3 2 0,2-1 0,8 80-1,-5-131-149,0 0-1,1 1 0,-1-1 1,2 0-1,-1-1 0,1 1 1,5 8-1,-8-13-34,1-1 1,0 1-1,-1-1 1,1 0 0,0 1-1,0-1 1,0 0-1,0 0 1,0 0-1,0 0 1,1 0-1,-1 0 1,0 0-1,0 0 1,1 0-1,-1 0 1,1-1-1,-1 1 1,0 0-1,1-1 1,0 0-1,-1 1 1,1-1-1,-1 0 1,1 0-1,-1 1 1,1-1-1,-1-1 1,1 1-1,0 0 1,-1 0-1,1 0 1,-1-1-1,1 1 1,-1-1 0,1 1-1,-1-1 1,1 0-1,1-1 1,0-1 14,0 0 0,0 0 0,-1 0 0,1-1 0,-1 1 0,0-1 0,0 0 0,0 1 0,0-1 0,-1 0 0,0 0 0,0 0 0,0 0 0,0 0 0,0-1 0,-1 1 0,0-6 0,1-7-30,0-1 0,-5-31 0,3 43-10,0 1 0,0 0 1,0 0-1,-1-1 0,0 1 0,-3-6 0,4 10-19,0-1-1,0 1 1,0-1-1,0 1 1,0-1 0,0 1-1,0 0 1,0 0-1,0-1 1,-1 1-1,1 0 1,0 0-1,-1 0 1,1 1 0,-1-1-1,1 0 1,-1 0-1,0 1 1,1-1-1,-1 1 1,0-1-1,-2 1 1,3 0-2,0 1-1,0-1 1,0 1 0,0-1-1,1 1 1,-1-1 0,0 1-1,1 0 1,-1-1-1,0 1 1,1 0 0,-1-1-1,1 1 1,-1 0 0,1 0-1,-1 0 1,1 0 0,0 0-1,-1-1 1,1 1 0,0 0-1,0 0 1,-1 0 0,1 0-1,0 0 1,0 0 0,0 0-1,0 0 1,1 0 0,-1 0-1,0 1 1,6 33-25,-4-31 34,1-1 1,-1 0 0,1 0 0,0 0 0,0 0 0,0-1-1,0 1 1,1-1 0,-1 0 0,1 1 0,-1-2 0,1 1 0,0 0-1,0-1 1,0 0 0,-1 0 0,1 0 0,0 0 0,1 0-1,6-1 1,3 1-1,1 0-1,-1-2 0,0 0 0,23-4 0,-23 2 6,0-1 0,0-1 0,0 0 0,-1-1 0,1 0 0,-2-1 0,1 0 0,-1-1 0,0-1 0,0 0-1,-1-1 1,-1 0 0,14-15 0,-23 23-2,0 1 0,0-1 0,1 0 0,-1 0 0,0 1 0,-1-1-1,1 0 1,0 0 0,0 0 0,-1 0 0,1 0 0,-1 0 0,0 0 0,1-3 0,-1 4-1,-1 1 1,1-1-1,0 0 1,0 1 0,0-1-1,-1 0 1,1 0-1,-1 1 1,1-1-1,0 0 1,-1 1 0,1-1-1,-1 1 1,1-1-1,-1 1 1,1-1 0,-1 1-1,0-1 1,1 1-1,-1-1 1,0 1-1,1 0 1,-1-1 0,0 1-1,-1-1 1,-1 1-7,0-1 0,0 1 0,0 0 1,0 0-1,0 0 0,0 0 0,-1 0 0,1 1 1,0 0-1,0-1 0,0 1 0,0 0 0,0 0 0,0 1 1,0-1-1,-4 3 0,-1 3 13,-1-1 0,1 1 0,0 1 1,0 0-1,1 0 0,0 0 0,0 1 0,1 0 0,0 0 0,1 0 1,0 1-1,1 0 0,0 0 0,0 0 0,1 1 0,0-1 0,1 1 1,0-1-1,-1 19 0,3-27-13,0 0 0,1 0 0,-1 0 0,0 0 0,0 0 0,1 0 0,-1 0 0,1 0 0,0-1-1,0 1 1,-1 0 0,1 0 0,0-1 0,1 1 0,-1 0 0,0-1 0,0 1 0,1-1 0,-1 0 0,0 1 0,1-1 0,2 1 0,-1 0-97,0-1 0,0 1 0,1-1 0,-1 0 0,1-1 0,-1 1 0,1 0 0,-1-1 0,1 0 0,-1 0 0,6 0 0,0-1-590,0 0 0,0-1 0,0 0 0,0-1 1,-1 1-1,1-2 0,-1 1 0,0-1 0,9-6 0,20-19-5590</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44.555"/>
    </inkml:context>
    <inkml:brush xml:id="br0">
      <inkml:brushProperty name="width" value="0.025" units="cm"/>
      <inkml:brushProperty name="height" value="0.025" units="cm"/>
      <inkml:brushProperty name="color" value="#E71224"/>
    </inkml:brush>
  </inkml:definitions>
  <inkml:trace contextRef="#ctx0" brushRef="#br0">103 0 16816,'0'0'3107,"-9"4"-769,1 0-2008,1 0 1,0 1-1,-1-1 0,2 1 1,-1 1-1,-10 9 1,14-11-193,0 0 1,-1 0 0,1 0-1,1 0 1,-1 0 0,1 0 0,-1 1-1,1-1 1,0 1 0,1 0 0,-1-1-1,1 1 1,0 0 0,0 0 0,0 7-1,2-12-130,-1 1-1,1 0 1,0-1-1,0 1 1,-1 0-1,1-1 1,0 1-1,0-1 1,0 1 0,-1-1-1,1 0 1,0 1-1,0-1 1,0 0-1,0 0 1,0 0-1,0 1 1,0-1-1,0 0 1,0 0-1,0 0 1,-1 0-1,1-1 1,2 1-1,27-2 94,-11-1 1,-4-1-289,0 2 0,0 0 0,0 1 0,29 1 0,-42 0 174,0 1 0,0-1 1,0 0-1,0 1 0,0 0 1,0-1-1,0 1 0,0 0 1,-1 0-1,1 0 0,0 0 1,-1 0-1,1 0 1,0 0-1,-1 1 0,0-1 1,1 1-1,1 1 0,-2 0 49,0-1 0,-1 1 0,1-1 0,-1 0 0,1 1 0,-1-1 0,0 1 0,0-1 0,0 1 0,0-1 0,0 1 0,-1-1 0,1 1 0,-1-1 0,1 0 0,-1 1 0,0-1 0,-2 5 0,-1 0 152,0 1 0,-1-1 0,0 1 0,0-2 0,0 1 0,-1 0 0,0-1 0,-9 8 0,10-10-351,1-1 0,-1 1 1,0-1-1,0 0 0,0 0 0,0-1 0,0 1 1,0-1-1,-1 0 0,0 0 0,1-1 0,-1 0 1,-9 1-1,-2-7-5656,5-17-6395</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45.354"/>
    </inkml:context>
    <inkml:brush xml:id="br0">
      <inkml:brushProperty name="width" value="0.025" units="cm"/>
      <inkml:brushProperty name="height" value="0.025" units="cm"/>
      <inkml:brushProperty name="color" value="#E71224"/>
    </inkml:brush>
  </inkml:definitions>
  <inkml:trace contextRef="#ctx0" brushRef="#br0">195 175 15407,'0'0'4073,"-10"-7"-1959,3 2-1862,0 0 0,0 1 0,0 0 1,0 1-1,-1-1 0,1 2 0,-10-4 1,13 6-169,1-1 1,-1 1 0,1 0 0,-1 0-1,1 0 1,-1 0 0,1 0 0,0 1-1,-1 0 1,1-1 0,-1 1 0,1 1-1,0-1 1,0 0 0,0 1 0,-1 0-1,2-1 1,-1 1 0,0 0 0,0 1-1,0-1 1,1 0 0,-5 6 0,3-2-78,0 0 1,0 0-1,0 1 1,1-1-1,-1 1 1,2 0-1,-1 0 1,1 0-1,0 0 1,0 0 0,1 0-1,0 1 1,0-1-1,1 0 1,0 1-1,2 13 1,-2-20-9,0 0 1,0 0 0,1 0 0,-1 0 0,0 0-1,1 0 1,-1 0 0,1 0 0,-1-1-1,1 1 1,-1 0 0,1 0 0,-1 0 0,1-1-1,0 1 1,-1 0 0,1-1 0,0 1-1,0-1 1,0 1 0,-1-1 0,1 1 0,0-1-1,0 1 1,0-1 0,2 1 0,-1-1-1,1 0 0,-1 0 0,1 0 0,0 0 0,-1 0 0,1-1 0,-1 1 0,1-1 1,-1 0-1,4 0 0,3-3 4,-1 0 0,1-1 0,-1 1 1,12-10-1,22-27 39,-34 32-38,0 1 1,0-1 0,1 1-1,0 1 1,1 0 0,15-9-1,-24 16-5,0-1-1,0 1 1,0 0-1,0 0 1,0-1-1,0 1 1,0 0-1,0 0 1,0 0-1,0 0 1,0 1-1,0-1 1,0 0-1,-1 0 1,1 1-1,0-1 1,0 0-1,0 1 1,0-1-1,0 1 1,0-1-1,-1 1 1,1-1-1,0 1 1,0 0-1,-1-1 1,1 1-1,0 0 1,-1 0-1,1-1 1,-1 1-1,1 0 1,-1 0-1,1 0 1,-1 0-1,0 0 1,1 0-1,-1-1 1,0 1-1,0 0 1,1 0-1,-1 0 1,0 2-1,7 56-83,-6-38 87,0-14 46,0 1-12,0 1 0,1-1-1,0 0 1,0 1 0,5 9-1,-6-17-11,-1 0 0,1 0 1,-1 0-1,1 0 0,0 0 0,-1 0 0,1 0 0,0 0 0,0 0 0,0 0 0,-1 0 0,1-1 0,0 1 0,0 0 0,0-1 0,1 1 0,-1-1 0,0 1 0,0-1 1,0 1-1,0-1 0,0 0 0,1 0 0,-1 1 0,0-1 0,0 0 0,0 0 0,1 0 0,-1 0 0,0-1 0,0 1 0,0 0 0,0 0 0,1-1 0,-1 1 1,0-1-1,0 1 0,0-1 0,0 1 0,0-1 0,0 1 0,0-1 0,0 0 0,0 0 0,0 0 0,-1 0 0,1 1 0,1-3 0,4-2 77,-1 0 0,0-1 1,0 1-1,0-1 0,-1 0 0,0-1 0,0 1 0,0-1 0,-1 1 0,0-1 0,-1 0 0,4-14 0,-2 1-57,-1 0 0,0 0 0,-2-33 0,-1 52-47,0 0-1,0 0 1,0 0 0,0 0 0,0-1 0,0 1-1,0 0 1,0 0 0,-1 0 0,1 0 0,-1 0-1,1 0 1,-1 0 0,1 0 0,-1 0-1,1 0 1,-1 0 0,0 0 0,1 1 0,-1-1-1,-1-1 1,1 2-2,1 0-1,0 0 1,-1 0 0,1 0-1,-1 0 1,1 0-1,-1 1 1,1-1-1,-1 0 1,1 0 0,-1 0-1,1 1 1,-1-1-1,1 0 1,0 1-1,-1-1 1,1 0-1,0 1 1,-1-1 0,1 0-1,0 1 1,-1-1-1,1 1 1,0-1-1,0 0 1,-1 1 0,1-1-1,0 1 1,0-1-1,0 1 1,0-1-1,0 1 1,0-1 0,0 1-1,0-1 1,0 1-1,0-1 1,0 1-1,0-1 1,0 1 0,0-1-1,0 1 1,0-1-1,1 1 1,-2 1 2,1 0 1,0 0 0,0 0-1,0 0 1,0 0 0,0 0-1,0 0 1,0-1-1,1 1 1,-1 0 0,1 0-1,-1 0 1,1 0 0,0 0-1,0-1 1,0 1-1,0 0 1,0-1 0,0 1-1,0-1 1,0 1 0,1-1-1,-1 1 1,1-1-1,-1 0 1,1 0 0,-1 0-1,4 2 1,1-1 10,0-1-1,-1 0 1,1 0 0,0-1-1,0 1 1,0-1 0,0 0-1,9-2 1,-7 1 11,0-1 0,0 1 0,0-2 0,0 1-1,0-1 1,0 0 0,-1-1 0,1 0 0,-1 0 0,0-1 0,0 0 0,-1 0 0,7-7 0,-8 8-1,0-1 1,0 0 0,-1 0-1,0-1 1,0 1 0,0-1-1,-1 0 1,0 0 0,0 0-1,-1 0 1,1 0-1,-1-1 1,0 1 0,-1-1-1,0 0 1,1-8 0,-2 14-16,0 0-1,0-1 1,0 1 0,-1 0 0,1 0 0,0 0 0,0 0 0,-1 0 0,1 0 0,0 0 0,-1 0 0,1 0-1,-1 0 1,1 0 0,-1 0 0,0 0 0,0 0 0,1 0 0,-1 1 0,0-1 0,0 0 0,0 1 0,0-1-1,1 0 1,-1 1 0,0-1 0,0 1 0,0-1 0,0 1 0,-1 0 0,1-1 0,0 1 0,0 0 0,0 0-1,0 0 1,0 0 0,0 0 0,-2 0 0,0 0 2,0 0 1,-1 1-1,1-1 0,0 1 0,0 0 1,0 0-1,0 0 0,0 0 0,0 0 1,0 1-1,0-1 0,0 1 0,-2 2 1,-3 4 42,1-1 1,0 1 0,1 1-1,0-1 1,0 1 0,1 0 0,-9 19-1,12-22-13,-1 1 0,1-1-1,-1 1 1,2 0 0,-1-1-1,1 1 1,0 0 0,0 0 0,1 0-1,0 0 1,0 0 0,1 0-1,1 8 1,-1-13-25,1 0 0,-1 0 0,0 0 0,1 0 0,-1 0 0,1 0 0,-1 0 0,1 0 0,0-1 0,0 1 0,0-1 0,0 1 0,0-1 0,0 0 0,0 0 0,0 0 0,1 0 0,-1 0 0,0 0 0,1-1 0,-1 1 0,1-1 0,2 1-1,64 1 29,-57-2-85,4-1-590,1 0 0,-1-1 0,26-6-1,15-14-5526,-13 0-3877</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46.296"/>
    </inkml:context>
    <inkml:brush xml:id="br0">
      <inkml:brushProperty name="width" value="0.025" units="cm"/>
      <inkml:brushProperty name="height" value="0.025" units="cm"/>
      <inkml:brushProperty name="color" value="#E71224"/>
    </inkml:brush>
  </inkml:definitions>
  <inkml:trace contextRef="#ctx0" brushRef="#br0">0 1 13036,'0'0'9839,"1"10"-8254,1 157 1853,-3-83-2461,1-78-939,0 1-1,0 0 1,1 0-1,0 0 1,0-1-1,1 1 1,-1-1-1,2 1 1,-1-1 0,1 1-1,0-1 1,0 0-1,0 0 1,7 7-1,-6-9-162,0 0 0,0-1 1,0 1-1,1-1 0,-1 0 0,1 0 0,0 0 0,0-1 0,0 0 0,0 0 1,0 0-1,1-1 0,-1 1 0,1-1 0,-1-1 0,0 1 0,1-1 0,6 0 1,-3-1-824,1 0 1,-1 0 0,0-1 0,0-1 0,0 1-1,-1-2 1,1 1 0,-1-1 0,1 0-1,-1-1 1,-1 0 0,1 0 0,10-10 0,-12 10 490,-1 0 0,1-1 1,-1 1-1,-1-2 1,1 1-1,-1 0 0,5-11 1,1-16 2523,-11-1 3795,1 33-5681,-1 0 0,1 0 0,-1 0 0,1 0 0,-1 0 1,1 1-1,-1-1 0,1 0 0,-1 0 0,0 1 0,1-1 0,-1 0 0,0 1 0,0-1 0,0 1 0,0-1 0,1 1 0,-1-1 0,0 1 0,0 0 1,0 0-1,0-1 0,0 1 0,0 0 0,0 0 0,0 0 0,0 0 0,0 0 0,0 0 0,0 0 0,0 0 0,-1 0 0,-1 1 18,0-1 0,0 1 0,0-1 0,0 1 0,0 0 0,0 0 0,1 0 0,-1 0 0,-4 3 0,1 1 36,1 0 0,0 0 0,0 0 0,0 1 0,1 0 0,0 0 0,0 0 1,-4 7-1,7-10-172,-1 1-1,0-1 1,1 0 0,0 1 0,0-1 0,0 1 0,0 0-1,0-1 1,1 1 0,0-1 0,0 1 0,0 0 0,0-1 0,0 1-1,1 0 1,-1-1 0,1 1 0,2 4 0,-2-6-47,0-1 0,0 0 0,1 1 0,-1-1 1,1 0-1,-1 0 0,1 0 0,-1 0 0,1 0 0,-1 0 0,1 0 1,0-1-1,0 1 0,-1 0 0,1-1 0,0 0 0,0 1 0,0-1 1,-1 0-1,1 0 0,0 0 0,0 0 0,0 0 0,0 0 1,0-1-1,-1 1 0,1-1 0,2 0 0,2 0 27,-1-1 0,1 1 0,-1-1 0,1-1 0,-1 1-1,0-1 1,9-6 0,2-6 12,0-1-1,-1-1 1,17-24 0,9-12-39,-41 53-17,0-1 0,0 1 0,0 0 0,0-1 0,1 1 0,-1 0-1,0 0 1,0-1 0,0 1 0,0 0 0,0 0 0,1-1 0,-1 1 0,0 0 0,0 0 0,1 0-1,-1-1 1,0 1 0,0 0 0,1 0 0,-1 0 0,0 0 0,0 0 0,1 0 0,-1-1 0,0 1-1,1 0 1,-1 0 0,0 0 0,0 0 0,1 0 0,-1 0 0,0 0 0,1 0 0,-1 0 0,0 0-1,1 0 1,-1 1 0,0-1 0,0 0 0,1 0 0,-1 0 0,0 0 0,0 0 0,1 1 0,-1-1-1,0 0 1,1 0 0,1 21-113,-8 36-96,5-49 198,0-1 13,0 35 15,1-41-16,1 0 0,-1 0-1,0 0 1,1 0-1,-1 0 1,1 0-1,0 0 1,-1 0-1,1-1 1,0 1-1,0 0 1,-1 0-1,1-1 1,0 1-1,0 0 1,0-1-1,0 1 1,0-1-1,0 1 1,0-1-1,0 1 1,0-1-1,0 0 1,0 1-1,0-1 1,0 0-1,0 0 1,0 0-1,0 0 1,1 0-1,-1 0 1,0 0-1,0 0 1,1-1-1,4 0-51,0-1 0,0 0 0,-1 0 0,1 0 0,-1-1 0,1 0 0,-1 0 0,0 0 0,0-1-1,0 0 1,-1 0 0,1 0 0,5-7 0,26-20-238,-35 31 278,-1 1 1,1-1-1,-1 0 1,1 1-1,-1-1 1,0 1-1,1-1 0,-1 1 1,1-1-1,-1 1 1,0-1-1,0 1 1,1-1-1,-1 1 1,0-1-1,0 1 1,1-1-1,-1 1 0,0 0 1,0-1-1,0 1 1,0-1-1,0 1 1,0 0-1,0-1 1,0 1-1,0-1 1,0 1-1,-1-1 0,1 2 1,1 28 208,-1-27-159,-1 0-7,1 0 0,0-1 0,0 1 0,1-1 0,-1 1 0,0-1 0,1 1 0,-1-1 0,1 1 0,0-1 0,0 1 0,0-1 0,0 0 0,1 0 0,-1 1 0,0-1 0,1 0 0,0 0 0,2 3 0,-1-4 13,-1 0 0,0 0 1,1 0-1,-1 0 0,1-1 0,0 1 0,-1-1 1,1 1-1,-1-1 0,1 0 0,0 0 0,-1 0 1,1 0-1,0-1 0,-1 1 0,1-1 0,-1 1 1,1-1-1,-1 0 0,5-2 0,1-1 17,0-1 0,1 0 1,-1-1-1,-1 1 0,1-1 0,-1-1 0,0 0 0,-1 0 0,1 0 1,-1 0-1,-1-1 0,0 0 0,0-1 0,0 1 0,-1-1 0,0 0 1,-1 0-1,0 0 0,0 0 0,-1 0 0,2-14 0,-5 23-63,1-1 1,0 1-1,0 0 0,0-1 0,0 1 0,0 0 0,0-1 0,0 1 0,-1-1 0,1 1 1,0 0-1,0 0 0,0-1 0,-1 1 0,1 0 0,0-1 0,0 1 0,-1 0 0,1 0 0,0-1 1,-1 1-1,1 0 0,0 0 0,-1 0 0,1 0 0,0-1 0,-1 1 0,1 0 0,0 0 1,-1 0-1,1 0 0,-1 0 0,1 0 0,0 0 0,-1 0 0,1 0 0,0 0 0,-1 0 1,1 0-1,-1 0 0,1 1 0,0-1 0,-1 0 0,1 0 0,0 0 0,-1 0 0,1 1 0,-18 10-56,17-9 60,-1 0 1,1 0-1,0 1 1,0-1-1,0 0 1,1 0-1,-1 0 1,0 1-1,1-1 1,0 0-1,-1 1 0,1-1 1,0 1-1,0 3 1,1-5 14,-1-1 0,1 1 0,-1 0 0,1 0 0,-1-1 0,1 1 0,0 0 0,-1-1-1,1 1 1,0 0 0,0-1 0,-1 1 0,1-1 0,0 1 0,0-1 0,0 0 0,0 1 0,0-1 0,-1 0 0,1 0 0,0 1 0,0-1 0,0 0 0,0 0 0,0 0 0,0 0 0,0 0 0,0 0 0,0 0 0,0-1 0,0 1 0,-1 0 0,1 0-1,0-1 1,0 1 0,0-1 0,0 1 0,0 0 0,1-2 0,4-2-38,1 0 0,-1 0 0,1 0 0,-1-1 0,0 0 0,-1 0-1,1-1 1,-1 1 0,0-1 0,-1 0 0,0-1 0,1 1 0,-2-1 0,1 0 0,-1 0-1,0 0 1,-1 0 0,1 0 0,-1-1 0,-1 1 0,2-13 0,-3 19-217,0 0 0,0 0 0,0 0 1,0 0-1,0 0 0,-1 0 0,1 0 0,0 0 1,0 0-1,-1 0 0,1 0 0,-1 0 0,1 0 1,-1 0-1,1 0 0,-1 1 0,1-1 0,-1 0 0,0 0 1,1 1-1,-2-2 0,-13-4-8778,1 2-6551</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46.973"/>
    </inkml:context>
    <inkml:brush xml:id="br0">
      <inkml:brushProperty name="width" value="0.025" units="cm"/>
      <inkml:brushProperty name="height" value="0.025" units="cm"/>
      <inkml:brushProperty name="color" value="#E71224"/>
    </inkml:brush>
  </inkml:definitions>
  <inkml:trace contextRef="#ctx0" brushRef="#br0">323 72 11915,'11'-8'2627,"-1"1"-1926,1-2 391,-1 1 0,2 0 0,-1 1-1,1 1 1,0 0 0,16-6 0,-38 30 1822,-33 24-2185,-1-2-1,-82 56 1,17-15-208,92-68-465,7-6-34,1 0 1,0 0 0,1 0 0,0 1-1,0 1 1,0-1 0,1 1-1,1 0 1,-8 14 0,13-23-21,1 1 0,0 0 1,-1 0-1,1 0 0,0-1 0,-1 1 1,1 0-1,0 0 0,0 0 0,0 0 1,0 0-1,0 0 0,0 0 0,0 0 1,0-1-1,0 1 0,0 0 0,0 0 1,1 0-1,-1 0 0,0 0 0,1-1 1,-1 1-1,1 0 0,-1 0 1,1 0-1,-1-1 0,1 1 0,-1 0 1,1-1-1,0 1 0,-1 0 0,1-1 1,0 1-1,0-1 0,-1 1 0,1-1 1,0 0-1,1 1 0,36 6 62,-37-7-63,60 1-925,106-10 0,-17-13-5999,-63 5-2489</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47.565"/>
    </inkml:context>
    <inkml:brush xml:id="br0">
      <inkml:brushProperty name="width" value="0.025" units="cm"/>
      <inkml:brushProperty name="height" value="0.025" units="cm"/>
      <inkml:brushProperty name="color" value="#E71224"/>
    </inkml:brush>
  </inkml:definitions>
  <inkml:trace contextRef="#ctx0" brushRef="#br0">3 0 6534,'0'0'8248,"7"3"-11221,-6-3 2862,16 7 996,-16-6-621,0 0-1,0 0 1,0 0 0,0 0-1,0 0 1,0 0-1,0 0 1,0 0-1,0 1 1,0-1-1,0 0 1,-1 1 0,1-1-1,-1 1 1,1-1-1,-1 1 1,0-1-1,1 1 1,-1-1-1,0 1 1,0-1 0,0 1-1,0-1 1,0 1-1,0-1 1,-1 1-1,1-1 1,0 1 0,-1-1-1,1 1 1,-2 1-1,-27 153 6677,24-117-6518,2 0-1,1 1 1,3-1 0,4 41 0,-3-70-373,1-1 1,0 1-1,0-1 1,0 0-1,1 0 0,1 0 1,0 0-1,7 9 1,-11-15-117,1-1 0,0 1 0,0-1 0,1 0 0,-1 0 0,0 0 0,1 0 0,-1 0 0,1 0 0,0-1 1,-1 1-1,1-1 0,4 1 0,-5-1-142,0-1 0,0 0 0,0 0 0,0 0 0,0 0 1,0 0-1,0-1 0,0 1 0,0 0 0,0-1 0,0 0 1,-1 1-1,1-1 0,0 0 0,0 0 0,0 0 0,-1 0 0,1 0 1,-1-1-1,1 1 0,-1 0 0,3-3 0,14-22-5375,-1-9-3929</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35.739"/>
    </inkml:context>
    <inkml:brush xml:id="br0">
      <inkml:brushProperty name="width" value="0.025" units="cm"/>
      <inkml:brushProperty name="height" value="0.025" units="cm"/>
    </inkml:brush>
  </inkml:definitions>
  <inkml:trace contextRef="#ctx0" brushRef="#br0">48 0 10186,'0'0'16159,"-4"11"-15716,-6 17-146,1 0 0,2 0 1,1 0-1,1 1 0,-1 39 0,18-81-2721,-6-35-9368,-6 32 3587</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47.941"/>
    </inkml:context>
    <inkml:brush xml:id="br0">
      <inkml:brushProperty name="width" value="0.025" units="cm"/>
      <inkml:brushProperty name="height" value="0.025" units="cm"/>
      <inkml:brushProperty name="color" value="#E71224"/>
    </inkml:brush>
  </inkml:definitions>
  <inkml:trace contextRef="#ctx0" brushRef="#br0">216 1 20628,'-11'5'1793,"-5"5"-1374,0 1 0,1 1 0,0 0 0,0 1 0,2 0 0,0 1-1,0 0 1,1 2 0,-16 26 0,21-32-342,1 1 1,0 0-1,1 0 1,0 1-1,1-1 0,0 1 1,1 0-1,0 1 0,1-1 1,0 0-1,1 1 0,0-1 1,1 1-1,1-1 0,0 1 1,5 22-1,-4-30-58,0 0 1,1 0-1,-1 0 0,1 0 1,1-1-1,-1 0 0,0 1 1,1-1-1,0-1 0,0 1 1,0 0-1,1-1 0,-1 0 1,1 0-1,-1 0 0,1-1 1,0 1-1,0-1 0,0-1 1,1 1-1,-1 0 0,9 0 1,-5 0 99,0-1 0,0 0 0,0 0 1,-1-1-1,1 0 0,0 0 0,0-1 1,0 0-1,0-1 0,0 0 0,-1-1 1,1 1-1,10-6 0,-10 2-35,0 0-1,0-1 1,-1 0-1,0 0 1,0-1 0,-1 0-1,0 0 1,-1 0-1,1-1 1,-1 0-1,-1-1 1,0 1-1,0-1 1,5-17 0,-6 14-35,0 0 1,-1 0-1,-1-1 0,0 1 1,0-1-1,-1 0 1,-1 1-1,-1-1 1,0 0-1,0 1 1,-5-18-1,4 26-126,0-1 1,0 1-1,-1-1 0,1 1 1,-1 0-1,0 0 0,-1 0 0,0 0 1,1 1-1,-1 0 0,-1-1 0,-8-6 1,9 8-207,0 1 0,0-1 0,0 1 0,0 0 0,0 0 0,-1 0 0,1 0 0,0 1 0,-1-1 0,0 1 0,1 1 0,-1-1 0,0 1 0,1-1 0,-1 1 0,-7 1 0,11-1 53,0 1 1,-1-1-1,1 0 0,0 1 1,0-1-1,-1 1 0,1-1 1,0 1-1,0-1 0,0 1 1,0 0-1,0 0 1,0 0-1,0-1 0,0 1 1,0 0-1,0 0 0,1 0 1,-1 0-1,0 0 0,1 1 1,-1-1-1,0 2 0,-2 17-6472,3-6-660</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48.343"/>
    </inkml:context>
    <inkml:brush xml:id="br0">
      <inkml:brushProperty name="width" value="0.025" units="cm"/>
      <inkml:brushProperty name="height" value="0.025" units="cm"/>
      <inkml:brushProperty name="color" value="#E71224"/>
    </inkml:brush>
  </inkml:definitions>
  <inkml:trace contextRef="#ctx0" brushRef="#br0">311 0 19603,'0'0'6774,"-9"13"-5872,-22 28 460,-55 57-1,51-61-1045,2 2 1,1 1-1,-28 46 0,56-79-325,0 1 1,1 0 0,0 0-1,1 0 1,-1 1-1,-1 13 1,4-20-74,0-1 0,-1 0 0,1 0 1,0 0-1,0 1 0,0-1 0,0 0 0,0 0 0,0 1 0,0-1 1,0 0-1,0 0 0,1 0 0,-1 1 0,0-1 0,1 0 0,-1 0 1,1 0-1,-1 0 0,1 0 0,0 0 0,0 0 0,-1 0 1,1 0-1,0 0 0,0 0 0,0 0 0,0-1 0,0 1 0,0 0 1,0-1-1,0 1 0,0 0 0,0-1 0,0 0 0,0 1 0,1-1 1,-1 1-1,0-1 0,0 0 0,0 0 0,1 0 0,-1 0 1,0 0-1,0 0 0,1 0 0,-1 0 0,0-1 0,0 1 0,0 0 1,0-1-1,1 1 0,0-1 0,1-1-366,0 1 0,0-1 0,-1 1 0,1-1 0,0 0 0,-1 0 0,0 0 0,1-1 0,-1 1 0,0 0 0,0-1 0,-1 1 0,1-1 0,0 0 0,-1 0 0,3-5 0,16-51-7241,-9 12 1139</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48.689"/>
    </inkml:context>
    <inkml:brush xml:id="br0">
      <inkml:brushProperty name="width" value="0.025" units="cm"/>
      <inkml:brushProperty name="height" value="0.025" units="cm"/>
      <inkml:brushProperty name="color" value="#E71224"/>
    </inkml:brush>
  </inkml:definitions>
  <inkml:trace contextRef="#ctx0" brushRef="#br0">365 97 9225,'-12'-12'3016,"5"4"-2535,0 0 0,-1 1-1,0 0 1,-1 0 0,1 1 0,-1 0 0,0 1-1,-1-1 1,1 2 0,-1-1 0,0 2 0,0-1-1,-1 1 1,-13-2 0,12 4-103,0 1 1,0 0-1,0 1 0,0 0 0,0 1 1,1 0-1,-1 1 0,1 1 0,-21 8 1,28-11-286,0 1 0,0 1 1,0-1-1,0 0 1,0 1-1,1 0 0,-1 0 1,1 0-1,0 0 1,0 1-1,0-1 1,0 1-1,1 0 0,-1 0 1,1-1-1,0 2 1,0-1-1,0 0 0,1 0 1,0 1-1,0-1 1,0 0-1,0 1 1,0-1-1,1 1 0,0 0 1,0-1-1,1 8 1,0-9-34,0 0 0,0 0 0,0 0 0,1 0 1,-1-1-1,1 1 0,-1 0 0,1-1 1,0 1-1,0-1 0,0 1 0,1-1 1,-1 0-1,1 0 0,-1 0 0,1 0 0,-1 0 1,1-1-1,0 1 0,0-1 0,0 0 1,0 0-1,0 0 0,5 1 0,8 2 203,1 0 0,-1-2 0,23 2 0,-12-3-115,0-1 0,0 0 0,0-2 0,29-6 0,-46 6-92,0 0-1,0-1 1,-1 0-1,1-1 1,-1 0 0,1 0-1,-1-1 1,-1 0 0,1-1-1,-1 0 1,0 0 0,0-1-1,-1 0 1,8-8-1,-14 13-28,1 1 0,0-1 0,-1 0 0,1 0 0,-1 0 0,0 0 0,0 0 0,0 0 0,0-1 0,0 1 0,0 0 0,0-1 0,-1 1 0,1 0 0,-1-1 0,0 1 0,0 0 0,0-1 0,0 1 0,0-1 0,-1-2 0,0 3-30,0 1-1,0-1 1,0 0-1,0 1 1,0-1-1,-1 1 1,1-1-1,-1 1 0,1 0 1,-1-1-1,0 1 1,1 0-1,-1 0 1,0 0-1,0 0 1,0 1-1,0-1 1,0 0-1,-3 0 1,-4-1-141,0 1 0,0 0 1,0 0-1,-1 1 0,1 0 1,0 1-1,0 0 0,0 0 1,0 1-1,-10 3 0,8 0-132,0 0 0,1 0 0,0 1-1,0 0 1,0 1 0,1 0-1,0 1 1,0 0 0,1 0-1,-12 15 1,17-18-73,-1 1 1,0-1-1,1 1 0,0 0 0,0 0 0,1 1 1,0-1-1,0 0 0,-1 7 0,2-8-153,1 0 0,0 0 1,0-1-1,0 1 0,0 0 0,1-1 0,0 1 0,0 0 0,0-1 0,0 1 0,1-1 0,0 1 0,4 7 0,18 18-4713</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49.051"/>
    </inkml:context>
    <inkml:brush xml:id="br0">
      <inkml:brushProperty name="width" value="0.025" units="cm"/>
      <inkml:brushProperty name="height" value="0.025" units="cm"/>
      <inkml:brushProperty name="color" value="#E71224"/>
    </inkml:brush>
  </inkml:definitions>
  <inkml:trace contextRef="#ctx0" brushRef="#br0">238 1 21781,'-13'2'1820,"-3"1"-1339,1 2-1,-1 0 1,1 0-1,1 1 1,-1 1 0,1 1-1,0 0 1,-16 13-1,24-18-356,0 1-1,1 1 1,0-1-1,0 1 0,0 0 1,0 0-1,1 0 0,0 1 1,0-1-1,0 1 0,1 0 1,0 0-1,0 1 1,0-1-1,1 0 0,0 1 1,0 0-1,1-1 0,0 1 1,0 0-1,0 0 1,1 0-1,0 0 0,1 7 1,0-11-114,0 0 0,0 0 1,0 0-1,0 1 0,0-1 0,1 0 1,0-1-1,-1 1 0,1 0 1,0 0-1,0-1 0,1 1 0,-1-1 1,0 0-1,1 1 0,0-1 1,4 3-1,-1-2 7,0 0 1,1 0-1,-1-1 1,1 0-1,-1 0 1,1 0-1,-1-1 1,12 1-1,-8-1-1,-1-1 0,1 0 0,0-1 0,0 0 0,0 0 0,-1-1 0,1 0 0,-1-1 0,1 0 0,-1 0 0,0-1 0,12-7 0,-15 6 5,0-1 0,0 1 0,0-2 0,-1 1 0,0-1 0,0 0 0,0 0 1,-1 0-1,0 0 0,-1-1 0,1 0 0,-2 1 0,3-10 0,-4 13-159,0 1 0,0 0-1,0-1 1,0 1-1,-1 0 1,0-1 0,0 1-1,0-1 1,0 1 0,0-1-1,-1 1 1,0 0-1,1-1 1,-1 1 0,0 0-1,-1 0 1,1-1-1,0 1 1,-1 0 0,0 0-1,0 0 1,0 1-1,0-1 1,0 0 0,-1 1-1,1 0 1,-1-1-1,1 1 1,-1 0 0,0 0-1,0 0 1,0 1-1,-6-3 1,-1 1-1303,-1 0 1,0 1-1,0 0 1,0 1-1,0 1 0,-20 0 1,-34 2-6050</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49.442"/>
    </inkml:context>
    <inkml:brush xml:id="br0">
      <inkml:brushProperty name="width" value="0.025" units="cm"/>
      <inkml:brushProperty name="height" value="0.025" units="cm"/>
      <inkml:brushProperty name="color" value="#E71224"/>
    </inkml:brush>
  </inkml:definitions>
  <inkml:trace contextRef="#ctx0" brushRef="#br0">0 618 18257,'0'0'2189,"13"1"-315,32-4-961,1-1 0,-1-2 0,67-19 1,-51 11-366,826-169 2345,1203-177-2999,-2063 356-10,20-4-262,-1 2 0,2 2 0,50 3 0,-83 4-2633,-12 3-4581</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55.081"/>
    </inkml:context>
    <inkml:brush xml:id="br0">
      <inkml:brushProperty name="width" value="0.025" units="cm"/>
      <inkml:brushProperty name="height" value="0.025" units="cm"/>
      <inkml:brushProperty name="color" value="#E71224"/>
    </inkml:brush>
  </inkml:definitions>
  <inkml:trace contextRef="#ctx0" brushRef="#br0">1 130 6342,'0'0'6395,"11"-5"-5209,11-2-846,0 1 1,1 1 0,-1 1 0,1 1 0,0 1 0,33 1 0,20 2-242,394-10-27,-356 1-131,-1-4 0,123-31 0,-224 40 61,43-14 12,-55 17-12,0 0 0,0 0-1,0 0 1,0 0-1,0 0 1,0 0 0,0 0-1,-1 0 1,1 0-1,0 0 1,0 0-1,0 0 1,0 0 0,0 0-1,0 0 1,0 0-1,-1 0 1,1 0 0,0 0-1,0 0 1,0 0-1,0 0 1,0 0 0,0 0-1,0 0 1,0-1-1,-1 1 1,1 0-1,0 0 1,0 0 0,0 0-1,0 0 1,0 0-1,0 0 1,0 0 0,0 0-1,0-1 1,0 1-1,0 0 1,0 0-1,0 0 1,0 0 0,0 0-1,0 0 1,0 0-1,0-1 1,0 1 0,0 0-1,0 0 1,0 0-1,0 0 1,0 0-1,0 0 1,0-1 0,0 1-1,0 0 1,0 0-1,0 0 1,0 0 0,-17-1 36,-61 4 22,0 3 0,-79 17 0,-158 45 39,198-41 102,55-14-82,29-7-16,1 2 0,-35 12-1,61-16-92,8-2-58,17-1-128,-17-1 161,79-6-2213,0-3 0,133-32 0,-83 12-1076</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8:51.661"/>
    </inkml:context>
    <inkml:brush xml:id="br0">
      <inkml:brushProperty name="width" value="0.025" units="cm"/>
      <inkml:brushProperty name="height" value="0.025" units="cm"/>
      <inkml:brushProperty name="color" value="#E71224"/>
    </inkml:brush>
  </inkml:definitions>
  <inkml:trace contextRef="#ctx0" brushRef="#br0">1 259 8520,'0'0'6524,"12"-3"-5174,205-42 2414,107-19-1832,-64 29-917,366-5-1,-673 58 203,-388 47-1114,256-44-169,20 1 61,-222 23 10,354-46 53,27 1-56,0 0 0,0 0 0,1 0 1,-1 0-1,0 0 0,0 0 1,0 0-1,0 0 0,0 0 0,0 0 1,0 0-1,1 0 0,-1 0 1,0 0-1,0 0 0,0 0 0,0 0 1,0 0-1,0 0 0,0-1 1,0 1-1,1 0 0,-1 0 0,0 0 1,0 0-1,0 0 0,0 0 1,0 0-1,0 0 0,0 0 0,0-1 1,0 1-1,0 0 0,0 0 1,0 0-1,0 0 0,0 0 1,0 0-1,0-1 0,0 1 0,0 0 1,0 0-1,0 0 0,0 0 1,0 0-1,0 0 0,0 0 0,0-1 1,0 1-1,0 0 0,0 0 1,0 0-1,0 0 0,0 0 0,0 0 1,0 0-1,-1 0 0,1-1 1,0 1-1,0 0 0,0 0 0,0 0 1,0 0-1,0 0 0,0 0 1,-1 0-1,48-17 118,614-130-185,-338 86-452,-294 53 508,-33 5-15,-17 2-49,-37 3 21,0 3 0,-78 16 1,-116 39-7,229-54 36,-280 84-2883,148-41-3522,93-32-182</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8:57.549"/>
    </inkml:context>
    <inkml:brush xml:id="br0">
      <inkml:brushProperty name="width" value="0.025" units="cm"/>
      <inkml:brushProperty name="height" value="0.025" units="cm"/>
      <inkml:brushProperty name="color" value="#E71224"/>
    </inkml:brush>
  </inkml:definitions>
  <inkml:trace contextRef="#ctx0" brushRef="#br0">0 331 6182,'0'0'3790,"13"-3"-2962,144-45 2079,-116 32-2199,0 2-1,1 2 1,1 2 0,0 2-1,50-4 1,324 25-301,-68 0-318,718-43 2473,-649 14-2305,81-6-206,488-9 53,1636-30 419,-1236 16 716,-1330 46-1301,43-3-1136,-35-10-4632,-18-4-2610</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9:06.270"/>
    </inkml:context>
    <inkml:brush xml:id="br0">
      <inkml:brushProperty name="width" value="0.025" units="cm"/>
      <inkml:brushProperty name="height" value="0.025" units="cm"/>
      <inkml:brushProperty name="color" value="#E71224"/>
    </inkml:brush>
  </inkml:definitions>
  <inkml:trace contextRef="#ctx0" brushRef="#br0">8453 642 4740,'-17'-2'3358,"-294"-27"-155,-52-26-3168,56 5-358,-222-3 41,-513-63 1103,-265-38-348,-6 92-487,926 66-19,1 17-1,-524 97 0,491-24 22,307-61 126,-181 78 0,229-81-54,2 3 0,1 3 0,-112 85 0,133-86-57,0 2 1,3 1-1,1 2 1,2 1-1,2 2 1,-28 49-1,41-59-7,1 0-1,2 2 1,1 0-1,2 1 1,-11 49-1,20-68-5,1 0 0,0 0 0,2 0-1,0 1 1,1-1 0,1 1-1,0-1 1,1 0 0,1 0 0,1 0-1,0 0 1,1 0 0,14 30 0,-4-23 37,0 0 0,2-1 0,0-1 1,1 0-1,2-1 0,0-2 1,1 0-1,1-1 0,0-1 1,2-1-1,0-1 0,0-1 1,31 12-1,25 7 340,2-3 0,169 36 1,747 98-97,-861-145-254,796 87-287,1035-15 1,-378-123 323,-1094-3 143,585-117 0,-881 111-103,244-84-1,-368 99-70,-2-4 0,-1-3 0,-2-3 0,-1-4-1,-3-2 1,80-64 0,-125 87-5,-1-1 0,0 0 0,-2-1 0,0-1 1,-2-1-1,0-1 0,-1 0 0,22-51 0,-32 63 15,-2-1 0,0 1 0,0-1-1,-1 0 1,-1 0 0,0 0 0,-1-1 0,0 1 0,-1 0 0,-1-1 0,0 1-1,0 0 1,-2 0 0,1 0 0,-2 0 0,0 0 0,0 1 0,-1-1 0,-1 1 0,0 0-1,-11-15 1,-5-3 73,-2 0 0,-1 2 0,-1 1-1,-2 1 1,0 1 0,-43-28-1,-203-109 218,88 72-154,-386-130 1,-220 2-146,542 161-524,-189-51-5679,303 62 782</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9:14.012"/>
    </inkml:context>
    <inkml:brush xml:id="br0">
      <inkml:brushProperty name="width" value="0.025" units="cm"/>
      <inkml:brushProperty name="height" value="0.025" units="cm"/>
      <inkml:brushProperty name="color" value="#E71224"/>
    </inkml:brush>
  </inkml:definitions>
  <inkml:trace contextRef="#ctx0" brushRef="#br0">1404 260 1858,'2'-8'1809,"0"5"-1589,-1-1 0,0 0-1,1 0 1,-1 0-1,-1 0 1,1 0-1,-1 0 1,1 0-1,-1 0 1,0 0-1,-1 0 1,1 0 0,-1 0-1,1 1 1,-1-1-1,0 0 1,-1 0-1,1 0 1,-1 1-1,0-1 1,1 0-1,-2 1 1,-2-5-1,-13-13 273,-1-3 316,-38-34-1,51 52-717,-1 1-1,1-1 1,-1 2-1,-1-1 1,1 1-1,-1 0 1,0 0-1,0 1 0,0 0 1,-15-3-1,9 4-94,-1 1 0,1 1 0,-1 0 0,1 1-1,-1 1 1,1 0 0,0 1 0,0 0 0,0 1-1,0 1 1,1 0 0,-25 13 0,-7 8-160,3 2 1,-54 44-1,79-58 144,-60 48 101,2 3 0,3 4 0,4 3 0,-70 93 0,102-116-6,3 2 1,2 1-1,2 2 0,2 1 0,3 0 0,2 2 1,3 1-1,-13 64 0,-14 147-253,-16 379 1,61-623 153,-4 67-39,10 116 1,-3-180 49,1-1 0,2 0 0,1 0 0,1-1 0,1 0 0,1 0 0,2-1 0,25 45 0,-29-59 9,1 0 0,0-1 0,1 0 0,0 0 0,1-1 0,0 0 0,0-1 0,1 0 0,0 0 0,22 10 0,-16-10 25,1-1 0,1-1-1,-1-1 1,1 0 0,0-1 0,37 2 0,-22-5 20,-1-2 0,1-1 0,0-2 0,-1-1 0,0-1-1,0-2 1,0-2 0,40-17 0,-1-8 338,-1-2 0,-2-4 0,91-70 1,172-169 815,71-120-1018,-332 319-148,-3-4 0,-5-2 0,67-119 0,-94 136 263,-2-2 0,-3-2-1,37-138 1,-56 163-152,-2-1 0,-3 1 0,-1-1 0,-3-1-1,-2 1 1,-3 0 0,-8-58 0,7 86-155,-2-1 0,0 1 0,-1 0 0,-2 1 0,0 0 0,-1 0 0,-1 0 0,-1 1 0,-1 1 0,0 0 0,-2 1 0,0 0 0,-1 1 0,-1 0 0,0 2 0,-1 0 0,-1 0 0,0 2 0,-1 0 0,-1 1 0,0 2 0,0-1 0,-1 2 0,-35-10 0,15 10-315,1 1 0,-1 3 0,-1 1 1,1 3-1,0 0 0,-1 3 0,1 2 0,0 1 1,-75 21-1,-17 14-1943,-200 90 1,251-96 876,-25 11-3114</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37.344"/>
    </inkml:context>
    <inkml:brush xml:id="br0">
      <inkml:brushProperty name="width" value="0.025" units="cm"/>
      <inkml:brushProperty name="height" value="0.025" units="cm"/>
    </inkml:brush>
  </inkml:definitions>
  <inkml:trace contextRef="#ctx0" brushRef="#br0">13 46 9065,'-1'10'11323,"-3"23"-6372,-3 37-4992,6-45 2444,1-24-2184,2-2-171,0 0 0,-1 1 0,0-1 0,1 0-1,-1 0 1,1 0 0,-1 0 0,0-1 0,0 1 0,0 0 0,0 0 0,0-1 0,0 1 0,0-1 0,0 1 0,0-1 0,-1 1 0,1-1 0,0-2 0,13-33-69,-14 36 54,7-50-11,-7 50-108,0 3 73,-1 0 0,1 0-1,1-1 1,-1 1 0,0 0-1,0-1 1,1 1 0,-1 0-1,1-1 1,-1 1-1,1 0 1,0-1 0,-1 1-1,1-1 1,2 3 0,1-1 19,1 0 1,0-1 0,0 0-1,0 0 1,0 0 0,1 0-1,-1-1 1,0 0 0,1 0-1,-1 0 1,1-1 0,-1 0-1,0 0 1,1 0 0,-1 0-1,1-1 1,-1 0 0,9-3-1,-7 2 7,0 0 0,0 0 1,0-1-1,0 0 0,-1-1 0,1 1 0,-1-1 0,0 0 0,0-1 0,-1 0 0,1 1 0,-1-2 0,6-6 0,-9 9-12,-1 0-1,1 0 1,-1 0 0,1 0-1,-1 0 1,0 0-1,0 0 1,0 0-1,-1-1 1,1-5 0,-1 9-4,0-1 0,0 1-1,0-1 1,0 1 0,0-1 0,0 1 0,0-1 0,0 1 0,0-1 0,-1 1 0,1-1 0,0 1 0,0 0 0,0-1 0,-1 1 0,1-1 0,0 1 0,-1-1 0,1 1 0,0 0 0,-1-1 0,1 1 0,0 0 0,-1-1 0,1 1 0,-1-1 0,-1 1-6,1 0 1,0 0 0,0 0-1,-1 0 1,1 1-1,0-1 1,0 0-1,0 0 1,-1 1 0,1-1-1,0 1 1,0-1-1,0 1 1,0-1-1,0 1 1,-2 1-1,-6 6 91,0-1-1,0 2 1,1 0-1,0 0 1,1 0-1,0 1 1,0 0-1,1 0 1,0 0-1,1 1 1,0 0-1,1 0 1,0 1-1,-2 13 1,6-24-97,0 0 0,1 0 0,-1 0 1,0 0-1,1 0 0,-1 0 0,1 0 0,-1 0 0,1 0 1,-1 0-1,1 0 0,0 0 0,0 0 0,-1-1 0,1 1 1,0 0-1,0-1 0,0 1 0,0 0 0,0-1 0,0 1 1,0-1-1,0 1 0,0-1 0,0 1 0,0-1 0,0 0 1,0 0-1,0 0 0,0 1 0,0-1 0,0 0 0,1 0 1,-1 0-1,0-1 0,1 1 0,50-1-2642,-49 0 2206,3 1-606,0-1 0,0 0 0,0-1 0,0 1 0,-1-1 0,1-1 0,-1 1 0,9-6 0,10-8-6539</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51:12.807"/>
    </inkml:context>
    <inkml:brush xml:id="br0">
      <inkml:brushProperty name="width" value="0.025" units="cm"/>
      <inkml:brushProperty name="height" value="0.025" units="cm"/>
      <inkml:brushProperty name="color" value="#E71224"/>
    </inkml:brush>
  </inkml:definitions>
  <inkml:trace contextRef="#ctx0" brushRef="#br0">2381 620 9833,'-87'-25'20,"1"-4"-1,2-3 0,1-4 0,-125-75 0,197 104-64,-175-95 648,163 92-482,0 2 0,0 0 0,0 1 0,-1 1 0,0 2-1,-43-4 1,35 9-118,-1 1 0,0 2 0,1 1 0,-1 1 0,1 2 0,1 1 0,0 2 0,0 1-1,1 1 1,0 1 0,-52 36 0,6 3-112,3 3 1,2 4-1,-63 68 0,66-55 102,2 3 0,4 3 0,3 2 0,4 3-1,4 3 1,3 1 0,4 3 0,5 1 0,3 2 0,5 1 0,-35 179 0,58-227 41,2 0 1,3 0 0,1 1-1,2 0 1,10 66 0,-5-84-14,1 0-1,2-1 1,1 0 0,1-1 0,1 0 0,2-1 0,1 0-1,0-1 1,32 41 0,-13-27-15,2-1-1,2-2 1,2-2 0,0-1-1,3-2 1,0-1 0,52 26-1,-37-27 0,1-2 0,1-3 0,1-2 0,1-3 0,90 18 0,-90-29 1,0-3 1,0-2-1,0-3 1,0-2 0,0-3-1,0-3 1,-1-3-1,0-2 1,0-3-1,-2-2 1,0-3 0,71-35-1,5-12 95,-2-6 1,223-165-1,203-231 70,-440 363 0,-5-6-1,123-154 0,-198 214-82,-3-1-1,-2-2 1,33-72 0,-49 87 13,-1 0 0,-3-1 0,-1-1 0,-2 0 0,7-73 0,-15 86 24,-1 0-1,-2 0 0,-1 1 0,-1-1 0,-1 0 1,-2 1-1,-1 0 0,-1 0 0,-1 1 1,-14-30-1,7 27 46,-1 0 0,-1 1 1,-1 1-1,-2 1 0,0 1 0,-2 1 1,-1 0-1,-35-27 0,8 14-120,-2 3 1,-1 1-1,-1 3 0,-2 3 0,-1 2 1,-1 3-1,-1 2 0,-85-18 0,21 15 10,-1 5-1,0 5 0,-156 5 0,202 9-201,0 5 0,1 3 0,0 3 0,0 3 0,2 4-1,-93 34 1,122-33-5,0 1-1,2 2 0,0 2 0,1 3 0,2 1 0,1 2 0,1 1 0,2 3 0,1 1 0,-56 69 1,57-54-427,3 1 1,2 2 0,-25 56 0,-61 176-2686,112-273 3082,-77 201-3495</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51:18.329"/>
    </inkml:context>
    <inkml:brush xml:id="br0">
      <inkml:brushProperty name="width" value="0.025" units="cm"/>
      <inkml:brushProperty name="height" value="0.025" units="cm"/>
      <inkml:brushProperty name="color" value="#E71224"/>
    </inkml:brush>
  </inkml:definitions>
  <inkml:trace contextRef="#ctx0" brushRef="#br0">1640 40 5509,'-241'-21'1799,"183"12"-1536,1 3 0,-1 2 0,-112 8 0,136 2-161,-1 1-1,2 2 1,-1 2-1,-54 25 1,-122 74-34,146-73 110,2 2 0,1 3 0,3 2 0,-103 101 0,138-121-121,2 1 1,1 0-1,1 2 0,1 0 1,1 1-1,1 1 0,2 1 1,1 0-1,2 0 0,0 1 1,3 1-1,0 0 0,-5 52 1,11-53-61,0-1 0,3 1 1,0-1-1,2 1 0,1-1 1,2 0-1,1 0 0,1-1 1,22 52-1,3-8 4,4-1 0,3-2 0,3-2 0,3-2 0,3-2 0,60 60 0,-77-90 35,1-2 0,2-2 0,2-1 0,0-2-1,2-2 1,0-1 0,2-2 0,0-1 0,2-3 0,0-1 0,88 20 0,-92-31 2,1-2 0,-1-1 0,1-3 1,0-1-1,0-1 0,-1-3 0,0-1 1,0-2-1,0-2 0,69-27 0,-42 9-5,-2-3 1,-1-3-1,-2-3 0,-1-2 0,64-55 0,-81 56-5,-1-2 0,-2-2 0,-2-1 0,-2-2 0,-2-2 0,-2-1 0,-2-1 0,31-71 0,-39 72 20,-3-1-1,-2-1 0,-2-1 1,-2 0-1,-2-1 1,-3 0-1,-2 0 0,-3-1 1,-3-68-1,-3 93 47,0-1-1,-3 1 1,0 0 0,-1 0 0,-2 0-1,-1 1 1,-1 1 0,-1 0 0,-2 0-1,0 2 1,-2-1 0,0 2-1,-35-38 1,26 36 14,-1 1 1,-1 1-1,-1 1 0,-1 2 1,-1 1-1,-1 1 0,0 2 1,-1 1-1,-1 1 0,-64-17 1,39 17-74,0 3 0,-1 3-1,0 2 1,-1 3 0,-82 6 0,62 5-935,1 3 0,0 3 1,-116 37-1,90-17-2244,-9 0-4122</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26.956"/>
    </inkml:context>
    <inkml:brush xml:id="br0">
      <inkml:brushProperty name="width" value="0.025" units="cm"/>
      <inkml:brushProperty name="height" value="0.025" units="cm"/>
      <inkml:brushProperty name="color" value="#E71224"/>
    </inkml:brush>
  </inkml:definitions>
  <inkml:trace contextRef="#ctx0" brushRef="#br0">2420 155 12684,'-400'-33'946,"-286"-13"-1155,609 47 92,0 2 0,1 4 1,-1 3-1,2 4 1,-97 29-1,113-23 69,1 2 0,1 3 0,1 2 0,1 2 0,2 3 0,1 2 0,-50 43 0,77-54 114,0 1 0,1 0 0,2 2 0,0 1 0,2 1 0,1 1 0,1 0 0,2 1 0,-22 56 0,24-47-19,2 1 0,2 1 1,2 0-1,1 1 0,2-1 1,2 1-1,4 64 0,2-61-26,2 0-1,2 0 1,1 0-1,3-1 1,2 0-1,2-1 1,1-1-1,3 0 1,1-1 0,2-1-1,1-2 1,3 0-1,1-1 1,1-2-1,55 53 1,-42-54 165,2-1-1,1-3 1,2-1 0,0-2 0,2-3 0,1-1 0,1-3 0,1-2 0,0-2 0,1-2 0,63 8-1,-45-13 138,1-3 1,0-3-1,0-3 0,0-3 0,0-3 0,-1-3 0,136-37 0,-70 2 1,-3-6 0,-2-6 1,227-135-1,-138 50-110,240-201-1,-385 282-193,-3-3-1,-3-4 1,89-109 0,-136 148-84,-1-1 0,-1-1 0,-2-1 0,-2 0 0,0-2 0,-2 1 0,-2-2 0,0 0 0,-3 0 0,-1-1 0,-1 0 0,2-54 0,-8 72 62,-2 1-1,0-1 0,-1 1 0,0-1 0,-2 1 0,0 0 0,0 0 0,-2 1 1,0-1-1,0 1 0,-2 0 0,0 1 0,0 0 0,-2 0 0,-10-13 0,6 13 8,0-1-1,-1 2 1,-1 0-1,0 1 0,0 1 1,-1 0-1,-1 1 0,0 1 1,0 0-1,-1 2 0,0 0 1,-22-5-1,-1 4-54,0 1 0,0 2 0,-1 2 0,0 1 0,1 3-1,-1 1 1,1 3 0,-67 14 0,-23 16-1337,-168 66 0,196-63-385,59-23-1425</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28.033"/>
    </inkml:context>
    <inkml:brush xml:id="br0">
      <inkml:brushProperty name="width" value="0.025" units="cm"/>
      <inkml:brushProperty name="height" value="0.025" units="cm"/>
      <inkml:brushProperty name="color" value="#E71224"/>
    </inkml:brush>
  </inkml:definitions>
  <inkml:trace contextRef="#ctx0" brushRef="#br0">2222 207 7527,'-296'-104'8125,"190"75"-8126,-1 5 0,-1 5 0,0 4 0,-190-1 0,248 19 26,0 1 0,1 3 0,-1 2 0,1 2 0,1 2-1,0 2 1,1 3 0,1 1 0,1 2 0,0 3 0,2 1 0,1 2 0,1 2 0,1 1 0,-36 38 0,33-26 9,2 3-1,1 1 1,3 1 0,2 3 0,2 1-1,2 1 1,3 1 0,2 2 0,2 1 0,3 0-1,2 2 1,-12 68 0,23-89 11,3 2-1,1-1 1,1 1 0,3-1-1,6 67 1,-3-84-10,1-1 0,1 0 0,0-1-1,2 1 1,0-1 0,1 0 0,1-1 0,1 0-1,0 0 1,2-1 0,0 0 0,21 22 0,-9-17 12,0 0 1,2-2-1,1-1 1,0-1-1,2-1 0,0-1 1,0-2-1,2-1 1,-1-1-1,2-2 1,34 7-1,1-3-19,0-4 0,1-2 0,0-4 1,94-5-1,-68-7 123,0-3 0,-1-5 1,117-34-1,-61 2 611,171-78 1,-265 102-707,-1-2 1,-2-3-1,0-3 1,-2-1-1,62-55 1,-91 69-68,-1-1-1,-1-1 1,-1 0 0,0-2 0,-2 0-1,-1-1 1,-1 0 0,-1-2 0,-1 1-1,-1-1 1,-1-1 0,-1 0-1,7-42 1,-12 41-89,-1-1 0,-2 0-1,-1 0 1,-1 0 0,-1 1-1,-2-1 1,-1 1 0,-1-1 0,-1 1-1,-1 1 1,-2 0 0,-1 0 0,-1 1-1,-1 0 1,-1 1 0,-23-30-1,15 26 9,-1 2-1,-1 0 0,-1 1 1,-2 2-1,0 1 0,-2 1 1,0 1-1,-1 2 0,-1 1 1,-1 1-1,0 2 0,-61-20 1,25 19-958,0 3 0,-1 4-1,-132-3 1,182 11 654,-121-5-2876</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8:05.594"/>
    </inkml:context>
    <inkml:brush xml:id="br0">
      <inkml:brushProperty name="width" value="0.025" units="cm"/>
      <inkml:brushProperty name="height" value="0.025" units="cm"/>
      <inkml:brushProperty name="color" value="#E71224"/>
    </inkml:brush>
  </inkml:definitions>
  <inkml:trace contextRef="#ctx0" brushRef="#br0">394 1492 6342,'-12'5'988,"-36"17"-334,-74 44 0,120-64-642,-28 19 223,-2-1-1,0-1 1,-1-2-1,-50 19 1,171-98 1275,929-600 949,-332 221-2291,-545 348 294,205-129 973,-246 164-1105,162-68 0,-254 123-360,5-3-43,0 1 1,0 0 0,1 1-1,-1 1 1,1 0 0,0 1 0,25-2-1,-38 4-1,1 0-1,-1 0 0,0 0 1,1 0-1,-1 0 0,0 0 1,1 0-1,-1 0 1,0 0-1,1 0 0,-1 1 1,0-1-1,1 0 0,-1 0 1,0 0-1,1 0 0,-1 1 1,0-1-1,0 0 0,1 0 1,-1 1-1,0-1 0,0 0 1,0 0-1,1 1 0,-1-1 1,0 0-1,0 1 0,0-1 1,0 0-1,0 1 0,1-1 1,-1 0-1,0 1 1,0-1-1,0 0 0,0 1 1,0-1-1,0 0 0,0 1 1,0-1-1,0 0 0,0 1 1,-1-1-1,1 0 0,0 1 1,0-1-1,0 0 0,0 1 1,0-1-1,-1 0 0,1 0 1,0 1-1,0-1 0,0 0 1,-1 0-1,1 1 1,0-1-1,0 0 0,-1 0 1,1 0-1,-1 1 0,-20 12-3571</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8:07.490"/>
    </inkml:context>
    <inkml:brush xml:id="br0">
      <inkml:brushProperty name="width" value="0.025" units="cm"/>
      <inkml:brushProperty name="height" value="0.025" units="cm"/>
      <inkml:brushProperty name="color" value="#E71224"/>
    </inkml:brush>
  </inkml:definitions>
  <inkml:trace contextRef="#ctx0" brushRef="#br0">0 0 12908,'0'0'753,"15"8"-678,77 40 826,235 131 750,-260-137-1573,-2 3 0,109 97 0,-80-43-31,129 173-1,29 33-7,-213-264-32,2-2 1,2-1-1,1-3 1,2-1-1,52 28 0,-55-40-345,0-1-1,2-2 0,55 15 0,-56-22-1687,75 10 0,18-12-3820</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8:06.392"/>
    </inkml:context>
    <inkml:brush xml:id="br0">
      <inkml:brushProperty name="width" value="0.025" units="cm"/>
      <inkml:brushProperty name="height" value="0.025" units="cm"/>
      <inkml:brushProperty name="color" value="#E71224"/>
    </inkml:brush>
  </inkml:definitions>
  <inkml:trace contextRef="#ctx0" brushRef="#br0">1 1 8488,'0'0'1431,"6"10"-1079,74 114 337,6-5-1,183 199 1,201 187-475,-454-486-138,70 82 486,190 175 1,-203-210-3948,-59-49-896</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8:06.767"/>
    </inkml:context>
    <inkml:brush xml:id="br0">
      <inkml:brushProperty name="width" value="0.025" units="cm"/>
      <inkml:brushProperty name="height" value="0.025" units="cm"/>
      <inkml:brushProperty name="color" value="#E71224"/>
    </inkml:brush>
  </inkml:definitions>
  <inkml:trace contextRef="#ctx0" brushRef="#br0">2 2399 12236,'0'0'822,"-1"-14"438,1 9-1226,-1-1 0,1 0 1,0 0-1,1 0 0,0 0 0,0 0 1,0 0-1,0 1 0,1-1 1,0 0-1,0 1 0,1-1 1,0 1-1,0 0 0,0 0 1,0 0-1,1 0 0,0 1 1,-1-1-1,8-5 0,676-580 1047,50 57-902,113-26 79,44 74-3457,-680 386-197</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8:35.051"/>
    </inkml:context>
    <inkml:brush xml:id="br0">
      <inkml:brushProperty name="width" value="0.025" units="cm"/>
      <inkml:brushProperty name="height" value="0.025" units="cm"/>
      <inkml:brushProperty name="color" value="#E71224"/>
    </inkml:brush>
  </inkml:definitions>
  <inkml:trace contextRef="#ctx0" brushRef="#br0">0 575 6438,'0'0'1324,"9"8"64,14 13 155,1-1 0,0-2-1,1 0 1,42 21 0,225 64-562,-186-69-809,-11-7 190,1-3-1,186 20 1,203-17 651,1056-31-1036,-629-8 19,2977 4 661,-1479-36 1776,-1729 27-1135,214-15-792,-7-39-504,-828 64-52,135-19-268,-169 20 283,1 0 0,-1-2 0,0 0 1,-1-2-1,25-13 0,-47 22 43,-1-1 0,1 1 1,0-1-1,0 1 0,-1-1 0,1 0 0,-1 0 0,0 0 0,1 0 0,-1-1 1,0 1-1,0 0 0,-1-1 0,1 0 0,0 1 0,-1-1 0,1 0 1,-1 0-1,0 0 0,0 0 0,0 0 0,-1 0 0,1 0 0,-1 0 1,1 0-1,-1 0 0,0 0 0,0 0 0,-1-6 0,-1 3 22,0 0-1,-1 0 1,1 1-1,-1-1 1,-1 0-1,1 1 1,-1 0-1,0 0 0,0 0 1,0 0-1,0 1 1,-1 0-1,-8-6 1,-1-1 196,-6-4 81,0-1 1,-35-36-1,50 46-245,0-1 0,0 1 0,1-1 0,-1 0 1,2 0-1,-1-1 0,1 1 0,0-1 0,1 1 0,-1-1 0,2 0 0,-1 0 0,0-13 1,2-18 0,2 0-1,2 0 1,10-46 0,-3 16-42,-9 39-823,-4 23-135,-6 18-298,-10 28-7210,10-19 1767</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8:35.416"/>
    </inkml:context>
    <inkml:brush xml:id="br0">
      <inkml:brushProperty name="width" value="0.025" units="cm"/>
      <inkml:brushProperty name="height" value="0.025" units="cm"/>
      <inkml:brushProperty name="color" value="#E71224"/>
    </inkml:brush>
  </inkml:definitions>
  <inkml:trace contextRef="#ctx0" brushRef="#br0">42 186 14894,'0'0'1137,"-8"-6"-64,-24-20-272,32 26-733,0 0 1,0 0-1,0 0 1,0 0-1,-1 0 0,1 0 1,0 0-1,0 0 1,0-1-1,0 1 0,0 0 1,0 0-1,0 0 1,0 0-1,0 0 1,0-1-1,-1 1 0,1 0 1,0 0-1,0 0 1,0 0-1,0 0 0,0-1 1,0 1-1,0 0 1,0 0-1,0 0 0,0 0 1,0-1-1,0 1 1,0 0-1,0 0 1,1 0-1,-1 0 0,0 0 1,0-1-1,0 1 1,0 0-1,0 0 0,0 0 1,0 0-1,0 0 1,0 0-1,1-1 0,-1 1 1,0 0-1,0 0 1,0 0-1,0 0 1,0 0-1,1 0 0,-1 0 1,0 0-1,0 0 1,0 0-1,0 0 0,0 0 1,1 0-1,-1 0 1,0 0-1,0 0 0,0 0 1,1 0-1,19-3 1110,22 3-472,-19 3-541,0-1 0,0-2 0,0 0 0,1-1 0,-1-1 0,-1-2 0,1 0 0,-1-1 0,1-2 0,21-8 0,-28 8-159,1-1 0,-1 0 0,0-1 0,-1-1 0,0-1 0,-1 0 0,23-22 0,-27 18-415,-13 16-1001,1 1 1251,0 0 1,0 1-1,1-1 0,-1 1 0,1-1 0,-1 1 0,1 0 0,0-1 1,0 1-1,-1 5 0,0 6-373,0-1 1,1 0-1,0 1 0,1-1 1,1 1-1,0-1 1,1 1-1,1-1 0,0 0 1,0 0-1,8 18 1,27 38-6329</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37.720"/>
    </inkml:context>
    <inkml:brush xml:id="br0">
      <inkml:brushProperty name="width" value="0.025" units="cm"/>
      <inkml:brushProperty name="height" value="0.025" units="cm"/>
    </inkml:brush>
  </inkml:definitions>
  <inkml:trace contextRef="#ctx0" brushRef="#br0">142 94 11691,'0'0'12935,"-11"1"-12022,2 0-781,0 1 1,0 0 0,-1 1-1,1-1 1,1 2 0,-15 6-1,20-8-96,-1 0 1,1 0-1,-1 0 0,1 0 0,0 1 0,0-1 0,0 1 1,0 0-1,0 0 0,1 0 0,-1 0 0,1 1 1,0-1-1,0 1 0,0-1 0,0 1 0,1 0 0,-1 0 1,1-1-1,0 1 0,-1 7 0,2-10-22,0 0-1,0 0 1,0 0 0,0 0-1,1-1 1,-1 1 0,0 0-1,0 0 1,1 0 0,-1 0-1,0 0 1,1 0 0,-1 0-1,1-1 1,-1 1 0,1 0-1,0 0 1,-1-1 0,1 1-1,0 0 1,-1-1 0,1 1-1,0-1 1,0 1 0,0-1-1,1 2 1,34 5 177,35-11-591,-58 1-234,0 0 0,1-1 1,-2-1-1,1 0 0,0-1 0,-1 0 0,0-1 0,-1 0 0,1-1 0,-2 0 0,16-15 0,-14 12-946,-1-1 0,-1 0 0,0-1 0,-1 0-1,13-23 1,-5 1-2477</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8:36.557"/>
    </inkml:context>
    <inkml:brush xml:id="br0">
      <inkml:brushProperty name="width" value="0.025" units="cm"/>
      <inkml:brushProperty name="height" value="0.025" units="cm"/>
      <inkml:brushProperty name="color" value="#E71224"/>
    </inkml:brush>
  </inkml:definitions>
  <inkml:trace contextRef="#ctx0" brushRef="#br0">127 1 12716,'0'0'9657,"-2"9"-8402,-5 17-695,-1-1 1,-1-1-1,-21 41 1,16-39-429,2 1 0,1 0 0,-14 57 0,23-78-126,0 5 28,0 0-1,1 0 1,0 0 0,1 19 0,0-28-17,0-1-1,0 1 1,1 0 0,-1 0-1,1 0 1,-1 0 0,1 0 0,0 0-1,-1 0 1,1 0 0,0-1-1,0 1 1,0 0 0,1-1 0,-1 1-1,0-1 1,1 1 0,-1-1-1,0 0 1,1 1 0,0-1 0,-1 0-1,1 0 1,0 0 0,0 0-1,-1 0 1,1-1 0,0 1 0,0-1-1,0 1 1,0-1 0,3 1-1,2-1-32,1 1 1,0-1-1,-1-1 0,1 1 0,0-1 0,-1-1 0,1 1 1,-1-1-1,0-1 0,1 1 0,-1-1 0,0 0 0,-1-1 0,9-5 1,-6 3-692,-1 0 0,0-1 0,14-15-1,15-31-6059,-14 6-3605</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8:36.904"/>
    </inkml:context>
    <inkml:brush xml:id="br0">
      <inkml:brushProperty name="width" value="0.025" units="cm"/>
      <inkml:brushProperty name="height" value="0.025" units="cm"/>
      <inkml:brushProperty name="color" value="#E71224"/>
    </inkml:brush>
  </inkml:definitions>
  <inkml:trace contextRef="#ctx0" brushRef="#br0">0 0 17713,'0'0'7175,"45"5"-7592,-16 6-2850,-9-3-3908</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8:37.705"/>
    </inkml:context>
    <inkml:brush xml:id="br0">
      <inkml:brushProperty name="width" value="0.025" units="cm"/>
      <inkml:brushProperty name="height" value="0.025" units="cm"/>
      <inkml:brushProperty name="color" value="#E71224"/>
    </inkml:brush>
  </inkml:definitions>
  <inkml:trace contextRef="#ctx0" brushRef="#br0">57 252 12107,'0'0'1928,"-8"4"426,-4 2-1538,-24 15 1806,42-21 377,28-8-1786,-7-6-850,-1-1 0,0-1 0,-1-1 0,44-42 0,79-94-299,-150 165 518,-13 15-14,-31 41 1,34-52-431,0 1 0,1 0 0,0 1 0,2 0 0,0 1 0,-11 32 0,20-32-198,9-14-875,-7-6 686,1 1-1,-1-1 1,0 0-1,0 0 1,0 0-1,0 0 1,0 0-1,0 0 0,0-1 1,0 1-1,0-1 1,2-2-1,21-29-6209,-1-10-6417</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8:38.142"/>
    </inkml:context>
    <inkml:brush xml:id="br0">
      <inkml:brushProperty name="width" value="0.025" units="cm"/>
      <inkml:brushProperty name="height" value="0.025" units="cm"/>
      <inkml:brushProperty name="color" value="#E71224"/>
    </inkml:brush>
  </inkml:definitions>
  <inkml:trace contextRef="#ctx0" brushRef="#br0">64 54 10634,'0'0'4922,"-5"11"-1543,-13 36-469,18-46-2802,-1 1 0,1-1 0,0 1 0,-1-1 0,1 0 0,0 1 0,0-1 0,0 1 0,0-1 0,0 1 0,0-1 0,0 1 0,0-1 0,0 0 0,1 1 0,-1-1 0,1 1 0,-1-1 0,1 0 0,0 1 0,-1-1 0,1 0 0,0 0 0,0 0 0,0 1 0,0-1 0,0 0 1,0 0-1,0 0 0,0-1 0,0 1 0,0 0 0,1 0 0,-1 0 0,0-1 0,1 1 0,-1-1 0,3 1 0,4 1 120,0 0 1,0 0 0,0-1-1,0-1 1,10 1 0,-13-1-134,10 0 4,0-1 0,0 0 1,1-1-1,-1-1 0,0 0 0,22-8 1,-28 7-88,-1 1 0,1-1-1,-1-1 1,0 1 0,0-2 0,0 1 0,0-1 0,-1 0 0,0 0 0,-1-1 0,11-13 0,-15 18-20,-1 0 1,1 1-1,-1-1 1,0 0-1,1 0 1,-1 0-1,0 0 1,-1 0 0,1-1-1,0 1 1,0 0-1,-1 0 1,0-1-1,1 1 1,-1 0-1,0 0 1,0-1-1,0 1 1,-1-5-1,0 6 3,0-1-1,0 1 0,1 0 1,-2 0-1,1-1 1,0 1-1,0 0 0,0 0 1,0 0-1,-1 0 1,1 0-1,-1 0 0,1 1 1,0-1-1,-1 0 1,1 1-1,-1-1 0,0 1 1,1-1-1,-4 1 0,-4-1-4,1 0-1,-1 1 1,1 0-1,-1 1 0,0-1 1,1 2-1,-1-1 0,-16 6 1,6 2 119,-1 1 0,1 0 1,1 1-1,0 1 0,0 1 0,2 0 0,-1 2 1,2-1-1,0 2 0,1 0 0,0 1 1,-20 33-1,32-47-74,1 0 1,0-1-1,-1 1 1,1 0 0,0 0-1,0 0 1,1 0-1,-1 0 1,0 0-1,1 0 1,0 0-1,0 0 1,0 0-1,0 0 1,0 1 0,1-1-1,-1 0 1,1 0-1,0 0 1,2 5-1,-1-5-12,1 0 1,-1 0-1,1 0 0,0 0 0,-1-1 0,1 1 1,0-1-1,1 0 0,-1 0 0,0 0 0,1 0 1,-1 0-1,1-1 0,5 2 0,13 3-173,1-2 0,0 0 0,0-1 0,33-1 0,-45-1-34,62 0-2658,-23-3-2649,3-4-6307</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8:38.772"/>
    </inkml:context>
    <inkml:brush xml:id="br0">
      <inkml:brushProperty name="width" value="0.025" units="cm"/>
      <inkml:brushProperty name="height" value="0.025" units="cm"/>
      <inkml:brushProperty name="color" value="#E71224"/>
    </inkml:brush>
  </inkml:definitions>
  <inkml:trace contextRef="#ctx0" brushRef="#br0">0 1 8232,'0'0'11013,"10"3"-9321,39 13 84,1-3-1,77 11 1,118 3-923,-91-11-1529,-125-15 129,-8 0-1542,-11 0-3987,-28-6 166</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8:39.119"/>
    </inkml:context>
    <inkml:brush xml:id="br0">
      <inkml:brushProperty name="width" value="0.025" units="cm"/>
      <inkml:brushProperty name="height" value="0.025" units="cm"/>
      <inkml:brushProperty name="color" value="#E71224"/>
    </inkml:brush>
  </inkml:definitions>
  <inkml:trace contextRef="#ctx0" brushRef="#br0">0 1 13164,'0'0'6503,"80"34"-4742,-16-31 1,8-2-513,10-1-608,0 0-513,-8 0-64,-5 0-128,-12 0-2242,-8 0-4132</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8:41.892"/>
    </inkml:context>
    <inkml:brush xml:id="br0">
      <inkml:brushProperty name="width" value="0.025" units="cm"/>
      <inkml:brushProperty name="height" value="0.025" units="cm"/>
      <inkml:brushProperty name="color" value="#E71224"/>
    </inkml:brush>
  </inkml:definitions>
  <inkml:trace contextRef="#ctx0" brushRef="#br0">40 49 11787,'0'0'2739,"8"-7"581,26-25-448,-17 23 621,-12 18-1710,-10 18-535,-36 64-30,32-76-1136,2-1 0,-1 1 0,2 0 0,0 1 0,1-1 1,0 1-1,1 0 0,1 0 0,-2 29 0,5-43-77,1 0 0,-1-1 1,0 1-1,0 0 0,1 0 0,-1-1 1,1 1-1,0 0 0,-1-1 0,1 1 0,0 0 1,0-1-1,0 1 0,0-1 0,0 0 0,0 1 1,0-1-1,1 0 0,-1 0 0,1 1 0,-1-1 1,3 1-1,0 0-34,0 0 1,0-1-1,0 1 1,1-1-1,-1 0 0,1 0 1,-1-1-1,0 1 1,6-1-1,0 0-577,0 0-1,0-1 1,0 0-1,0-1 0,0 0 1,0-1-1,17-7 1,10-13-4652,-5-5-2985</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8:42.223"/>
    </inkml:context>
    <inkml:brush xml:id="br0">
      <inkml:brushProperty name="width" value="0.025" units="cm"/>
      <inkml:brushProperty name="height" value="0.025" units="cm"/>
      <inkml:brushProperty name="color" value="#E71224"/>
    </inkml:brush>
  </inkml:definitions>
  <inkml:trace contextRef="#ctx0" brushRef="#br0">123 0 14414,'0'0'3171,"-54"58"-1121,23-25 288,13 2-673,2-2-31,12-2-481,4-5-833,8-6-288,15-7-832,6-9-1923,5-4-928,0-11-4261</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8:42.556"/>
    </inkml:context>
    <inkml:brush xml:id="br0">
      <inkml:brushProperty name="width" value="0.025" units="cm"/>
      <inkml:brushProperty name="height" value="0.025" units="cm"/>
      <inkml:brushProperty name="color" value="#E71224"/>
    </inkml:brush>
  </inkml:definitions>
  <inkml:trace contextRef="#ctx0" brushRef="#br0">240 0 16143,'0'0'2338,"-35"79"-928,7-32-545,-7 5-65,-1 5-351,2-3-225,5-6-128,6-8 0,8-6 513,10-13-289,5-10-256,4-10-160,12-1-1249,-4-18-1666,6-11-4228</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8:42.941"/>
    </inkml:context>
    <inkml:brush xml:id="br0">
      <inkml:brushProperty name="width" value="0.025" units="cm"/>
      <inkml:brushProperty name="height" value="0.025" units="cm"/>
      <inkml:brushProperty name="color" value="#E71224"/>
    </inkml:brush>
  </inkml:definitions>
  <inkml:trace contextRef="#ctx0" brushRef="#br0">134 0 12748,'-9'0'2061,"-1"1"-1284,0 0 1,0 0 0,0 0-1,1 1 1,-1 1 0,-13 5-1,20-8-654,1 1 0,0 0-1,-1 0 1,1 0 0,0 0-1,0 1 1,0-1 0,0 1-1,0-1 1,0 1 0,0 0 0,0-1-1,1 1 1,-1 0 0,1 0-1,-1 0 1,1 1 0,0-1-1,0 0 1,0 0 0,0 1-1,0-1 1,0 0 0,1 1-1,-1-1 1,1 1 0,0-1-1,0 1 1,-1-1 0,2 1-1,-1-1 1,0 1 0,0-1-1,1 1 1,0-1 0,-1 1 0,2 2-1,0-1-42,1 0 0,-1 0-1,1-1 1,-1 1 0,1-1-1,0 0 1,1 0 0,-1 0-1,0 0 1,1 0 0,0-1 0,-1 1-1,1-1 1,0 0 0,0 0-1,1 0 1,-1-1 0,0 0-1,0 0 1,1 0 0,7 1-1,11 1 50,1-1 0,39-1 0,-60-1-128,7-1 5,-1 0 0,1-1 0,-1 0 0,1-1 0,-1 0 0,16-7 0,-22 9-2,-1 0-1,1-1 0,0 0 0,-1 1 0,1-1 0,-1 0 0,1 0 0,-1-1 0,0 1 1,0 0-1,3-5 0,-5 5-1,1 1 1,0-1-1,-1 1 1,1-1-1,-1 0 1,0 1-1,0-1 0,1 0 1,-1 1-1,0-1 1,0 0-1,-1 1 1,1-1-1,0 0 1,0 1-1,-1-1 1,1 1-1,-1-1 0,0 1 1,1-1-1,-1 0 1,0 1-1,-1-2 1,0 0-3,-1 1 1,0-1-1,1 1 0,-1 0 1,0-1-1,0 2 1,0-1-1,-1 0 0,1 0 1,0 1-1,-1 0 1,1 0-1,-1 0 1,1 0-1,-1 0 0,1 1 1,-6-1-1,-64 0-7,63 1 3,1 1 0,0 1 0,-1-1 0,1 1 1,0 1-1,0 0 0,1 0 0,-1 1 0,-11 6 1,16-7-11,0-1 0,0 1 1,0 0-1,0 0 0,1 1 0,-1-1 1,1 0-1,0 1 0,0 0 1,0 0-1,1 0 0,-1 0 1,1 0-1,0 1 0,0-1 1,1 1-1,-1-1 0,1 1 0,0 0 1,0 5-1,1-8-127,0 1 1,0-1-1,1 0 0,-1 0 1,1 0-1,-1 1 0,1-1 0,0 0 1,0 0-1,0 0 0,0 0 1,0 0-1,0 0 0,1 0 0,-1-1 1,0 1-1,1 0 0,0-1 1,-1 1-1,1-1 0,0 0 0,0 1 1,0-1-1,0 0 0,0 0 1,4 1-1,5 3-1304,0-1 1,1 0-1,21 3 1,16 1-4765</inkml:trace>
  <inkml:trace contextRef="#ctx0" brushRef="#br0" timeOffset="1">459 342 13613,'0'0'1607,"-5"12"571,-14 30-551,-29 66 1498,44-98-2690,1 0 0,0 1 1,0-1-1,1 1 0,0-1 1,1 1-1,0 0 0,1 11 0,0-20-367,1-1 1,-1 1-1,1-1 0,-1 1 0,1-1 0,0 1 0,0-1 0,0 1 0,0-1 1,0 0-1,0 0 0,0 1 0,0-1 0,0 0 0,1 0 0,-1 0 0,0 0 0,1 0 1,-1-1-1,1 1 0,-1 0 0,1-1 0,-1 1 0,1-1 0,0 1 0,-1-1 0,1 0 1,0 0-1,1 0 0,55 1 523,-51-2-455,6 0-79,-1-1 0,1-1 0,-1 0 0,1-1 0,-1-1 0,-1 1 0,1-2 0,0 0 0,12-8 0,-18 10-36,0 0 0,0 0 0,-1-1 0,1 1 1,-1-1-1,0 0 0,0-1 0,0 1 0,-1-1 0,0 0 0,0 0 0,-1 0 1,1-1-1,-2 1 0,1-1 0,0 0 0,2-12 0,-5 16 12,0 1 0,0-1 0,0 0 0,-1 1 0,1-1 0,-1 1 0,1-1 0,-1 1 0,0-1 0,0 1 0,0-1 0,0 1 0,0 0 0,-1 0 0,1-1 0,-1 1 0,1 0 0,-1 0 1,0 0-1,0 1 0,0-1 0,0 0 0,0 1 0,0-1 0,-1 1 0,1 0 0,0 0 0,-1 0 0,1 0 0,-1 0 0,1 0 0,-1 1 0,1-1 0,-3 0 0,-12-2-56,0 1 0,-1 0-1,-32 2 1,43 0 49,1 0-30,-1 0 1,1 1-1,0 0 0,0 0 0,0 0 1,-7 3-1,11-4-117,1 1-1,-1 0 1,0 0 0,0 0 0,1 0-1,-1 0 1,1 0 0,-1 0 0,1 0-1,-1 1 1,1-1 0,0 0 0,0 1-1,0 0 1,-1-1 0,1 1 0,1-1 0,-1 1-1,0 0 1,0 0 0,1 0 0,-1-1-1,0 4 1,4 5-3408,15-4-2177</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38.785"/>
    </inkml:context>
    <inkml:brush xml:id="br0">
      <inkml:brushProperty name="width" value="0.025" units="cm"/>
      <inkml:brushProperty name="height" value="0.025" units="cm"/>
    </inkml:brush>
  </inkml:definitions>
  <inkml:trace contextRef="#ctx0" brushRef="#br0">139 27 8168,'0'0'14600,"-8"6"-13628,2-2-791,1 0 1,0 1-1,0 0 1,0 0-1,1 0 1,0 1-1,0 0 1,0-1-1,1 1 1,-1 1-1,2-1 1,-1 0-1,1 1 1,0-1-1,0 1 1,-1 7-1,-12 47 1099,7-34-956,2 0 0,0 0 0,2 1 1,1-1-1,1 44 0,2-70-315,0-1 1,0 1-1,0-1 1,0 1-1,0-1 1,0 1 0,1-1-1,-1 1 1,0-1-1,0 1 1,0-1-1,1 1 1,-1-1-1,0 1 1,1-1-1,-1 1 1,0-1-1,1 1 1,-1-1 0,1 0-1,-1 1 1,0-1-1,1 0 1,-1 1-1,1-1 1,-1 0-1,1 0 1,-1 0-1,1 1 1,-1-1 0,1 0-1,0 0 1,-1 0-1,1 0 1,-1 0-1,1 0 1,-1 0-1,1 0 1,-1 0-1,1 0 1,-1 0-1,1 0 1,0 0 0,-1-1-1,1 1 1,-1 0-1,1 0 1,-1 0-1,1-1 1,-1 1-1,0 0 1,1-1-1,25-19 254,-23 13-287,0 1 0,0-1-1,-1 0 1,0 0 0,0 0 0,0 0-1,-1 0 1,0 0 0,0 0-1,-1 0 1,0-1 0,-1-6-1,1 11-15,0 1 0,0-1 0,0 0 1,-1 1-1,1-1 0,-1 0 0,0 1 0,0-1 0,0 1 0,0-1 0,0 1 0,-1 0 0,1-1 0,-1 1 0,1 0 0,-1 0 1,0 0-1,0 0 0,1 0 0,-2 1 0,1-1 0,0 1 0,0-1 0,0 1 0,-1 0 0,1-1 0,-1 1 0,1 0 0,-1 1 1,1-1-1,-1 0 0,0 1 0,1 0 0,-5-1 0,6 1 35,-1 1 1,1-1-1,0 0 0,0 0 1,-1 1-1,1-1 1,0 1-1,0 0 0,-1-1 1,1 1-1,0 0 0,0-1 1,0 1-1,0 0 1,0 0-1,0 0 0,0 0 1,0 0-1,0 0 0,1 0 1,-1 0-1,0 1 1,1-1-1,-1 0 0,1 0 1,-1 0-1,1 1 0,0-1 1,-1 0-1,1 1 1,0-1-1,0 0 0,0 1 1,0-1-1,0 0 1,0 1-1,0-1 0,1 0 1,-1 1-1,0-1 0,1 0 1,-1 1-1,1-1 1,-1 0-1,1 0 0,0 0 1,-1 0-1,1 1 0,0-1 1,0 0-1,0 0 1,0-1-1,0 1 0,0 0 1,0 0-1,0 0 0,0-1 1,0 1-1,0 0 1,1-1-1,-1 1 0,0-1 1,1 1-1,-1-1 1,0 0-1,3 1 0,3-1 21,0 0-1,0 0 0,0-1 1,0 1-1,-1-2 0,1 1 1,0-1-1,-1 0 0,1 0 1,-1 0-1,1-1 0,-1 0 1,11-8-1,-9 5-32,0-1 1,-1 0-1,0-1 0,-1 1 0,1-1 1,-1-1-1,-1 1 0,9-18 0,-11 20 21,13-23-656,-16 29 648,0 0-1,0 0 0,0 0 1,0 1-1,0-1 1,0 0-1,0 0 1,0 0-1,0 0 1,0 0-1,0 0 0,0 0 1,0 0-1,0 0 1,0 0-1,0 0 1,0 0-1,1 0 1,-1 1-1,0-1 0,0 0 1,0 0-1,0 0 1,0 0-1,0 0 1,0 0-1,0 0 1,0 0-1,0 0 0,0 0 1,0 0-1,0 0 1,1 0-1,-1 0 1,0 0-1,0 0 1,0 0-1,0 0 1,0 0-1,0 0 0,0 0 1,0 0-1,0 0 1,0 0-1,0 0 1,1 0-1,-1 0 1,0 0-1,0 0 0,0 0 1,0 0-1,0-1 1,0 1-1,0 0 1,0 0-1,0 0 1,0 0-1,0 0 0,0 0 1,0 0-1,0 0 1,-2 20 128,1-19-106,0 0 0,1 1 0,0-1-1,-1 0 1,1 1 0,0-1 0,0 0 0,0 1 0,0-1-1,0 0 1,0 1 0,0-1 0,0 1 0,0-1-1,1 0 1,-1 0 0,1 1 0,-1-1 0,1 0 0,-1 0-1,1 1 1,1 1 0,-1-3-4,0 1-1,0-1 0,1 0 1,-1 1-1,0-1 1,0 0-1,0 0 1,0 0-1,0 0 1,0 0-1,0 0 1,1-1-1,-1 1 1,0 0-1,0 0 1,0-1-1,0 1 1,0-1-1,0 1 1,0-1-1,1 0 1,6-3-2,-1-1 0,1-1 0,-1 1 0,0-1 0,10-11 1,-10 10-39,-1 0 0,0-1 0,0 1 0,-1-2 0,0 1 0,0 0 0,-1-1 0,0 0 0,-1 0 0,0 0 0,0 0 0,-1-1 0,0 1 0,1-18 0,-3 27 23,-1-1 0,1 1 0,0 0 0,0-1 0,0 1-1,-1-1 1,1 1 0,0 0 0,0-1 0,-1 1 0,1 0 0,0-1 0,-1 1 0,1 0 0,0-1 0,-1 1 0,1 0 0,0 0 0,-1 0-1,1-1 1,-1 1 0,1 0 0,-1 0 0,1 0 0,0 0 0,-1 0 0,1 0 0,-1 0 0,1-1 0,-1 1 0,1 1 0,-1-1 0,1 0-1,0 0 1,-1 0 0,1 0 0,-1 0 0,1 0 0,-1 0 0,1 1 0,0-1 0,-1 0 0,1 0 0,-1 1 0,1-1 0,0 0 0,-1 0-1,1 1 1,0-1 0,0 0 0,-1 1 0,1 0 0,-24 15-144,11-1 325,-1 0 0,2 0 0,0 1 0,-16 30 0,22-36-85,1 0 1,1 1-1,0-1 0,0 1 0,1 0 0,0 0 0,1 0 0,0 0 0,0 21 0,2-31-84,1 1 0,-1 0 0,0 0 0,0-1 1,1 1-1,-1 0 0,1-1 0,0 1 1,-1 0-1,1-1 0,0 1 0,0-1 0,0 1 1,0-1-1,0 0 0,0 1 0,1-1 0,-1 0 1,0 0-1,1 0 0,-1 0 0,1 0 0,1 1 1,1 0-27,1 0 1,-1 0-1,1-1 0,0 0 1,-1 0-1,1 0 1,0-1-1,8 1 1,-3-1-69,0-1 0,-1 0-1,1 0 1,-1-1 0,0 0 0,0 0 0,1-1 0,14-8 0,-9 0-4,0-1 0,21-22 0,-41 40 171,1 1 0,0-1 0,0 1 0,1-1 0,0 1 1,0 0-1,0 1 0,1-1 0,0 0 0,1 1 0,-1-1 0,1 12 0,1-18-76,0 0-1,1 0 1,-1 0-1,0-1 1,1 1-1,-1 0 1,1 0-1,-1-1 1,1 1-1,-1 0 1,1-1-1,-1 1 1,1 0-1,0-1 1,-1 1-1,1-1 1,0 1-1,-1-1 1,1 0-1,0 1 1,0-1-1,0 0 1,-1 1-1,1-1 1,0 0-1,0 0 1,0 0-1,0 0 1,0 0-1,-1 0 1,1 0-1,0 0 1,0 0-1,0 0 1,0 0-1,-1 0 1,3-1-1,33-9 21,53-52-2022,-89 88 1601,-18 61 1098,-2 18 211,17-24-281,3-60-500,0-1 1,-1 0 0,-1 0 0,0 0 0,-2 0 0,0-1-1,-11 29 1,14-46-108,0 0 0,0 0 0,0 0 0,0 0 0,-1 0 0,1 0 0,0 0-1,-1-1 1,0 1 0,1 0 0,-1-1 0,0 1 0,-3 1 0,5-3-4,-1 0 1,0 1-1,0-1 1,0 0-1,0 0 1,0 1-1,0-1 1,0 0-1,0 0 1,0 0-1,0-1 1,0 1-1,0 0 0,0 0 1,0 0-1,0-1 1,1 1-1,-1 0 1,0-1-1,0 1 1,0-1-1,-1 0 1,-1-2 32,0 0 0,-1 0 1,1-1-1,0 1 0,1-1 0,-1 0 1,1 0-1,0 0 0,0 0 0,0 0 1,-2-6-1,-1-8-55,0-1 0,1 1 0,0-1 0,2 0 0,0-32 0,2 38 0,0 1 0,1 0 0,1-1 0,0 1 0,0 0 0,2 0 0,-1 0 0,1 0 0,10-18 0,-10 25-203,-1-1 0,2 1 1,-1 0-1,1 1 0,0-1 0,0 1 0,0-1 1,0 2-1,1-1 0,0 1 0,-1-1 0,1 2 1,1-1-1,-1 1 0,9-3 0,11-1-1994,0 1-1,42-2 0,-30 3-55,-13 1-6091</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8:43.657"/>
    </inkml:context>
    <inkml:brush xml:id="br0">
      <inkml:brushProperty name="width" value="0.025" units="cm"/>
      <inkml:brushProperty name="height" value="0.025" units="cm"/>
      <inkml:brushProperty name="color" value="#E71224"/>
    </inkml:brush>
  </inkml:definitions>
  <inkml:trace contextRef="#ctx0" brushRef="#br0">221 1 12268,'0'0'11456,"0"9"-9849,-3 114 1666,0-65-2606,4 70 0,1-119-645,-1 1 1,1-1-1,1 0 0,0 0 1,0 0-1,5 9 1,-7-15-37,1 0 0,-1 1 0,1-1 0,0 0-1,1 0 1,-1 0 0,0 0 0,1 0 0,-1-1 0,1 1 0,0-1 0,0 1 0,0-1 0,0 0 0,1 0 0,-1-1 0,7 3 0,-10-4-85,1 0 0,-1 0 0,1 0 0,-1 0 1,1 0-1,-1 0 0,0 0 0,1 0 0,-1-1 1,1 1-1,-1 0 0,0 0 0,1-1 1,-1 1-1,0 0 0,1 0 0,-1-1 0,0 1 1,1 0-1,-1-1 0,0 1 0,0 0 0,0-1 1,1 1-1,-1-1 0,0 1 0,0 0 1,0-1-1,0 1 0,0-1 0,1 1 0,-1-1 1,0 1-1,0 0 0,0-1 0,0 1 0,0-1 1,-1 1-1,1-1 0,0 1 0,0 0 0,0-1 1,0 1-1,0-1 0,0 1 0,-1 0 1,1-1-1,0 1 0,0 0 0,-1-1 0,-10-25-2667,0 10 994,-2 0 0,0 1 0,-1 1-1,-19-17 1,-70-47 469,11 10 8136,92 68-6709,-1 0 0,1-1 1,0 1-1,-1 0 0,1 0 1,-1-1-1,1 1 0,0 0 1,-1-1-1,1 1 0,0 0 1,-1-1-1,1 1 0,0-1 1,0 1-1,-1 0 0,1-1 1,0 1-1,0-1 0,0 1 1,0-1-1,0 1 0,-1-1 0,1 1 1,0 0-1,0-1 0,0 1 1,0-1-1,0 1 0,1-2 1,13-4 1583,34 6-1031,-37 0-249,140 2 534,-2-1-3296,-99-4-3159,-8-9-5296</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8:44.251"/>
    </inkml:context>
    <inkml:brush xml:id="br0">
      <inkml:brushProperty name="width" value="0.025" units="cm"/>
      <inkml:brushProperty name="height" value="0.025" units="cm"/>
      <inkml:brushProperty name="color" value="#E71224"/>
    </inkml:brush>
  </inkml:definitions>
  <inkml:trace contextRef="#ctx0" brushRef="#br0">399 1 12748,'0'0'10821,"-12"5"-9417,-9 7-972,1 1 1,0 1-1,1 1 1,0 0-1,2 1 0,-32 37 1,12-8 248,2 1 1,-43 75-1,67-102-600,1 0 0,1 1 1,0 0-1,2 1 0,1 0 0,0 0 0,2 0 1,0 1-1,-1 39 0,5-56-73,0 0 1,1 0-1,-1 1 1,1-1-1,0 0 1,1 0-1,-1 0 0,1 0 1,0 0-1,1 0 1,-1-1-1,1 1 1,0-1-1,0 1 1,0-1-1,0 0 0,5 4 1,-1-2 36,1-1-1,-1 0 1,1 0-1,0 0 1,0-1 0,1 0-1,-1-1 1,1 0-1,10 3 1,12 0-666,-1-2-1,1-1 1,0-1-1,57-4 1,-32-6-4851,-9-8-4943</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8:44.849"/>
    </inkml:context>
    <inkml:brush xml:id="br0">
      <inkml:brushProperty name="width" value="0.025" units="cm"/>
      <inkml:brushProperty name="height" value="0.025" units="cm"/>
      <inkml:brushProperty name="color" value="#E71224"/>
    </inkml:brush>
  </inkml:definitions>
  <inkml:trace contextRef="#ctx0" brushRef="#br0">68 0 12396,'0'0'8824,"-2"11"-6598,-25 77 636,20-70-2616,0 1 1,1-1-1,1 1 0,0 1 0,2-1 0,0 0 0,0 30 0,4-47-225,-1 0-1,0 0 0,1 0 0,-1-1 0,1 1 1,0 0-1,-1 0 0,1-1 0,0 1 0,0 0 0,0-1 1,0 1-1,1-1 0,-1 1 0,0-1 0,1 0 1,-1 1-1,1-1 0,2 2 0,0-1 11,1 0 0,-1 0 0,1 0 1,-1 0-1,1-1 0,0 0 0,7 1 0,7 0 47,0-2-1,37-3 1,-56 3-77,16-2-40,0 0 1,0-2 0,0 0 0,-1 0 0,1-2 0,27-13 0,-36 15-432,-1 0 0,1 0 0,-1-1 0,0 0 0,0 0 0,0 0-1,5-8 1,-8 10-326,0-1 0,-1 0-1,0 1 1,0-1-1,0 0 1,0 0 0,-1 0-1,1-1 1,-1 1-1,0 0 1,0-1-1,-1 1 1,1-7 0,-1-13-6048</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8:45.171"/>
    </inkml:context>
    <inkml:brush xml:id="br0">
      <inkml:brushProperty name="width" value="0.025" units="cm"/>
      <inkml:brushProperty name="height" value="0.025" units="cm"/>
      <inkml:brushProperty name="color" value="#E71224"/>
    </inkml:brush>
  </inkml:definitions>
  <inkml:trace contextRef="#ctx0" brushRef="#br0">83 1 10346,'0'0'7431,"-43"60"-4580,27-34-770,7 9 1,0-1-448,3 3-577,6 2-545,0 0-287,0 0-97,11-3-64,2-5-64,5-6-801,-2-8-1857,0-9-2019,-1-8-5957</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8:45.577"/>
    </inkml:context>
    <inkml:brush xml:id="br0">
      <inkml:brushProperty name="width" value="0.025" units="cm"/>
      <inkml:brushProperty name="height" value="0.025" units="cm"/>
      <inkml:brushProperty name="color" value="#E71224"/>
    </inkml:brush>
  </inkml:definitions>
  <inkml:trace contextRef="#ctx0" brushRef="#br0">223 1 20435,'0'0'5728,"-8"4"-5071,-8 7-549,1 1 0,0 1-1,1 0 1,0 1 0,1 0-1,1 1 1,-13 20 0,7-9-101,2 2 1,0 0-1,-21 56 1,33-58 79,4-26-174,0 0 0,0 1 0,0-1 0,0 1 0,0-1 0,1 0 0,-1 1 0,0-1 0,0 0 0,0 1 0,0-1 0,1 0 0,-1 1 0,0-1 0,0 0 0,1 1 0,-1-1 0,0 0 0,1 1 0,-1-1 0,0 0 0,1 0-1,-1 0 1,0 1 0,1-1 0,-1 0 0,0 0 0,1 0 0,-1 0 0,1 0 0,1 0-349,-1 0-1,1-1 1,-1 0-1,1 1 1,-1-1 0,1 0-1,-1 0 1,1 0-1,-1 0 1,0 0 0,0 0-1,1 0 1,-1 0-1,0 0 1,0-1 0,0 1-1,0 0 1,-1-1-1,1 1 1,0-1-1,0 1 1,-1-1 0,1-1-1,9-27-10635</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8:45.938"/>
    </inkml:context>
    <inkml:brush xml:id="br0">
      <inkml:brushProperty name="width" value="0.025" units="cm"/>
      <inkml:brushProperty name="height" value="0.025" units="cm"/>
      <inkml:brushProperty name="color" value="#E71224"/>
    </inkml:brush>
  </inkml:definitions>
  <inkml:trace contextRef="#ctx0" brushRef="#br0">221 7 8488,'-11'-2'8376,"2"1"-8033,1-1 0,0 1 0,-1 1 0,1 0 0,-1 0 0,1 0 0,0 1 0,-1 0 0,1 1 0,0 0 0,0 0 0,0 1 0,0 0 0,0 0 0,0 1 0,1 0 0,0 0 0,0 1 0,-7 6 0,10-7-203,0 0 0,0 0 0,1 0-1,-1 1 1,1-1 0,0 1 0,1 0 0,-1 0 0,1 0 0,0 0 0,0 0 0,0 1 0,1-1 0,0 0-1,0 1 1,0 8 0,1-11-109,1 1 0,-1 0 0,1-1 0,0 1 1,0 0-1,0-1 0,0 1 0,1-1 0,0 0 0,-1 1 0,1-1 0,0 0 0,1 0 0,-1 0 0,1-1 0,-1 1 0,1 0 0,0-1 0,0 1 0,0-1 1,0 0-1,0 0 0,0-1 0,6 3 0,4 2 7,1-2 0,-1 1 0,1-2 0,1 0 0,-1-1 1,0 0-1,27-1 0,-34-1-31,-1 0 0,1-1 0,0 0 0,-1 0 1,1-1-1,-1 0 0,0 0 0,10-5 0,-13 6 0,-1-1 1,1 0-1,-1 1 0,1-1 0,-1 0 1,0 0-1,0-1 0,0 1 0,0 0 1,0-1-1,0 1 0,-1-1 0,1 0 1,-1 1-1,1-1 0,-1 0 0,0 0 1,1-6-1,-2 7-15,1 0-1,-1-1 1,0 1 0,0 0-1,0-1 1,0 1 0,0 0 0,-1-1-1,1 1 1,-1 0 0,1-1-1,-1 1 1,0 0 0,0 0-1,0 0 1,0 0 0,0 0 0,0 0-1,-1 0 1,1 0 0,-3-2-1,1 1-68,0 0-1,-1 1 1,1-1-1,-1 1 0,0 0 1,0 0-1,0 0 1,0 1-1,0-1 0,0 1 1,-6-1-1,5 1-70,1 0 1,-1 0-1,0 1 0,0-1 1,1 1-1,-1 0 0,0 1 1,0-1-1,1 1 0,-1 0 0,0 0 1,1 0-1,-1 1 0,1 0 1,-1 0-1,1 0 0,0 0 1,0 1-1,0-1 0,0 1 0,0 0 1,-3 4-1,4-3-183,1 0-1,0 1 1,0-1-1,0 1 1,1-1 0,-1 1-1,1 0 1,0 0-1,0-1 1,1 1 0,-1 0-1,1 0 1,0 0 0,1 0-1,-1 0 1,1-1-1,0 1 1,0 0 0,0 0-1,1-1 1,-1 1-1,1-1 1,1 1 0,-1-1-1,5 7 1,22 19-5888</inkml:trace>
  <inkml:trace contextRef="#ctx0" brushRef="#br0" timeOffset="1">605 454 18866,'-10'4'2215,"0"0"-1778,-89 41 2910,91-41-3041,0 0-1,1 1 1,0 0 0,0 0-1,1 0 1,-1 1 0,1 0 0,0 0-1,1 1 1,-1-1 0,-5 11 0,11-17-292,-1 1 1,1 0 0,-1-1-1,1 1 1,0 0-1,-1-1 1,1 1 0,0 0-1,0 0 1,0 0 0,0-1-1,-1 1 1,1 0-1,0 0 1,0-1 0,0 1-1,1 0 1,-1 0 0,0 0-1,0-1 1,0 1 0,1 0-1,-1-1 1,0 1-1,1 0 1,-1 0 0,0-1-1,1 1 1,-1 0 0,1-1-1,-1 1 1,1-1-1,-1 1 1,1-1 0,0 1-1,-1-1 1,1 1 0,0-1-1,-1 0 1,1 1 0,0-1-1,-1 0 1,1 1-1,0-1 1,1 0 0,40 3 459,-34-3-340,4-1-87,-1 0-1,1-1 1,0 0-1,-1-1 1,1 0 0,-1-1-1,0 0 1,0-1 0,0 0-1,-1-1 1,0 0-1,15-12 1,-20 15-43,-1 0-1,0-1 1,0 1-1,-1-1 1,1 0 0,-1 0-1,1 0 1,-1-1-1,-1 1 1,1-1-1,-1 1 1,1-1 0,-1 0-1,-1 0 1,1 0-1,-1 0 1,0 0-1,0 0 1,0-1 0,-1 1-1,1 0 1,-1 0-1,-1-1 1,1 1-1,-1 0 1,0 0 0,0 0-1,0-1 1,-1 1-1,0 1 1,-3-7 0,3 6-92,-1 1 0,0-1 0,0 1 0,-1 0 1,1 0-1,-1 0 0,0 1 0,0-1 1,0 1-1,-1 0 0,-4-3 0,-17-9-3766,9 6-1675</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8:46.300"/>
    </inkml:context>
    <inkml:brush xml:id="br0">
      <inkml:brushProperty name="width" value="0.025" units="cm"/>
      <inkml:brushProperty name="height" value="0.025" units="cm"/>
      <inkml:brushProperty name="color" value="#E71224"/>
    </inkml:brush>
  </inkml:definitions>
  <inkml:trace contextRef="#ctx0" brushRef="#br0">0 14 13741,'0'0'9993,"72"24"-8615,-21-23-706,8-1-479,10 0-129,-6 0-481,2-4-1729,-11-9-2306,-4-8-6374</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8:46.657"/>
    </inkml:context>
    <inkml:brush xml:id="br0">
      <inkml:brushProperty name="width" value="0.025" units="cm"/>
      <inkml:brushProperty name="height" value="0.025" units="cm"/>
      <inkml:brushProperty name="color" value="#E71224"/>
    </inkml:brush>
  </inkml:definitions>
  <inkml:trace contextRef="#ctx0" brushRef="#br0">0 89 14189,'0'0'1244,"12"-10"1388,-2 1-2012,1 1 1,0 0-1,0 1 0,0 0 0,1 1 0,0 0 1,0 1-1,0 0 0,1 1 0,21-4 1,-32 7-555,20-1 746,0 0 1,0 2-1,35 2 0,-52-1-719,1 0 0,-1 0-1,0 0 1,0 1 0,0 0-1,0 0 1,-1 0-1,1 0 1,7 5 0,-11-5-75,1 0 0,0-1 1,0 1-1,-1 0 0,1 0 0,-1 0 1,1 0-1,-1 0 0,0 0 1,0 0-1,0 0 0,0 1 0,0-1 1,-1 0-1,1 1 0,-1-1 1,1 1-1,-1-1 0,0 0 0,0 1 1,0 3-1,-1-1-12,0 1 0,-1-1 0,1 1-1,-1-1 1,0 0 0,-1 0 0,1 0 0,-1 0 0,0 0 0,0 0 0,0-1 0,-1 1-1,0-1 1,-4 4 0,-12 10 29,-36 27 1,35-29-8,-15 10-5,13-9-9,0 0 0,2 2 0,-1 0 0,2 1 0,-18 24 0,36-42-13,0 1 1,0-1-1,1 1 1,-1 0-1,1 0 1,0 0-1,0 0 1,0 0-1,0 0 1,0 0-1,0 0 1,1 0-1,0 0 1,0 1 0,-1-1-1,2 5 1,0-6-1,-1 0 1,1 0 0,0 0-1,0 0 1,0 0-1,1 0 1,-1 0 0,0 0-1,1 0 1,-1-1 0,1 1-1,-1 0 1,1-1 0,0 1-1,0-1 1,0 0 0,0 0-1,0 0 1,0 0 0,0 0-1,0 0 1,4 1 0,16 4-69,1-1 1,-1-1-1,1-1 1,42 0 0,92-12-2741,-133 6 654,0-2 0,0 0 1,30-12-1,1-5-6186</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8:47.016"/>
    </inkml:context>
    <inkml:brush xml:id="br0">
      <inkml:brushProperty name="width" value="0.025" units="cm"/>
      <inkml:brushProperty name="height" value="0.025" units="cm"/>
      <inkml:brushProperty name="color" value="#E71224"/>
    </inkml:brush>
  </inkml:definitions>
  <inkml:trace contextRef="#ctx0" brushRef="#br0">406 0 17745,'0'0'1569,"-70"31"769,23-8-608,-3 10-513,-3 3 0,5 6-192,3 0-768,11-2-161,5-5-64,13-6 64,7-6-96,5-9-32,4-7-961,4-7-1089,5-1-961,7-19-2498,2-10-5670</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8:47.392"/>
    </inkml:context>
    <inkml:brush xml:id="br0">
      <inkml:brushProperty name="width" value="0.025" units="cm"/>
      <inkml:brushProperty name="height" value="0.025" units="cm"/>
      <inkml:brushProperty name="color" value="#E71224"/>
    </inkml:brush>
  </inkml:definitions>
  <inkml:trace contextRef="#ctx0" brushRef="#br0">175 0 15278,'-14'3'1469,"1"0"-987,1 0 0,-1 1 0,1 0 0,0 1 0,1 0 0,-17 10 1,23-12-261,1 0 0,0 0 0,0 0 0,0 1-1,0-1 1,0 1 0,1 0 0,0 0 0,0 0 0,0 1 0,0-1 0,0 1 0,1 0 0,0 0 0,0 0 0,0 0 0,1 0 0,0 0 0,0 0 0,0 0 0,0 10 0,1-12-155,0-1-1,0 0 1,1 1-1,-1-1 1,1 1-1,0-1 1,-1 1-1,1-1 1,0 0-1,0 0 1,0 1-1,1-1 1,-1 0 0,1 0-1,-1 0 1,1 0-1,-1 0 1,4 2-1,0 0 39,0-1-1,0 0 1,0 0 0,0-1-1,1 1 1,-1-1-1,11 3 1,3-1 82,1-1 1,0 0-1,35-1 1,-45-2-152,0 0 0,0-1 0,0 0 0,0-1 0,0 0 0,0 0 0,15-7 1,-22 8-28,0 0 1,-1-1 0,1 1 0,-1-1 0,1 1-1,-1-1 1,0 0 0,0 0 0,0 0 0,0-1-1,0 1 1,0 0 0,0-1 0,-1 1 0,1-1-1,-1 1 1,0-1 0,0 0 0,0 0-1,0 1 1,0-1 0,0 0 0,-1 0 0,0 0-1,1 0 1,-1 0 0,0 0 0,-1 0 0,1 0-1,-1-3 1,0 2-33,-1 0 1,1 0-1,-1 1 0,0-1 0,0 1 1,0 0-1,-1 0 0,1 0 0,-1 0 1,0 0-1,1 0 0,-1 1 0,-1-1 0,1 1 1,0 0-1,0 0 0,-1 0 0,0 0 1,1 0-1,-1 1 0,0 0 0,1 0 0,-8-2 1,7 2-117,1 0 0,0 0 1,-1 1-1,1-1 0,-1 1 0,1-1 1,-1 1-1,1 0 0,-1 1 0,0-1 1,1 0-1,-1 1 0,1 0 1,0 0-1,-1 0 0,1 0 0,0 1 1,0-1-1,-1 1 0,1 0 1,0 0-1,1 0 0,-1 0 0,0 0 1,1 1-1,-4 3 0,3-1-437,1 1-1,0-1 1,0 1-1,0 0 0,0 0 1,1 0-1,0 0 1,1 0-1,-1 0 1,1 0-1,0 0 1,0 0-1,3 11 1,11 18-4811</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39.322"/>
    </inkml:context>
    <inkml:brush xml:id="br0">
      <inkml:brushProperty name="width" value="0.025" units="cm"/>
      <inkml:brushProperty name="height" value="0.025" units="cm"/>
    </inkml:brush>
  </inkml:definitions>
  <inkml:trace contextRef="#ctx0" brushRef="#br0">0 13 7976,'0'-7'10409,"0"1"-4483,0 15-5926,0 3-192,4-2-1282,1-5-1857,0-1-3908</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8:47.723"/>
    </inkml:context>
    <inkml:brush xml:id="br0">
      <inkml:brushProperty name="width" value="0.025" units="cm"/>
      <inkml:brushProperty name="height" value="0.025" units="cm"/>
      <inkml:brushProperty name="color" value="#E71224"/>
    </inkml:brush>
  </inkml:definitions>
  <inkml:trace contextRef="#ctx0" brushRef="#br0">195 145 19442,'0'0'1298,"-11"0"506,5 0-1573,-13 0 524,-1 1 0,1 0 1,-25 6-1,38-6-556,1 1 0,-1 0 0,0 0 0,1 0 1,0 0-1,-1 1 0,-6 5 0,10-6-134,0-1 0,0 1-1,0 0 1,0-1 0,1 1 0,-1 0-1,1 0 1,-1 1 0,1-1-1,0 0 1,0 0 0,0 1 0,0-1-1,0 0 1,1 1 0,-1-1 0,1 1-1,-1 3 1,1-5-35,0 0-1,0 0 1,0 0 0,1 1-1,-1-1 1,0 0 0,1 0-1,-1 0 1,1 0 0,-1 0-1,1 0 1,-1 1-1,1-2 1,0 1 0,0 0-1,-1 0 1,1 0 0,0 0-1,0 0 1,0-1 0,0 1-1,0 0 1,0-1 0,0 1-1,0 0 1,0-1-1,1 0 1,-1 1 0,0-1-1,0 0 1,2 1 0,44 4 290,-42-5-281,9 1-19,0-1-1,0-1 1,0 0 0,-1-1-1,1 0 1,0-1 0,-1-1 0,23-8-1,-31 9 28,0 1 1,-1-1-1,1 0 0,-1 0 0,0 0 0,1-1 1,-1 1-1,-1-1 0,1 0 0,0 0 0,-1 0 0,0-1 1,0 1-1,0-1 0,-1 0 0,0 0 0,0 0 1,0 0-1,0 0 0,-1 0 0,1-1 0,-2 1 0,1 0 1,0-1-1,-1-8 0,-1 10-26,1-1-1,-1 1 1,0-1-1,0 1 1,0 0-1,-1 0 1,1 0 0,-1-1-1,0 2 1,0-1-1,-1 0 1,1 0 0,-1 1-1,0-1 1,0 1-1,0 0 1,0 0-1,-1 0 1,1 0 0,-1 0-1,0 1 1,1 0-1,-9-4 1,5 3-32,1 0 1,-2 0-1,1 1 1,0 0-1,0 0 1,-1 1-1,1 0 1,0 0-1,-1 1 1,1-1-1,-1 2 1,1-1-1,-15 4 1,21-4-24,0 1-1,0-1 1,-1 1-1,1 0 1,0 0 0,0-1-1,0 1 1,0 0 0,0 0-1,0 0 1,1 0 0,-1 0-1,0 0 1,0 1-1,1-1 1,-1 0 0,0 0-1,1 0 1,0 1 0,-1-1-1,1 0 1,0 1-1,-1-1 1,1 0 0,0 1-1,0-1 1,0 0 0,0 1-1,0-1 1,0 0-1,1 1 1,0 1 0,-1 1-173,1 0 0,0 0 0,0 0 0,0-1 0,1 1 0,-1 0 0,1-1 0,0 1 0,0-1 0,3 5 0,3-1-650,0-1 0,0 1 0,1-1 1,0-1-1,0 0 0,0 0 0,1-1 0,0 0 0,0 0 1,0-1-1,17 3 0,25 0-7199</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8:48.096"/>
    </inkml:context>
    <inkml:brush xml:id="br0">
      <inkml:brushProperty name="width" value="0.025" units="cm"/>
      <inkml:brushProperty name="height" value="0.025" units="cm"/>
      <inkml:brushProperty name="color" value="#E71224"/>
    </inkml:brush>
  </inkml:definitions>
  <inkml:trace contextRef="#ctx0" brushRef="#br0">577 0 15727,'0'0'1655,"-3"14"672,0-1-1816,1 0-1,0 1 0,1-1 0,0 0 1,1 0-1,1 1 0,0-1 0,1 0 1,0 0-1,1 0 0,6 16 0,46 80 1804,-39-80-2076,0 1-1,-2 0 1,-1 0-1,9 36 1,-20-57-219,0 1 0,-1-1 0,0 1 0,0 0 0,-1-1 1,0 1-1,-1 0 0,0 0 0,0-1 0,-1 1 0,0-1 0,-1 1 1,0-1-1,-1 0 0,0 0 0,0-1 0,-1 1 0,-8 11 0,-4 1 14,-1 0 0,-1-1 0,0-1 0,-2 0 0,0-2 0,-42 26 0,2-7-581,-95 40 1,40-30-2336,37-21-2044,-14-1-5974</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9:24.808"/>
    </inkml:context>
    <inkml:brush xml:id="br0">
      <inkml:brushProperty name="width" value="0.025" units="cm"/>
      <inkml:brushProperty name="height" value="0.025" units="cm"/>
      <inkml:brushProperty name="color" value="#E71224"/>
    </inkml:brush>
  </inkml:definitions>
  <inkml:trace contextRef="#ctx0" brushRef="#br0">1 1 3844,'0'0'-96</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9:25.925"/>
    </inkml:context>
    <inkml:brush xml:id="br0">
      <inkml:brushProperty name="width" value="0.025" units="cm"/>
      <inkml:brushProperty name="height" value="0.025" units="cm"/>
      <inkml:brushProperty name="color" value="#E71224"/>
    </inkml:brush>
  </inkml:definitions>
  <inkml:trace contextRef="#ctx0" brushRef="#br0">13 0 5285,'0'0'5146,"-2"10"-3768,-2 5-971,1 1 0,1 0 0,1 0 0,1 0 0,0 0 0,0 0 0,2 0 0,0 0 0,1 0 1,0 0-1,2-1 0,0 0 0,0 0 0,1 0 0,1 0 0,1-1 0,0 0 0,1-1 1,0 0-1,1 0 0,0-1 0,17 16 0,-17-19-261,0 0 0,1-1 0,-1 0 0,1-1 0,1-1 0,0 1 0,-1-2 0,2 1 0,24 6 0,-19-8-22,0-1 1,0-1 0,0-1 0,0 0-1,0-2 1,34-4 0,27-10 42,126-42 0,-70 17-138,-96 29-8,239-55-23,-239 59 52,1 2 0,-1 1 1,1 3-1,0 1 0,43 5 0,-74-3 35,1 0-1,-2 1 0,1 0 1,0 0-1,-1 1 0,1 0 1,-1 1-1,0 0 0,0 0 1,-1 0-1,0 1 0,0 0 1,0 1-1,-1-1 0,1 1 1,-2 1-1,1-1 0,-1 1 1,8 15-1,-12-21-169,1 0-1,-1 0 1,1 0-1,0 0 1,0-1 0,-1 1-1,1-1 1,0 1-1,1-1 1,-1 1 0,0-1-1,0 0 1,0 0-1,1 0 1,-1-1 0,0 1-1,1 0 1,-1-1-1,1 0 1,-1 1-1,1-1 1,-1 0 0,1 0-1,-1-1 1,1 1-1,-1 0 1,0-1 0,1 1-1,3-2 1,17-11-4852,-9-9-3905,-11 13 2927</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9:26.316"/>
    </inkml:context>
    <inkml:brush xml:id="br0">
      <inkml:brushProperty name="width" value="0.025" units="cm"/>
      <inkml:brushProperty name="height" value="0.025" units="cm"/>
      <inkml:brushProperty name="color" value="#E71224"/>
    </inkml:brush>
  </inkml:definitions>
  <inkml:trace contextRef="#ctx0" brushRef="#br0">64 248 5958,'0'0'3032,"-9"2"-149,-4 0-1946,-29 7 2268,64-14 610,27-5-3674,56-27 227,2 4 1,206-34-1,-300 66-204,0-1 0,1 2 0,-1 0 0,0 0-1,26 5 1,-33-3-96,-1-1 0,1 1 0,-1 1 0,0-1 0,0 1 0,0 0 0,0 0 0,0 0 0,0 0 0,-1 1 0,0 0 0,0 0 0,0 0 0,0 1 0,5 8 0,5 8 449,0-1 1,30 32-1,-37-46-373,0 0 0,0 0-1,0-1 1,1 1 0,0-2 0,0 1 0,1-1-1,-1 0 1,1-1 0,16 4 0,8 0 95,2-2 0,-1-1 0,1-1 0,-1-3-1,60-5 1,-46-1-163,0-3-1,-1-1 0,71-26 1,-72 16 351,0-3 0,-1-1 0,-2-2 0,0-2 0,68-60 0,-106 84-678,18-18 529,-17 4-5430,-6-1-1499</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9:26.674"/>
    </inkml:context>
    <inkml:brush xml:id="br0">
      <inkml:brushProperty name="width" value="0.025" units="cm"/>
      <inkml:brushProperty name="height" value="0.025" units="cm"/>
      <inkml:brushProperty name="color" value="#E71224"/>
    </inkml:brush>
  </inkml:definitions>
  <inkml:trace contextRef="#ctx0" brushRef="#br0">92 60 5926,'0'0'96,"-52"1"-1986,41-1 2050,-3 0 865,3 0-288,9 0-545,0-2-96,2-7-96,2-5-64,9-1-929,5-6-2690</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9:27.004"/>
    </inkml:context>
    <inkml:brush xml:id="br0">
      <inkml:brushProperty name="width" value="0.025" units="cm"/>
      <inkml:brushProperty name="height" value="0.025" units="cm"/>
      <inkml:brushProperty name="color" value="#E71224"/>
    </inkml:brush>
  </inkml:definitions>
  <inkml:trace contextRef="#ctx0" brushRef="#br0">434 53 7175,'8'-7'2028,"44"-38"1661,-77 70 2366,-14 25-4292,7-8-975,-71 86 1625,-169 277 0,267-397-2357,3-6-58,0 1 1,1-1-1,-1 1 1,0 0-1,1 0 1,-1 0-1,1 0 1,0 0-1,0 0 1,0 0-1,1 0 1,-1 0-1,1 0 1,-1 1-1,1 5 1,18-21-1718,-10 2 501,0 0 1,-1-1 0,-1 1 0,0-1 0,0-1 0,-1 1 0,0-1-1,-1 0 1,4-16 0,1-15-5066</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9:27.352"/>
    </inkml:context>
    <inkml:brush xml:id="br0">
      <inkml:brushProperty name="width" value="0.025" units="cm"/>
      <inkml:brushProperty name="height" value="0.025" units="cm"/>
      <inkml:brushProperty name="color" value="#E71224"/>
    </inkml:brush>
  </inkml:definitions>
  <inkml:trace contextRef="#ctx0" brushRef="#br0">0 413 10314,'0'0'9801,"10"-8"-8669,15-9-713,2 2 0,0 0 0,52-19 0,-41 18-356,0-2 0,-1-1 0,-1-2 0,-1-2 0,-1-1 1,-1-2-1,-1-1 0,-2-1 0,0-2 0,47-62 0,-112 141 563,-46 84-1,73-115-527,0-1 0,0 2 0,2-1 0,0 1 0,2-1 0,0 2 0,1-1 0,0 0 0,1 24 0,2-40-107,0 0 0,1 0-1,-1 0 1,0 0 0,1 0-1,0 0 1,0 0 0,-1 0 0,2-1-1,-1 1 1,0 0 0,1 0-1,-1-1 1,1 1 0,0-1-1,0 1 1,0-1 0,0 0-1,0 0 1,0 0 0,0 0-1,1 0 1,-1-1 0,1 1-1,0 0 1,-1-1 0,4 1-1,-2-1-328,0 0-1,-1 0 0,1 0 0,0-1 1,0 0-1,-1 1 0,1-2 0,7 0 1,21-6-5641</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9:28.121"/>
    </inkml:context>
    <inkml:brush xml:id="br0">
      <inkml:brushProperty name="width" value="0.025" units="cm"/>
      <inkml:brushProperty name="height" value="0.025" units="cm"/>
      <inkml:brushProperty name="color" value="#E71224"/>
    </inkml:brush>
  </inkml:definitions>
  <inkml:trace contextRef="#ctx0" brushRef="#br0">96 47 5830,'0'0'3496,"5"-10"-1083,5-9-1612,-1 1 5807,-22 40-2710,-10 18-2798,-27 71 0,43-92-1074,0 0 0,2 1-1,0 0 1,2 0 0,0 1 0,0 22 0,3-40-33,0 1 1,0-1 0,0 0 0,1 0 0,-1 0-1,1 0 1,0 0 0,0 0 0,0 0-1,0-1 1,1 1 0,-1 0 0,1 0-1,-1-1 1,1 1 0,0-1 0,0 0-1,0 1 1,4 2 0,-2-2-93,1 0-1,-1-1 1,1 1-1,0-1 1,0 0 0,0 0-1,0-1 1,0 1 0,0-1-1,9 0 1,-1 0-838,1 0 0,-1-1 0,23-4 1,28-11-7152,-18-4-2877</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9:28.512"/>
    </inkml:context>
    <inkml:brush xml:id="br0">
      <inkml:brushProperty name="width" value="0.025" units="cm"/>
      <inkml:brushProperty name="height" value="0.025" units="cm"/>
      <inkml:brushProperty name="color" value="#E71224"/>
    </inkml:brush>
  </inkml:definitions>
  <inkml:trace contextRef="#ctx0" brushRef="#br0">147 53 12876,'-11'4'2878,"2"0"-2121,-64 30 2845,69-32-3357,0 0 0,0 1 0,0-1 0,1 1 0,-1 0 0,1 0 0,-1 0 1,1 0-1,0 1 0,0-1 0,1 1 0,-1 0 0,1 0 0,0 0 0,0 0 0,-2 5 0,4-9-220,0 1 0,0 0 0,0-1 0,0 1 0,1 0 0,-1-1 0,0 1 0,0 0 0,0-1 0,1 1 0,-1 0 0,0-1-1,1 1 1,-1 0 0,1-1 0,-1 1 0,0-1 0,1 1 0,-1-1 0,1 1 0,0-1 0,-1 1 0,1-1 0,-1 0 0,1 1 0,0-1 0,-1 0 0,1 0 0,0 1 0,-1-1 0,1 0 0,0 0 0,-1 0 0,1 0 0,0 0 0,0 0 0,-1 0 0,1 0-1,0 0 1,-1 0 0,1 0 0,0 0 0,-1-1 0,2 1 0,34-6 69,-27 2-74,0 0 1,0 0-1,0-1 0,0 0 0,-1 0 1,0-1-1,0 0 0,10-11 0,-14 13-13,1 0-1,-1-1 0,-1 1 1,1-1-1,-1 0 0,1 0 0,-1 0 1,-1 0-1,1-1 0,-1 1 1,0-1-1,0 1 0,0-1 0,-1 0 1,1-7-1,-2 12-8,0 0-1,0 0 1,0 1-1,0-1 1,0 0-1,0 0 1,-1 1-1,1-1 1,0 0-1,0 0 1,-1 1-1,1-1 1,0 0-1,-1 1 1,1-1-1,-1 0 1,1 1-1,-1-1 1,1 0-1,-1 1 1,1-1-1,-1 1 1,0-1-1,1 1 1,-1 0-1,0-1 1,1 1-1,-2-1 1,-26 1-539,24 1 437,0 0 0,0 0 0,0 1 0,1-1 0,-1 1 0,1 0 0,-1 0 0,1 0 1,0 0-1,-1 0 0,1 1 0,-4 5 0,5-7-66,1 1 0,0 0 0,0-1 0,-1 1 0,1 0 0,1 0 0,-1 0 0,0 0 0,0 0 0,1 0 0,-1 0 0,1 0 1,0 1-1,0-1 0,-1 0 0,1 0 0,1 0 0,-1 0 0,0 0 0,0 0 0,1 1 0,-1-1 0,1 0 0,0 0 0,0 0 1,0 0-1,0-1 0,1 4 0,1-3-446,0 0 0,-1 1 0,1-1-1,0-1 1,0 1 0,1 0 0,-1-1 0,0 1 0,0-1 0,1 0 0,-1 0 0,1-1 0,-1 1 0,1-1-1,-1 1 1,6-1 0,19 0-7797</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42.219"/>
    </inkml:context>
    <inkml:brush xml:id="br0">
      <inkml:brushProperty name="width" value="0.025" units="cm"/>
      <inkml:brushProperty name="height" value="0.025" units="cm"/>
    </inkml:brush>
  </inkml:definitions>
  <inkml:trace contextRef="#ctx0" brushRef="#br0">202 68 6758,'0'0'2979,"7"-9"-811,0 2-1349,-4 4-474,0 1 1,0-1-1,-1 0 1,1 1-1,-1-1 1,0 0-1,0 0 1,0-1-1,0 1 0,-1 0 1,3-7-1,-4 10-220,-1-1 0,1 1-1,0-1 1,0 1-1,0-1 1,-1 1 0,1-1-1,0 1 1,-1-1 0,1 1-1,0-1 1,-1 1-1,1 0 1,0-1 0,-1 1-1,1 0 1,-1-1 0,1 1-1,-1 0 1,1-1 0,-1 1-1,1 0 1,-1 0-1,1 0 1,-1-1 0,1 1-1,-1 0 1,0 0 0,1 0-1,-1 0 1,1 0-1,-1 0 1,1 0 0,-1 0-1,1 0 1,-1 0 0,0 1-1,-31 0-20,27-1 277,-9 2-138,0 0 0,1 1 0,-1 0 0,1 1 0,0 1 0,0 0 0,0 1-1,0 0 1,1 1 0,0 0 0,-19 16 0,31-23-240,0 0 0,0 0 1,0 1-1,0-1 0,-1 0 0,1 0 1,0 0-1,0 0 0,0 0 0,0 0 1,0 1-1,0-1 0,0 0 0,-1 0 1,1 0-1,0 0 0,0 0 0,0 1 0,0-1 1,0 0-1,0 0 0,0 0 0,0 0 1,0 1-1,0-1 0,0 0 0,0 0 1,0 0-1,0 0 0,0 1 0,0-1 1,0 0-1,0 0 0,0 0 0,0 0 0,1 0 1,-1 1-1,0-1 0,0 0 0,0 0 1,0 0-1,0 0 0,0 0 0,0 0 1,0 1-1,1-1 0,-1 0 0,0 0 1,0 0-1,0 0 0,0 0 0,0 0 1,1 0-1,-1 0 0,0 0 0,17 4 104,30-3-204,-38-2-30,4 2 38,0-1 0,-1 1-1,1 1 1,0 0 0,-1 1 0,1 1-1,12 5 1,-22-8 101,0 0 0,0 0 0,0 1 0,0-1 0,0 1 0,0 0-1,-1 0 1,1 0 0,-1 0 0,0 0 0,1 0 0,-1 1 0,0-1 0,0 1 0,0 0-1,-1-1 1,1 1 0,-1 0 0,1 0 0,-1 0 0,0 0 0,0 0 0,-1 1 0,1-1-1,0 0 1,-1 0 0,0 0 0,0 1 0,0-1 0,0 0 0,0 0 0,-1 1 0,-1 5-1,0-6 96,1-1 0,-1 1 0,0 0 0,1 0 0,-1-1-1,-1 1 1,1-1 0,0 0 0,-1 0 0,1 1-1,-1-2 1,1 1 0,-1 0 0,0 0 0,0-1 0,0 0-1,0 1 1,0-1 0,0 0 0,0-1 0,0 1-1,-5 0 1,-9 2 528,0 0 0,-33-1 0,45-2-737,-56-4 829,59 4-831,1 0 1,-1 0-1,0-1 0,0 1 1,1 0-1,-1-1 1,0 1-1,1-1 1,-1 1-1,0-1 0,1 0 1,-1 0-1,1 0 1,-1 0-1,1 0 1,-1 0-1,1 0 0,0 0 1,0-1-1,0 1 1,-1 0-1,1-1 1,0 1-1,1-1 0,-1 1 1,0-1-1,0 0 1,1 1-1,-2-4 1,15 2-9440,-12 3 7923,11-2-5624</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9:28.855"/>
    </inkml:context>
    <inkml:brush xml:id="br0">
      <inkml:brushProperty name="width" value="0.025" units="cm"/>
      <inkml:brushProperty name="height" value="0.025" units="cm"/>
      <inkml:brushProperty name="color" value="#E71224"/>
    </inkml:brush>
  </inkml:definitions>
  <inkml:trace contextRef="#ctx0" brushRef="#br0">1 19 10634,'0'0'9043,"8"-3"-7655,29-11-395,-36 13-958,0 1 0,0 0-1,0 0 1,0-1-1,1 1 1,-1 0 0,0 0-1,0 0 1,0 0 0,1 0-1,-1 1 1,0-1 0,0 0-1,0 0 1,0 1 0,0-1-1,1 1 1,-1-1 0,0 1-1,0-1 1,0 1 0,0 0-1,0-1 1,0 1-1,-1 0 1,1 0 0,0 0-1,0 0 1,-1 0 0,1 0-1,0 0 1,-1 0 0,1 0-1,-1 0 1,1 0 0,-1 0-1,1 0 1,-1 0 0,0 1-1,0-1 1,0 2 0,4 54 1604,-4-49-1066,-1-7-541,1 1 1,0-1 0,0 0-1,0 0 1,0 0-1,0 0 1,0 0 0,1 1-1,-1-1 1,0 0 0,1 0-1,-1 0 1,0 0-1,1 0 1,-1 0 0,1 0-1,0 0 1,-1 0 0,1 0-1,0 0 1,-1-1 0,1 1-1,0 0 1,0 0-1,0-1 1,0 1 0,0 0-1,0-1 1,0 1 0,0-1-1,0 1 1,0-1-1,0 0 1,0 1 0,0-1-1,0 0 1,0 0 0,1 0-1,-1 0 1,0 0-1,0 0 1,0 0 0,0 0-1,0 0 1,0-1 0,1 1-1,-1 0 1,0-1 0,0 1-1,0 0 1,0-1-1,0 0 1,1 0 0,11-5-35,-1 0 1,0 0-1,17-13 1,-18 12 28,2-2-165,-8 6 73,0-1-1,0 1 0,0 0 1,0 0-1,1 0 0,-1 1 1,1 0-1,0 0 0,0 0 1,11-1-1,-16 4 61,-1-1 0,1 0 0,-1 1-1,1-1 1,-1 1 0,1-1 0,-1 1-1,1 0 1,-1-1 0,1 1 0,-1 0-1,1-1 1,-1 1 0,0 0 0,0-1 0,1 1-1,-1 0 1,0 0 0,0-1 0,0 1-1,0 0 1,0 0 0,0-1 0,0 1 0,0 0-1,0 0 1,0-1 0,0 1 0,0 0-1,-1 1 1,-4 26 162,4-25-147,-1 1 61,0 0-1,1 1 1,-1-1-1,1 1 1,0-1-1,0 1 1,0 6-1,1-11-72,0 1-1,0-1 1,0 1 0,1-1-1,-1 0 1,0 1-1,0-1 1,0 0 0,0 1-1,1-1 1,-1 0-1,0 0 1,0 1-1,0-1 1,1 0 0,-1 0-1,0 1 1,1-1-1,-1 0 1,0 0 0,0 1-1,1-1 1,-1 0-1,0 0 1,1 0 0,-1 0-1,0 0 1,1 0-1,-1 0 1,1 1-1,-1-1 1,0 0 0,1 0-1,-1 0 1,1-1-1,27-9-863,24-21-3384,-17 6-2369,-5 3-1346</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9:29.216"/>
    </inkml:context>
    <inkml:brush xml:id="br0">
      <inkml:brushProperty name="width" value="0.025" units="cm"/>
      <inkml:brushProperty name="height" value="0.025" units="cm"/>
      <inkml:brushProperty name="color" value="#E71224"/>
    </inkml:brush>
  </inkml:definitions>
  <inkml:trace contextRef="#ctx0" brushRef="#br0">181 0 9833,'0'0'3065,"-12"5"-97,2-1-2312,-1 0 79,0 1 1,0 0-1,0 0 0,1 1 1,-13 9-1,21-13-700,0-1-1,1 0 1,-1 1-1,0 0 1,0-1 0,1 1-1,-1 0 1,1 0-1,0 0 1,-1 0-1,1 0 1,0 0 0,0 0-1,1 1 1,-1-1-1,0 0 1,1 0-1,-1 1 1,1-1-1,-1 0 1,1 1 0,0-1-1,0 1 1,1-1-1,-1 0 1,0 1-1,1-1 1,-1 0 0,1 1-1,0-1 1,0 0-1,0 0 1,0 0-1,0 0 1,0 0-1,3 4 1,11 15 63,-7-11 2,-1 0 1,1 0-1,-2 0 1,0 1 0,0 0-1,-1 0 1,0 0-1,-1 1 1,0 0-1,-1 0 1,0 0-1,-1 0 1,1 19-1,-3-10 479,0 0-1,-2 0 0,-1-1 0,-7 31 0,9-46-439,-1 0 0,1-1-1,0 1 1,-1 0 0,0-1-1,0 0 1,-1 1 0,1-1 0,-1 0-1,0 0 1,0-1 0,0 1-1,-1 0 1,1-1 0,-1 0-1,1 0 1,-1 0 0,0 0-1,-1-1 1,1 1 0,0-1 0,-1 0-1,1-1 1,-1 1 0,-7 1-1,11-3-105,-1 0 0,1 0 0,-1 0 0,1 0 0,0 0 0,-1 0 0,1 0 0,-1 0 0,1-1 0,-1 1 0,1-1 0,0 1 0,-1-1 0,1 1 0,0-1 0,0 0 0,-1 0 0,1 1 0,0-1 0,0 0 0,0 0 0,0 0 0,-1-2 0,0 0-5,0 0-1,0 0 0,0-1 0,1 1 0,0-1 0,-1 1 1,1-1-1,-1-7 0,0-6-32,0 0-1,3-36 1,-1 49 25,1-6-17,0 0 0,1 0-1,0 0 1,1 1 0,0-1 0,0 0-1,1 1 1,0 0 0,1 0 0,0 0-1,0 1 1,1-1 0,0 1 0,0 1-1,1-1 1,0 1 0,1 0 0,-1 1-1,16-11 1,12-5-493,2 2 1,0 1-1,61-21 0,-18 8-2683,-8-3-3254,1-6-6727</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9:29.799"/>
    </inkml:context>
    <inkml:brush xml:id="br0">
      <inkml:brushProperty name="width" value="0.025" units="cm"/>
      <inkml:brushProperty name="height" value="0.025" units="cm"/>
      <inkml:brushProperty name="color" value="#E71224"/>
    </inkml:brush>
  </inkml:definitions>
  <inkml:trace contextRef="#ctx0" brushRef="#br0">12 0 9833,'0'0'6241,"-3"10"-4042,1-1-1814,0 1 0,0 0 0,1-1 0,0 1 0,1 0 0,0 0 1,0 0-1,1 0 0,0 0 0,1-1 0,0 1 0,1 0 0,0-1 0,0 0 0,8 16 0,15 15 439,2 0 0,1-2 0,40 39 1,46 59-257,-91-102-535,0 1 1,-3 1-1,22 48 0,-15-36-4444,-25-44 498,-20-25 285,-5-8-3691</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9:30.191"/>
    </inkml:context>
    <inkml:brush xml:id="br0">
      <inkml:brushProperty name="width" value="0.025" units="cm"/>
      <inkml:brushProperty name="height" value="0.025" units="cm"/>
      <inkml:brushProperty name="color" value="#E71224"/>
    </inkml:brush>
  </inkml:definitions>
  <inkml:trace contextRef="#ctx0" brushRef="#br0">0 461 10282,'0'0'10036,"5"7"-8718,-3-4-1206,-1 0-1,1-1 0,0 1 0,0-1 0,1 1 0,-1-1 0,0 0 0,1 0 0,-1 0 0,1 0 0,-1-1 0,1 1 0,0-1 0,5 3 0,-3-3 11,0 0 0,-1-1 0,1 1 0,0-1 0,-1 0 0,1 0 0,0-1 0,-1 1 0,1-1 0,-1 0 0,1 0 0,7-4 0,3-1 34,-1-1 0,0-1 1,0 0-1,0-1 0,-1 0 1,-1-1-1,1-1 1,-2 0-1,1-1 0,-2 0 1,0 0-1,0-1 0,-1 0 1,0-1-1,8-20 0,-5 9-145,-2 1-1,0-2 0,-2 1 1,0-1-1,-2-1 0,-1 1 0,-2-1 1,2-38-1,-5 30-240,1 44 223,0 0-1,1 0 1,0-1-1,1 1 1,0-1-1,0 1 1,1-1-1,0 0 1,0 0-1,1 0 1,0-1-1,0 0 1,8 8-1,5 6 4,1-1-1,2 0 1,25 18 0,-21-20-919,1-1 0,29 15 1,-25-17-2488,58 19 0,-37-19-6957</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9:31.108"/>
    </inkml:context>
    <inkml:brush xml:id="br0">
      <inkml:brushProperty name="width" value="0.025" units="cm"/>
      <inkml:brushProperty name="height" value="0.025" units="cm"/>
      <inkml:brushProperty name="color" value="#E71224"/>
    </inkml:brush>
  </inkml:definitions>
  <inkml:trace contextRef="#ctx0" brushRef="#br0">262 56 8104,'0'0'6288,"-1"-9"-3090,0 7-3079,1 0 1,0 0 0,0 0-1,0 0 1,-1 0-1,1 0 1,-1 1-1,1-1 1,-1 0-1,0 0 1,1 1-1,-1-1 1,0 0-1,0 1 1,0-1-1,-1 1 1,1-1-1,0 1 1,0 0 0,-1-1-1,1 1 1,-1 0-1,1 0 1,-1 0-1,0 0 1,1 0-1,-1 0 1,0 1-1,1-1 1,-1 0-1,0 1 1,0 0-1,0-1 1,0 1-1,0 0 1,1 0-1,-1 0 1,0 0 0,0 0-1,-3 1 1,-5 0 18,0 1 1,0 1-1,0-1 1,0 1 0,0 1-1,1 0 1,0 0 0,-15 10-1,8-4 103,1 1-1,0 1 1,-25 23 0,23-10-44,16-25-196,1 1 1,0-1 0,0 1-1,0-1 1,0 1 0,-1-1 0,1 1-1,0-1 1,0 1 0,0-1 0,0 1-1,0-1 1,0 1 0,0-1-1,0 1 1,0-1 0,1 1 0,-1-1-1,0 0 1,0 1 0,0-1-1,0 1 1,1-1 0,-1 1 0,0-1-1,0 1 1,1-1 0,-1 0 0,0 1-1,1-1 1,-1 0 0,1 1-1,-1-1 1,0 0 0,1 0 0,-1 1-1,1-1 1,-1 0 0,1 0 0,-1 1-1,1-1 1,-1 0 0,1 0-1,-1 0 1,1 0 0,-1 0 0,1 0-1,-1 0 1,1 0 0,-1 0 0,1 0-1,0 0 1,104-1 124,-82-1-158,0 1 1,0 2 0,1 0 0,-1 1 0,0 1 0,0 1 0,28 9 0,-48-12 22,-1 0-1,1 0 0,-1 0 1,1 0-1,-1 1 1,1-1-1,-1 1 1,0-1-1,0 1 0,0 0 1,0 0-1,0 0 1,0 0-1,-1 0 1,3 4-1,-3-4 16,-1 0 0,1-1 0,-1 1 0,0-1 0,1 1-1,-1 0 1,0-1 0,0 1 0,0 0 0,0-1 0,-1 1 0,1 0 0,0-1 0,-1 1 0,1-1 0,-1 1-1,1-1 1,-1 1 0,-1 1 0,-2 3 107,0-1 0,0 0 0,0 0 0,-1 0-1,0-1 1,0 1 0,0-1 0,0 0 0,-1 0 0,-9 4 0,-1 0 93,-1 0 1,0-1 0,0-1 0,0-1-1,-1 0 1,0-2 0,0 0 0,0 0-1,0-2 1,-19-1 0,36 1-245,0-1 0,0 0 0,1 0 1,-1-1-1,0 1 0,0 0 0,0 0 0,1 0 0,-1-1 1,0 1-1,0 0 0,1 0 0,-1-1 0,0 1 0,1-1 1,-1 1-1,0-1 0,1 1 0,-1-1 0,1 1 0,-1-1 1,1 0-1,-1 1 0,1-1 0,-1 1 0,1-1 1,0 0-1,-1 0 0,1 1 0,0-1 0,-1 0 0,1 0 1,0 1-1,0-1 0,0 0 0,0 0 0,0 0 0,0 1 1,0-1-1,0 0 0,0 0 0,0 0 0,0 1 1,1-1-1,-1 0 0,0 0 0,1-1 0,1-2-404,-1 0 0,1-1-1,1 1 1,-1 0 0,0 0 0,6-7 0,99-101-9899,-66 63 5606</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9:31.439"/>
    </inkml:context>
    <inkml:brush xml:id="br0">
      <inkml:brushProperty name="width" value="0.025" units="cm"/>
      <inkml:brushProperty name="height" value="0.025" units="cm"/>
      <inkml:brushProperty name="color" value="#E71224"/>
    </inkml:brush>
  </inkml:definitions>
  <inkml:trace contextRef="#ctx0" brushRef="#br0">98 1 8296,'0'0'12380,"-9"9"-10838,0 0-1208,0 0-1,1 0 0,1 1 0,-1 1 1,2-1-1,-1 1 0,2 0 0,-1 0 1,2 1-1,-1 0 0,2-1 1,-1 1-1,-2 25 0,5-31-253,1 0 0,-1 1 0,1-1 0,1 0 0,-1 1 1,1-1-1,0 0 0,1 0 0,-1 0 0,1 0 0,5 10 0,-5-12-66,1-1 0,-1-1 1,1 1-1,0 0 0,0-1 0,0 1 1,0-1-1,0 0 0,1 0 0,-1 0 1,1 0-1,-1-1 0,1 0 0,0 1 1,-1-1-1,1 0 0,0-1 0,0 1 1,0-1-1,5 0 0,8 2-31,0-2-1,1 0 1,-1-1 0,0-1-1,0-1 1,0 0 0,29-10-1,-45 13 14,-1 0 0,0-1-1,1 1 1,-1 0 0,1 0-1,-1 0 1,1 0 0,-1 0-1,1 0 1,-1 0 0,1 0-1,-1 0 1,1 0 0,-1 0-1,1 0 1,-1 1 0,1-1-1,-1 0 1,0 0 0,1 0-1,-1 1 1,1-1 0,-1 0-1,0 0 1,1 1 0,-1-1-1,1 0 1,-1 1 0,0-1-1,0 0 1,1 1 0,-1-1-1,1 1 1,4 22 125,-10 40 284,3-39-464,2-24-18,0 0-1,0 0 0,1 1 0,-1-1 0,0 0 0,0 0 1,0 1-1,0-1 0,0 0 0,0 0 0,1 0 0,-1 1 1,0-1-1,0 0 0,0 0 0,1 0 0,-1 0 1,0 1-1,0-1 0,1 0 0,-1 0 0,0 0 0,0 0 1,1 0-1,-1 0 0,0 0 0,0 0 0,1 1 0,-1-1 1,0 0-1,0 0 0,1 0 0,-1 0 0,0 0 0,0-1 1,1 1-1,-1 0 0,0 0 0,1 0 0,-1 0 0,0 0 1,0 0-1,0 0 0,1 0 0,-1-1 0,0 1 0,0 0 1,1 0-1,-1 0 0,0 0 0,0-1 0,0 1 0,0 0 1,1 0-1,-1-1 0,13-9-5263,-4-6-3067</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9:31.849"/>
    </inkml:context>
    <inkml:brush xml:id="br0">
      <inkml:brushProperty name="width" value="0.025" units="cm"/>
      <inkml:brushProperty name="height" value="0.025" units="cm"/>
      <inkml:brushProperty name="color" value="#E71224"/>
    </inkml:brush>
  </inkml:definitions>
  <inkml:trace contextRef="#ctx0" brushRef="#br0">161 122 11147,'0'0'7649,"-8"-4"-5780,4 2-1773,0 0 0,0 0 1,0 0-1,0 0 0,-1 1 0,1 0 1,0 0-1,-1 0 0,1 1 1,-1-1-1,1 1 0,-1 0 0,1 0 1,-1 1-1,1-1 0,0 1 0,-1 0 1,1 0-1,0 0 0,-1 1 0,1 0 1,0 0-1,0 0 0,0 0 0,1 0 1,-1 1-1,0 0 0,1-1 1,0 1-1,-6 7 0,6-6 1,1 0 0,0 0-1,-1 1 1,1-1 0,1 1 0,-1-1 0,1 1-1,0 0 1,-1 8 0,1-11-71,1-1 0,0 0 0,0 1 0,0-1 0,0 0 1,0 1-1,0-1 0,1 0 0,-1 0 0,0 1 0,1-1 0,-1 0 0,1 0 0,-1 1 0,1-1 1,0 0-1,-1 0 0,1 0 0,0 0 0,0 0 0,0 0 0,0 0 0,0 0 0,0 0 0,0 0 1,0-1-1,0 1 0,0 0 0,0-1 0,0 1 0,1-1 0,-1 1 0,0-1 0,0 0 1,1 1-1,-1-1 0,0 0 0,3 0 0,14 0 19,0-2 1,1 0-1,-1-1 1,0-1-1,0 0 1,-1-2-1,1 0 1,-1 0-1,28-17 1,-11 8-122,-80 70 1160,44-52-1006,1-1 1,-1 1-1,1-1 1,-1 1-1,1-1 1,0 1-1,0 0 1,0 0 0,0-1-1,0 1 1,1 0-1,-1 0 1,1 6-1,2-9-45,1 0-1,-1 0 1,0 0-1,0-1 1,1 1-1,-1 0 1,0-1-1,0 0 1,1 0-1,1-1 1,1-1-98,-1-1 0,0-1 0,0 1 1,0 0-1,-1-1 0,0 0 0,0 0 0,0 0 0,0 0 0,-1 0 0,0-1 0,0 1 1,0-1-1,-1 1 0,2-11 0,-1-9-2306,0 1 0,-3-37 0,0 25-3481,1 33 5111,0 3 596,0-1-1,0 1 1,0 0 0,0-1-1,0 1 1,0-1-1,0 1 1,0 0-1,0-1 1,0 1-1,0-1 1,0 1-1,0 0 1,0-1-1,1 1 1,-1-1 0,0 1-1,0 0 1,0-1-1,1 1 1,-1 0-1,0-1 1,0 1-1,1 0 1,-1 0-1,0-1 1,1 1-1,-1 0 1,0 0 0,1-1-1,-1 1 1,1 0-1,13-3-3932</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9:32.221"/>
    </inkml:context>
    <inkml:brush xml:id="br0">
      <inkml:brushProperty name="width" value="0.025" units="cm"/>
      <inkml:brushProperty name="height" value="0.025" units="cm"/>
      <inkml:brushProperty name="color" value="#E71224"/>
    </inkml:brush>
  </inkml:definitions>
  <inkml:trace contextRef="#ctx0" brushRef="#br0">190 68 5381,'0'0'2440,"2"-8"53,5-29 219,-7 36-2511,1 0 0,-1 0 0,0 0 1,0 1-1,0-1 0,0 0 0,0 0 1,0 0-1,0 0 0,0 0 0,0 0 1,0 0-1,0 0 0,-1 0 0,1 0 1,0 1-1,-1-1 0,1 0 0,0 0 1,-1 0-1,0-1 0,0 2-82,1 0-1,-1-1 1,0 1 0,1 0-1,-1 0 1,0 0 0,1-1-1,-1 1 1,0 0-1,1 0 1,-1 0 0,0 0-1,0 0 1,1 0 0,-1 1-1,0-1 1,1 0 0,-1 0-1,0 0 1,1 1 0,-2-1-1,0 1 75,-1 1 0,1-1 0,-1 1 0,1-1 0,-1 1 0,1 0 0,0 0 0,0 0 0,0 0 0,0 0 0,-3 4 0,2 4 17,0-1 1,0 1-1,1 0 1,0 0 0,1 0-1,0 0 1,1 1 0,0-1-1,0 0 1,1 0 0,3 14-1,1 1-132,2 1 0,0-1 0,14 30 1,-14-38-499,0 0 0,2 0 0,-1-1 0,2 0 0,22 27 0,-32-43 345,0 0 0,0 1 1,0-1-1,0 0 0,0 0 0,0 1 1,1-1-1,-1 0 0,0 0 0,0 1 1,0-1-1,1 0 0,-1 0 0,0 0 1,0 0-1,1 1 0,-1-1 1,0 0-1,0 0 0,1 0 0,-1 0 1,0 0-1,0 0 0,1 0 0,-1 0 1,0 0-1,1 0 0,-1 0 0,0 0 1,0 0-1,1 0 0,-1 0 0,0 0 1,1 0-1,-1 0 0,0 0 1,0 0-1,1 0 0,-1 0 0,1-1 1,-3-11-1208,-6-1 793,0 1 0,-1-1 0,-1 2 1,-22-22-1,2 2 494,-26-26 1333,37 39-128,0-1-1,1-1 1,-24-34-1,41 52-1069,0 0-1,0 0 1,0 0-1,0 1 1,0-1-1,0 0 1,1 0-1,-1 0 1,1 0-1,-1 0 1,1 0 0,0-1-1,0 1 1,0-2-1,0 3-70,0 0-1,0 0 1,1 0 0,-1 0-1,1 0 1,-1 1-1,1-1 1,-1 0 0,1 0-1,-1 0 1,1 1 0,0-1-1,-1 0 1,1 1-1,0-1 1,-1 1 0,1-1-1,0 1 1,0-1-1,0 1 1,1-1 0,5-1 69,0 0 0,1 1 1,-1 0-1,0 0 1,1 1-1,9 0 0,-8 0-257,95 1 123,59 0-1717,-57-13-5402,-26-9-7528</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9:41.345"/>
    </inkml:context>
    <inkml:brush xml:id="br0">
      <inkml:brushProperty name="width" value="0.025" units="cm"/>
      <inkml:brushProperty name="height" value="0.025" units="cm"/>
      <inkml:brushProperty name="color" value="#E71224"/>
    </inkml:brush>
  </inkml:definitions>
  <inkml:trace contextRef="#ctx0" brushRef="#br0">28 466 7207,'0'0'3123,"-5"-9"-2322,2 6-756,0-1 1,1 0-1,0 0 1,0 0-1,0 0 1,0 0 0,0-1-1,1 1 1,0-1-1,0 1 1,0-1 0,1 1-1,-1-1 1,1 1-1,0-1 1,1 1-1,-1-1 1,1 1 0,0-1-1,0 1 1,0-1-1,0 1 1,1 0-1,0-1 1,3-5 0,14-16 179,1 0-1,1 2 1,1 1 0,1 0 0,1 2 0,1 1 0,39-25 0,-32 25-340,1 2 1,1 1 0,1 1-1,0 2 1,0 2-1,39-9 1,-54 17 164,-1 0 0,1 2 1,0 0-1,-1 1 0,1 1 0,0 1 1,0 1-1,-1 0 0,1 2 0,-1 0 1,0 1-1,0 1 0,0 1 0,-1 1 1,0 0-1,34 22 0,-19-10 393,1-1 0,1-1 0,0-2 0,2-1 1,-1-3-1,2 0 0,0-3 0,0-1 0,59 5 0,125-6 166,-123-6-492,1 3 1,118 23-1,-97-1 352,-56-10 286,1-3 0,117 8-1,-120-23-677,1-3 0,0-2 0,-1-3 0,-1-3 0,0-3 0,89-35 0,-123 41-118,-8 1-53,1 2-1,1 0 0,-1 2 1,1 0-1,40-3 1,-44 12-918,-17-3 845,-1-1 1,1 1 0,0-1 0,0 0-1,0 1 1,0-1 0,0 0 0,-1 1-1,1-1 1,0 0 0,0 0 0,0 0-1,0 0 1,0 0 0,0 0 0,0 0-1,0 0 1,0 0 0,-1 0 0,1-1-1,0 1 1,0 0 0,0-1 0,0 1-1,0 0 1,-1-1 0,1 1 0,0-1-1,0 1 1,0-2 0,17-24-5322</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9:41.861"/>
    </inkml:context>
    <inkml:brush xml:id="br0">
      <inkml:brushProperty name="width" value="0.025" units="cm"/>
      <inkml:brushProperty name="height" value="0.025" units="cm"/>
      <inkml:brushProperty name="color" value="#E71224"/>
    </inkml:brush>
  </inkml:definitions>
  <inkml:trace contextRef="#ctx0" brushRef="#br0">1 66 12460,'11'-6'-134,"7"-4"-276,1 1-1,0 1 1,0 1-1,1 0 1,-1 2 0,2 0-1,-1 1 1,24-1-1,-9 5 3280,0 1 1,68 12-1,-67-5-2489,-1 1 0,59 24 0,-90-32-360,0 1 1,0 0-1,0-1 0,-1 2 0,1-1 1,-1 0-1,1 1 0,-1-1 1,0 1-1,0 0 0,0 0 0,-1 0 1,1 1-1,-1-1 0,1 1 1,-1-1-1,2 6 0,-3-6 66,-1 0 1,1 0-1,-1 1 0,1-1 0,-1 0 1,0 0-1,-1 1 0,1-1 0,0 0 1,-1 0-1,0 0 0,0 1 0,0-1 1,0 0-1,0 0 0,-1 0 0,1-1 1,-1 1-1,0 0 0,1 0 0,-1-1 1,-5 5-1,-22 23 287,-1-2 0,-2-1 1,-1-2-1,0 0 0,-2-3 0,-1-1 1,0-1-1,-2-2 0,0-2 0,-1-2 1,-71 18-1,160-50-7265,-4-5 1612</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42.596"/>
    </inkml:context>
    <inkml:brush xml:id="br0">
      <inkml:brushProperty name="width" value="0.025" units="cm"/>
      <inkml:brushProperty name="height" value="0.025" units="cm"/>
    </inkml:brush>
  </inkml:definitions>
  <inkml:trace contextRef="#ctx0" brushRef="#br0">1 0 11851,'0'0'10762,"11"54"-10377,-10-37-257,1 1-64,2 0 0,-2-1-64,3-1-609,-1 0-576,-3-4-672,5-2-642,-1-5-2401</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9:42.671"/>
    </inkml:context>
    <inkml:brush xml:id="br0">
      <inkml:brushProperty name="width" value="0.025" units="cm"/>
      <inkml:brushProperty name="height" value="0.025" units="cm"/>
      <inkml:brushProperty name="color" value="#E71224"/>
    </inkml:brush>
  </inkml:definitions>
  <inkml:trace contextRef="#ctx0" brushRef="#br0">96 1 9705,'0'8'3374,"-4"62"-2343,-22 111-1,5-49-646,-5 142 1205,22-200-5025,-1-143-1080,-5 22 1281</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9:43.078"/>
    </inkml:context>
    <inkml:brush xml:id="br0">
      <inkml:brushProperty name="width" value="0.025" units="cm"/>
      <inkml:brushProperty name="height" value="0.025" units="cm"/>
      <inkml:brushProperty name="color" value="#E71224"/>
    </inkml:brush>
  </inkml:definitions>
  <inkml:trace contextRef="#ctx0" brushRef="#br0">0 497 11723,'0'0'5557,"11"-5"-4654,11-6-496,11-3-87,0-2 0,-1-1 0,32-24-1,-31 10-105,-2-1-1,-1-1 0,-1-2 0,-2-1 1,30-52-1,27-36-99,-70 111-138,-7 15-72,-3 29-13,-3-17 194,1 25 63,2-1 0,1 0 0,16 54 0,-16-76-458,1 0 0,0-1-1,2 0 1,10 18-1,-11-23-741,1 0 0,0 0 1,0-1-1,1 0 0,0 0 0,15 11 0,17 3-9053</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9:50.928"/>
    </inkml:context>
    <inkml:brush xml:id="br0">
      <inkml:brushProperty name="width" value="0.025" units="cm"/>
      <inkml:brushProperty name="height" value="0.025" units="cm"/>
      <inkml:brushProperty name="color" value="#E71224"/>
    </inkml:brush>
  </inkml:definitions>
  <inkml:trace contextRef="#ctx0" brushRef="#br0">474 12 9961,'6'-5'789,"3"-1"-38,-16 12 3203,-131 109-1875,-174 162-1644,307-271-422,2-4-8,1 0 0,0 0-1,0 0 1,0 0-1,1 0 1,-1 0 0,0 0-1,1 1 1,-1-1-1,1 1 1,0-1-1,0 1 1,0 0 0,0-1-1,0 1 1,1 0-1,-1 4 1,1-6-4,1-1-1,-1 1 1,1 0-1,0-1 1,-1 1 0,1-1-1,0 1 1,0-1-1,-1 1 1,1-1 0,0 1-1,0-1 1,0 0-1,0 1 1,0-1 0,-1 0-1,1 0 1,0 0-1,0 0 1,0 0-1,0 0 1,0 0 0,1 0-1,30 0 57,-25 0-32,66-3 135,82-15-1,49-2-750,-176 19-94,-12 1-657,1 0 0,-1-1 1,0-1-1,28-7 0,-10-4-3259</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9:51.340"/>
    </inkml:context>
    <inkml:brush xml:id="br0">
      <inkml:brushProperty name="width" value="0.025" units="cm"/>
      <inkml:brushProperty name="height" value="0.025" units="cm"/>
      <inkml:brushProperty name="color" value="#E71224"/>
    </inkml:brush>
  </inkml:definitions>
  <inkml:trace contextRef="#ctx0" brushRef="#br0">324 238 7655,'0'0'4565,"-11"-2"-3797,6 1-704,0 1 0,0-1 0,0 1 1,0 0-1,0 1 0,0-1 0,1 1 0,-1 0 0,0 0 0,0 0 0,1 1 0,-1-1 0,1 1 0,-1 0 0,1 1 0,0-1 0,0 1 0,0 0 0,0 0 0,0 0 1,-3 4-1,-25 25 1000,2 1 0,-43 59 1,63-77-775,1-1-1,0 1 1,1 1 0,1 0 0,0 0 0,1 0-1,1 1 1,0 0 0,-3 31 0,7-46-273,1 0 0,0 0 0,0 0 0,0 0 0,1 0 0,-1 0 1,0 0-1,1 0 0,-1 0 0,1 0 0,-1 0 0,1 0 0,0-1 0,0 1 0,0 0 1,0-1-1,0 1 0,1 0 0,-1-1 0,0 1 0,1-1 0,-1 0 0,1 1 1,-1-1-1,1 0 0,0 0 0,-1 0 0,1 0 0,0 0 0,0-1 0,0 1 1,0 0-1,-1-1 0,1 0 0,0 1 0,0-1 0,0 0 0,0 0 0,0 0 0,2 0 1,6 0 76,1-1 0,-1 0 1,0 0-1,0-1 1,0-1-1,-1 0 1,12-4-1,8-7 74,0 0 0,-2-2-1,0-2 1,0 0 0,-2-1 0,24-25-1,3-7 12,72-90 0,-93 102-97,32-55-1,-56 82-69,0-1-1,-1 1 0,0-1 1,-1 0-1,0 0 1,-1-1-1,-1 1 1,0-1-1,1-17 1,-4 29-14,0 1 1,0 0-1,0-1 1,0 1-1,0 0 1,0-1-1,-1 1 1,1 0-1,0-1 1,-1 1-1,1 0 1,-1 0 0,0-1-1,1 1 1,-1 0-1,0 0 1,0 0-1,1 0 1,-1 0-1,0 0 1,0 0-1,0 0 1,0 0-1,0 0 1,-1 1-1,1-1 1,0 0-1,0 1 1,0-1-1,-1 1 1,1-1-1,0 1 1,-1 0-1,1-1 1,0 1-1,-1 0 1,1 0-1,0 0 1,-1 0 0,1 0-1,0 0 1,-1 1-1,1-1 1,-2 1-1,-6 0-22,0 1-1,-1 1 1,2 0-1,-1 0 1,-13 7-1,-4 5-204,1 1-1,0 1 1,1 1-1,2 1 1,-1 1-1,-19 24 1,-111 145-8045,149-184 7846,-37 51-5311</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9:53.491"/>
    </inkml:context>
    <inkml:brush xml:id="br0">
      <inkml:brushProperty name="width" value="0.025" units="cm"/>
      <inkml:brushProperty name="height" value="0.025" units="cm"/>
      <inkml:brushProperty name="color" value="#E71224"/>
    </inkml:brush>
  </inkml:definitions>
  <inkml:trace contextRef="#ctx0" brushRef="#br0">135 0 7143,'0'0'2503,"-4"9"-1809,-10 30-592,2 0-1,1 0 0,3 1 0,-7 65 0,0 177 536,13-207-509,-2 92-110,-13 227 103,17-392-194,0-1 0,0 1 0,0 0 0,0-1 0,0 1 0,-1 0 0,1-1 0,-1 1 0,1-1 0,-1 1 0,0-1 0,0 1 0,1-1 0,-3 2 0,3-3-42,-1 0 1,0 0 0,1 0 0,-1 0 0,0 0 0,1 0-1,-1-1 1,1 1 0,-1 0 0,0 0 0,1-1 0,-1 1 0,1 0-1,-1-1 1,1 1 0,-1-1 0,1 1 0,-1 0 0,1-1-1,0 1 1,-1-1 0,1 0 0,0 1 0,-1-1 0,1 1-1,0-1 1,-1 1 0,1-1 0,0 0 0,0 1 0,0-1-1,0 1 1,0-1 0,0 0 0,0 0 0,-11-28-5022</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9:53.838"/>
    </inkml:context>
    <inkml:brush xml:id="br0">
      <inkml:brushProperty name="width" value="0.025" units="cm"/>
      <inkml:brushProperty name="height" value="0.025" units="cm"/>
      <inkml:brushProperty name="color" value="#E71224"/>
    </inkml:brush>
  </inkml:definitions>
  <inkml:trace contextRef="#ctx0" brushRef="#br0">26 63 6758,'0'0'3839,"-5"8"-3535,1 1-229,1 1 0,-1-1 0,2 1 0,-1 0 1,2 0-1,-1 0 0,1 0 0,1 0 0,-1 0 0,2 0 0,0 0 0,0 0 1,3 13-1,11 85 140,13 73 340,-22-149-347,2-1 0,1 0-1,20 45 1,-26-71-182,-1 0 0,0 0 0,1-1 0,0 1 0,0-1 0,1 0 0,-1 1-1,1-2 1,0 1 0,0 0 0,0-1 0,5 4 0,-6-6-11,-1 0-1,0 0 1,0-1-1,1 1 1,-1-1 0,0 1-1,1-1 1,-1 0 0,0 0-1,1 0 1,-1 0-1,0 0 1,1-1 0,-1 1-1,0-1 1,1 0 0,-1 1-1,0-1 1,0 0-1,0 0 1,1 0 0,-1-1-1,0 1 1,-1 0-1,1-1 1,0 1 0,0-1-1,-1 0 1,1 1 0,1-4-1,11-11 136,0-1 0,-2-1 1,0 0-1,17-35 0,33-90 77,-45 99-180,86-233-2033,-89 236 593,19-52-3166</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51:50.284"/>
    </inkml:context>
    <inkml:brush xml:id="br0">
      <inkml:brushProperty name="width" value="0.025" units="cm"/>
      <inkml:brushProperty name="height" value="0.025" units="cm"/>
      <inkml:brushProperty name="color" value="#E71224"/>
    </inkml:brush>
  </inkml:definitions>
  <inkml:trace contextRef="#ctx0" brushRef="#br0">1 644 8104,'0'0'-1105,"11"0"838,22-5 259,0-2 0,0 0 0,53-22 0,-49 16 187,0 2 0,0 1-1,58-8 1,-45 16 71,1 1 0,0 3-1,60 10 1,148 39 466,-9-2-317,-103-31-42,218-2 0,149-34 342,-78 0-292,1292-63 330,-737 1 133,6 44 64,-875 36-840,1353-29 725,127-32 222,-751 81-813,254-2 57,-225-72 382,-253 11-229,110 16-364,-191 10-57,-431 12-426,162-29 0,-236 27-406,-1-3 1,-1-1-1,0-2 0,0-2 1,-2-1-1,0-2 0,51-33 1,15-32-5881</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51:52.300"/>
    </inkml:context>
    <inkml:brush xml:id="br0">
      <inkml:brushProperty name="width" value="0.025" units="cm"/>
      <inkml:brushProperty name="height" value="0.025" units="cm"/>
      <inkml:brushProperty name="color" value="#E71224"/>
    </inkml:brush>
  </inkml:definitions>
  <inkml:trace contextRef="#ctx0" brushRef="#br0">14648 676 10410,'0'-15'-886,"-7"-39"720,3 31-177,1 0 0,1-1-1,1 1 1,1-1 0,1 1 0,5-32 0,-2 43 206,-1-1 0,-1 0 0,0 1 0,0-1 0,-1-19 0,-1 28 160,0 0 0,-1 1 0,0-1 0,0 0 0,0 1 0,0-1 0,0 0 0,-1 1 0,0-1 0,1 1 0,-1 0 0,0 0 0,-1-1 0,1 1 0,-1 1 0,1-1 0,-1 0-1,0 1 1,0-1 0,0 1 0,0 0 0,-6-3 0,-8-3 218,0 1 0,0 1-1,0 0 1,-1 2 0,-31-5 0,-98-4 319,77 9-355,-538-64 863,-210-5-290,-3 67-642,533 6 66,-2846 66 6,545-49-1393,1782-25 761,-470-18 528,714-8-62,-613-18-4,993 57 139,1 9-1,0 7 1,2 9 0,0 7 0,3 8 0,-298 118 0,401-133-158,2 4 0,-110 68 1,156-85-32,2 1 1,0 0 0,1 2 0,0 1 0,2 1 0,1 0 0,1 2 0,0 0 0,-29 53 0,42-64-42,0 0 1,1 1-1,1-1 0,0 1 1,0 0-1,2 0 0,0 0 1,0 0-1,1 1 1,1-1-1,0 0 0,1 1 1,4 19-1,0-16 14,1 0 1,0 0-1,1 0 0,1-1 0,0 0 1,1 0-1,1-1 0,1-1 0,15 19 0,0-6-11,1-1-1,1-2 0,1 0 0,1-2 0,1-2 0,1 0 0,1-2 0,1-2 0,57 22 0,-18-16 31,1-4-1,0-2 1,84 7-1,234 4 202,-368-27-168,1469 18 245,-1036-20-243,3158-76 337,-1850 10-219,-167 8-69,-5-32 27,-1564 89-86,863-74-2,-10-52 69,-504 40 371,-308 67-260,-1-4 0,0-2 0,78-44 0,-128 60-49,-1 0 0,0-1 0,-1-1 1,0-1-1,-1 0 0,-1-1 0,24-30 1,-34 38-29,0 1 0,-1-1 0,0 1 0,-1-1 0,1 0 0,-1 0 0,-1-1 0,1 1 0,-1-1 1,-1 1-1,1-1 0,-1 0 0,-1 0 0,1 1 0,-1-1 0,-1 0 0,1 0 0,-1 0 0,-1 1 0,0-1 1,0 1-1,0-1 0,-1 1 0,-5-11 0,0 5-62,0 1 1,-1 0-1,-1 0 1,0 1-1,0 0 1,-1 1-1,0 0 0,-1 0 1,0 2-1,-1-1 1,0 2-1,0 0 1,0 0-1,-1 1 0,0 1 1,-16-4-1,-21-5-1100,-1 2 0,0 3-1,-65-3 1,-6 3-2761,-7-2-2050</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55:06.910"/>
    </inkml:context>
    <inkml:brush xml:id="br0">
      <inkml:brushProperty name="width" value="0.025" units="cm"/>
      <inkml:brushProperty name="height" value="0.025" units="cm"/>
      <inkml:brushProperty name="color" value="#E71224"/>
    </inkml:brush>
  </inkml:definitions>
  <inkml:trace contextRef="#ctx0" brushRef="#br0">5428 584 12524,'-53'-36'943,"-363"-236"-332,345 232-1114,-2 3 0,-2 4 0,-1 2 0,-84-21 0,45 26 494,-1 5 0,-198-10 0,-239 27 735,300 13-362,0 11 0,2 11 0,1 12-1,2 10 1,2 11 0,-258 104 0,374-114-277,-233 134 0,274-133-8,2 5 1,3 3 0,-96 95 0,129-107-28,3 2-1,2 2 0,2 2 1,3 2-1,-51 99 0,67-106-33,2 1-1,3 1 0,2 0 0,2 2 1,3 0-1,3 1 0,-7 92 0,14-92-16,3-1-1,2 0 0,2 0 1,3 0-1,2 0 1,2-1-1,3-1 0,3 0 1,1-1-1,3-1 0,3-1 1,1 0-1,34 47 1,-28-53 47,2-2 0,2-1 0,1-2 0,3-2 0,66 53 1,-44-47 63,2-2 0,1-4 0,103 46 0,-35-31 3,3-6-1,1-7 1,255 43-1,-123-47-131,0-12 0,2-12-1,353-28 1,-345-9-209,-2-12 1,-2-13-1,532-169 1,-684 174 203,156-82 1,-199 84 92,-2-3 1,136-109 0,-169 117 8,-1-2 0,-2-2 0,-2-2 0,-2-1 0,43-69 0,-57 75 14,-2-1 0,-2-1 0,-1-1 0,-2 0 0,-2-1 0,-2-1 0,11-77 0,-18 72-34,-1-1 0,-3 0 0,-2 0 0,-2 0 0,-2 1-1,-2 0 1,-3 0 0,-1 0 0,-3 1 0,-2 1 0,-1 0 0,-26-45 0,10 31 33,-2 3 0,-2 0 0,-3 3 0,-2 1 0,-3 2 0,-60-54 0,41 50-29,-2 3 0,-3 3 0,-1 3 1,-117-58-1,68 52-51,-2 5 0,-2 5 0,-1 6 0,-2 5 0,-2 5 0,-209-15 0,37 28-512,0 14 1,-472 59 0,267 2-6218,259-37-4265</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52:34.735"/>
    </inkml:context>
    <inkml:brush xml:id="br0">
      <inkml:brushProperty name="width" value="0.025" units="cm"/>
      <inkml:brushProperty name="height" value="0.025" units="cm"/>
      <inkml:brushProperty name="color" value="#E71224"/>
    </inkml:brush>
  </inkml:definitions>
  <inkml:trace contextRef="#ctx0" brushRef="#br0">714 101 1569,'-57'-23'1554,"0"3"0,-81-18 1,103 31-1026,0 2 0,0 1 0,-1 1 0,1 2 0,-51 5 0,77-3-516,1 1 0,-1-1 0,1 1 0,-1 1-1,1 0 1,0 0 0,0 0 0,1 1 0,-1 0 0,1 1-1,-1 0 1,1 0 0,1 0 0,-1 1 0,-8 10 0,7-7-9,2 1 1,-1 0 0,2 0-1,-1 0 1,1 1 0,1 0-1,0 0 1,0 0 0,1 0-1,1 1 1,-2 11 0,-1 20 19,2 1 1,2-1-1,2 1 1,1 0-1,18 83 1,-7-69-18,4 0 0,2-1-1,49 100 1,-22-72-7,4-2 1,4-3-1,3-2 0,3-2 1,90 85-1,-37-52 169,4-4 1,4-7-1,5-4 1,3-6-1,5-6 1,2-6-1,198 79 1,-255-126-61,2-3 0,1-4 0,1-3-1,0-4 1,1-4 0,1-3 0,113-5 0,-126-7-91,-1-3 1,0-3-1,0-4 0,-2-2 0,1-3 1,-2-4-1,-1-2 0,126-68 1,-126 53-27,-2-2 1,111-95 0,-141 105-4,0-2 1,-3-2-1,0 0 0,-3-3 1,45-74-1,-64 94 14,-1 0 0,-1 0 0,-1-1 0,0 0 0,-2-1 0,0 1 0,3-31 0,-7 38 57,-1-1 0,0 0 0,-1 0 1,0 0-1,-1 1 0,-1-1 0,0 1 0,0-1 0,-2 1 1,0 0-1,0 1 0,-9-16 0,-9-7 175,-1 2 0,-1 1-1,-2 1 1,-55-50 0,-139-97-93,205 166-134,-129-96 86,-4 7 0,-287-145 0,346 205 173,-2 3 1,-1 5 0,-2 4 0,0 3 0,-2 6 0,-167-16 0,127 31-138,0 6 0,0 6 1,1 6-1,-193 42 0,107 1-198,115-27-1146,-1-4 0,-144 13 0,226-36 180,0-1 0,-42-6 0,40 0-1894,-47-15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0:20.086"/>
    </inkml:context>
    <inkml:brush xml:id="br0">
      <inkml:brushProperty name="width" value="0.025" units="cm"/>
      <inkml:brushProperty name="height" value="0.025" units="cm"/>
    </inkml:brush>
  </inkml:definitions>
  <inkml:trace contextRef="#ctx0" brushRef="#br0">104 76 7976,'-9'4'266,"-4"1"-210,-45 20 855,36-14 288,22-11-1161,0 0 1,0 0-1,0 0 1,0 0-1,0 0 1,0 0-1,0 0 1,0 1-1,1-1 1,-1 0-1,0 0 1,0 0-1,0 0 1,0 0-1,0 0 1,0 0-1,0 1 0,0-1 1,0 0-1,0 0 1,0 0-1,0 0 1,0 0-1,0 0 1,0 0-1,0 1 1,0-1-1,-1 0 1,1 0-1,0 0 1,0 0-1,0 0 1,0 0-1,0 0 1,0 0-1,0 1 1,0-1-1,0 0 0,0 0 1,0 0-1,0 0 1,-1 0-1,1 0 1,0 0-1,0 0 1,0 0-1,0 0 1,0 0-1,0 0 1,232-13 2145,3 0-343,-148 18-1490,-1 4 1,119 26 0,49 7-163,86-17 707,-42-5-346,673 40-197,-557-58-267,453-5 63,-429-26-137,83-1 13,-429 30-15,540-7 86,-3-44-181,-218-19-178,27-3 184,-296 56 221,159 1 0,-287 15-417,36 3 847,-49-2-705,0 0 1,0 0 0,1 0 0,-1 0 0,0 0 0,0 1 0,0-1 0,0 0 0,0 1-1,0-1 1,1 1 0,-1-1 0,0 1 0,0 0 0,-1-1 0,1 1 0,0 0 0,0 0 0,0 0-1,0 0 1,-1-1 0,1 1 0,0 0 0,-1 0 0,1 0 0,-1 1 0,1-1 0,-1 0-1,1 0 1,-1 0 0,0 0 0,1 2 0,-6-2-3995,-17-1-1136</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43.202"/>
    </inkml:context>
    <inkml:brush xml:id="br0">
      <inkml:brushProperty name="width" value="0.025" units="cm"/>
      <inkml:brushProperty name="height" value="0.025" units="cm"/>
    </inkml:brush>
  </inkml:definitions>
  <inkml:trace contextRef="#ctx0" brushRef="#br0">40 0 11563,'0'0'9977,"-7"10"-9112,3-3-598,0 0-1,0 0 1,0 0-1,1 1 1,0-1-1,0 1 1,1 0-1,0 0 0,1 0 1,0 0-1,-1 15 1,3-22-235,-1 0 1,1 0 0,-1 0-1,1 0 1,-1 0-1,1 0 1,0 0 0,0 0-1,-1 0 1,1 0-1,0 0 1,0 0 0,0 0-1,0 0 1,0-1-1,0 1 1,0-1 0,0 1-1,1 0 1,-1-1-1,0 0 1,0 1 0,0-1-1,1 0 1,-1 1-1,0-1 1,0 0-1,1 0 1,-1 0 0,0 0-1,0 0 1,3-1-1,44-5 163,-37 2-191,0-1-1,-1 0 0,0 0 0,12-10 0,-12 9-7,0-1 0,0 2 0,17-8 0,-26 13 5,0 1-1,0-1 0,-1 1 0,1-1 0,0 1 0,-1-1 1,1 1-1,-1-1 0,1 1 0,0 0 0,-1-1 0,1 1 1,-1 0-1,0 0 0,1-1 0,-1 1 0,0 0 0,1 0 1,-1 0-1,0 0 0,0-1 0,0 1 0,1 0 1,-1 0-1,0 0 0,0 0 0,0-1 0,-1 1 0,1 0 1,0 0-1,0 1 0,0 42 50,-1-35-15,1-8-7,0 1 0,0-1 0,0 0 0,0 1 0,0-1 0,1 0 0,-1 1 0,0-1 0,0 0 1,1 0-1,-1 1 0,1-1 0,-1 0 0,1 0 0,0 0 0,-1 1 0,1-1 0,0 0 0,0 0 0,0 0 0,0 0 0,0 0 0,0-1 0,0 1 0,0 0 0,0 0 0,0-1 0,1 1 0,0 0 0,2 0 11,-1-1 0,1 1 0,-1-1 0,1 0 0,-1 0 0,1 0 1,-1 0-1,1-1 0,-1 0 0,7-1 0,3-4-273,0 0-1,0-1 1,-1 0 0,0-1 0,0 0 0,16-16 0,-28 24 221,0 0-1,0 0 1,0 0 0,0-1 0,0 1 0,0 0 0,0 0-1,1 0 1,-1 0 0,0 0 0,0 0 0,0-1-1,0 1 1,0 0 0,0 0 0,0 0 0,1 0 0,-1 0-1,0 0 1,0 0 0,0 0 0,0 0 0,0-1-1,1 1 1,-1 0 0,0 0 0,0 0 0,0 0 0,0 0-1,0 0 1,1 0 0,-1 0 0,0 0 0,0 0-1,0 0 1,0 0 0,1 0 0,-1 1 0,0-1 0,0 0-1,0 0 1,0 0 0,0 0 0,0 0 0,1 0-1,-1 0 1,0 0 0,0 0 0,0 0 0,0 1 0,0-1-1,0 0 1,0 0 0,1 0 0,-1 0 0,-2 13-116,-8 12 152,7-20-531,-13 20-285,5-16-6986</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43.534"/>
    </inkml:context>
    <inkml:brush xml:id="br0">
      <inkml:brushProperty name="width" value="0.025" units="cm"/>
      <inkml:brushProperty name="height" value="0.025" units="cm"/>
    </inkml:brush>
  </inkml:definitions>
  <inkml:trace contextRef="#ctx0" brushRef="#br0">0 0 13229,'0'0'10698</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43.880"/>
    </inkml:context>
    <inkml:brush xml:id="br0">
      <inkml:brushProperty name="width" value="0.025" units="cm"/>
      <inkml:brushProperty name="height" value="0.025" units="cm"/>
    </inkml:brush>
  </inkml:definitions>
  <inkml:trace contextRef="#ctx0" brushRef="#br0">196 6 12684,'0'0'6310,"-10"-2"-4308,9 2-1984,-5-1 214,1 0 0,-1 0 0,0 1 0,0-1 0,0 1 0,1 1 0,-1-1 0,0 1 0,0 0 0,1 0 0,-1 1 0,1-1 0,-1 1 0,1 1 0,0-1 0,0 1-1,0 0 1,-9 6 0,7-3 74,0 1-1,1 0 0,0 0 0,0 1 0,0 0 0,1 0 0,0 0 0,1 0 1,0 1-1,-5 12 0,8-18-280,0 0 1,0-1-1,1 1 0,-1 0 1,1-1-1,-1 1 1,1 0-1,0 0 0,0 0 1,0-1-1,0 1 1,1 0-1,-1 0 0,1-1 1,-1 1-1,1 0 0,0-1 1,0 1-1,0-1 1,1 1-1,-1-1 0,1 1 1,-1-1-1,1 0 1,0 0-1,0 0 0,0 0 1,0 0-1,0 0 1,0 0-1,0-1 0,1 1 1,-1-1-1,0 0 1,1 1-1,0-1 0,-1 0 1,1 0-1,3 0 1,8 2-504,0 0 0,0 0 0,1-2 0,25 1 0,-31-2-679,0-1-1,0 0 1,0 0-1,0 0 1,0-1-1,0-1 1,0 0-1,12-5 1,1-7-4780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44.236"/>
    </inkml:context>
    <inkml:brush xml:id="br0">
      <inkml:brushProperty name="width" value="0.025" units="cm"/>
      <inkml:brushProperty name="height" value="0.025" units="cm"/>
    </inkml:brush>
  </inkml:definitions>
  <inkml:trace contextRef="#ctx0" brushRef="#br0">32 40 10218,'0'0'6363,"-6"8"-3630,-17 26-453,23-33-2197,-1 0 0,1-1 1,-1 1-1,1 0 1,0 0-1,0 0 0,0 0 1,-1 0-1,1 0 0,0 0 1,0 0-1,0 0 0,0 0 1,1 0-1,-1 0 0,0-1 1,0 1-1,0 0 0,1 0 1,-1 0-1,0 0 0,1 0 1,-1 0-1,1-1 0,-1 1 1,1 0-1,0 0 0,-1-1 1,1 1-1,0 0 1,-1-1-1,1 1 0,0-1 1,0 1-1,-1-1 0,1 1 1,0-1-1,0 1 0,0-1 1,0 0-1,0 1 0,0-1 1,0 0-1,0 0 0,1 0 1,43 8 1093,-45-8-1170,12 1 118,1-1 0,0 0 0,0-1 0,0 0 0,-1-1 0,26-6 0,-32 6-95,-1-1 1,1 1 0,-1-1 0,1 0 0,-1 0-1,0 0 1,0-1 0,0 0 0,0 0 0,-1 0 0,0 0-1,0-1 1,0 0 0,0 0 0,-1 0 0,5-9 0,-7 13-26,0 0 0,-1 0 0,1 0 0,-1 0 0,1 0 0,-1 0 1,1 0-1,-1 0 0,0 0 0,1 0 0,-1 0 0,0 0 1,0 0-1,0 0 0,0 0 0,0 0 0,0-1 0,0 1 1,0 0-1,0 0 0,-1 0 0,1 0 0,0 0 0,-1 0 1,1 0-1,-1 0 0,1 0 0,-2-1 0,1 1-5,-1 0 0,0 0 0,1 0 0,-1 1 0,0-1 0,1 0 0,-1 1 0,0 0 0,0-1 0,0 1 0,1 0 0,-1 0 0,0 0 0,0 0 0,-2 1 0,-5 0-11,0 1 0,0 0 1,1 0-1,-1 1 0,1 0 1,-9 4-1,3 2 11,0 0-1,1 1 1,1 0-1,-16 17 1,24-24 23,1 1 0,0 0 0,-1 0 0,1 0 0,1 0 1,-1 1-1,0-1 0,1 1 0,0-1 0,0 1 1,1 0-1,-1 0 0,1 0 0,0 0 0,0 0 0,1 0 1,0 0-1,0 6 0,1-9-31,0 1-1,0-1 1,0 0 0,0 1-1,0-1 1,1 0 0,-1 0-1,1 0 1,0 0 0,0 0-1,0 0 1,0 0 0,0-1 0,0 1-1,0-1 1,0 1 0,1-1-1,-1 0 1,0 0 0,1 0-1,-1 0 1,1 0 0,4 0-1,62 11-2097,-37-10-2635,61-3 1,-45-5-1714</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46.573"/>
    </inkml:context>
    <inkml:brush xml:id="br0">
      <inkml:brushProperty name="width" value="0.025" units="cm"/>
      <inkml:brushProperty name="height" value="0.025" units="cm"/>
    </inkml:brush>
  </inkml:definitions>
  <inkml:trace contextRef="#ctx0" brushRef="#br0">38 1 12107,'0'0'7762,"-4"8"-6560,-3 8-808,1 0 0,1 0 0,1 0-1,0 1 1,1 0 0,1 0 0,0 0 0,1 0 0,2 22 0,-1-38-370,0 1 0,0-1 0,0 0-1,0 1 1,1-1 0,-1 0 0,0 1-1,1-1 1,-1 0 0,1 1 0,-1-1-1,1 0 1,0 0 0,-1 0 0,1 0-1,0 0 1,0 0 0,0 0 0,0 0-1,0 0 1,0 0 0,0 0 0,0 0-1,0-1 1,3 2 0,-2-1 17,1-1-1,-1 1 1,1-1 0,-1 0 0,1 0-1,-1 0 1,1 0 0,-1-1-1,1 1 1,-1-1 0,1 1-1,3-2 1,6-3 71,-1 0 1,-1 0-1,1-1 0,15-12 1,-5 1-80,-2-1-1,23-25 1,15-16-9,-57 59-24,0 0 0,0 0 0,0 0 0,0 0 0,1 0 0,-1 0 0,0 0 0,0 0 0,0 0-1,1-1 1,-1 1 0,0 0 0,0 0 0,0 0 0,1 0 0,-1 0 0,0 1 0,0-1 0,0 0 0,0 0-1,1 0 1,-1 0 0,0 0 0,0 0 0,0 0 0,0 0 0,1 0 0,-1 0 0,0 0 0,0 1 0,0-1-1,0 0 1,0 0 0,1 0 0,-1 0 0,0 0 0,0 1 0,0-1 0,0 0 0,0 0 0,0 0 0,0 0-1,0 1 1,0-1 0,0 0 0,0 0 0,0 0 0,0 1 0,0-1 0,0 0 0,0 0 0,0 0 0,0 0-1,0 1 1,3 21-11,-4 25-5,-4-13 40,3-26-60,0 0 0,1 1-1,0-1 1,0 1 0,1-1 0,1 13 0,-1-20-80,1-1 1,-1 1-1,0-1 1,0 1-1,0-1 0,1 1 1,-1-1-1,0 0 1,1 1-1,-1-1 1,0 1-1,1-1 0,-1 0 1,0 1-1,1-1 1,-1 0-1,1 0 1,-1 1-1,1-1 0,-1 0 1,1 0-1,-1 0 1,1 1-1,-1-1 1,1 0-1,-1 0 1,1 0-1,-1 0 0,1 0 1,-1 0-1,1 0 1,-1 0-1,1 0 1,-1 0-1,1-1 0,-1 1 1,0 0-1,1 0 1,-1 0-1,1 0 1,-1-1-1,1 1 0,0-1 1,19-12-7319,-7-4-3616</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46.936"/>
    </inkml:context>
    <inkml:brush xml:id="br0">
      <inkml:brushProperty name="width" value="0.025" units="cm"/>
      <inkml:brushProperty name="height" value="0.025" units="cm"/>
    </inkml:brush>
  </inkml:definitions>
  <inkml:trace contextRef="#ctx0" brushRef="#br0">126 1 10282,'0'0'4778,"-10"1"-1768,5-1-2814,0 1 0,0-1-1,0 1 1,0 1 0,0-1 0,0 1-1,0-1 1,0 1 0,1 1-1,-1-1 1,0 1 0,1 0-1,0 0 1,0 0 0,0 0-1,0 1 1,0-1 0,1 1-1,0 0 1,0 0 0,0 1-1,0-1 1,0 0 0,1 1-1,0 0 1,0 0 0,0-1-1,-1 7 1,2-9-163,1 1-1,-1-1 0,1 1 1,-1-1-1,1 1 1,0-1-1,-1 1 0,1-1 1,1 1-1,-1 0 1,0-1-1,1 1 0,-1-1 1,1 1-1,0-1 1,0 1-1,0-1 0,0 0 1,0 1-1,0-1 1,1 0-1,-1 0 1,1 0-1,-1 0 0,1 0 1,2 1-1,1 0 20,-1-1 1,1 1-1,0-1 0,0-1 0,0 1 0,0-1 0,1 0 1,-1 0-1,0 0 0,0-1 0,1 1 0,5-2 1,-3 1 0,-1 0 1,1-1-1,0 0 1,-1 0-1,1-1 1,-1 0-1,0-1 1,1 1 0,-1-1-1,0-1 1,10-6-1,-13 8-21,0-1 0,-1 0 0,1 0 0,-1-1 0,0 1 0,0-1 0,0 1 0,0-1 0,-1 0 0,1 0-1,-1 0 1,0 0 0,-1-1 0,1 1 0,-1-1 0,1 1 0,-1-1 0,-1 1 0,1-1 0,0-9 0,-1 12-7,0 0 0,0 0 0,0 0 0,0 0 0,0 0 0,0 0 0,-1 0 0,1 0 1,-1 0-1,1 0 0,-1 1 0,0-1 0,0 0 0,0 0 0,0 0 0,0 1 0,0-1 0,0 0 0,-3-2 0,1 3-27,1 0 0,-1 0 0,0 0 0,1 0 0,-1 0 0,0 1 0,0-1-1,1 1 1,-1 0 0,0 0 0,0 0 0,0 0 0,1 0 0,-6 1 0,7 0-84,-1-1 0,0 1 1,0 0-1,1-1 0,-1 1 1,1 0-1,-1 0 0,1 0 1,-1 0-1,1 0 0,0 1 1,-1-1-1,1 0 0,0 1 1,0-1-1,0 0 0,0 1 1,0-1-1,0 1 0,0 0 1,0 2-1,-1 16-3507,2-19 3227,0 0-1,1 0 1,-1 0 0,0 0-1,1 0 1,-1 0-1,1-1 1,-1 1 0,1 0-1,0 0 1,-1-1 0,1 1-1,0 0 1,0-1 0,-1 1-1,1 0 1,0-1 0,1 1-1,14 5-7614</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47.747"/>
    </inkml:context>
    <inkml:brush xml:id="br0">
      <inkml:brushProperty name="width" value="0.025" units="cm"/>
      <inkml:brushProperty name="height" value="0.025" units="cm"/>
    </inkml:brush>
  </inkml:definitions>
  <inkml:trace contextRef="#ctx0" brushRef="#br0">163 24 12396,'0'0'10991,"-11"-5"-10195,5 1-684,4 3-92,0-1 0,0 1 0,0-1 1,-1 1-1,1 0 0,0 0 0,-1 0 1,1 0-1,-1 0 0,1 0 0,-1 1 0,1-1 1,-1 1-1,0 0 0,1 0 0,-1 0 0,0 0 1,1 0-1,-1 1 0,1-1 0,-1 1 1,1-1-1,-1 1 0,1 0 0,-1 0 0,1 0 1,-4 2-1,-4 8 203,0 0 0,0 0 1,-11 17-1,18-24-156,0 0-1,1-1 1,0 1 0,0 0-1,0 1 1,0-1-1,1 0 1,0 0 0,0 1-1,0-1 1,0 1 0,0-1-1,1 1 1,0-1-1,0 7 1,2-11-25,0 1 1,0-1-1,0 1 1,0-1-1,1 0 0,-1 0 1,0 0-1,0 0 1,0 0-1,0-1 0,0 1 1,0-1-1,0 1 1,0-1-1,0 0 0,3-1 1,9-5 1,-1-1 0,0-1 1,20-16-1,-24 17-43,1 0 0,0 1 1,0 0-1,1 1 0,-1 0 0,1 1 0,16-6 1,-26 11 1,0 0-1,-1 0 1,1 0 0,0 0 0,0 0 0,0 0 0,-1 0 0,1 0 0,0 1 0,0-1 0,-1 0 0,1 1 0,0-1 0,0 0 0,-1 1 0,1-1 0,0 1 0,-1-1 0,1 1 0,-1-1-1,1 1 1,-1-1 0,1 1 0,-1 0 0,1-1 0,-1 1 0,1 0 0,-1-1 0,0 1 0,1 0 0,-1 0 0,0-1 0,0 1 0,0 0 0,0 0 0,1 0 0,-1-1 0,0 1 0,0 0 0,-1 1-1,2 47 713,-2-28-515,2-20-194,-1-1-1,1 1 1,-1 0-1,1 0 1,-1-1-1,1 1 1,-1 0-1,1-1 1,0 1-1,-1-1 1,1 1-1,0-1 1,0 1-1,-1-1 1,1 1-1,0-1 0,0 0 1,0 1-1,0-1 1,-1 0-1,1 0 1,0 0-1,0 1 1,0-1-1,0 0 1,0 0-1,0 0 1,0-1-1,-1 1 1,1 0-1,0 0 1,0 0-1,0-1 1,0 1-1,1-1 1,33-11 159,-9-9-489,-22 17 221,1 0 1,-1 0-1,1 0 1,0 0-1,0 1 1,1 0-1,-1 0 1,1 0-1,-1 1 1,13-4-1,-18 35 242,-9 60 619,10-89-811,-1 0 0,0 1 0,0-1 0,0 0 0,1 0 0,-1 1 0,0-1 0,0 0 0,1 0 0,-1 0 0,0 1 0,0-1 0,1 0 0,-1 0 0,0 0 0,1 0 0,-1 1 0,0-1 0,1 0 0,-1 0 0,0 0 0,1 0 0,-1 0 0,0 0 0,1 0 0,-1 0 0,0 0 0,1 0 0,-1 0 0,0 0 0,1-1 0,-1 1 0,0 0 0,1 0 0,-1 0 0,0 0 0,1 0 0,-1-1 0,0 1 0,0 0 0,1 0 0,-1 0 0,0-1 0,0 1 0,1 0 0,-1-1 0,0 1 0,0-1 0,15-9-5384,-6-4-2224</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48.153"/>
    </inkml:context>
    <inkml:brush xml:id="br0">
      <inkml:brushProperty name="width" value="0.025" units="cm"/>
      <inkml:brushProperty name="height" value="0.025" units="cm"/>
    </inkml:brush>
  </inkml:definitions>
  <inkml:trace contextRef="#ctx0" brushRef="#br0">70 50 12780,'0'0'13181,"11"5"-12493,-1-1-625,0 0-1,0-1 0,1 0 1,0 0-1,-1-1 0,15 1 1,-22-3-55,0 0 0,0 0 1,1 0-1,-1 0 1,0 0-1,0 0 0,0-1 1,0 0-1,0 1 1,0-1-1,0 0 0,0-1 1,0 1-1,0 0 0,0-1 1,-1 0-1,1 1 1,-1-1-1,1 0 0,-1 0 1,0-1-1,0 1 0,1 0 1,-2-1-1,1 0 1,0 1-1,0-1 0,-1 0 1,0 0-1,1 1 0,0-6 1,-2 7-9,0 1 1,1-1 0,-1 0-1,0 1 1,0-1-1,0 1 1,0-1 0,0 0-1,0 1 1,0-1-1,0 1 1,-1-1 0,1 0-1,0 1 1,0-1-1,0 1 1,-1-1 0,1 1-1,0-1 1,-1 0-1,1 1 1,0-1 0,-1 1-1,1 0 1,-1-1-1,1 1 1,0-1 0,-1 1-1,1 0 1,-1-1-1,0 1 1,-26-7 20,-31 11 3,49-2 18,0 1 1,-1 1-1,1 0 1,1 0-1,-1 1 1,1 0-1,-1 0 1,2 1-1,-1 0 1,-7 7-1,10-8-3,0 0-1,0 1 1,0-1 0,0 1-1,1 0 1,0 0-1,0 0 1,1 1 0,0-1-1,0 1 1,1 0-1,-1 0 1,1 0 0,-1 8-1,3-13-27,0 0 0,0-1-1,1 1 1,-1 0 0,0 0 0,1-1-1,-1 1 1,1 0 0,0-1 0,-1 1-1,1-1 1,0 1 0,0-1-1,0 1 1,0-1 0,0 1 0,0-1-1,0 0 1,1 0 0,-1 1-1,0-1 1,1 0 0,-1 0 0,1 0-1,-1-1 1,1 1 0,-1 0 0,1-1-1,0 1 1,-1-1 0,1 1-1,0-1 1,3 1 0,8 1-80,1-1 0,-1 0-1,20-1 1,-20 0-152,68-3-2598,-26-8-2348,-6-5-2974</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49.004"/>
    </inkml:context>
    <inkml:brush xml:id="br0">
      <inkml:brushProperty name="width" value="0.025" units="cm"/>
      <inkml:brushProperty name="height" value="0.025" units="cm"/>
    </inkml:brush>
  </inkml:definitions>
  <inkml:trace contextRef="#ctx0" brushRef="#br0">17 1 6566,'0'0'17398,"0"10"-16608,-8 58 131,5-44-452,0 0 0,1 0 0,2 35 0,0-58-456,1 0-1,-1 0 1,1 0-1,-1 0 1,1 0-1,0 0 1,-1 0-1,1-1 1,0 1-1,0 0 0,-1 0 1,1-1-1,0 1 1,0-1-1,0 1 1,0 0-1,0-1 1,0 0-1,0 1 1,0-1-1,0 0 1,0 1-1,0-1 1,0 0-1,0 0 0,0 0 1,0 0-1,0 0 1,0 0-1,0 0 1,2-1-1,37-5 182,-28 1-157,0-1 1,0 0-1,15-11 1,-19 11-32,1 1 0,0-1 0,0 2 0,0-1 0,1 1 0,-1 1 0,16-5-1,-24 8-7,-1 0-1,1 0 0,-1 1 1,1-1-1,-1 0 0,1 0 0,-1 0 1,1 0-1,-1 0 0,1 0 0,-1 1 1,1-1-1,-1 0 0,0 0 1,1 1-1,-1-1 0,1 0 0,-1 1 1,0-1-1,1 0 0,-1 1 1,0-1-1,1 1 0,-1-1 0,0 0 1,0 1-1,1-1 0,-1 1 0,0-1 1,0 2-1,5 22 42,-7 30 107,2-50-145,-9 63 95,10-66-128,-1-1 0,0 1-1,0-1 1,0 1 0,0-1 0,1 0-1,-1 1 1,0-1 0,1 1 0,-1-1 0,0 0-1,1 1 1,-1-1 0,0 0 0,1 1-1,-1-1 1,0 0 0,1 0 0,-1 1 0,1-1-1,-1 0 1,1 0 0,-1 0 0,1 0-1,-1 1 1,1-1 0,-1 0 0,0 0 0,1 0-1,-1 0 1,1 0 0,-1 0 0,1 0-1,-1 0 1,1-1 0,-1 1 0,1 0 0,-1 0-1,1 0 1,-1 0 0,1-1 0,-1 1-1,0 0 1,1 0 0,-1-1 0,1 1 0,-1 0-1,1-1 1,19-10-3060,19-21-5252,-20 15 2397</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49.351"/>
    </inkml:context>
    <inkml:brush xml:id="br0">
      <inkml:brushProperty name="width" value="0.025" units="cm"/>
      <inkml:brushProperty name="height" value="0.025" units="cm"/>
    </inkml:brush>
  </inkml:definitions>
  <inkml:trace contextRef="#ctx0" brushRef="#br0">106 24 11179,'0'0'11659,"-9"-2"-10565,5 2-997,1 0 0,-1 0 1,0 0-1,0 1 0,1-1 0,-1 1 0,0 0 1,1 0-1,-1 0 0,1 0 0,-1 1 0,1 0 0,0-1 1,-1 1-1,1 0 0,0 1 0,0-1 0,0 0 1,1 1-1,-1 0 0,1 0 0,-1-1 0,1 1 1,0 1-1,0-1 0,0 0 0,0 0 0,1 1 1,0-1-1,-1 1 0,1 0 0,0-1 0,0 7 0,0-8-64,1-1 0,-1 1 0,1 0 0,-1-1 0,1 1-1,0 0 1,0 0 0,0 0 0,0-1 0,0 1-1,0 0 1,0 0 0,1-1 0,-1 1 0,1 0 0,-1-1-1,1 1 1,0 0 0,-1-1 0,1 1 0,0-1 0,0 1-1,0-1 1,0 1 0,0-1 0,3 2 0,-2-2-8,1 0 0,0 0 0,0 0 0,0 0 0,-1-1 0,1 1 0,0-1 1,0 0-1,0 0 0,0 0 0,0 0 0,0 0 0,0-1 0,0 1 0,0-1 1,3-1-1,4-2-37,0 0 1,-1 0-1,1-1 1,-1 0-1,0-1 1,-1 0-1,1-1 1,-1 1-1,0-2 0,-1 1 1,0-1-1,0 0 1,0 0-1,-1-1 1,-1 0-1,1 0 1,-2-1-1,6-12 1,-12 21-197,-6 10 163,-7 14 52,11-13-28,0-1 0,0 1-1,1 0 1,1 0-1,-1 0 1,2 0 0,-1 0-1,1 0 1,1 0 0,1 12-1,-1-20-99,0-1-1,0 0 0,1 0 1,-1 0-1,0 0 0,1 0 1,-1 0-1,1 0 0,0 0 1,-1 0-1,1 0 0,0 0 1,0 0-1,-1 0 1,1 0-1,0-1 0,0 1 1,0 0-1,0-1 0,0 1 1,0 0-1,0-1 0,0 1 1,0-1-1,0 0 0,0 1 1,2-1-1,34 1-6145,-13-4 326</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8:54.831"/>
    </inkml:context>
    <inkml:brush xml:id="br0">
      <inkml:brushProperty name="width" value="0.025" units="cm"/>
      <inkml:brushProperty name="height" value="0.025" units="cm"/>
    </inkml:brush>
  </inkml:definitions>
  <inkml:trace contextRef="#ctx0" brushRef="#br0">30 1 2594,'0'0'2584,"-5"8"-1660,0-2-748,3-4-122,1 0 0,-1 0 0,0 1 0,0-1 0,1 1 1,-1-1-1,1 1 0,0-1 0,0 1 0,0 0 0,0 0 0,0-1 0,1 1 0,-1 3 0,2-5-11,0 1 1,-1-1-1,1 0 0,0 0 0,0 0 0,0 0 0,0-1 0,0 1 0,0 0 0,1 0 0,-1-1 1,0 1-1,0 0 0,1-1 0,-1 0 0,0 1 0,0-1 0,1 1 0,-1-1 0,0 0 0,1 0 1,1 0-1,39 5 713,-38-5-651,637 43 1556,1-48-1374,-199-12 285,545 50-1,-536-4 630,605-40 0,384-23 1087,-892 31-1394,144-30 79,67-1-339,-735 34-1093,134 4 1516,-129-1-4466,45 11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49.713"/>
    </inkml:context>
    <inkml:brush xml:id="br0">
      <inkml:brushProperty name="width" value="0.025" units="cm"/>
      <inkml:brushProperty name="height" value="0.025" units="cm"/>
    </inkml:brush>
  </inkml:definitions>
  <inkml:trace contextRef="#ctx0" brushRef="#br0">145 0 13196,'0'0'7213,"-9"2"-5014,5-1-1917,-67 17 2640,67-17-2851,0 0 0,0 1 0,0 0 0,1-1 0,-1 1 1,0 0-1,1 1 0,-1-1 0,1 1 0,0-1 0,0 1 0,0 0 1,0 0-1,1 0 0,-1 1 0,1-1 0,-3 5 0,5-8-67,1 1 0,-1 0-1,1-1 1,-1 1 0,1 0-1,-1-1 1,1 1-1,-1-1 1,1 1 0,0 0-1,-1-1 1,1 0 0,0 1-1,-1-1 1,1 1 0,0-1-1,-1 0 1,1 0-1,0 1 1,0-1 0,-1 0-1,1 0 1,0 0 0,0 0-1,0 0 1,-1 0 0,1 0-1,0 0 1,1 0-1,32 2 19,-30-2-30,28 1-133,-22-1-18,0 0-1,0 0 1,0 1 0,0 0-1,0 1 1,0 0 0,0 0 0,10 6-1,-19-8 180,0 0 0,0 1 0,0 0 0,0-1 0,0 1 0,0 0 0,0-1 0,0 1 0,0 0 0,0 0 0,-1 0 0,1 0 0,0 0 0,-1 0 0,1 0 0,0 0 0,-1 0 0,0 0 0,1 0 0,-1 0 0,0 0 0,1 0 0,-1 0 0,0 1 0,0-1 0,0 0 0,0 0 0,0 0 0,0 0 0,0 1 0,0-1 0,-1 0 0,1 0 0,0 0 0,-1 0 0,1 0 0,-1 0 0,1 0 0,-1 0 0,1 0 0,-1 0 0,-1 1 0,-1 3 203,0-1 1,0-1 0,0 1-1,-1 0 1,1-1-1,-1 0 1,0 1 0,-7 3-1,2-2-101,0-1 0,1 0 0,-1-1 0,0 0 0,-1-1 0,1 1 0,0-2-1,-1 1 1,0-1 0,1-1 0,-14 0 0,23 0-191,-1 0-1,1 0 1,-1-1 0,1 1-1,-1 0 1,1 0-1,-1 0 1,1 0 0,-1 0-1,1-1 1,0 1 0,-1 0-1,1-1 1,-1 1-1,1 0 1,0 0 0,-1-1-1,1 1 1,0-1 0,-1 1-1,1 0 1,0-1-1,0 1 1,-1-1 0,1 1-1,0-1 1,0 1 0,0-1-1,0 1 1,-1 0-1,1-1 1,0 1 0,0-1-1,0 0 1,5-15-5991,5 7-52</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52.903"/>
    </inkml:context>
    <inkml:brush xml:id="br0">
      <inkml:brushProperty name="width" value="0.025" units="cm"/>
      <inkml:brushProperty name="height" value="0.025" units="cm"/>
    </inkml:brush>
  </inkml:definitions>
  <inkml:trace contextRef="#ctx0" brushRef="#br0">232 77 6534,'0'0'4762,"9"-6"-2200,-6 4-2227,32-23 1996,-33 23-1956,0 0 0,0 1 0,0-1 0,0 0-1,0 0 1,-1 0 0,1 0 0,0-1 0,-1 1 0,0 0 0,1-1 0,-1 1 0,0-1 0,0 1 0,0-5 0,-5 5-99,-1 1 0,0 1 0,0-1 0,0 1 0,0-1 0,0 1 0,1 1 0,-1-1 0,-7 2 0,-11 5-210,0 1 1,1 1 0,0 1 0,0 0-1,1 2 1,1 1 0,-36 27-1,52-36-43,0 0-1,0-1 1,1 1-1,-1 0 1,1 1-1,0-1 1,0 1-1,1-1 0,-4 9 1,5-12-16,0 1 0,1-1 0,0 0 0,-1 1 0,1-1 0,0 1 0,0-1 0,0 1 0,0-1 0,0 0 0,0 1 0,0-1 0,0 1 0,1-1 0,-1 1 0,0-1 0,1 0 0,-1 1 0,1-1 0,0 0 0,-1 0 0,1 1 0,0-1 0,0 0 1,0 0-1,0 0 0,0 0 0,0 0 0,0 0 0,0 0 0,0 0 0,0 0 0,1-1 0,-1 1 0,0 0 0,1-1 0,-1 1 0,0-1 0,1 1 0,1-1 0,17 5-218,-1-1-1,1-1 1,0-1 0,0 0 0,1-2-1,30-2 1,-23-1-4738,54-13 1,-37 3-5521</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54.265"/>
    </inkml:context>
    <inkml:brush xml:id="br0">
      <inkml:brushProperty name="width" value="0.025" units="cm"/>
      <inkml:brushProperty name="height" value="0.025" units="cm"/>
    </inkml:brush>
  </inkml:definitions>
  <inkml:trace contextRef="#ctx0" brushRef="#br0">148 77 8040,'0'0'10772,"1"-8"-8732,5-26-503,-5 33-1466,-1 0-1,0 1 1,0-1 0,0 0-1,0 1 1,0-1 0,0 0-1,0 1 1,0-1-1,0 0 1,-1 1 0,1-1-1,0 1 1,0-1 0,0 0-1,-1 1 1,1-1-1,0 1 1,-1-1 0,1 1-1,0-1 1,-1 1 0,1-1-1,-1 1 1,1-1-1,-1 1 1,1-1 0,-1 1-1,1 0 1,-2-1 0,-22-2 1185,20 4-1119,-1-1 0,0 1 0,0 0 1,1 1-1,-1-1 0,1 1 0,-8 4 0,5 0-11,0 0-1,0 1 1,1 0 0,0 0-1,0 1 1,1 0-1,0 0 1,0 0 0,1 0-1,0 1 1,1 0-1,-1 0 1,2 0 0,-1 0-1,1 0 1,-1 18-1,3-25-112,1-1 0,-1 0 0,0 0 0,0 1-1,1-1 1,-1 0 0,1 0 0,0 1-1,-1-1 1,1 0 0,0 0 0,-1 0-1,1 0 1,0 0 0,0 0 0,0 0-1,0 0 1,0 0 0,0-1 0,0 1-1,0 0 1,0-1 0,1 1 0,-1 0 0,0-1-1,0 0 1,1 1 0,-1-1 0,0 0-1,0 1 1,1-1 0,-1 0 0,0 0-1,1 0 1,-1 0 0,0-1 0,1 1-1,-1 0 1,2-1 0,2 1 9,-1-1 0,0 0 0,0 0 0,1 0 0,-1 0 0,0-1 0,0 1 0,0-1 0,-1 0 0,1 0 0,6-5 0,-5 1-5,0 0 1,-1-1-1,1 1 1,-1-1-1,-1 0 1,1 0-1,-1 0 1,-1 0-1,1-1 1,-1 1-1,0-1 1,-1 0-1,0 1 1,0-1-1,-1 0 1,0 0-1,-1-12 1,1 20-51,-1-1 36,1 1 0,-1 0 0,0 0 0,1 0 0,-1 0 0,0 0 0,1 0-1,-1 1 1,1-1 0,-1 0 0,0 0 0,1 0 0,-1 0 0,1 1 0,-1-1-1,1 0 1,-1 1 0,1-1 0,-1 0 0,1 1 0,-1-1 0,1 1 0,-1-1-1,1 1 1,-1-1 0,1 1 0,0-1 0,-1 1 0,1-1 0,0 1 0,0 0-1,-1-1 1,1 1 0,0-1 0,0 1 0,0 0 0,0-1 0,0 1 0,0-1-1,0 1 1,0 0 0,0-1 0,0 1 0,0 0 0,0-1 0,0 1 0,0-1-1,1 1 1,-1 0 0,0-1 0,0 1 0,1 0 0,0 1 10,0 0 1,0 0-1,0 0 1,0 0-1,1 0 1,-1 0 0,0 0-1,1-1 1,-1 1-1,1-1 1,-1 1-1,1-1 1,3 3-1,-2-3-1,0 0 0,0-1 0,0 1 0,-1-1 0,1 1 0,0-1 0,0 0 0,0 0 0,0 0 0,0-1 0,0 1 0,0 0 0,0-1 0,0 0 0,0 0 0,0 0 0,-1 0 0,1 0 0,0-1-1,2-2 1,5-3 5,-1 0-1,0-1 0,15-17 0,15-12-108,-56 91-116,14-48 203,0-1 36,1 0 0,0 0-1,0 0 1,0 1 0,1-1-1,0 0 1,-1 8-1,5-12-6,0 0 0,0 0 0,-1 0 0,1-1-1,0 1 1,0-1 0,0 0 0,0 0 0,0 0 0,0 0-1,0-1 1,4 0 0,60-19-9,-53 15-134,0 1 0,0 0 0,0 0 0,0 2 0,24-2 0,-37 4 116,-1 0-1,1 0 1,-1 0 0,1 0 0,-1 0 0,1 1 0,-1-1 0,1 0-1,-1 0 1,1 1 0,-1-1 0,1 0 0,-1 1 0,0-1 0,1 0-1,-1 1 1,1-1 0,-1 1 0,0-1 0,0 0 0,1 1 0,-1-1-1,0 1 1,0-1 0,1 1 0,-1-1 0,0 1 0,0-1 0,0 1-1,0 0 1,2 26-9,-10 23 95,7-49-79,1 0 1,-1 0-1,1 0 1,0 0-1,-1 0 0,1 0 1,0 0-1,-1 0 1,1 0-1,0 0 0,0 0 1,0 0-1,0 0 1,0 0-1,0 0 1,1 0-1,-1 0 0,0 0 1,0 0-1,1 0 1,-1 0-1,1 0 0,-1 0 1,1 0-1,-1 0 1,1 0-1,-1 0 0,1 0 1,0-1-1,0 1 1,-1 0-1,1 0 0,2 0 1,-1 0 8,1-1-1,0 0 1,0 1 0,0-1-1,0-1 1,0 1 0,-1 0-1,1-1 1,0 1 0,0-1 0,0 0-1,4-2 1,29-13-687,0-1 0,53-36 0,-80 48 443,-48 75 2,39-82-14265</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54.612"/>
    </inkml:context>
    <inkml:brush xml:id="br0">
      <inkml:brushProperty name="width" value="0.025" units="cm"/>
      <inkml:brushProperty name="height" value="0.025" units="cm"/>
    </inkml:brush>
  </inkml:definitions>
  <inkml:trace contextRef="#ctx0" brushRef="#br0">1 1 13741,'0'0'10090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55.004"/>
    </inkml:context>
    <inkml:brush xml:id="br0">
      <inkml:brushProperty name="width" value="0.025" units="cm"/>
      <inkml:brushProperty name="height" value="0.025" units="cm"/>
    </inkml:brush>
  </inkml:definitions>
  <inkml:trace contextRef="#ctx0" brushRef="#br0">145 35 11627,'0'0'15316,"-9"-2"-14916,5 1-336,0 1-1,0-1 0,0 1 1,0 0-1,0 0 0,0 0 0,0 0 1,-1 1-1,1-1 0,0 1 1,0 1-1,0-1 0,1 0 1,-1 1-1,0 0 0,0 0 1,1 0-1,-1 0 0,1 0 1,0 1-1,0-1 0,-1 1 1,2 0-1,-1 0 0,0 0 1,1 1-1,-1-1 0,-2 7 1,1-5 29,0 1 1,1 0 0,0 0 0,0 0 0,1 0 0,-1 0 0,1 0-1,1 1 1,-1-1 0,0 10 0,2-14-85,0 0 0,0 0 0,0 0 0,0 0 0,0 1 0,1-1 0,-1 0-1,1 0 1,-1 0 0,1 0 0,0 0 0,0 0 0,0 0 0,0 0 0,0-1 0,0 1 0,0 0 0,1 0 0,-1-1 0,1 1 0,-1-1 0,1 1 0,0-1 0,-1 0-1,1 0 1,0 0 0,0 0 0,0 0 0,0 0 0,0 0 0,0 0 0,0-1 0,0 1 0,4-1 0,35 5-676,-1-9-3478,-36 3 2840,0 0 0,0 0-1,0-1 1,0 0 0,0 0-1,0 0 1,-1 0 0,1 0-1,-1-1 1,5-4 0,9-11-10050</inkml:trace>
  <inkml:trace contextRef="#ctx0" brushRef="#br0" timeOffset="1">336 0 13196,'0'0'9909,"-2"8"-8292,1-3-1417,-4 18 456,1 1 0,2-1 0,0 0 1,2 41-1,0-64-736,0 0 0,0 1 0,0-1-1,1 0 1,-1 1 0,0-1 0,0 0 0,1 1 0,-1-1 0,0 0 0,0 1 0,1-1 0,-1 0 0,0 0 0,1 1 0,-1-1 0,0 0 0,1 0 0,-1 0 0,1 1 0,-1-1 0,0 0-1,1 0 1,-1 0 0,1 0 0,-1 0 0,0 0 0,1 0 0,-1 0 0,1 0 0,-1 0 0,0 0 0,1 0 0,-1 0 0,1 0 0,-1 0 0,0-1 0,1 1 0,-1 0 0,1 0 0,-1 0-1,0-1 1,1 1 0,-1 0 0,0 0 0,0-1 0,1 1 0,-1 0 0,0-1 0,1 1 0,-1 0 0,0-1 0,0 1 0,0 0 0,1-1 0,-1 1 0,17-21-8351,-11 0 1198</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55.387"/>
    </inkml:context>
    <inkml:brush xml:id="br0">
      <inkml:brushProperty name="width" value="0.025" units="cm"/>
      <inkml:brushProperty name="height" value="0.025" units="cm"/>
    </inkml:brush>
  </inkml:definitions>
  <inkml:trace contextRef="#ctx0" brushRef="#br0">1 9 11787,'0'0'15247,"0"-8"-16721,5 10-3106,3-1-6407</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55.840"/>
    </inkml:context>
    <inkml:brush xml:id="br0">
      <inkml:brushProperty name="width" value="0.025" units="cm"/>
      <inkml:brushProperty name="height" value="0.025" units="cm"/>
    </inkml:brush>
  </inkml:definitions>
  <inkml:trace contextRef="#ctx0" brushRef="#br0">124 229 10858,'0'0'9278,"1"-8"-6859,-1 7-2282,1-1 0,-1 0 0,0 0 1,0 1-1,0-1 0,0 0 0,-1 0 1,1 1-1,0-1 0,-1 0 0,1 1 1,-1-1-1,0 0 0,0 1 0,1-1 0,-1 1 1,0-1-1,0 1 0,0-1 0,-1 1 1,1 0-1,-3-3 0,2 4-84,1-1-1,-1 1 1,0-1-1,0 1 1,0-1 0,0 1-1,0 0 1,0 0-1,0 0 1,0 0-1,0 1 1,0-1 0,0 0-1,0 1 1,0-1-1,1 1 1,-1 0-1,0 0 1,0-1-1,1 1 1,-1 0 0,0 1-1,1-1 1,-1 0-1,1 0 1,-1 1-1,-1 1 1,-3 2-42,1 0-1,0 1 1,1-1 0,-1 1-1,1 0 1,0 0 0,0 1-1,1-1 1,-1 1 0,2-1 0,-1 1-1,1 0 1,0 0 0,0 0-1,0 9 1,2-15-6,0 0 0,0 0 0,0 0 0,0 0-1,1 0 1,-1 0 0,0 0 0,1 0 0,-1 0 0,0-1 0,1 1 0,-1 0 0,1 0 0,0 0-1,-1-1 1,1 1 0,0 0 0,-1-1 0,1 1 0,0-1 0,0 1 0,-1-1 0,1 1 0,0-1 0,0 1-1,0-1 1,0 0 0,0 1 0,0-1 0,-1 0 0,1 0 0,0 0 0,0 0 0,0 0 0,0 0 0,0 0-1,0 0 1,0 0 0,0 0 0,0 0 0,0-1 0,1 1 0,45-11 318,-28 2-278,-1-1 1,0 0-1,-1-1 1,0-2 0,0 1-1,-1-2 1,25-27-1,-30 28-33,1 0 0,-2-1-1,0-1 1,0 1-1,-1-2 1,-1 1-1,-1-1 1,0 0 0,7-27-1,-13 25-2,-8 24-4,-10 28 24,8-8-18,1 0 1,1 0-1,1 1 1,1 0-1,1 0 1,1 37-1,3-62-121,0 0 0,0 0-1,0 0 1,0 0 0,1 1 0,-1-1 0,1 0-1,0 0 1,0 0 0,-1 0 0,1 0 0,0 0 0,1 0-1,-1-1 1,0 1 0,0 0 0,1 0 0,-1-1-1,1 1 1,0-1 0,-1 0 0,1 1 0,0-1-1,3 2 1,-4-3-359,1 1-1,0-1 1,0 1-1,0-1 1,0 0-1,0 1 1,0-1-1,0 0 1,0 0-1,0-1 1,0 1-1,0 0 1,0-1-1,0 1 1,0-1-1,0 0 1,0 1-1,-1-1 1,3-1-1,14-13-8701</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56.306"/>
    </inkml:context>
    <inkml:brush xml:id="br0">
      <inkml:brushProperty name="width" value="0.025" units="cm"/>
      <inkml:brushProperty name="height" value="0.025" units="cm"/>
    </inkml:brush>
  </inkml:definitions>
  <inkml:trace contextRef="#ctx0" brushRef="#br0">1 47 13389,'0'0'6299,"3"8"-3689,-3-6-2431,1 0 0,0 1 0,0-1 0,0 0-1,0 0 1,0 0 0,1 0 0,-1 0 0,1 0-1,-1 0 1,1-1 0,0 1 0,0 0 0,0-1-1,0 1 1,0-1 0,0 0 0,3 2 0,0-2 71,1 1 0,-1-1 0,0 0 0,0-1 0,1 0 1,-1 1-1,1-2 0,-1 1 0,11-2 0,-5-1-101,0 0-1,0 0 1,0-1-1,17-8 1,-24 10-135,0 0 1,0 0 0,-1 0-1,1 0 1,0-1 0,-1 1-1,0-1 1,1 0 0,-1 0-1,0 0 1,-1-1 0,1 1-1,-1 0 1,1-1 0,2-6-1,-5 9-12,1 1-1,-1-1 0,0 1 0,0-1 1,0 1-1,0-1 0,0 1 0,1-1 1,-1 1-1,0-1 0,0 1 0,0-1 1,0 1-1,-1-1 0,1 1 0,0-1 1,0 1-1,0-1 0,0 1 0,0-1 1,-1 1-1,1-1 0,0 1 0,0-1 1,-1 1-1,1-1 0,0 1 0,-1 0 1,1-1-1,-1 1 0,1 0 1,0-1-1,-1 1 0,1 0 0,-1-1 1,1 1-1,-1 0 0,-25 1-12,20 1 0,-1 1 1,1-1-1,0 1 1,0 0-1,-12 8 1,10-3-2,0 0 0,0 0 1,1 1-1,-10 15 0,15-20 21,0 0-1,0 0 0,0-1 0,0 1 0,0 1 0,1-1 0,0 0 1,0 0-1,0 0 0,0 1 0,1-1 0,0 0 0,-1 1 0,2 7 1,0-11-4,0 0 1,1 1-1,-1-1 1,0 0-1,0 0 1,1 0-1,-1 0 1,1-1 0,-1 1-1,1 0 1,-1-1-1,1 1 1,-1-1-1,1 1 1,-1-1-1,1 0 1,0 1 0,-1-1-1,1 0 1,0 0-1,-1 0 1,1-1-1,1 1 1,43-4 74,-30 0-129,-1-2-1,1 0 0,-2 0 1,19-11-1,-16 8-120,1 0 0,26-8 0,-43 17 171,-1 0-1,1 0 1,0-1-1,-1 1 1,1 1-1,0-1 1,0 0-1,-1 0 1,1 0-1,0 0 1,-1 0-1,1 1 1,0-1-1,-1 0 1,1 1-1,-1-1 1,1 0-1,0 1 1,-1-1-1,1 1 1,-1-1-1,1 1 1,-1-1-1,1 1 1,-1-1-1,0 1 1,1-1-1,-1 1 1,0 0-1,1-1 1,-1 1-1,0 0 1,0-1-1,1 1 1,-1 0-1,0-1 1,0 1-1,0 0 1,0 0-1,0-1 1,0 1-1,0 0 1,0-1-1,0 1 1,-1 0-1,1-1 1,0 2-1,-7 51 500,4-30-164,3-22-338,0-1 0,0 1 1,0 0-1,0 0 0,0-1 1,0 1-1,1 0 0,-1-1 0,0 1 1,0 0-1,1 0 0,-1-1 1,0 1-1,1-1 0,-1 1 1,1 0-1,-1-1 0,0 1 1,1-1-1,0 1 0,-1-1 1,1 1-1,-1-1 0,1 0 1,-1 1-1,1-1 0,0 1 1,-1-1-1,1 0 0,0 0 0,-1 0 1,1 1-1,0-1 0,0 0 1,-1 0-1,1 0 0,0 0 1,0 0-1,-1 0 0,1 0 1,0 0-1,-1 0 0,1-1 1,0 1-1,0 0 0,-1 0 1,1-1-1,0 1 0,0-1 1,3 0-771,0-1 1,0 0 0,0 0 0,0 0-1,0 0 1,-1-1 0,1 1 0,2-4-1,9-9-5490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57.057"/>
    </inkml:context>
    <inkml:brush xml:id="br0">
      <inkml:brushProperty name="width" value="0.025" units="cm"/>
      <inkml:brushProperty name="height" value="0.025" units="cm"/>
    </inkml:brush>
  </inkml:definitions>
  <inkml:trace contextRef="#ctx0" brushRef="#br0">142 1 10858,'0'0'15861,"-6"12"-15247,-12 22 371,-16 42 0,28-60-763,0 1 1,1-1 0,1 1-1,1 0 1,0 1 0,0 17-1,8 8 22,-5-42-286,0 0 0,0-1 0,0 1 0,0 0-1,1 0 1,-1-1 0,0 1 0,0 0 0,0 0-1,1-1 1,-1 1 0,0 0 0,1-1 0,-1 1-1,1 0 1,-1-1 0,1 1 0,-1 0 0,1-1 0,-1 1-1,1-1 1,0 1 0,-1-1 0,1 0 0,0 1-1,-1-1 1,1 1 0,0-1 0,0 0 0,-1 0 0,1 1-1,0-1 1,0 0 0,-1 0 0,1 0 0,0 0-1,0 0 1,0 0 0,-1 0 0,1 0 0,0 0 0,0-1-1,-1 1 1,1 0 0,0 0 0,0-1 0,-1 1-1,1 0 1,0-1 0,-1 1 0,1-1 0,0 1-1,0-2 1,0 1-261,0-1-1,0 0 1,0 1-1,0-1 1,0 0-1,-1 0 0,1 0 1,-1 0-1,1 0 1,-1 0-1,0 0 1,1 1-1,-1-1 1,0 0-1,-1 0 1,1 0-1,-1-4 0,-9-34-2191,-37-34 1576,8 31 4213,74 44-1415,7 8-425,2-1-4890,59 6-10811,-38-15 11237,-55-3 4018,2-7 5666,-12 11-6473,1 0-1,-1-1 0,0 1 1,0 0-1,0-1 0,0 1 0,0 0 1,1 0-1,-1-1 0,0 1 1,0 0-1,0-1 0,0 1 0,0 0 1,0-1-1,0 1 0,0 0 1,0-1-1,0 1 0,0 0 0,0-1 1,0 1-1,0 0 0,-1-1 1,1 1-1,0 0 0,0 0 0,0-1 1,0 1-1,-1 0 0,1-1 1,0 1-1,0 0 0,0 0 0,-1-1 1,-12-2 1759,9 3-1760,0 0 1,0 0-1,0 0 0,0 1 0,0-1 0,0 1 1,0 0-1,0 0 0,0 0 0,0 1 0,1-1 0,-1 1 1,1 0-1,-1 0 0,1 0 0,-1 0 0,1 1 1,0 0-1,0-1 0,0 1 0,1 0 0,-1 0 1,1 1-1,-1-1 0,1 0 0,0 1 0,0-1 0,1 1 1,-1 0-1,1 0 0,0 0 0,0-1 0,-1 9 1,2-12-196,0 1 0,0 0 0,0 0 1,0 0-1,0-1 0,0 1 1,0 0-1,1 0 0,-1-1 0,0 1 1,1 0-1,-1 0 0,0-1 0,1 1 1,-1 0-1,1-1 0,-1 1 0,1-1 1,-1 1-1,1 0 0,0-1 1,-1 1-1,1-1 0,-1 1 0,1-1 1,0 0-1,0 1 0,1-1 0,30 5 144,-24-5-123,0-1 1,1 0-1,-1 0 0,0-1 0,13-4 1,-11 1-199,-1-1 0,0 1 0,0-1 0,12-12 0,-18 15 117,0 1-1,0-1 0,0 0 0,-1 0 1,1 0-1,-1 0 0,0 0 0,0 0 1,0-1-1,0 1 0,0-1 1,-1 1-1,0-1 0,0 0 0,1-6 1,-22 28-191,17-13 173,0 1 1,0-1-1,1 0 0,-1 1 0,1 0 1,0-1-1,1 1 0,-1 0 1,1 0-1,1 0 0,-1 10 0,1-14 14,0 0-1,0 0 0,0 0 1,0 0-1,1 0 1,-1 0-1,1 0 0,0 0 1,-1-1-1,1 1 0,0 0 1,0 0-1,0-1 0,0 1 1,1 0-1,-1-1 1,0 1-1,1-1 0,-1 0 1,1 1-1,-1-1 0,1 0 1,-1 0-1,1 0 0,0 0 1,0 0-1,-1-1 1,1 1-1,0 0 0,0-1 1,0 1-1,0-1 0,0 0 1,0 0-1,0 1 0,0-1 1,3-1-1,0 1-1047,1 0 0,-1 0 0,0 0 0,0-1 0,1 0 0,-1 0 0,10-4 0,14-13-7568</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57.516"/>
    </inkml:context>
    <inkml:brush xml:id="br0">
      <inkml:brushProperty name="width" value="0.025" units="cm"/>
      <inkml:brushProperty name="height" value="0.025" units="cm"/>
    </inkml:brush>
  </inkml:definitions>
  <inkml:trace contextRef="#ctx0" brushRef="#br0">61 47 9449,'0'0'6940,"-4"9"-4933,-6 15-168,2 0 0,0 1 0,-7 44 0,10-36-1169,1-15-566,1 1 1,1-1 0,1 1-1,0 0 1,3 21 0,-2-39-103,1 0 1,-1-1 0,0 1 0,1 0 0,-1-1 0,0 1 0,1-1 0,-1 1 0,1-1-1,-1 1 1,1-1 0,-1 1 0,1-1 0,-1 1 0,1-1 0,0 0 0,-1 1 0,1-1 0,-1 0-1,1 0 1,0 1 0,-1-1 0,1 0 0,0 0 0,0 0 0,-1 0 0,1 0 0,0 0-1,-1 0 1,1 0 0,0 0 0,-1 0 0,1 0 0,1-1 0,26-9-110,-21 4-232,0-1 0,-1 1 0,1-1-1,-1 0 1,-1-1 0,0 1 0,0-1 0,0 0-1,6-15 1,3-13-1401,10-39 0,-7 20 380,28-56 923,-55 148 5533,-3 12-3925,3-15-324,1 1 0,2-1 0,1 2 0,1-1 0,1 56 0,4-88-853,1 0 0,-1 0 0,1-1 0,-1 1 1,1 0-1,0 0 0,0-1 0,1 1 0,-1 0 0,0-1 0,1 1 0,-1-1 0,1 0 0,0 1 0,0-1 0,0 0 1,0 0-1,0 0 0,0 0 0,1-1 0,-1 1 0,1-1 0,-1 1 0,1-1 0,0 0 0,-1 0 0,1 0 0,0 0 1,0 0-1,-1-1 0,1 1 0,0-1 0,4 0 0,26-6-3523,-30 4 2746,0 1 0,-1 0 1,1-1-1,0 0 0,-1 0 0,0 0 1,1 0-1,-1 0 0,3-4 1,10-16-8320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8:57.076"/>
    </inkml:context>
    <inkml:brush xml:id="br0">
      <inkml:brushProperty name="width" value="0.025" units="cm"/>
      <inkml:brushProperty name="height" value="0.025" units="cm"/>
    </inkml:brush>
  </inkml:definitions>
  <inkml:trace contextRef="#ctx0" brushRef="#br0">2991 68 5317,'-120'19'288,"1"5"-1,1 6 1,1 4-1,2 6 1,2 4 0,3 6-1,-200 121 1,243-123-332,2 3 1,3 3-1,2 2 0,-79 96 1,-182 278-1287,175-215 1509,9 5-1,10 7 1,-158 389 0,187-350 181,12 4 0,12 4 0,12 3-1,-48 508 1,80 593-297,31-1145-8,24 521 696,-2-512-564,60 262 1,-24-255-138,11-3 1,10-3-1,12-4 1,9-4-1,11-4 0,10-6 1,9-5-1,264 334 1,-242-375-36,8-6 0,8-8 0,6-8 0,359 247-1,-409-325-23,3-5 0,4-7-1,2-5 1,3-6 0,3-6-1,1-6 1,174 31 0,-26-28 5,315 11 1,295-42-28,-689-25 39,-2-9 1,0-8-1,369-98 0,-297 39 13,-4-11 0,309-155 0,-399 158-15,-4-8 0,-4-8 0,-6-7 0,-4-8-1,156-151 1,-218 173 54,-5-5 0,-5-3-1,-5-5 1,-5-4 0,-5-3-1,-6-4 1,117-269 0,-114 184 44,-9-3-1,-9-3 1,-9-3-1,32-335 1,-70 384-65,-7 0 0,-8-1-1,-7 1 1,-8 0 0,-7 1 0,-80-287 0,10 167 185,-132-278 0,-176-255 81,-79-19-110,-79 52 58,357 553-132,-9 9 1,-267-221-1,-529-343-74,283 318 283,594 403-251,-4 7 0,-2 5 0,-259-74 0,-41 52 35,-4 36-17,2 1-447,-50-57-2808,351 68 1827,-7 1-1248</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58.050"/>
    </inkml:context>
    <inkml:brush xml:id="br0">
      <inkml:brushProperty name="width" value="0.025" units="cm"/>
      <inkml:brushProperty name="height" value="0.025" units="cm"/>
    </inkml:brush>
  </inkml:definitions>
  <inkml:trace contextRef="#ctx0" brushRef="#br0">23 8 12940,'0'0'11611,"-2"10"-9870,-9 30-700,10-39-1000,1 1 1,0 0-1,0 0 1,0-1-1,0 1 1,0 0 0,1 0-1,-1 0 1,0-1-1,1 1 1,-1 0-1,1-1 1,0 1 0,0 0-1,-1-1 1,1 1-1,0-1 1,0 1 0,0-1-1,1 0 1,-1 1-1,0-1 1,0 0-1,1 0 1,-1 0 0,1 0-1,-1 0 1,1 0-1,-1 0 1,1 0-1,0-1 1,-1 1 0,1-1-1,0 1 1,-1-1-1,1 0 1,0 1 0,0-1-1,2 0 1,3 1-23,0 0 0,0-1 0,0 0 1,0 0-1,0 0 0,0-1 0,0 0 1,9-3-1,-9 1-55,0 0 1,-1-1-1,0 0 1,0 0-1,0-1 1,0 1-1,7-9 0,-10 10 20,0 0-1,0 0 1,0-1-1,-1 1 0,1-1 1,-1 1-1,0-1 0,0 0 1,-1 0-1,1 0 1,-1 0-1,1 0 0,-1 0 1,0-6-1,-1 10 19,-1 0 0,1 0-1,-1 0 1,1 0 0,-1 0 0,0 0 0,1 0-1,-1 0 1,1 0 0,-1 0 0,1 0-1,-1 0 1,1 0 0,-1 1 0,1-1-1,-1 0 1,1 0 0,-1 1 0,1-1 0,-1 0-1,1 1 1,-1-1 0,1 0 0,-1 1-1,1-1 1,0 1 0,-1-1 0,1 0 0,0 1-1,-1-1 1,1 1 0,0 0 0,-18 17 201,10-3-14,1-1 0,0 1 0,1 0 0,1 1 0,0 0 0,1 0 0,1 0 0,-2 16 0,2 18 8,3 64 0,2-73-424,-2-1 0,-9 75 0,8-110 238,-1 0 0,1 0-1,-1 0 1,0 0 0,0 0-1,-1 0 1,1-1 0,-1 1-1,0-1 1,-5 6 0,7-10 10,1 1 0,-1 0 1,0 0-1,0 0 0,0 0 1,0-1-1,0 1 1,0 0-1,0-1 0,0 1 1,-1-1-1,1 0 0,0 1 1,0-1-1,0 0 0,0 1 1,-1-1-1,1 0 0,0 0 1,0 0-1,0 0 1,-1 0-1,1 0 0,0-1 1,0 1-1,0 0 0,-1-1 1,1 1-1,0-1 0,0 1 1,0-1-1,0 1 0,0-1 1,0 0-1,0 1 0,0-1 1,0 0-1,0 0 1,0 0-1,1 0 0,-1 0 1,0 0-1,1 0 0,-1 0 1,0 0-1,1 0 0,0 0 1,-1-2-1,-6-9 46,2 0-1,-1 0 1,2 0-1,0 0 1,0-1-1,1 0 1,-2-24-1,2 5-279,2 0 0,4-33 0,-4 60 165,2 1 0,-1 0-1,0-1 1,1 1-1,0-1 1,0 1 0,0 0-1,1 0 1,-1-1-1,1 1 1,0 0-1,0 0 1,1 1 0,-1-1-1,1 0 1,0 1-1,0 0 1,5-5 0,-3 4-256,1 1 1,0 1 0,0-1 0,0 1-1,1 0 1,-1 0 0,1 1-1,-1 0 1,1 0 0,-1 0 0,13 1-1,15-1-4175,3 1-3245</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59.212"/>
    </inkml:context>
    <inkml:brush xml:id="br0">
      <inkml:brushProperty name="width" value="0.025" units="cm"/>
      <inkml:brushProperty name="height" value="0.025" units="cm"/>
    </inkml:brush>
  </inkml:definitions>
  <inkml:trace contextRef="#ctx0" brushRef="#br0">0 14 8808,'0'0'17046,"6"8"-15797,-1 0-1012,-1 1 1,0 0-1,0 0 0,-1 1 1,-1-1-1,1 1 0,-1 0 1,-1-1-1,0 1 0,0 0 1,-1 0-1,-2 17 1,-4 37 777,4-47-796,0 0-1,1 0 1,0 0 0,3 20-1,-2-36-213,0-1 0,0 1 0,0-1 0,0 1 0,1-1 0,-1 1 0,0-1-1,0 1 1,0-1 0,0 1 0,1-1 0,-1 1 0,0-1 0,1 1 0,-1-1 0,0 0 0,0 1 0,1-1-1,-1 0 1,1 1 0,-1-1 0,0 0 0,1 1 0,-1-1 0,1 0 0,-1 1 0,1-1 0,-1 0 0,1 0-1,-1 0 1,1 0 0,-1 0 0,1 1 0,-1-1 0,1 0 0,-1 0 0,1 0 0,-1 0 0,1 0 0,0-1-1,-1 1 1,1 0 0,-1 0 0,1 0 0,-1 0 0,1-1 0,-1 1 0,0 0 0,1 0 0,-1-1 0,1 1-1,-1 0 1,1-1 0,-1 1 0,0 0 0,1-1 0,21-22 100,-16 6-226,-1 1 0,-1-1 0,-1 0 0,0 1 0,-1-2 0,-1 1 0,0 0 0,-4-32 0,3 48 107,0 1 0,0-1 1,0 0-1,0 0 0,0 0 1,0 1-1,-1-1 0,1 0 0,0 0 1,0 1-1,-1-1 0,1 0 1,0 0-1,-1 1 0,1-1 1,-1 0-1,1 1 0,-1-1 1,1 0-1,-1 1 0,1-1 1,-1 1-1,0-1 0,1 1 1,-1-1-1,0 1 0,1 0 1,-1-1-1,0 1 0,1 0 1,-1-1-1,0 1 0,0 0 1,0 0-1,1 0 0,-1 0 1,0 0-1,0 0 0,0 0 1,1 0-1,-1 0 0,0 0 1,0 0-1,0 0 0,1 1 1,-1-1-1,0 0 0,0 1 1,-1 0 3,0 0 0,0 0 0,0 0 1,1 0-1,-1 0 0,0 0 0,1 1 1,-1-1-1,1 0 0,0 1 0,-1 0 1,1-1-1,0 1 0,0 0 0,0-1 1,0 1-1,0 0 0,0 0 1,0 2-1,0-1 10,1 0 0,-1 0 0,1 0 0,-1 0 0,1 0 0,0 0 0,0 0 0,0 0-1,1 0 1,-1 0 0,1 0 0,0 0 0,0 0 0,0 0 0,0-1 0,0 1 0,0 0 0,1 0 0,-1-1 0,1 1 0,0-1 0,0 0 0,0 1 0,0-1 0,0 0 0,3 2 0,1-1 24,0 0-1,0 0 1,0-1 0,0 0-1,0 0 1,0 0-1,1-1 1,-1 0 0,1 0-1,-1-1 1,11 0 0,-4-1-10,0 0 1,0-2-1,-1 1 1,1-1-1,0-1 1,-1-1-1,0 1 0,0-2 1,-1 0-1,1 0 1,-1-1-1,18-14 1,-22 15-10,-1 1 1,1-1-1,-1 0 1,0 0-1,0 0 1,-1-1 0,0 0-1,0 0 1,0-1-1,-1 1 1,0-1-1,-1 0 1,0 0-1,0 0 1,0-1-1,-1 1 1,-1 0-1,1-1 1,-2 0-1,1-8 1,-1 16-8,0 1 0,0-1 0,0 1 0,0 0 0,0-1 0,-1 1 0,1-1 0,0 1 0,0 0 1,-1-1-1,1 1 0,0 0 0,0-1 0,-1 1 0,1 0 0,0 0 0,-1-1 0,1 1 0,0 0 0,-1 0 0,1-1 0,-1 1 0,1 0 0,0 0 0,-1 0 0,1 0 1,-1 0-1,1 0 0,0-1 0,-1 1 0,1 0 0,-1 0 0,1 0 0,-1 0 0,1 1 0,0-1 0,-1 0 0,1 0 0,-1 0 0,1 0 0,-1 0 0,1 0 0,-1 1 1,-18 8-117,10 0 106,0 0-1,0 1 1,1 0-1,0 1 1,1 0 0,0 0-1,-9 20 1,12-22 53,0 0 0,0 0 0,1 1 0,0-1 0,1 1 0,0-1 0,0 1 0,1 0 0,1 0 0,0 19 0,1-27-32,0 0-1,0 0 0,-1 0 0,1 0 0,0 0 0,1 0 0,-1 0 0,0-1 1,1 1-1,-1 0 0,0-1 0,1 1 0,0-1 0,-1 1 0,1-1 0,0 0 1,0 0-1,0 0 0,0 0 0,0 0 0,0 0 0,0 0 0,0-1 0,0 1 1,0-1-1,4 1 0,8 1 18,0 0 0,0-2 0,15 0 1,-15 0-15,-4 0-11,1-1 0,-1 1 1,0-2-1,0 0 0,0 0 0,0 0 1,0-1-1,-1-1 0,1 0 0,-1 0 1,0-1-1,0 0 0,0 0 1,-1-1-1,1-1 0,-2 1 0,1-1 1,-1 0-1,0-1 0,9-12 0,-15 19-1,0-1 0,0 1 1,0-1-1,0 1 0,0-1 0,0 1 0,-1-1 0,1 1 0,0-1 0,-1 0 0,1 1 0,-1-1 0,0 0 0,0 1 0,0-1 0,0 0 0,0 0 0,0 1 0,0-1 0,0 0 0,-1 0 0,0-1 0,0 2-1,1-1 1,-2 1-1,1 0 1,0 0-1,0-1 0,0 1 1,0 0-1,-1 0 1,1 0-1,-1 1 0,1-1 1,-1 0-1,1 0 0,-1 1 1,1-1-1,-1 1 1,1 0-1,-4-1 0,0 0-4,0 0 1,0 1-1,0 0 0,0 0 0,0 0 0,0 1 0,0 0 0,0 0 0,0 0 0,0 0 0,0 1 0,0 0 0,-8 5 0,8-4 25,1 0-1,0 1 1,1 0-1,-1 0 1,1 0-1,-1 0 0,1 1 1,0-1-1,1 1 1,-1 0-1,1-1 1,-2 7-1,3-9-10,1 1-1,-1-1 1,0 0-1,1 1 1,0-1-1,0 0 0,0 1 1,0-1-1,0 0 1,0 1-1,0-1 1,1 0-1,-1 1 1,1-1-1,0 0 1,-1 0-1,1 0 1,0 1-1,1-1 1,-1 0-1,0 0 1,0 0-1,1-1 1,-1 1-1,1 0 1,0 0-1,-1-1 1,1 1-1,2 0 1,9 6-87,0-1 0,1 0 0,0-1 0,0 0 0,0-1 1,0-1-1,20 3 0,37 2-3250,-2-6-5304,-22-3-3865</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00.650"/>
    </inkml:context>
    <inkml:brush xml:id="br0">
      <inkml:brushProperty name="width" value="0.025" units="cm"/>
      <inkml:brushProperty name="height" value="0.025" units="cm"/>
    </inkml:brush>
  </inkml:definitions>
  <inkml:trace contextRef="#ctx0" brushRef="#br0">187 60 12043,'0'0'8008,"-9"-8"-6380,3 4-1418,0-1-1,0 1 0,-1 1 1,1-1-1,-1 1 0,0 0 1,0 1-1,0-1 0,-9-1 1,12 4-164,0-1-1,0 1 1,0-1 0,1 1 0,-1 1 0,0-1 0,0 0 0,0 1 0,1 0-1,-1 0 1,0 0 0,1 0 0,-1 1 0,1-1 0,-1 1 0,1 0 0,0 0-1,0 0 1,0 0 0,0 1 0,0-1 0,0 1 0,1 0 0,-4 4 0,5-6-17,0 0 1,-1 0 0,1 0 0,0 1 0,0-1 0,1 0 0,-1 1 0,0-1 0,0 0-1,1 1 1,-1-1 0,0 1 0,1 0 0,0-1 0,-1 1 0,1-1 0,0 1-1,0 0 1,0-1 0,0 1 0,0 2 0,1-3-16,0-1 0,0 1 1,-1 0-1,1-1 0,0 1 0,0 0 0,0-1 0,0 1 1,0-1-1,0 0 0,0 1 0,0-1 0,0 0 0,0 1 1,0-1-1,0 0 0,1 0 0,-1 0 0,0 0 0,0 0 1,0 0-1,0-1 0,1 1 0,6-1 6,0-1 0,0 1 0,-1-1 0,1-1 1,-1 0-1,1 0 0,9-6 0,49-59 103,-63 120-315,2 97 944,-2 67 791,-3-211-1460,0-1 0,-1 0 0,0 0 0,0 0 0,0 1 1,0-1-1,-1 0 0,1 0 0,-1 0 0,0-1 0,0 1 0,-1 0 0,1-1 0,-1 0 0,0 1 0,0-1 0,0 0 0,0 0 0,-4 2 1,5-4-34,0 0 0,0 0 1,0 0-1,0 0 0,-1 0 1,1-1-1,0 1 1,-1-1-1,1 0 0,0 1 1,-1-1-1,1 0 1,0 0-1,-1-1 0,1 1 1,0 0-1,-1-1 0,1 1 1,0-1-1,0 0 1,0 0-1,-1 0 0,1 0 1,0 0-1,0 0 1,0-1-1,1 1 0,-1-1 1,0 1-1,0-1 0,1 0 1,-1 0-1,1 1 1,0-1-1,-2-3 0,-5-8-79,1 0-1,0 0 1,1-1-1,0 0 1,1 0-1,1-1 0,0 1 1,1-1-1,1 0 1,0 0-1,1 0 1,2-24-1,-1 36-123,0 0-1,0 0 1,0 0 0,1 0 0,-1 0-1,1 0 1,0 0 0,0 0 0,0 0-1,0 0 1,0 1 0,0-1-1,1 1 1,0-1 0,-1 1 0,1-1-1,0 1 1,0 0 0,4-4 0,2 1-869,-1 1 1,1 0-1,-1 0 1,1 0 0,11-3-1,2-1-1811,14-6-4203</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01.024"/>
    </inkml:context>
    <inkml:brush xml:id="br0">
      <inkml:brushProperty name="width" value="0.025" units="cm"/>
      <inkml:brushProperty name="height" value="0.025" units="cm"/>
    </inkml:brush>
  </inkml:definitions>
  <inkml:trace contextRef="#ctx0" brushRef="#br0">110 30 11627,'0'0'9177,"-8"-4"-8163,-30-12-448,36 16-529,1-1-1,-1 1 1,0 0 0,0 0-1,0 0 1,0 0 0,1 1-1,-1-1 1,0 0 0,0 1-1,1 0 1,-1-1 0,0 1-1,1 0 1,-1 0 0,0-1 0,1 1-1,-1 1 1,1-1 0,0 0-1,-1 0 1,1 0 0,0 1-1,0-1 1,0 1 0,0-1-1,0 1 1,0-1 0,0 1-1,-1 1 1,0 3 119,-1-1-1,1 0 0,0 1 1,0-1-1,0 1 1,1 0-1,-1 7 1,2-11-122,-1 0-1,1 0 1,0 0 0,0 0 0,0-1-1,1 1 1,-1 0 0,0 0 0,1 0-1,-1 0 1,1-1 0,0 1 0,-1 0-1,1 0 1,0-1 0,0 1 0,0-1-1,0 1 1,1-1 0,-1 1 0,0-1-1,1 1 1,-1-1 0,0 0 0,1 0-1,0 0 1,-1 0 0,1 0 0,0 0-1,-1-1 1,3 2 0,2-1 45,0 0-1,1 0 1,-1 0 0,1-1-1,-1 0 1,1 0 0,-1-1-1,7-1 1,-7 1-50,0-1-1,0 0 0,0 0 1,-1 0-1,1-1 1,-1 0-1,1 0 0,-1 0 1,0-1-1,0 1 1,0-1-1,-1-1 0,0 1 1,1 0-1,-2-1 1,1 0-1,0 0 0,-1 0 1,0-1-1,0 1 1,-1-1-1,1 1 0,-1-1 1,0 0-1,-1 0 1,1 0-1,0-9 1,-2 14-28,0 1 0,0-1 1,0 1-1,-1-1 0,1 1 1,0-1-1,0 1 0,0-1 0,0 1 1,0 0-1,-1-1 0,1 1 1,0-1-1,0 1 0,-1 0 1,1-1-1,0 1 0,-1 0 1,1-1-1,0 1 0,-1 0 1,1-1-1,-1 1 0,1 0 1,0 0-1,-1-1 0,1 1 1,-1 0-1,1 0 0,-1 0 1,1 0-1,-1 0 0,1 0 1,-1 0-1,1-1 0,0 1 1,-1 1-1,1-1 0,-1 0 1,1 0-1,-1 0 0,1 0 1,-1 0-1,1 0 0,-1 0 1,1 1-1,-1-1 0,1 0 1,0 0-1,-1 1 0,1-1 1,0 0-1,-1 1 0,1-1 0,-1 1 1,-23 17-39,22-17 6,0 1 1,0 0-1,0 0 1,0 1-1,1-1 1,-1 0-1,1 0 1,-1 1-1,1-1 1,0 1-1,0-1 0,0 1 1,1 0-1,-1-1 1,1 1-1,-1 0 1,1-1-1,0 1 1,0 0-1,0 0 1,0-1-1,1 4 0,0-4-292,0-1 0,1 1-1,-1 0 1,1-1-1,0 1 1,0-1-1,-1 1 1,1-1-1,0 0 1,0 1-1,0-1 1,0 0-1,0-1 1,0 1-1,1 0 1,-1-1 0,0 1-1,0-1 1,1 1-1,-1-1 1,0 0-1,0 0 1,1 0-1,-1 0 1,4-1-1,18-2-5927,1-7-3016</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01.384"/>
    </inkml:context>
    <inkml:brush xml:id="br0">
      <inkml:brushProperty name="width" value="0.025" units="cm"/>
      <inkml:brushProperty name="height" value="0.025" units="cm"/>
    </inkml:brush>
  </inkml:definitions>
  <inkml:trace contextRef="#ctx0" brushRef="#br0">132 18 6534,'0'0'15754,"-9"0"-14697,-1 0-703,0 0 0,0 1 0,0 0 0,1 1 0,-16 4 1,22-5-277,0 0 0,1 0 1,-1 0-1,0 0 1,1 0-1,0 1 0,-1 0 1,1-1-1,0 1 1,0 0-1,0 0 1,0 0-1,0 0 0,0 0 1,0 0-1,1 1 1,-1-1-1,1 1 0,0-1 1,-1 1-1,1-1 1,1 1-1,-1 0 0,0 0 1,1-1-1,-1 1 1,1 0-1,0 5 1,0-7-60,0 0 0,0 0 0,0 0 0,0 1 0,1-1 0,-1 0 1,0 0-1,1 0 0,-1 0 0,1 1 0,0-1 0,-1 0 0,1 0 1,0 0-1,0 0 0,-1 0 0,1-1 0,0 1 0,0 0 0,0 0 1,0 0-1,0-1 0,0 1 0,2 0 0,1 1 1,0-1-1,0 1 1,0-1-1,1 0 1,-1 0-1,0 0 1,7 0-1,-4-1-3,1 0 0,0 0 0,-1-1 0,1 1 1,0-2-1,-1 1 0,1-1 0,10-4 0,-14 3-6,1 0 0,-1 0 0,0-1 1,0 1-1,-1-1 0,1 0 0,-1 0 0,1 0 0,4-10 1,-6 12-6,-1 0 0,0-1 0,1 0 0,-1 1 0,0-1 0,0 0 0,0 0 0,-1 1 0,1-1 0,-1 0 0,0 0 0,1 0 1,-1 0-1,-1 0 0,1 0 0,0 0 0,-1 1 0,1-1 0,-1 0 0,-1-3 0,1 5-6,0 0 0,0 0 0,0 1 0,0-1 0,0 0 0,0 1 0,0-1 0,0 1 0,-1-1 0,1 1-1,0 0 1,0-1 0,0 1 0,-1 0 0,1 0 0,0 0 0,0 0 0,-1 0 0,1 0 0,0 0 0,0 0 0,0 0 0,-1 1 0,1-1 0,-1 1 0,-1-1-70,1 1 1,0-1 0,0 1 0,0 0 0,-1 0 0,1 0 0,0 0 0,0 0 0,0 0 0,0 0 0,1 1-1,-1-1 1,-2 3 0,-4 20-2941,8-23 2643,0 0-1,0-1 1,-1 1-1,1 0 1,0 0-1,0-1 1,0 1-1,0 0 1,0 0-1,0-1 1,1 1-1,-1 0 1,0-1-1,0 1 1,0 0-1,1 0 1,-1-1-1,0 1 1,1 0-1,-1-1 0,1 1 1,-1-1-1,0 1 1,1 0-1,0-1 1,-1 1-1,1-1 1,-1 1-1,1-1 1,1 1-1,9 1-7793</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01.819"/>
    </inkml:context>
    <inkml:brush xml:id="br0">
      <inkml:brushProperty name="width" value="0.025" units="cm"/>
      <inkml:brushProperty name="height" value="0.025" units="cm"/>
    </inkml:brush>
  </inkml:definitions>
  <inkml:trace contextRef="#ctx0" brushRef="#br0">182 161 13132,'0'0'2686,"-8"-5"-113,7 4-2532,-7-4 529,-1-1 0,0 1 0,0 1 1,-17-6-1,23 9-507,1 0 0,-1 0 0,0 1 0,0-1 0,0 1-1,1 0 1,-1 0 0,0 0 0,0 0 0,0 0 0,0 0 0,1 1 0,-1 0 0,0-1 0,0 1 0,1 0 0,-1 0-1,1 0 1,-1 1 0,1-1 0,-1 1 0,1-1 0,0 1 0,0 0 0,-1 0 0,0 2 0,-3 4 270,1 0 1,0 0 0,0 0 0,1 1-1,1 0 1,-5 11 0,7-17-195,1 1 0,-1-1-1,0 0 1,1 0 0,0 1 0,0-1 0,0 0 0,0 1 0,1 5 0,0-8-106,-1 1 0,0-1 1,1 0-1,0 0 0,-1 0 1,1 1-1,0-1 0,-1 0 1,1 0-1,0 0 1,0 0-1,0 0 0,0-1 1,0 1-1,0 0 0,0 0 1,0 0-1,0-1 1,1 1-1,-1-1 0,0 1 1,0-1-1,0 1 0,3-1 1,6 1-26,0 0 0,0-1 1,1 0-1,-1 0 0,0-2 1,0 1-1,0-1 0,-1 0 1,1-1-1,0-1 0,-1 1 0,0-1 1,1-1-1,-2 0 0,1 0 1,-1 0-1,1-1 0,-1-1 1,11-11-1,-10 10-37,-1 0-1,1-1 1,-2-1 0,1 1 0,-1-1-1,-1-1 1,1 1 0,-2-1 0,0 0-1,0 0 1,-1-1 0,0 1 0,-1-1-1,0 0 1,-1 0 0,1-13 0,-3 25 38,0 0 0,0-1 1,0 1-1,0 0 0,0-1 1,0 1-1,0 0 0,1-1 1,-1 1-1,-1 0 0,1-1 1,0 1-1,0-1 0,0 1 1,0 0-1,0-1 0,0 1 1,0 0-1,0-1 0,0 1 1,-1 0-1,1 0 0,0-1 1,0 1-1,0 0 0,-1-1 1,1 1-1,0 0 0,0 0 1,-1 0-1,1-1 0,0 1 0,-1 0 1,1 0-1,0 0 0,-1-1 1,1 1-1,0 0 0,-1 0 1,1 0-1,0 0 0,-1 0 1,-15 11 132,-11 22-87,22-23 11,0 0 0,1 0 0,0 1 0,1-1 0,1 1 0,-1 0 0,2 0 0,-1 0 0,2 0 0,-1 0 0,3 21 0,-1-27-172,0 0 0,0-1 0,0 1 1,1 0-1,0-1 0,0 1 0,0-1 0,0 0 1,1 0-1,-1 0 0,1 0 0,5 5 1,-5-6-351,1 0 0,0 0 1,0 0-1,0-1 0,0 0 1,0 1-1,0-2 0,0 1 0,1 0 1,-1-1-1,1 0 0,-1 0 1,1 0-1,0-1 0,4 1 1,19-1-7852</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03.989"/>
    </inkml:context>
    <inkml:brush xml:id="br0">
      <inkml:brushProperty name="width" value="0.025" units="cm"/>
      <inkml:brushProperty name="height" value="0.025" units="cm"/>
    </inkml:brush>
  </inkml:definitions>
  <inkml:trace contextRef="#ctx0" brushRef="#br0">4 60 3171,'0'0'7842,"5"-8"-5749,1-4-1111,6-8 57,4 1 6661,-17 36-6958,-1 1 0,-1 0 0,0-1 0,-10 27 0,8-29-1441,1-1 1,1 1-1,0 0 1,0 0-1,2 0 1,-1 27-1,5-36-2888,3-5-1885</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04.998"/>
    </inkml:context>
    <inkml:brush xml:id="br0">
      <inkml:brushProperty name="width" value="0.025" units="cm"/>
      <inkml:brushProperty name="height" value="0.025" units="cm"/>
    </inkml:brush>
  </inkml:definitions>
  <inkml:trace contextRef="#ctx0" brushRef="#br0">39 42 7143,'0'0'13111,"0"12"-11878,-39 234 3630,39-246-4850,0 0-1,0 0 1,0 0-1,0 0 1,1 0-1,-1 0 0,0 0 1,0 0-1,0 0 1,0 0-1,0 0 1,0 0-1,0 0 1,0 0-1,0 0 1,0 0-1,0 0 1,0 0-1,0 0 0,1 0 1,-1 0-1,0 0 1,0 0-1,0 0 1,0 0-1,0 1 1,0-1-1,0 0 1,0 0-1,0 0 0,0 0 1,0 0-1,0 0 1,0 0-1,0 0 1,0 0-1,0 0 1,0 0-1,0 0 1,0 0-1,0 1 1,0-1-1,0 0 0,0 0 1,0 0-1,7-12 122,4-20-141,-8-26-264,-4 54 162,1 7 18,4 30 28,-4-30 69,1 1 0,-1-1 0,1 0 0,0 1 0,0-1 0,0 0 0,0 1 0,0-1-1,1 0 1,0 0 0,-1 0 0,1-1 0,0 1 0,0 0 0,1-1 0,-1 1 0,1-1 0,-1 1 0,1-1 0,0 0 0,-1 0 0,1-1 0,0 1 0,0 0 0,1-1 0,-1 0 0,0 0 0,0 0 0,1 0 0,-1 0 0,0-1 0,1 0 0,-1 1 0,1-1 0,-1 0 0,6-1 0,0 0 10,-1 0 1,1-1 0,-1 0-1,1 0 1,-1-1-1,0 0 1,0 0 0,0-1-1,0 0 1,-1 0 0,0-1-1,1 0 1,8-9 0,-8 5-16,0 0 0,-1-1 0,0 0 0,-1 0 0,0 0 1,-1-1-1,0 0 0,5-17 0,-3 5 19,-2 0 0,0 0 0,1-30 0,-5 52-21,-1 0 1,0-1-1,0 1 0,0 0 0,0 0 0,0 0 0,0 0 0,0-1 0,0 1 1,-1 0-1,1 0 0,0 0 0,-1 0 0,1 0 0,-1-1 0,0 0 1,0 1-2,1 1 1,0 0-1,-1 0 0,1 0 1,-1-1-1,1 1 1,-1 0-1,1 0 1,0 0-1,-1 0 1,1 0-1,-1 0 1,1 0-1,-1 0 1,1 0-1,-1 0 1,1 0-1,-1 0 1,1 1-1,0-1 1,-1 0-1,1 0 1,-1 0-1,1 0 0,0 1 1,-1-1-1,0 1 1,-27 29-65,17-14 237,0 0-1,2 1 1,0 0-1,1 1 0,1 0 1,0 0-1,2 1 0,0-1 1,1 1-1,-3 29 0,7-46-168,0-1-1,0 0 0,0 0 1,0 1-1,0-1 1,0 0-1,0 0 0,1 1 1,-1-1-1,0 0 0,1 0 1,-1 0-1,1 0 1,-1 1-1,1-1 0,0 0 1,0 0-1,-1 0 0,1 0 1,0-1-1,0 1 1,0 0-1,0 0 0,0 0 1,0-1-1,0 1 0,0 0 1,0-1-1,0 1 1,0-1-1,0 1 0,1-1 1,-1 0-1,0 1 1,0-1-1,1 0 0,-1 0 1,0 0-1,0 0 0,1 0 1,-1 0-1,0 0 1,0 0-1,1-1 0,-1 1 1,1-1-1,3 0-97,0 0 0,0-1 0,0 0-1,-1 0 1,1 0 0,-1 0 0,1-1 0,-1 0 0,0 0-1,5-4 1,1-6-169,16-15 98,-23 81 252,-4-47-77,-1 1-1,1-1 1,-1 0-1,0 0 1,-6 10-1,5-11-62,1 0-1,0 0 0,0 0 1,0 0-1,1 0 0,-1 1 1,0 10-1,4-16-913,1 0 0,-1-1 0,1 1 0,-1 0 0,1-1 0,-1 1 1,1-1-1,-1 0 0,0 0 0,0 0 0,4-2 0,9-6-4962</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05.518"/>
    </inkml:context>
    <inkml:brush xml:id="br0">
      <inkml:brushProperty name="width" value="0.025" units="cm"/>
      <inkml:brushProperty name="height" value="0.025" units="cm"/>
    </inkml:brush>
  </inkml:definitions>
  <inkml:trace contextRef="#ctx0" brushRef="#br0">42 64 4933,'0'0'18422,"-6"8"-17023,2-2-1220,3-4-98,0-1 1,-1 1 0,1 0-1,0 0 1,0 0-1,0 0 1,1 0 0,-1 0-1,0 0 1,1 0-1,-1 2 1,1-3-47,1 0 0,0 0 0,-1 0 0,1 0 1,-1-1-1,1 1 0,0 0 0,0 0 0,-1-1 0,1 1 0,0 0 0,0-1 1,0 1-1,0-1 0,0 1 0,0-1 0,0 1 0,0-1 0,0 0 0,0 0 1,0 1-1,0-1 0,0 0 0,0 0 0,0 0 0,0 0 0,0 0 0,0 0 0,0 0 1,0-1-1,0 1 0,1-1 0,5 1 51,0 0 0,0-1 1,0-1-1,0 1 0,-1-1 0,1 0 1,0 0-1,-1-1 0,1 0 0,8-6 0,-11 7-77,-1 0 1,0 0-1,0 0 0,0-1 0,-1 1 0,1-1 0,0 0 0,-1 0 0,0 0 0,0 0 0,0 0 0,0 0 0,0-1 0,0 1 0,-1-1 0,0 1 0,0-1 0,0 0 1,0 1-1,0-1 0,-1-5 0,0 9-9,0-1 0,0 0 0,-1 0 1,1 0-1,-1 0 0,1 0 0,-1 0 0,1 0 1,-1 1-1,1-1 0,-1 0 0,0 0 1,1 1-1,-1-1 0,0 0 0,0 1 0,0-1 1,1 1-1,-1-1 0,0 1 0,0 0 1,0-1-1,0 1 0,0 0 0,0-1 0,0 1 1,0 0-1,0 0 0,0 0 0,0 0 1,0 0-1,0 0 0,0 0 0,0 0 0,0 0 1,0 1-1,0-1 0,-1 1 0,-40 10-51,34-7 40,0 1 0,0 0 0,1 0 1,-1 1-1,1 0 0,1 0 0,-1 1 0,-7 9 0,11-12 39,-1 1 0,1 0-1,0 0 1,0 0-1,0 0 1,1 1-1,0-1 1,0 1-1,0-1 1,1 1 0,0 0-1,0-1 1,-1 12-1,3-15-17,-1 0-1,1 0 1,0 0-1,0 0 1,0 0-1,0-1 1,0 1-1,0 0 1,0 0-1,0-1 1,1 1-1,-1-1 1,1 1-1,-1-1 1,1 0-1,-1 0 1,1 0-1,0 0 1,0 0-1,0 0 1,-1 0-1,1 0 1,0 0-1,0-1 1,0 1-1,0-1 1,0 0-1,4 1 1,67 4-315,-62-5 83,100-2-3998,-39-10-4137,-26-1-3051</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05.943"/>
    </inkml:context>
    <inkml:brush xml:id="br0">
      <inkml:brushProperty name="width" value="0.025" units="cm"/>
      <inkml:brushProperty name="height" value="0.025" units="cm"/>
    </inkml:brush>
  </inkml:definitions>
  <inkml:trace contextRef="#ctx0" brushRef="#br0">177 26 15567,'0'0'5242,"-8"-1"-3566,-3 1-1317,1 1-1,-1-1 1,0 2 0,1-1-1,-1 2 1,1-1-1,-1 1 1,-9 5-1,16-6-216,0-1 0,0 1 0,1 0 0,-1 0 0,1 1 0,-1-1 0,1 1 0,0 0 0,0-1 0,0 2 0,0-1 0,0 0 0,1 0 0,0 1 0,-1-1 0,1 1 0,1 0 0,-1 0 0,0 0 0,1 0 0,0 0 0,0 0 0,0 0 0,0 0 0,1 8 0,0-12-123,0 1 1,0 0-1,0 0 1,0-1 0,0 1-1,0 0 1,0 0-1,1-1 1,-1 1-1,0 0 1,1 0-1,-1-1 1,0 1-1,1 0 1,-1-1-1,1 1 1,-1-1 0,1 1-1,-1-1 1,1 1-1,0-1 1,-1 1-1,1-1 1,0 1-1,-1-1 1,1 0-1,0 1 1,-1-1 0,2 1-1,30-1 219,-24-1-211,0-1 0,0 0 1,-1 0-1,1-1 0,12-6 0,-14 6-24,-1-1 1,0 1-1,0-1 0,0 0 0,-1-1 0,1 1 0,-1-1 0,0 0 0,0 0 0,-1 0 0,1-1 0,-1 1 0,0-1 0,-1 0 0,1 0 0,-1 0 0,0 0 0,-1 0 0,0 0 0,2-13 0,-4 19-5,1-1-1,0 0 0,-1 0 0,1 0 0,0 1 0,-1-1 0,1 0 0,-1 0 1,1 1-1,-1-1 0,0 1 0,1-1 0,-1 0 0,0 1 0,1-1 0,-1 1 0,0-1 1,0 1-1,1 0 0,-1-1 0,0 1 0,0 0 0,0-1 0,1 1 0,-1 0 0,0 0 1,0 0-1,0 0 0,0 0 0,0 0 0,1 0 0,-1 0 0,0 0 0,0 0 1,0 1-1,0-1 0,0 0 0,0 1 0,-2-1-4,1 1 0,0-1 0,0 1 0,0 0 0,0 0-1,-1-1 1,1 1 0,0 1 0,1-1 0,-1 0 0,0 0 0,0 1 0,0-1 0,-2 3 0,3-2 4,1-1 0,-1 0 0,0 0 0,1 0 0,-1 1 0,0-1 0,1 0 0,-1 0 0,1 1 0,0-1 0,0 1 0,-1-1 0,1 0 0,0 1 0,0-1 0,0 0 0,0 1 0,0-1 0,1 1 0,-1-1 0,0 0 0,1 1 0,-1-1 0,1 0 0,-1 1 0,2 1 0,0-1 12,0-1-1,0 1 0,0-1 1,0 1-1,0-1 0,0 0 1,1 0-1,-1 0 0,0 0 1,1 0-1,-1-1 1,0 1-1,6 0 0,5 0-783,0-1 0,0 0 0,0 0 0,23-4 0,-31 2-168,-1 1 0,1-1 0,0 0 0,-1 0 0,1 0 0,-1-1 0,0 1-1,7-6 1,11-10-6013</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06.948"/>
    </inkml:context>
    <inkml:brush xml:id="br0">
      <inkml:brushProperty name="width" value="0.025" units="cm"/>
      <inkml:brushProperty name="height" value="0.025" units="cm"/>
    </inkml:brush>
  </inkml:definitions>
  <inkml:trace contextRef="#ctx0" brushRef="#br0">1 422 8552,'0'0'6919,"10"-7"-5846,79-52 1334,164-79 1,123-20-3785,-361 153-236,0-1 1,0-1 0,-1 0 0,16-11 0,-10 1-2686</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06.640"/>
    </inkml:context>
    <inkml:brush xml:id="br0">
      <inkml:brushProperty name="width" value="0.025" units="cm"/>
      <inkml:brushProperty name="height" value="0.025" units="cm"/>
    </inkml:brush>
  </inkml:definitions>
  <inkml:trace contextRef="#ctx0" brushRef="#br0">126 1 14830,'0'0'5589,"-7"8"-3480,-1 3-1529,0 1 1,1 0-1,0 1 1,1-1-1,0 1 1,1 1-1,1-1 0,0 1 1,0 0-1,-1 23 1,-3 40 627,4 88 1,4-163-1208,2-1 127,1-9-142,1-16-201,-3 4 58,-4-50-939,3 68 1059,0-1-1,-1 1 0,1-1 1,-1 1-1,0-1 0,0 1 1,0-1-1,0 1 0,0 0 0,0 0 1,-1-1-1,1 1 0,-1 0 1,0 0-1,1 0 0,-1 1 0,0-1 1,0 0-1,0 1 0,0-1 1,-1 1-1,-2-2 0,4 3 33,1 0 0,-1 0 1,1-1-1,-1 1 0,1 0 0,-1 0 0,1 0 0,-1 0 1,1 0-1,-1 0 0,1 0 0,-1 0 0,1 1 0,-1-1 1,1 0-1,-1 0 0,1 0 0,0 0 0,-1 1 0,1-1 0,-1 0 1,1 0-1,-1 1 0,1-1 0,0 0 0,-1 1 0,1-1 1,0 0-1,-1 1 0,1-1 0,0 1 0,0-1 0,-1 1 0,1-1 1,0 0-1,0 1 0,0-1 0,0 1 0,-1-1 0,1 1 1,0-1-1,0 1 0,0-1 0,0 1 0,0-1 0,0 1 0,0-1 1,0 1-1,1-1 0,-1 1 0,0-1 0,0 1 0,9 27 54,-6-25-27,1 0-1,0 0 1,0-1-1,0 1 1,0-1-1,0 0 1,1 0-1,-1 0 1,1-1-1,-1 0 1,1 0-1,0 0 1,-1 0-1,1-1 1,0 1-1,0-1 1,0 0-1,-1-1 1,1 1-1,5-2 1,0 0 21,1 0 1,-1-1-1,0 0 1,0 0-1,0-1 1,0 0-1,0-1 1,8-6-1,-4 0-1,0 0-1,-1 0 0,-1-1 1,0-1-1,0 0 0,9-16 1,-15 21-29,0-1-1,-1 0 1,0 0 0,-1 0 0,0-1 0,0 1-1,-1-1 1,0 0 0,-1 0 0,0 0 0,0-15 0,-1 24-15,-1 1 0,-1-1 1,1 1-1,0-1 0,0 1 0,0-1 1,0 1-1,0-1 0,0 1 1,0-1-1,-1 1 0,1-1 1,0 1-1,0-1 0,-1 1 1,1 0-1,0-1 0,-1 1 1,1-1-1,-1 1 0,1 0 0,0-1 1,-1 1-1,1 0 0,-1 0 1,1-1-1,-1 1 0,1 0 1,-1 0-1,1 0 0,-1-1 1,1 1-1,-1 0 0,1 0 1,-1 0-1,1 0 0,-1 0 0,1 0 1,-1 0-1,1 0 0,-1 0 1,1 0-1,-1 1 0,1-1 1,-1 0-1,1 0 0,-1 0 1,1 1-1,-1-1 0,1 0 1,0 0-1,-1 1 0,1-1 0,-1 0 1,1 1-1,-1 0 0,-27 19-94,9 2 114,1 0-1,-28 48 1,40-61 39,1 0 1,0 1 0,0 0 0,1 0 0,1 1 0,0-1 0,0 1-1,1-1 1,0 1 0,0 20 0,3-30-52,0 0 1,0 0-1,0 0 1,0 0-1,0 0 0,0 0 1,0 0-1,0 0 0,1 0 1,-1-1-1,0 1 1,1 0-1,-1-1 0,0 1 1,1-1-1,-1 1 0,1-1 1,-1 0-1,1 0 1,-1 0-1,1 0 0,-1 0 1,1 0-1,-1 0 0,1 0 1,-1 0-1,1-1 1,1 0-1,47-8-431,-27-1-153,-18 8 500,0-1 0,0 1 0,0 0 0,0 0 0,1 1 0,-1 0 1,11-2-1,-14 54 1717,-3-36-1621,1 36 542,0-50-604,0 0 0,0 0 0,0-1 0,0 1 0,0 0 0,0 0 0,0 0 0,1-1 0,-1 1 0,0 0 0,0 0 0,1-1 0,-1 1 0,0 0 0,1 0 0,-1-1 0,1 1 0,-1 0 0,1-1 0,-1 1 0,1-1 0,-1 1 0,1-1 0,0 1 0,-1-1 0,1 1 0,0-1 0,-1 1 0,1-1 0,0 0 0,0 0 0,-1 1 0,1-1 0,0 0 0,0 0 0,0 0 0,-1 0 0,1 0 0,0 0 0,0 0 0,0 0 0,0 0 0,-1 0 0,1 0 0,0 0 0,1-1 0,1-1-945,-1 0-1,0 0 1,1 0-1,-1 0 1,0 0-1,0-1 1,0 1 0,0-1-1,2-4 1,1 0-2004,6-11-6338</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07.222"/>
    </inkml:context>
    <inkml:brush xml:id="br0">
      <inkml:brushProperty name="width" value="0.025" units="cm"/>
      <inkml:brushProperty name="height" value="0.025" units="cm"/>
    </inkml:brush>
  </inkml:definitions>
  <inkml:trace contextRef="#ctx0" brushRef="#br0">1 109 7559,'0'0'16875,"8"4"-15573,1-1-1113,-1 0 0,1-1 0,0 0 0,0 0 0,0-1 0,-1 0 0,1 0 0,0-1 0,13-1 0,-19 0-157,1 1 0,-1 0 0,0-1-1,0 0 1,1 0 0,-1 0 0,0 0 0,0 0 0,0-1 0,0 1 0,-1-1-1,1 0 1,0 0 0,-1 0 0,1 0 0,-1 0 0,1-1 0,-1 1 0,0-1-1,0 1 1,0-1 0,-1 0 0,1 0 0,-1 0 0,1 0 0,-1 0 0,0 0 0,0 0-1,0 0 1,-1 0 0,1-1 0,-1 1 0,1-4 0,-1 5-1,0 0-1,0 0 1,0 0 0,0 1-1,0-1 1,0 0 0,0 0-1,-1 0 1,1 0 0,-1 0-1,1 1 1,-1-1 0,0 0-1,0 0 1,0 1 0,0-1-1,0 1 1,0-1 0,0 1-1,0-1 1,-1 1 0,1-1-1,0 1 1,-1 0 0,-1-1-1,0 0-24,-1 1-1,1 0 0,0 1 0,0-1 0,0 0 1,0 1-1,-1 0 0,1 0 0,0 0 0,0 0 1,-1 0-1,1 1 0,0-1 0,-6 2 0,3 1 8,0 0 0,1 0 0,-1 1-1,1-1 1,-1 1 0,1 0 0,0 1-1,1-1 1,-1 1 0,1 0 0,0 0 0,0 0-1,0 1 1,1-1 0,0 1 0,0 0-1,0 0 1,1 0 0,0 0 0,0 1-1,0-1 1,-1 12 0,3-17-2,0 1 0,0-1-1,1 0 1,-1 0 0,0 0 0,0 0 0,1 0 0,-1 1-1,0-1 1,1 0 0,-1 0 0,1 0 0,-1 0 0,1 0-1,0 0 1,-1 0 0,1 0 0,0-1 0,0 1 0,0 0-1,0 0 1,-1-1 0,1 1 0,2 1 0,34 8 144,43-13-445,-75 2 202,40-6-442,-34 4 466,1 1 0,0 1 0,0 0 1,0 0-1,0 1 0,15 1 0,-26 0 81,0-1-1,0 1 1,0-1 0,0 1-1,0-1 1,-1 1 0,1-1-1,0 1 1,0 0 0,0-1 0,-1 1-1,1 0 1,0 0 0,-1 0-1,1-1 1,-1 1 0,1 0-1,-1 0 1,1 0 0,-1 0-1,0 0 1,1 0 0,-1 0-1,0 0 1,0 0 0,0 0-1,0 2 1,0 34 968,0-24-595,0-13-377,0 0 1,0 0-1,0 0 1,0 1 0,0-1-1,0 0 1,0 0-1,0 0 1,0 0-1,0 1 1,0-1 0,0 0-1,0 0 1,1 0-1,-1 0 1,0 0-1,0 0 1,0 0-1,0 1 1,0-1 0,0 0-1,1 0 1,-1 0-1,0 0 1,0 0-1,0 0 1,0 0-1,1 0 1,-1 0 0,0 0-1,0 0 1,0 0-1,0 0 1,1 0-1,-1 0 1,0 0 0,0 0-1,0 0 1,0 0-1,1 0 1,-1 0-1,0 0 1,0 0-1,0 0 1,0 0 0,0 0-1,1-1 1,-1 1-1,0 0 1,0 0-1,0 0 1,0 0-1,0 0 1,0 0 0,0 0-1,1-1 1,-1 1-1,0 0 1,0 0-1,0 0 1,0 0 0,0-1-1,0 1 1,0 0-1,0 0 1,0 0-1,0 0 1,0-1-1,8-9 119,-4-8-119,-2 0 0,0 0-1,-1-1 1,-3-33 0,1 9-2,1 42-13,1 1 1,-1-1-1,0 0 0,0 1 0,0-1 0,1 0 1,-1 1-1,1-1 0,-1 1 0,0-1 0,1 0 1,-1 1-1,1-1 0,-1 1 0,1-1 0,-1 1 1,1 0-1,-1-1 0,1 1 0,0 0 0,-1-1 1,1 1-1,0 0 0,-1 0 0,1-1 0,0 1 1,-1 0-1,1 0 0,0 0 0,-1 0 0,1 0 1,1 0-1,30 0-327,-21 0-62,14 1-639,13-1-2196,-1-3-3996,4-9-7747</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08.181"/>
    </inkml:context>
    <inkml:brush xml:id="br0">
      <inkml:brushProperty name="width" value="0.025" units="cm"/>
      <inkml:brushProperty name="height" value="0.025" units="cm"/>
    </inkml:brush>
  </inkml:definitions>
  <inkml:trace contextRef="#ctx0" brushRef="#br0">146 59 4708,'0'0'11494,"1"-9"-8382,-2-26-966,1 34-2054,-1 0-1,0 0 1,1 0-1,-1 0 1,0 1-1,1-1 1,-1 0-1,0 0 0,0 0 1,0 1-1,0-1 1,1 1-1,-1-1 1,0 0-1,0 1 1,0 0-1,-1-1 1,1 1-1,0 0 1,0-1-1,0 1 0,0 0 1,0 0-1,0 0 1,0 0-1,0 0 1,-1 0-1,1 0 1,0 0-1,-2 1 1,-32 7 1354,29-4-1309,0 0 1,0 1-1,0-1 1,1 2-1,0-1 1,0 0-1,0 1 1,1 0-1,0 0 1,0 1-1,0-1 1,1 1 0,0-1-1,0 1 1,1 0-1,0 0 1,0 1-1,0-1 1,1 0-1,0 12 1,1-18-111,1 0 1,-1 0-1,1-1 1,-1 1 0,1 0-1,-1-1 1,1 1-1,0-1 1,0 1-1,-1 0 1,1-1-1,0 0 1,0 1-1,-1-1 1,1 1 0,0-1-1,0 0 1,0 0-1,0 1 1,0-1-1,0 0 1,0 0-1,-1 0 1,1 0 0,0 0-1,0 0 1,0 0-1,0 0 1,0-1-1,0 1 1,0 0-1,-1 0 1,2-1-1,34-9 505,-17-1-484,0-2 0,-1 0 0,-1-1 0,28-29 0,-45 42-52,1 1 0,-1-1 0,0 1 1,1-1-1,-1 1 0,0-1 0,1 1 0,-1-1 0,0 1 0,1 0 1,-1-1-1,1 1 0,-1-1 0,1 1 0,-1 0 0,1 0 0,-1-1 1,1 1-1,-1 0 0,1 0 0,0-1 0,-1 1 0,1 0 0,-1 0 1,1 0-1,-1 0 0,1 0 0,0 0 0,-1 0 0,1 0 0,-1 0 1,1 0-1,1 1 0,1 19-45,-12 31 42,9-51 8,0 0 0,0 0-1,-1 0 1,1 1 0,0-1 0,0 0-1,0 0 1,0 0 0,0 0 0,0 1-1,0-1 1,0 0 0,0 0-1,0 0 1,0 1 0,0-1 0,0 0-1,0 0 1,0 0 0,0 0 0,0 1-1,0-1 1,0 0 0,0 0 0,0 0-1,0 0 1,0 1 0,0-1-1,0 0 1,0 0 0,1 0 0,-1 0-1,0 1 1,0-1 0,0 0 0,0 0-1,0 0 1,0 0 0,1 0 0,-1 0-1,0 0 1,0 1 0,0-1 0,0 0-1,1 0 1,-1 0 0,0 0-1,0 0 1,14-2 27,13-7-60,-14 2-60,2 1 0,-1 0 0,1 1 0,0 1 1,0 0-1,0 1 0,1 1 0,15-1 0,-30 4 90,0-1 0,0 0 0,0 0 1,0 0-1,-1 0 0,1 0 0,0 1 0,0-1 1,0 0-1,-1 1 0,1-1 0,0 1 1,-1-1-1,1 1 0,0-1 0,-1 1 0,1-1 1,0 1-1,-1 0 0,1-1 0,-1 1 0,1 0 1,-1 0-1,0-1 0,1 1 0,-1 0 0,0 0 1,1-1-1,-1 1 0,0 0 0,0 0 1,0 0-1,0 0 0,0-1 0,0 3 0,-4 37 415,2-19-147,18-35-2734,-11 11-3108</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08.587"/>
    </inkml:context>
    <inkml:brush xml:id="br0">
      <inkml:brushProperty name="width" value="0.025" units="cm"/>
      <inkml:brushProperty name="height" value="0.025" units="cm"/>
    </inkml:brush>
  </inkml:definitions>
  <inkml:trace contextRef="#ctx0" brushRef="#br0">1 92 8200,'0'0'17259,"8"-1"-15807,41-2-95,-30 3-1073,-1-1-1,31-6 0,-45 6-273,1 0 0,-1 0 0,1-1 0,-1 0 0,1 0-1,-1 0 1,0 0 0,0 0 0,0-1 0,0 0 0,-1 0-1,1 0 1,-1 0 0,1 0 0,3-7 0,-6 10-8,-1-1 0,1 1 1,0-1-1,-1 0 0,1 1 1,-1-1-1,1 0 0,-1 0 0,0 0 1,1 1-1,-1-1 0,0 0 1,0 0-1,1 0 0,-1 0 1,0 1-1,0-1 0,0 0 1,0 0-1,0 0 0,0 0 1,0 0-1,0 1 0,0-1 0,-1 0 1,1 0-1,0 0 0,-1 0 1,1 1-1,0-1 0,-1 0 1,1 0-1,-1 1 0,0-2 1,-1 1-7,0 0 0,0 0 0,0 0 0,0 0 0,-1 0 0,1 0 0,0 1 0,-1-1 0,1 1 0,0 0 0,-1 0 0,-3 0 0,-1 0-13,-1 0 0,0 1 0,1 0 0,-1 0 0,0 1 0,1 0 0,-13 5 0,14-3 4,0 0 0,1 1 0,0 0 0,0 0 1,0 0-1,0 1 0,1 0 0,-5 8 0,7-11 15,0 0 0,0 1-1,1-1 1,-1 1 0,1-1 0,0 1 0,0 0-1,0-1 1,0 1 0,1 0 0,-1 0 0,1 0-1,0-1 1,0 1 0,1 0 0,1 7 0,-1-9-8,0 0 0,0 0 1,1 0-1,-1 0 1,1 0-1,0-1 0,-1 1 1,1 0-1,0-1 1,0 1-1,0-1 0,0 0 1,0 0-1,0 0 1,0 0-1,1 0 1,-1 0-1,0 0 0,1-1 1,1 1-1,50 6-1900,-6-6-2924,-16-2-1209,12-5-6949</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09.480"/>
    </inkml:context>
    <inkml:brush xml:id="br0">
      <inkml:brushProperty name="width" value="0.025" units="cm"/>
      <inkml:brushProperty name="height" value="0.025" units="cm"/>
    </inkml:brush>
  </inkml:definitions>
  <inkml:trace contextRef="#ctx0" brushRef="#br0">14 6 10442,'0'0'14542,"-2"9"-13960,0-3-508,-7 41 264,8-45-326,1-1 0,0 1 0,0-1 0,0 1 0,0-1 0,1 1 1,-1-1-1,0 0 0,0 1 0,1-1 0,-1 1 0,1-1 0,0 0 1,-1 1-1,1-1 0,0 0 0,0 1 0,-1-1 0,1 0 1,0 0-1,0 0 0,1 0 0,-1 0 0,0 0 0,0 0 0,0 0 1,1-1-1,-1 1 0,0 0 0,1-1 0,1 2 0,4-1 51,0 0-1,-1 0 1,1-1 0,0 1-1,0-1 1,-1-1-1,1 1 1,0-1-1,-1 0 1,1-1-1,-1 0 1,1 0 0,-1 0-1,0-1 1,0 0-1,10-6 1,-2-1-50,0 0 0,-1-2 0,0 1 0,-1-2 1,13-16-1,-28 38-27,0 0 0,1 0 0,-1 0 0,2 1 0,-1-1 0,1 0 0,1 1 0,1 17 0,-1-26 12,0 2 37,0 1 0,0-1-1,1 0 1,-1 0 0,1 0 0,0 0 0,0 0 0,0 0 0,0 0 0,0 0 0,1 0 0,0-1 0,-1 1 0,1 0 0,0-1 0,0 1 0,0-1 0,1 0 0,-1 0 0,0 0 0,1 0 0,-1 0 0,1 0 0,0-1 0,0 1 0,0-1 0,0 0 0,0 0 0,0 0 0,0 0 0,0 0 0,0-1 0,5 1 0,-2 0 39,0-1 0,-1 0 0,1 0 0,-1 0 0,1-1 0,-1 0 0,1 0 0,-1 0 0,1-1 0,-1 0 0,0 0 0,0 0 0,0 0 0,0-1 0,0 0 0,0 0 0,-1 0 0,0-1 0,5-3 0,-5 2-40,0 0 0,-1-1 0,1 1 0,-1-1 0,0 1 0,-1-1 0,1 0 0,-1 0 0,0 0 0,-1 0 1,1-1-1,0-8 0,-2 13-49,0 0-1,0-1 1,0 1 0,0 0 0,0 0 0,-1 0 0,1 0 0,-1 0 0,1 0 0,-1 0 0,0 0-1,1 0 1,-1 1 0,0-1 0,0 0 0,-1 0 0,1 1 0,0-1 0,0 0 0,-1 1 0,1 0-1,-1-1 1,1 1 0,-1 0 0,0 0 0,0-1 0,1 1 0,-1 1 0,0-1 0,0 0 0,0 0-1,0 1 1,0-1 0,0 1 0,0-1 0,0 1 0,0 0 0,0 0 0,0 0 0,-3 1 0,4-2-112,0 1 1,1 0 0,-1 1 0,0-1 0,1 0-1,-1 0 1,0 0 0,1 0 0,-1 0 0,0 1 0,1-1-1,-1 0 1,1 1 0,-1-1 0,0 0 0,1 1-1,-1-1 1,1 0 0,-1 1 0,1-1 0,-1 1-1,1-1 1,0 1 0,-1 0 0,1-1 0,0 1 0,-1-1-1,1 1 1,0 0 0,0-1 0,-1 1 0,1 0-1,0-1 1,0 1 0,0 0 0,0-1 0,0 1-1,0 0 1,0-1 0,0 1 0,0 0 0,0-1 0,0 1-1,1 1 1,-1-1-312,1 1 0,-1 0 1,1 0-1,-1 0 0,1-1 0,0 1 0,0 0 0,0-1 0,0 1 1,0-1-1,0 1 0,0-1 0,0 1 0,3 1 0,12 5-3352,4-2-918</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09.898"/>
    </inkml:context>
    <inkml:brush xml:id="br0">
      <inkml:brushProperty name="width" value="0.025" units="cm"/>
      <inkml:brushProperty name="height" value="0.025" units="cm"/>
    </inkml:brush>
  </inkml:definitions>
  <inkml:trace contextRef="#ctx0" brushRef="#br0">129 11 13869,'0'0'8921,"-9"-4"-7539,6 3-1303,0 0 0,0 0 0,-1 0 0,1 0 0,0 0 0,0 1-1,-1-1 1,1 1 0,0 0 0,0 0 0,-1 0 0,1 1 0,0-1 0,0 1 0,-1 0-1,1 0 1,0 0 0,0 0 0,0 0 0,0 1 0,0-1 0,0 1 0,0 0 0,1 0-1,-1 0 1,1 0 0,-1 0 0,1 0 0,0 1 0,0-1 0,0 1 0,0 0 0,0 0-1,1 0 1,-3 3 0,2-2 58,0 0 1,0-1-1,0 1 0,0 0 0,1 0 0,-1 0 0,1 0 1,0 0-1,-1 9 0,3-12-125,-1 0 1,0 1-1,1-1 1,-1 0 0,0 0-1,1 0 1,0 0-1,-1 0 1,1 0-1,-1 0 1,1 0-1,0 0 1,0 0-1,0 0 1,0 0-1,0 0 1,0 0-1,0-1 1,0 1-1,0 0 1,0-1-1,0 1 1,0-1-1,0 1 1,0-1-1,1 0 1,-1 1-1,0-1 1,0 0-1,0 0 1,1 0-1,-1 0 1,0 0-1,0 0 1,1 0-1,-1 0 1,2-1-1,8 0-31,0 0-1,0-1 1,0-1-1,-1 1 0,1-2 1,-1 1-1,1-2 1,-1 1-1,0-1 0,10-8 1,49-20-935,-68 33 952,-1 0 1,0 0-1,1 0 0,-1 0 0,1 0 0,-1 0 1,0 1-1,1-1 0,-1 0 0,1 0 0,-1 0 1,0 0-1,1 0 0,-1 1 0,1-1 1,-1 0-1,0 0 0,1 1 0,-1-1 0,0 0 1,1 0-1,-1 1 0,0-1 0,0 0 0,1 1 1,-1-1-1,0 0 0,0 1 0,0-1 0,1 1 1,-1-1-1,0 0 0,0 1 0,0-1 0,0 1 1,0-1-1,0 1 0,0-1 0,0 0 0,0 1 1,0-1-1,0 1 0,2 33 114,-3-30-45,1 0 0,0 0 0,0 1 0,0-1 0,1 0 0,-1 0 0,1 0 0,0 0 0,3 6 0,-2-8-31,0-1 0,0 1 0,0-1 0,0 0-1,0 1 1,0-1 0,1 0 0,-1-1 0,0 1 0,1 0 0,-1 0 0,1-1 0,-1 0 0,1 1 0,-1-1 0,1 0 0,-1 0-1,1 0 1,-1-1 0,1 1 0,-1-1 0,0 1 0,1-1 0,-1 0 0,1 0 0,1-1 0,6-2-405,-1 0 0,0-1 0,0 0-1,15-13 1,9-12-4648,-24 19-460,1 0-4357,-5 5 2963</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10.585"/>
    </inkml:context>
    <inkml:brush xml:id="br0">
      <inkml:brushProperty name="width" value="0.025" units="cm"/>
      <inkml:brushProperty name="height" value="0.025" units="cm"/>
    </inkml:brush>
  </inkml:definitions>
  <inkml:trace contextRef="#ctx0" brushRef="#br0">122 66 7495,'0'0'2963,"1"-10"550,7-45 1478,-8 54-3411,-15 36 283,5-8-1161,1 1-1,1 0 1,2 0-1,-6 50 0,7 53-4304,6-144-6129,-8-18 9033,-15-5 2454,17 30-953,1 1 1,0-1 0,0 0 0,1-1 0,0 1 0,0-1 0,0 0-1,1 1 1,0-1 0,-2-10 0,4 16-764,0 1 1,1-1 0,-1 1-1,0-1 1,1 1-1,-1-1 1,1 1-1,-1 0 1,0-1-1,1 1 1,-1-1-1,1 1 1,-1 0-1,1-1 1,-1 1-1,1 0 1,-1 0-1,1-1 1,0 1 0,-1 0-1,1 0 1,-1 0-1,1 0 1,-1 0-1,1-1 1,0 1-1,-1 0 1,1 1-1,0-1 1,27 0-300,-20 0 156,29 2-470,2 2-3394,-11-1-2492,45 0 0,-25-11 5722,-5-12 8907,-50 18 485,1 1-8342,0 1 1,0 0 0,0 1-1,0-1 1,0 1 0,-7 2-1,7-1 37,1 1 0,0 1 0,-1-1 0,1 1 0,1-1 0,-9 9 0,12-11-337,1-1 0,-1 1 1,1 0-1,-1-1 0,0 1 0,1 0 1,-1-1-1,1 1 0,-1 0 1,1 0-1,0 0 0,-1-1 1,1 1-1,0 0 0,0 0 1,0 0-1,-1 0 0,1 0 1,0 0-1,0-1 0,0 1 1,0 0-1,0 0 0,1 0 1,-1 0-1,0 0 0,0 0 1,1-1-1,-1 1 0,0 0 0,1 0 1,-1 0-1,1-1 0,-1 1 1,1 0-1,-1 0 0,1-1 1,-1 1-1,1 0 0,0-1 1,-1 1-1,1-1 0,0 1 1,0-1-1,-1 1 0,1-1 1,0 0-1,0 1 0,0-1 1,0 0-1,-1 0 0,1 1 1,0-1-1,0 0 0,0 0 0,1 0 1,58 10-1144,-51-9 794,1 0-1,-1 0 1,1 1 0,-1 0 0,0 1 0,15 6-1,-23-9 381,0 1-1,-1-1 0,1 0 0,0 1 0,0-1 0,-1 0 0,1 1 0,0-1 0,-1 1 0,1 0 0,-1-1 0,1 1 1,0-1-1,-1 1 0,1 0 0,-1-1 0,0 1 0,1 0 0,-1 0 0,0-1 0,1 1 0,-1 0 0,0 0 0,0 0 1,0-1-1,1 1 0,-1 0 0,0 0 0,0 0 0,0 0 0,0-1 0,-1 1 0,1 0 0,0 0 0,0 0 0,0 0 1,-1-1-1,1 1 0,0 0 0,-1 0 0,1-1 0,-1 1 0,1 0 0,-1-1 0,1 1 0,-1 0 0,1-1 0,-1 1 1,0-1-1,1 1 0,-1-1 0,0 1 0,1-1 0,-1 0 0,0 1 0,-1-1 0,-40 24 1259,32-20-1411,1 1-1,-1-2 1,0 1 0,-1-1-1,1-1 1,-1 0 0,1 0-1,-1-1 1,1-1 0,-1 0-1,-17-1 1,18-6-3579,6-4-2220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11.405"/>
    </inkml:context>
    <inkml:brush xml:id="br0">
      <inkml:brushProperty name="width" value="0.025" units="cm"/>
      <inkml:brushProperty name="height" value="0.025" units="cm"/>
    </inkml:brush>
  </inkml:definitions>
  <inkml:trace contextRef="#ctx0" brushRef="#br0">108 31 11787,'1'-9'-354,"0"-7"5174,0 10 120,0 18-3023,-1 331 3763,5-307-5401,-5-35-280,0 0 1,0 0-1,0 0 0,0 1 0,1-1 1,-1 0-1,0 0 0,1 0 0,-1 0 0,1 0 1,-1 0-1,1-1 0,0 1 0,-1 0 0,1 0 1,0 0-1,0 0 0,0-1 0,-1 1 0,1 0 1,0-1-1,0 1 0,0-1 0,0 1 0,0-1 1,0 1-1,0-1 0,2 1 0,-2-2-70,-1 1 0,1-1 1,-1 0-1,0 1 0,1-1 0,-1 0 0,1 1 0,-1-1 0,0 0 1,0 0-1,1 0 0,-1 1 0,0-1 0,0 0 0,0 0 0,0 0 1,0 1-1,0-1 0,0 0 0,0 0 0,0 0 0,0 1 1,0-1-1,-1 0 0,1 0 0,-5-25-1151,-2 13 711,-1 0 0,0 1 0,-1 0 0,0 0 0,-1 1 0,0 0 0,-1 1 0,-15-12 0,-12-12 759,108 50 2101,-33-8-3180,0-2-1,53 3 1,22-6-10277,-70-3 1723</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11.752"/>
    </inkml:context>
    <inkml:brush xml:id="br0">
      <inkml:brushProperty name="width" value="0.025" units="cm"/>
      <inkml:brushProperty name="height" value="0.025" units="cm"/>
    </inkml:brush>
  </inkml:definitions>
  <inkml:trace contextRef="#ctx0" brushRef="#br0">164 56 7719,'0'0'10725,"-10"-6"-9134,-34-20-331,41 25-1200,1 0 0,-1 0 0,1 0 0,-1 1 0,1-1 0,-1 1 0,1 0 0,-1 0 0,1 0 0,-1 0 0,1 0 0,-1 1 0,1-1 0,-1 1 0,1-1 0,0 1 0,-1 0 0,1 0 0,0 0 0,-1 0 0,1 0 0,0 1 0,0-1 0,0 1 0,0 0 0,0-1 0,0 1 0,1 0 0,-3 2 0,0 1 177,0 1 0,0 0 0,0-1 0,1 1 1,-1 0-1,1 1 0,1-1 0,-4 12 0,5-16-161,0 1 1,1 0-1,-1-1 0,1 1 0,-1 0 0,1 0 0,0-1 1,0 1-1,0 0 0,0 0 0,1-1 0,-1 1 1,1 0-1,0-1 0,0 1 0,0 0 0,0-1 1,0 1-1,0-1 0,0 0 0,1 1 0,0-1 0,-1 0 1,1 0-1,0 0 0,4 4 0,-1-4-35,1 1-1,-1 0 0,1-1 1,-1 0-1,1 0 0,0-1 1,0 0-1,0 0 0,0 0 1,0 0-1,9-2 0,-7 2-4,0-2-1,0 1 0,0-1 1,-1-1-1,1 1 1,0-1-1,-1-1 0,1 1 1,-1-1-1,1-1 0,-1 1 1,10-8-1,-12 8-18,-1-1 0,0 0 1,0 0-1,0 0 0,0 0 0,0-1 0,-1 1 0,0-1 0,0 0 0,0 0 0,-1 0 0,0-1 0,0 1 1,0 0-1,0-1 0,-1 1 0,0-1 0,1-7 0,-2 11-19,0-1-1,0 1 1,0-1 0,0 1 0,-1 0-1,1-1 1,-1 1 0,1-1 0,-1 1-1,0 0 1,0 0 0,0-1 0,0 1-1,0 0 1,0 0 0,-1 0 0,1 0-1,-1 0 1,1 0 0,-1 1-1,0-1 1,0 0 0,0 1 0,0-1-1,0 1 1,-3-2 0,1 2-221,0-1 1,0 0-1,-1 1 1,1 0-1,0 0 1,-1 0-1,1 0 1,-1 1-1,1 0 1,-1 0-1,1 0 1,-1 1-1,-7 1 1,11-2 53,0 0 0,0 1 0,0-1 1,0 1-1,0-1 0,0 1 0,1 0 0,-1-1 1,0 1-1,0 0 0,0-1 0,1 1 1,-1 0-1,0 0 0,1 0 0,-1 0 0,1-1 1,-1 1-1,1 0 0,-1 0 0,1 0 1,0 0-1,0 0 0,-1 0 0,1 0 0,0 0 1,0 1-1,0-1 0,0 0 0,0 0 0,0 1 1,0 0-444,1 0 1,-1 0 0,0 0-1,0 0 1,1 0 0,0 0-1,-1 0 1,1-1 0,0 1-1,0 0 1,0 0 0,0 0-1,0-1 1,0 1 0,2 1-1,12 7-7374</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12.096"/>
    </inkml:context>
    <inkml:brush xml:id="br0">
      <inkml:brushProperty name="width" value="0.025" units="cm"/>
      <inkml:brushProperty name="height" value="0.025" units="cm"/>
    </inkml:brush>
  </inkml:definitions>
  <inkml:trace contextRef="#ctx0" brushRef="#br0">103 0 13389,'0'0'9331,"-8"3"-8738,5-2-533,0-1 0,0 1 0,0 1 0,0-1 0,1 0 0,-1 1 0,1-1 0,-1 1 0,1 0 0,-1 0 1,1 0-1,0 0 0,0 0 0,0 0 0,0 1 0,-1 2 0,-3 6 320,0 0 0,2 1 0,-6 18 0,4-12 105,0 1 0,2 1 0,0-1 0,2 1 0,0-1 1,1 1-1,2 28 0,-1-46-476,0-1 0,0 0 0,0 0 0,1 1 0,-1-1 0,1 0 0,-1 0 0,1 0 0,-1 0 0,1 1 0,0-1 0,0 0 0,-1 0 0,1 0 0,0 0 0,0 0 0,0-1 0,0 1 0,0 0 0,0 0 0,0-1 0,0 1 0,0 0 0,1-1 0,-1 1 0,0-1 0,0 0 0,1 1 0,-1-1 0,0 0 0,0 0 0,1 0 0,-1 0 0,0 0 0,1 0 0,-1 0 0,0 0 0,0 0 0,1-1 0,-1 1 1,2-1-1,2 0 11,1-1 1,-1 0 0,0 0 0,0 0-1,0-1 1,0 1 0,0-1 0,5-5 0,6-7-20,-1-1 1,0 0 0,-2-2 0,0 1 0,17-32-1,-33 101 501,-1-32-657,1 0 1,1 0-1,1 25 0,1-44-47,1-1 1,-1 1 0,1-1-1,-1 1 1,1-1-1,-1 1 1,1-1 0,-1 0-1,1 1 1,0-1-1,-1 0 1,1 0 0,0 1-1,-1-1 1,1 0-1,0 0 1,-1 0 0,1 0-1,0 0 1,-1 0-1,1 0 1,0 0-1,0 0 1,-1 0 0,1 0-1,0 0 1,0-1-1,25-4-6901,-4-5-419</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07.310"/>
    </inkml:context>
    <inkml:brush xml:id="br0">
      <inkml:brushProperty name="width" value="0.025" units="cm"/>
      <inkml:brushProperty name="height" value="0.025" units="cm"/>
    </inkml:brush>
  </inkml:definitions>
  <inkml:trace contextRef="#ctx0" brushRef="#br0">1 18 12204,'0'0'4067,"10"-3"-3052,6-1-632,0 0 0,0 1 0,1 1 0,0 1 0,-1 0 0,1 1 0,0 1 0,28 5 0,-40-5-362,1 0 0,-1 0 1,0 0-1,0 1 1,0 0-1,0 0 0,0 0 1,0 1-1,0 0 1,-1-1-1,1 2 0,-1-1 1,0 0-1,0 1 1,0 0-1,0 0 0,-1 0 1,0 1-1,1-1 1,-2 1-1,1-1 1,0 1-1,-1 0 0,0 0 1,0 0-1,-1 0 1,1 1-1,-1-1 0,0 0 1,-1 1-1,1-1 1,-1 6-1,0-1-2,-1-1 1,0 1-1,-1-1 0,0 0 0,-1 1 1,1-1-1,-2 0 0,1-1 1,-7 11-1,-7 10 262,-27 35 0,33-50-575,0-1 0,1 2 0,1-1 1,0 1-1,1 1 0,1-1 0,0 1 0,2 1 0,-6 21 1,10-22-4325</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12.488"/>
    </inkml:context>
    <inkml:brush xml:id="br0">
      <inkml:brushProperty name="width" value="0.025" units="cm"/>
      <inkml:brushProperty name="height" value="0.025" units="cm"/>
    </inkml:brush>
  </inkml:definitions>
  <inkml:trace contextRef="#ctx0" brushRef="#br0">125 44 15663,'0'0'7618,"-11"-4"-6209,-35-12-587,44 15-778,0 1 0,0 0 0,0 0 0,0 0 0,0 0-1,-1 0 1,1 0 0,0 1 0,0-1 0,0 1 0,0-1 0,0 1 0,0 0 0,0 0-1,0 0 1,0 0 0,1 0 0,-1 0 0,0 1 0,0-1 0,1 1 0,-1-1 0,1 1-1,0-1 1,-1 1 0,1 0 0,0 0 0,0 0 0,0 0 0,0 0 0,-1 3 0,0 0 162,0 0 1,0 1-1,1-1 1,-1 1-1,1-1 1,0 1-1,1-1 1,0 1 0,0 11-1,1-15-183,0 0 1,0-1-1,-1 1 0,2 0 0,-1 0 1,0-1-1,0 1 0,0-1 0,1 1 1,-1-1-1,1 1 0,-1-1 0,1 0 1,-1 0-1,1 0 0,0 0 0,0 0 1,0 0-1,-1 0 0,1 0 0,0-1 1,0 1-1,0-1 0,0 0 0,0 1 1,0-1-1,0 0 0,0 0 0,0 0 1,0 0-1,0-1 0,0 1 0,3-1 1,2 0 7,-1 0 0,0 0-1,0 0 1,1-1 0,-1 0 0,0 0 0,0-1 0,-1 0 0,11-6 0,-10 4-23,1-1 1,-2 0 0,1 0-1,-1 0 1,1-1 0,-2 0 0,1 0-1,-1 0 1,0-1 0,-1 1-1,1-1 1,-2 0 0,1 0-1,-1 0 1,2-15 0,-17 39-159,9-5 146,0 0-1,0 1 1,1-1 0,0 1-1,1-1 1,1 1 0,0 0-1,0 0 1,2-1-1,1 19 1,-2-28-53,1 0-1,-1-1 1,1 1-1,-1 0 1,1-1-1,0 1 1,0 0-1,0-1 1,0 1 0,0-1-1,0 0 1,0 1-1,0-1 1,1 0-1,-1 1 1,0-1-1,1 0 1,-1 0 0,1 0-1,0-1 1,-1 1-1,1 0 1,-1 0-1,1-1 1,0 1-1,0-1 1,-1 1 0,1-1-1,0 0 1,0 0-1,0 0 1,-1 0-1,4 0 1,-1 0-576,0-1 0,0 1 0,0-1 0,0 0 0,0 1 0,0-2 0,0 1 0,0 0 0,0-1 0,0 0 0,0 0 0,-1 0 0,6-5 0,11-14-6115,-2-3-4239</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13.066"/>
    </inkml:context>
    <inkml:brush xml:id="br0">
      <inkml:brushProperty name="width" value="0.025" units="cm"/>
      <inkml:brushProperty name="height" value="0.025" units="cm"/>
    </inkml:brush>
  </inkml:definitions>
  <inkml:trace contextRef="#ctx0" brushRef="#br0">26 12 10698,'0'0'9412,"-5"11"-7111,1-4-2061,1 0 0,1 0 0,-1 0 0,1 1 1,0-1-1,1 1 0,-1 0 0,2-1 1,-1 1-1,1 0 0,0 0 0,1-1 0,-1 1 1,2 0-1,-1 0 0,1-1 0,0 1 1,1-1-1,3 8 0,-5-12-84,1 0 0,-1 0 0,1 0 0,-1-1-1,1 1 1,0-1 0,0 1 0,0-1 0,0 0 0,0 0 0,1 0-1,-1 0 1,0 0 0,1 0 0,0-1 0,-1 1 0,7 1 0,-7-3-122,0 0 0,0 0 1,-1 0-1,1 0 1,0 0-1,0-1 1,0 1-1,0-1 0,0 1 1,0-1-1,-1 0 1,1 0-1,0 0 1,0 0-1,-1 0 0,1 0 1,-1 0-1,1-1 1,-1 1-1,0 0 1,1-1-1,-1 1 0,0-1 1,0 0-1,0 1 1,0-1-1,0 0 1,0 0-1,0-2 0,4-4 27,-1 0-1,-1 0 1,1-1-1,-1 1 1,-1-1-1,1 0 1,-1 0-1,-1 0 1,0 0-1,0 0 1,-1-1-1,0 1 1,-1 0-1,-1-11 1,-4 9-26,-1 13-77,-1 19-37,8-17 79,0 0-1,0 0 0,0 0 0,1 0 0,0 0 1,-1-1-1,1 1 0,1 0 0,-1-1 0,0 1 1,1-1-1,0 1 0,0-1 0,0 1 0,0-1 0,0 0 1,1 0-1,-1 0 0,1-1 0,0 1 0,5 3 1,-3-3 8,0 0 0,1-1 0,-1 1 0,1-1 0,0-1 0,-1 1 1,1-1-1,0 0 0,0 0 0,0-1 0,0 0 0,0 0 0,6-1 1,-3 0-55,-1 1 0,1-2 1,-1 1-1,1-2 0,-1 1 1,0-1-1,0 0 0,0 0 1,0-1-1,-1 0 0,1-1 1,-1 0-1,0 0 1,0 0-1,-1-1 0,0 0 1,0 0-1,0-1 0,9-13 1,-14 19 42,0-1-1,0 1 1,-1-1 0,1 1 0,0-1 0,0 1 0,-1-1 0,1 0 0,-1 0-1,0 1 1,1-1 0,-1 0 0,0 1 0,0-1 0,0 0 0,0 0 0,-1 0-1,1 1 1,0-1 0,-1 0 0,1 1 0,-1-1 0,1 0 0,-1 1 0,0-1-1,0 1 1,0-1 0,0 1 0,0-1 0,0 1 0,0 0 0,0-1 0,-1 1-1,1 0 1,0 0 0,-1 0 0,1 0 0,-1 0 0,1 0 0,-1 0 0,-2 0-1,0 0 9,1 0-1,0 0 0,-1 1 0,1 0 0,-1-1 1,1 1-1,0 1 0,-1-1 0,1 0 1,-1 1-1,1 0 0,0-1 0,0 1 0,-1 1 1,1-1-1,0 0 0,0 1 0,0 0 1,0-1-1,-5 5 0,2 0 59,0 0-1,1 1 1,-1 0-1,1 0 1,0 0-1,1 0 1,0 1 0,0-1-1,0 1 1,1 0-1,1 1 1,-1-1 0,1 0-1,0 1 1,1-1-1,0 1 1,0 10-1,2-16-46,0 0 0,0 0-1,0 1 1,0-1-1,0 0 1,1 0-1,-1 0 1,1 0 0,0 0-1,0-1 1,0 1-1,0 0 1,0-1 0,1 0-1,-1 1 1,1-1-1,0 0 1,-1 0-1,1-1 1,0 1 0,0 0-1,0-1 1,0 0-1,1 0 1,-1 0 0,0 0-1,5 1 1,49 7-2611,-9-12-6970,-27-4 1510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13.439"/>
    </inkml:context>
    <inkml:brush xml:id="br0">
      <inkml:brushProperty name="width" value="0.025" units="cm"/>
      <inkml:brushProperty name="height" value="0.025" units="cm"/>
    </inkml:brush>
  </inkml:definitions>
  <inkml:trace contextRef="#ctx0" brushRef="#br0">4 1 9225,'0'0'15246,"0"48"-13196,0-19-128,-4 2-1057,4 0-513,0 3-160,0-5-192,4-1-352,3 0-1858,-1-3-2659,3-2-4612</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13.787"/>
    </inkml:context>
    <inkml:brush xml:id="br0">
      <inkml:brushProperty name="width" value="0.025" units="cm"/>
      <inkml:brushProperty name="height" value="0.025" units="cm"/>
    </inkml:brush>
  </inkml:definitions>
  <inkml:trace contextRef="#ctx0" brushRef="#br0">0 1 19410,'0'0'9513,"23"47"-10570,-14-47-1857,-1 0-2916</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7:59.369"/>
    </inkml:context>
    <inkml:brush xml:id="br0">
      <inkml:brushProperty name="width" value="0.025" units="cm"/>
      <inkml:brushProperty name="height" value="0.025" units="cm"/>
    </inkml:brush>
  </inkml:definitions>
  <inkml:trace contextRef="#ctx0" brushRef="#br0">10111 99 4420,'-9'-3'2643,"-24"-8"-2706,0 2 0,-1 1 0,0 2 0,-46-3 0,55 6-834,1-1 0,-48-15 0,50 12 1116,-1 1 0,0 1 0,-34-3 0,-99 7 1154,1 8 0,-179 30-1,-25 3 248,-73-18-459,-54 5-426,-52 7-87,-3-42-320,-354-2 159,351 15-296,38-37-75,133 4 9,-161 13 409,-93-5-476,63 2-42,-603 59 0,1060-31-75,-200 45-1,235-36 42,1 4 0,1 3-1,-104 54 1,120-51-21,1 3 1,1 2-1,-52 45 0,77-55 21,2 1-1,0 0 1,2 2 0,0 1 0,3 1-1,-33 59 1,28-37-1,2 2-1,3 1 1,2 0 0,-15 75-1,13-12 2,-5 126 0,19 34 290,9-232-253,2 0 1,2 0-1,1-1 0,18 49 0,30 54 25,102 189-1,-91-202-29,36 77-43,154 233 0,-216-387 32,3-2 1,2-2 0,2-3 0,2-1-1,2-3 1,3-2 0,1-2 0,2-3-1,105 52 1,-46-37 29,2-5 0,2-5 0,3-6 0,171 30 1,50-3-17,464 101 24,-455-89 87,435 39 1,370-60 127,-569-53-246,1368-18 55,-1715 1-80,0-10 0,-2-12 0,-2-9 0,278-91 0,-460 117 19,-1-1 0,-1-3 0,0-2 0,-2-3 1,-2-2-1,0-2 0,-2-3 0,61-55 0,110-106 4,71-70 758,-247 218-736,-3-2-1,-2-1 0,-2-2 1,-2-2-1,30-66 0,4-23-100,-7-4 0,56-197 0,-79 221 81,-18 61-59,18-84-1,-35 125 56,-2 1 0,0-1-1,-1 0 1,0 0 0,-2 0-1,-1 1 1,-1-1 0,-6-21 0,-28-96 78,-38-164-40,63 243-21,-3 1 1,-2 1 0,-3 1 0,-2 0 0,-2 1-1,-3 2 1,-2 1 0,-3 1 0,-2 1-1,-42-48 1,0 20 68,-2 3 0,-4 3 0,-3 4 1,-3 4-1,-3 4 0,-2 4 0,-136-61 0,160 89-574,-2 3 0,-1 3 1,-119-21-1,124 29-1344,10-5-1153</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8:17.919"/>
    </inkml:context>
    <inkml:brush xml:id="br0">
      <inkml:brushProperty name="width" value="0.025" units="cm"/>
      <inkml:brushProperty name="height" value="0.025" units="cm"/>
    </inkml:brush>
  </inkml:definitions>
  <inkml:trace contextRef="#ctx0" brushRef="#br0">435 1625 9161,'0'0'-128,"-9"2"523,-36 14 32,45-15-413,0-1 0,-1 1 0,1-1-1,0 1 1,0-1 0,0 0 0,-1 1 0,1-1 0,0 1 0,0-1 0,0 1 0,0-1 0,0 1 0,0-1 0,0 1 0,0-1 0,0 1 0,0-1 0,0 1 0,0-1 0,1 1 0,-1-1 0,0 0 0,0 1 0,0-1 0,1 1 0,-1-1 0,0 1 0,1-1-1,-1 0 1,0 1 0,1-1 0,-1 0 0,0 1 0,1-1 0,-1 0 0,0 0 0,1 1 0,-1-1 0,1 0 0,-1 0 0,1 1 0,22 17-99,-20-16 130,12 8-30,1 0-1,0-1 0,0 0 1,1-1-1,0-1 1,1-1-1,-1-1 1,1 0-1,0-1 0,24 2 1,22-1 427,106-5 0,-68-3-38,166 8 451,321-14-445,-174 0 233,-2 37-508,-360-23-112,185 13 2,589 65 313,-506-45-85,356-5 1,206-4-198,-89-2-43,1008 86 105,-762-70 300,-439-29-190,502 7-87,-835-31-99,0-11 0,291-61 0,-468 62-180,-2-3 1,-1-5 0,-1-3 0,-2-4 0,100-56-1,-135 62 44,-1-2 0,-2-2-1,-1-3 1,-2-1-1,-2-2 1,-1-2 0,-2-1-1,-2-3 1,47-72 0,-73 99 54,-1-1 0,-1 0 0,0-1 1,-2 1-1,0-1 0,-1-1 0,4-26 1,-8 35 56,-1-1 1,0 1 0,-1-1 0,0 0 0,-1 1-1,-1-1 1,0 1 0,0 0 0,-2 0-1,1 0 1,-1 0 0,-1 0 0,-8-15-1,-4 1 27,-1 1 0,-1 1 0,-1 0-1,-1 1 1,-1 2 0,-1 0 0,-1 2 0,-1 0-1,-34-19 1,-17-5-8,-1 4-1,-87-31 1,15 17-12,-3 6 0,-2 7 0,-209-27 0,-480-7 72,196 48 316,-204-12 212,675 26-619,-1078-90 107,125-17 86,-3 55-1,968 62-196,-1328-1 25,518 69-6,279-11-13,-658 60 121,1313-109-146,-90 10 41,0 6 0,-166 51-1,253-57 2,-1 1 0,2 2 0,-79 49-1,94-49-21,0 1-1,2 1 0,0 1 1,1 2-1,2 0 0,-30 40 0,42-49-18,0 1-1,1 0 0,1 1 0,0-1 0,1 1 0,1 1 1,1-1-1,0 1 0,-3 31 0,7-37-6,0 1-1,1 0 1,0 0-1,1 0 1,1 0 0,0 0-1,1-1 1,0 1-1,1-1 1,0 1 0,1-1-1,0-1 1,1 1-1,10 15 1,-1-8-159,0 0 0,2-1 1,0 0-1,1-2 0,0 0 0,1-1 0,1-1 1,1 0-1,41 19 0,-22-16-896,0-2 0,0-1 0,1-2 0,76 11 0,-8-11-3736</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8:38.719"/>
    </inkml:context>
    <inkml:brush xml:id="br0">
      <inkml:brushProperty name="width" value="0.025" units="cm"/>
      <inkml:brushProperty name="height" value="0.025" units="cm"/>
    </inkml:brush>
  </inkml:definitions>
  <inkml:trace contextRef="#ctx0" brushRef="#br0">0 28 4004,'0'0'5082,"48"-8"-2055,-36 7-3018,207-14 1595,-176 15-1223,-1 2 1,0 2-1,52 11 1,106 46 86,-156-44-317,0-3-1,0-1 1,1-2 0,1-2-1,71 5 1,695-14 4,-694-6-110,0-6 1,125-27 0,168-17 14,371 12 127,-223 37-102,-330 9 27,388 35 307,-180-5-64,376-23-194,-702-12-128,694 9 19,-577 2 95,242-24 0,-17-2 2,-35 23-139,541-17 23,-49-5-6,-623 18-22,-268-1 6,-11-1 3,0 0 0,0 1 0,0 0 0,0 1 0,0-1 0,0 2 0,0-1 0,0 1-1,0 0 1,-1 0 0,1 1 0,13 8 0,-20-11-50,-1 1-1,1 0 1,-1-1-1,1 1 1,-1 0-1,0 0 1,1-1-1,-1 1 1,0 0-1,1 0 1,-1 0-1,0 0 1,0 0-1,0-1 1,0 1-1,0 0 1,0 0-1,0 0 1,0 0 0,0 0-1,0 0 1,-1-1-1,1 3 1,0-3-272,-1 1 0,1 0 0,0 0 1,0-1-1,-1 1 0,1 0 1,0 0-1,-1-1 0,1 1 1,-1 0-1,1-1 0,-1 1 0,1-1 1,-1 1-1,1-1 0,-1 1 1,0-1-1,1 1 0,-1-1 0,0 1 1,1-1-1,-1 0 0,0 1 1,-1-1-1,-15 0-6723</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8:56.618"/>
    </inkml:context>
    <inkml:brush xml:id="br0">
      <inkml:brushProperty name="width" value="0.025" units="cm"/>
      <inkml:brushProperty name="height" value="0.025" units="cm"/>
    </inkml:brush>
  </inkml:definitions>
  <inkml:trace contextRef="#ctx0" brushRef="#br0">0 0 8136,'0'0'1537,"8"0"-1238,413 20-282,-159-5-167,1909 50 5122,-724-54-4531,-1265-11-424,1295 9 3046,-1429-10-3016,-29 0-87,-1 1 0,1 0 0,0 2 1,-1 0-1,22 5 0,-40-7-3,0 1 0,0-1-1,0 0 1,0 0 0,0 0 0,0 0 0,0 0 0,0 0 0,0 0 0,0 0 0,0 0-1,0 0 1,0 0 0,0 0 0,0 1 0,0-1 0,0 0 0,0 0 0,0 0 0,0 0-1,0 0 1,0 0 0,0 0 0,0 0 0,0 0 0,0 0 0,0 1 0,0-1 0,0 0-1,0 0 1,0 0 0,0 0 0,0 0 0,0 0 0,0 0 0,0 0 0,0 0 0,0 0-1,0 0 1,0 0 0,0 1 0,0-1 0,0 0 0,1 0 0,-1 0 0,0 0 0,-12 1-2218,-20-1-1727</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8:57.844"/>
    </inkml:context>
    <inkml:brush xml:id="br0">
      <inkml:brushProperty name="width" value="0.025" units="cm"/>
      <inkml:brushProperty name="height" value="0.025" units="cm"/>
    </inkml:brush>
  </inkml:definitions>
  <inkml:trace contextRef="#ctx0" brushRef="#br0">0 330 9097,'125'-5'967,"198"-36"0,33-4 488,404-19 1351,-99 5-2777,30-5 165,-280 22 755,-157 32-357,-265 25-336,0-6-1069,-1 0-1,0-2 1,0 1-1,-22 8 1,0-3-3816</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9:19.739"/>
    </inkml:context>
    <inkml:brush xml:id="br0">
      <inkml:brushProperty name="width" value="0.025" units="cm"/>
      <inkml:brushProperty name="height" value="0.025" units="cm"/>
    </inkml:brush>
  </inkml:definitions>
  <inkml:trace contextRef="#ctx0" brushRef="#br0">0 257 10762,'0'0'3385,"10"1"-3375,16 0 314,-1-2 0,0 0 0,0-2 0,33-7-1,108-34 735,-58 14-729,-19 10-150,0 5 0,1 3-1,1 4 1,-1 5 0,140 11 0,43 2 865,514-45-1,36-5-704,4 53 75,562-24 1091,-255 12-1000,-166 4 645,-405-51-2522,-548 42 633,-15 5 642,0-1 1,1 0-1,-1 0 1,0 0-1,0 0 1,0 0-1,0 0 1,1 0 0,-1 0-1,0 0 1,0 0-1,0 0 1,1 0-1,-1 0 1,0-1-1,0 1 1,0 0 0,1 0-1,-1 0 1,0 0-1,0 0 1,0 0-1,0 0 1,1 0-1,-1-1 1,0 1 0,0 0-1,0 0 1,0 0-1,0 0 1,0-1-1,1 1 1,-1 0 0,0 0-1,0 0 1,0 0-1,0-1 1,0 1-1,0 0 1,0 0-1,0 0 1,0-1 0,0 1-1,0 0 1,0 0-1,0 0 1,0-1-1,0 1 1,0 0-1,0 0 1,0-1 0,-12-5-6540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08.252"/>
    </inkml:context>
    <inkml:brush xml:id="br0">
      <inkml:brushProperty name="width" value="0.025" units="cm"/>
      <inkml:brushProperty name="height" value="0.025" units="cm"/>
    </inkml:brush>
  </inkml:definitions>
  <inkml:trace contextRef="#ctx0" brushRef="#br0">251 113 8168,'0'0'4089,"-9"-6"-2423,2 1-1359,0 1 1,0 1 0,0-1 0,0 1-1,0 0 1,-1 1 0,0 0 0,-10-2 0,13 3-175,1 1 0,-1 0-1,1-1 1,-1 2 0,1-1 0,-1 1 0,1-1 0,-1 1 0,1 0 0,0 1 0,-1-1 0,1 1 0,0 0 0,0 0 0,0 0 0,0 1 0,1-1 0,-1 1 0,-5 5 0,1 0 85,1 1 1,0 1 0,1-1 0,0 1 0,0 0 0,1 0 0,0 1-1,1-1 1,0 1 0,-3 18 0,3-12 94,1 1-1,1 0 1,1-1 0,0 1 0,2 0-1,2 21 1,-3-37-291,0 1 0,0-1 0,1 1 0,-1-1 0,1 0 0,-1 1-1,1-1 1,0 0 0,0 0 0,0 0 0,0 0 0,0 1 0,1-1 0,-1-1 0,1 1 0,-1 0 0,1 0 0,0-1 0,-1 1-1,1 0 1,0-1 0,0 0 0,0 1 0,0-1 0,1 0 0,-1 0 0,0 0 0,0-1 0,1 1 0,-1 0 0,0-1 0,1 0-1,-1 1 1,0-1 0,1 0 0,3 0 0,0-1 24,1 0 0,-1-1 0,1 0 0,-1 0 0,1 0 0,-1 0 0,0-1 0,0 0 0,-1 0 0,1-1 0,0 0 0,4-5 0,8-7 53,-1-1 0,-1-1 0,0 0 0,-2-2 0,0 0 0,21-42 0,-28 48-78,0-1-1,-1 0 1,-1-1-1,0 0 1,-1 1 0,-1-1-1,-1 0 1,0-1-1,-1 1 1,0 0-1,-3-20 1,-5 21 56,6 15-79,1 0 0,0 0-1,-1 0 1,1 0 0,0 0 0,-1 0 0,1-1 0,0 1 0,-1 0 0,1 0 0,0 0 0,0 0 0,-1 0 0,1 0 0,0 0 0,-1 1 0,1-1 0,0 0 0,-1 0 0,1 0 0,0 0 0,-1 0 0,1 0 0,0 1 0,0-1 0,-1 0 0,1 0 0,0 0 0,0 1 0,-1-1 0,1 0 0,0 0 0,0 1 0,0-1 0,-1 0 0,1 0 0,0 1 0,0-1 0,0 0-1,0 1 1,0-1 0,0 0 0,0 1 0,0-1 0,0 0 0,-1 1 0,1-1 0,0 0 0,1 1 0,-1-1 0,-4 21-20,2-1 1,0 1-1,1-1 0,2 1 0,2 21 1,-2-16 18,0-17-109,0 1-1,1 0 1,0 0 0,0-1 0,1 1-1,0-1 1,0 0 0,1 0 0,1 0 0,-1 0-1,2-1 1,10 15 0,-13-20 35,0 1-1,0-1 1,0-1 0,1 1-1,-1 0 1,1-1-1,0 0 1,-1 0 0,1 0-1,0 0 1,0 0 0,0-1-1,0 0 1,1 0 0,-1 0-1,0 0 1,0 0-1,1-1 1,-1 0 0,0 0-1,1 0 1,-1-1 0,0 1-1,0-1 1,1 0 0,-1 0-1,0-1 1,0 1-1,0-1 1,0 0 0,5-4-1,-4 3-380,-1 0 0,1 0 0,-1 0-1,-1-1 1,1 0 0,0 0-1,-1 0 1,0 0 0,0 0 0,0-1-1,0 1 1,3-8 0,9-26-5185</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9:28.972"/>
    </inkml:context>
    <inkml:brush xml:id="br0">
      <inkml:brushProperty name="width" value="0.025" units="cm"/>
      <inkml:brushProperty name="height" value="0.025" units="cm"/>
    </inkml:brush>
  </inkml:definitions>
  <inkml:trace contextRef="#ctx0" brushRef="#br0">23 170 5285,'-2'-2'199,"0"0"-1,0 0 1,1 0 0,-1-1-1,0 1 1,1 0 0,-1 0-1,1-1 1,0 1-1,0-1 1,0 0 0,0 1-1,0-1 1,0 0 0,1 1-1,-1-1 1,1 0 0,0 0-1,0 1 1,0-1 0,0 0-1,1-4 1,-1 3-209,6 2 126,-1 1-1,1-1 1,0 2 0,0-1-1,0 1 1,0 0 0,-1 0-1,8 1 1,-11-1-116,92 3 446,155-15-1,-130-2 114,775-61 1616,-37 107-1851,-420-5-237,-89-6-63,275 6 240,199-16-96,-3-1-144,94 23 43,-2-1-32,-226-21-32,-121-1 20,107 14 56,64 0 259,459 34-74,-901-37-240,563-2-2,-770-19-7,53-8 263,-155 6 24,-11-2-4618,4 2 141</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9:41.407"/>
    </inkml:context>
    <inkml:brush xml:id="br0">
      <inkml:brushProperty name="width" value="0.025" units="cm"/>
      <inkml:brushProperty name="height" value="0.025" units="cm"/>
    </inkml:brush>
  </inkml:definitions>
  <inkml:trace contextRef="#ctx0" brushRef="#br0">1 117 5830,'0'0'1526,"10"3"-965,13 3-244,1-1 0,1-1 0,-1-2 0,37 0 0,112-11 709,-15 0-402,835-57 972,-387 31-1441,3 35 100,-256 3-184,152-2 224,554-3 194,-630-9 282,84 0-495,276 27-207,513 12 16,-704-22 20,-266-5-1,-302-1 136,-1 1 0,0 1 0,0 1 0,57 14 1,-85-16-161,0 0 1,0-1 0,0 1 0,-1 0-1,1 0 1,0 0 0,0 0-1,-1 0 1,1 0 0,0 0-1,-1 1 1,1-1 0,-1 0-1,0 0 1,1 0 0,-1 1 0,0-1-1,0 0 1,0 0 0,1 0-1,-1 1 1,-1 1 0,0 36-4103,1-27 406,0-5-1268</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9:51.253"/>
    </inkml:context>
    <inkml:brush xml:id="br0">
      <inkml:brushProperty name="width" value="0.025" units="cm"/>
      <inkml:brushProperty name="height" value="0.025" units="cm"/>
    </inkml:brush>
  </inkml:definitions>
  <inkml:trace contextRef="#ctx0" brushRef="#br0">69 3 4292,'0'0'1196,"-9"0"3357,-4 0-2907,-9 0-59,-3-3 5259,40 3-4347,285 2 972,-149-2-5613,0 1-5689,-144-1 3741</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9:51.596"/>
    </inkml:context>
    <inkml:brush xml:id="br0">
      <inkml:brushProperty name="width" value="0.025" units="cm"/>
      <inkml:brushProperty name="height" value="0.025" units="cm"/>
    </inkml:brush>
  </inkml:definitions>
  <inkml:trace contextRef="#ctx0" brushRef="#br0">0 0 12460,'0'0'9481,"83"43"-8104,-25-41-736,8-2-481,-3 0-96,4 0-256,-9 0-769,-6 0-833,-9 0-1473,-12 0-513,-8-4-960,-5-9-3460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9:51.972"/>
    </inkml:context>
    <inkml:brush xml:id="br0">
      <inkml:brushProperty name="width" value="0.025" units="cm"/>
      <inkml:brushProperty name="height" value="0.025" units="cm"/>
    </inkml:brush>
  </inkml:definitions>
  <inkml:trace contextRef="#ctx0" brushRef="#br0">18 1 12075,'12'2'1442,"8"2"-685,0 1 0,-1 1 0,1 1 0,-1 1 0,0 0 0,-1 2 0,0 0 0,20 15 0,-33-21-636,0 0 0,0 1-1,0-1 1,0 1 0,-1 0 0,0 1 0,0-1 0,0 1 0,-1 0 0,1 0 0,-2 0 0,1 0 0,2 7 0,-4-7-44,-1-1 1,1 1-1,-1 0 0,0-1 1,0 1-1,-1-1 1,0 1-1,0 0 1,0-1-1,0 1 1,-1-1-1,0 0 1,0 0-1,-1 1 0,1-2 1,-1 1-1,0 0 1,-5 5-1,-15 20 316,-2-2 0,-1-1 0,-32 27 0,-44 45-582,90-83-1277,7-5-3010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04.589"/>
    </inkml:context>
    <inkml:brush xml:id="br0">
      <inkml:brushProperty name="width" value="0.025" units="cm"/>
      <inkml:brushProperty name="height" value="0.025" units="cm"/>
    </inkml:brush>
  </inkml:definitions>
  <inkml:trace contextRef="#ctx0" brushRef="#br0">1 1 13837,'0'4'2851,"0"12"-1634,0 6-96,0 4 641,2 3-737,3 1-737,2-3-192,-1-1-64,8-6-32,-1-5-96,-1-4-385,-1-7-351,0-4-65,-4 0-256,-2-14-897,-5-3-2595,0-3-6149</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07.929"/>
    </inkml:context>
    <inkml:brush xml:id="br0">
      <inkml:brushProperty name="width" value="0.025" units="cm"/>
      <inkml:brushProperty name="height" value="0.025" units="cm"/>
    </inkml:brush>
  </inkml:definitions>
  <inkml:trace contextRef="#ctx0" brushRef="#br0">0 1 5926,'0'0'18860,"3"8"-17910,-2-5-917,70 235 1813,-70-207-3701,-1-25-2649</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9:53.665"/>
    </inkml:context>
    <inkml:brush xml:id="br0">
      <inkml:brushProperty name="width" value="0.025" units="cm"/>
      <inkml:brushProperty name="height" value="0.025" units="cm"/>
    </inkml:brush>
  </inkml:definitions>
  <inkml:trace contextRef="#ctx0" brushRef="#br0">16 0 11339,'0'0'11605,"5"9"-10612,1 3-789,0 1 0,-2 0-1,1 0 1,-2 0 0,0 0-1,0 0 1,0 17 0,3 111 549,-5-62-434,5 195 706,-9-312-1854,-1 1 0,-13-52 0,6 31-523,-2 0 373,8 36 624,0 0 1,1 0 0,-1-31-1,5 52 358,0 1-1,0-1 0,1 1 1,-1 0-1,0-1 0,0 1 0,0-1 1,0 1-1,1 0 0,-1-1 1,0 1-1,0 0 0,1-1 1,-1 1-1,0 0 0,1-1 1,-1 1-1,0 0 0,1 0 1,-1-1-1,0 1 0,1 0 1,-1 0-1,1 0 0,-1-1 0,1 1 1,-1 0-1,0 0 0,1 0 1,-1 0-1,1 0 0,-1 0 1,1 0-1,-1 0 0,1 0 1,-1 0-1,0 0 0,1 0 1,-1 0-1,1 0 0,-1 1 1,1-1-1,-1 0 0,0 0 1,1 0-1,-1 1 0,0-1 0,1 0 1,-1 1-1,31 14 212,-22-11-138,-2 0-41,0-1 0,1 0 1,0-1-1,0 0 0,0 0 0,0 0 0,0-1 1,13 0-1,-17-1 1,0 0 0,0-1 0,0 0 0,-1 1-1,1-1 1,0-1 0,0 1 0,-1 0 0,1-1 0,-1 0 0,0 0 0,1 0 0,-1 0 0,0-1 0,0 1 0,0-1 0,0 1 0,-1-1 0,5-6 0,2-5 22,-2 0 1,1 0-1,-2-1 1,0 1-1,6-25 1,12-29 97,-36 129 564,12-59-704,-25 117 1094,23-106-942,1-1 1,0 1-1,1-1 0,0 1 0,1 0 1,1-1-1,4 21 0,-5-31-155,-1 0 0,1 0 0,0 0-1,0 0 1,0 0 0,0 0 0,0 0 0,0 0-1,1-1 1,-1 1 0,0 0 0,1-1 0,0 1-1,-1-1 1,1 1 0,0-1 0,0 0 0,0 0-1,0 0 1,0 0 0,0 0 0,0 0 0,0 0-1,0-1 1,0 1 0,0-1 0,1 1 0,-1-1-1,0 0 1,0 0 0,0 0 0,1 0 0,-1-1-1,0 1 1,0 0 0,0-1 0,1 0 0,-1 1 0,0-1-1,3-2 1,2 0 11,0 0 0,-1 0 0,0-1 0,1 0-1,-1 0 1,0 0 0,-1-1 0,1 0 0,-1 0 0,0 0 0,5-8 0,-3 1-65,-1 1 0,-1-1 0,0 0 0,0 0 0,4-18 0,-15 99-38,4-50 294,0 1-1,1 0 1,2 22-1,-1-39-189,1-1 0,0 1 0,0 0-1,0-1 1,0 1 0,0 0 0,1-1-1,-1 1 1,1-1 0,0 0-1,-1 1 1,1-1 0,0 0 0,1 0-1,-1 0 1,0-1 0,0 1 0,1 0-1,-1-1 1,1 0 0,-1 1-1,1-1 1,0 0 0,-1 0 0,1 0-1,0-1 1,4 1 0,2 1-102,0-1-1,1 0 1,-1 0 0,0-1 0,1 0 0,-1-1-1,13-2 1,-20 3-83,-1-1 0,0 1 1,0-1-1,0 1 0,0-1 0,0 0 0,0 1 0,0-1 0,0 0 0,0 0 1,0 0-1,0 1 0,0-1 0,-1 0 0,1 0 0,0 0 0,-1-1 0,1 1 1,-1 0-1,1 0 0,-1 0 0,1 0 0,-1 0 0,0-1 0,0 1 0,1-2 1,0-37-6948,-2 28 3476,1-19-5877</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9:54.037"/>
    </inkml:context>
    <inkml:brush xml:id="br0">
      <inkml:brushProperty name="width" value="0.025" units="cm"/>
      <inkml:brushProperty name="height" value="0.025" units="cm"/>
    </inkml:brush>
  </inkml:definitions>
  <inkml:trace contextRef="#ctx0" brushRef="#br0">1 0 16303,'0'0'8008,"0"60"-7944,18-45-320,3 0-2082,5-3-2019,-1-2-3554</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9:54.398"/>
    </inkml:context>
    <inkml:brush xml:id="br0">
      <inkml:brushProperty name="width" value="0.025" units="cm"/>
      <inkml:brushProperty name="height" value="0.025" units="cm"/>
    </inkml:brush>
  </inkml:definitions>
  <inkml:trace contextRef="#ctx0" brushRef="#br0">204 0 13997,'0'0'3262,"-12"5"-278,-3 1-2303,-13 3 568,1 2-1,1 1 1,0 1-1,-35 23 1,61-36-1265,-1 0 0,1 0 0,-1 1 0,1-1 0,-1 0 0,1 0 0,-1 0 0,1 1 0,0-1 0,-1 0 0,1 1 0,0-1 1,-1 0-1,1 1 0,0-1 0,-1 0 0,1 1 0,0-1 0,0 1 0,-1-1 0,1 1 0,0-1 0,0 0 0,0 1 0,0-1 0,0 1 0,-1-1 0,1 1 0,0-1 0,0 1 0,0-1 0,0 1 0,0-1 0,1 1 0,-1-1 0,0 1 0,0-1 0,0 1 0,0-1 1,0 0-1,1 1 0,-1-1 0,0 1 0,0-1 0,1 0 0,-1 1 0,0-1 0,1 1 0,-1-1 0,0 0 0,1 0 0,-1 1 0,0-1 0,1 0 0,-1 1 0,1-1 0,-1 0 0,1 0 0,-1 0 0,1 1 0,34 5-1652,-30-5 1523,32 3-1497,-15-3 1145,-1 1 0,0 1-1,0 1 1,0 1-1,-1 1 1,1 0 0,35 18-1,-55-23 580,1-1 0,-1 1 0,0-1 0,0 1 0,0 0 0,0-1 0,0 1 0,0 0 0,0 0 0,-1-1 0,1 1 0,0 0 1,0 0-1,-1 0 0,1 0 0,0 0 0,-1 0 0,1 0 0,-1 0 0,1 1 0,-1-1 0,0 0 0,0 0 0,1 0 0,-1 0 0,0 1 0,0-1 0,0 0 0,0 0 0,0 0 0,0 1 0,-1 0 0,0 1 99,-1-1 0,0 0 0,1 1 0,-1-1-1,0 0 1,0 0 0,-1 0 0,1 0 0,0 0 0,-1 0-1,1-1 1,-5 3 0,-9 4 314,-1-1-1,0 0 1,-19 4-1,-41 4-376,71-14-1025,0-1 1,0 0-1,0 0 0,0-1 0,1 1 0,-10-4 0,-6-8-9337</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08.673"/>
    </inkml:context>
    <inkml:brush xml:id="br0">
      <inkml:brushProperty name="width" value="0.025" units="cm"/>
      <inkml:brushProperty name="height" value="0.025" units="cm"/>
    </inkml:brush>
  </inkml:definitions>
  <inkml:trace contextRef="#ctx0" brushRef="#br0">0 104 6694,'0'0'3422,"0"10"-1703,0 32-578,2 0-1,1 0 0,2 0 1,3-1-1,0 0 1,3 0-1,24 59 0,-35-98-1093,1 0-1,0 0 1,0 0-1,0 0 1,0 0-1,1 0 1,-1 0-1,0 0 1,1 0-1,-1 0 1,1-1-1,0 1 1,0-1-1,0 1 1,-1-1-1,1 0 1,0 0-1,1 0 1,-1 0-1,0 0 1,0 0-1,0 0 1,0-1-1,1 1 1,-1-1-1,0 0 1,1 1-1,3-1 1,-2-1 23,-1 0-1,0 0 1,0-1 0,0 1 0,0-1 0,-1 1-1,1-1 1,0 0 0,-1 0 0,1 0-1,-1-1 1,1 1 0,-1 0 0,0-1 0,0 0-1,0 1 1,-1-1 0,1 0 0,2-5-1,5-14-25,-1-1 0,-1 0 0,-1 0 0,-1-1-1,-1 1 1,-1-1 0,-1 0 0,-1-25-1,-2 11-169,-2 0-1,-1 0 0,-2 0 0,-15-47 0,11 61 136,9 42 58,7 42 215,2-24 244,1-1 1,2 0 0,1 0-1,21 39 1,-27-60-526,1-1 1,1 0-1,1 0 1,-1-1 0,2 0-1,0 0 1,0-1-1,1-1 1,1 0-1,-1 0 1,2-1-1,24 14 1,-22-18-2768,-6-5-2102,-3-5-5451</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9:54.850"/>
    </inkml:context>
    <inkml:brush xml:id="br0">
      <inkml:brushProperty name="width" value="0.025" units="cm"/>
      <inkml:brushProperty name="height" value="0.025" units="cm"/>
    </inkml:brush>
  </inkml:definitions>
  <inkml:trace contextRef="#ctx0" brushRef="#br0">128 149 10858,'0'0'3951,"6"-10"-321,18-36-646,-23 45-2836,-1 0 0,1-1 0,0 1 0,-1 0 0,1-1 1,-1 1-1,0 0 0,1-1 0,-1 1 0,0 0 0,0-1 0,0 1 0,0-1 0,0 1 1,0 0-1,0-1 0,-1 1 0,1-1 0,0 1 0,-1-2 0,0 2-94,0 0 0,1 1 0,-1-1 0,0 0 0,0 1 0,0-1 0,0 1 0,1-1 0,-1 1-1,0-1 1,0 1 0,0-1 0,0 1 0,0 0 0,0 0 0,0-1 0,0 1 0,-1 0 0,1 0 0,-1 0 0,-3 0-10,0 1 1,-1-1 0,1 1 0,0 0 0,0 1 0,0-1 0,-9 5 0,8-2-47,0 0-1,0 0 1,0 1 0,1 0 0,0 0 0,0 0 0,0 1 0,1 0 0,-1-1 0,1 2-1,1-1 1,-1 0 0,-2 10 0,2-6 18,0 0 1,1-1-1,1 1 0,-1 1 1,2-1-1,-1 0 0,2 0 1,0 21-1,0-29 1,1 0 0,-1 0 0,1 0-1,-1 0 1,1 0 0,0-1 0,0 1 0,0 0 0,0 0-1,0-1 1,0 1 0,0-1 0,1 1 0,-1-1-1,0 1 1,1-1 0,0 0 0,-1 0 0,1 0 0,0 0-1,-1 0 1,1 0 0,0 0 0,0 0 0,0-1 0,0 1-1,-1-1 1,1 1 0,0-1 0,0 0 0,0 0 0,0 0-1,0 0 1,0 0 0,0 0 0,0 0 0,3-1 0,3 0 67,1-1 1,-1 1 0,0-1 0,0-1 0,0 0 0,0 0 0,13-7 0,-8 2-29,1-2-1,-1 0 1,-1 0 0,0-1 0,-1 0 0,0-1 0,18-25 0,-24 29-29,0 1 0,-1-1 0,0 0 0,0-1 0,0 1 0,-1-1 1,-1 1-1,1-1 0,-2 0 0,1 0 0,-1 0 0,0 0 0,-1 0 0,0 0 0,-2-14 0,2 23-30,0-1 0,0 1 0,0-1 0,0 1 0,0-1 0,0 1 0,0-1-1,-1 0 1,1 1 0,0-1 0,0 1 0,0-1 0,-1 1 0,1-1-1,0 1 1,-1 0 0,1-1 0,0 1 0,-1-1 0,1 1 0,-1 0 0,1-1-1,-1 1 1,1 0 0,-1-1 0,1 1 0,-1 0 0,1 0 0,-1-1-1,1 1 1,-1 0 0,1 0 0,-1 0 0,1 0 0,-1 0 0,0 0-1,1 0 1,-1 0 0,1 0 0,-1 0 0,1 0 0,-1 0 0,1 0 0,-1 1-1,0-1 1,-1 1-13,1-1 0,-1 1-1,1 0 1,-1 0-1,1 0 1,0 0 0,0 0-1,-1 0 1,1 0 0,0 1-1,0-1 1,0 0 0,0 0-1,-1 3 1,-2 7 2,0 0-1,1 1 1,0-1 0,0 0 0,0 22 0,2-30 13,1-1-1,0 0 1,-1 0 0,1 1 0,0-1 0,0 0 0,1 0-1,-1 1 1,0-1 0,1 0 0,0 0 0,-1 0 0,1 1-1,0-1 1,0 0 0,0 0 0,0 0 0,0 0 0,1-1-1,-1 1 1,1 0 0,-1 0 0,1-1 0,0 1 0,-1-1-1,1 1 1,0-1 0,0 0 0,0 0 0,0 0 0,0 0-1,0 0 1,0 0 0,0-1 0,1 1 0,2 0 0,1-1-126,-1 1 0,1-2 0,-1 1 0,1 0 0,-1-1 0,1 0 0,-1 0 0,0-1 0,1 1 1,-1-1-1,0-1 0,0 1 0,0-1 0,0 1 0,-1-1 0,1-1 0,-1 1 0,1-1 0,-1 1 1,7-9-1,-7 6-944,0 0 1,0 0-1,-1-1 1,1 1-1,-1-1 1,-1 1-1,1-1 1,-1 0-1,0 0 1,1-8-1,2-23-10102</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9:55.979"/>
    </inkml:context>
    <inkml:brush xml:id="br0">
      <inkml:brushProperty name="width" value="0.025" units="cm"/>
      <inkml:brushProperty name="height" value="0.025" units="cm"/>
    </inkml:brush>
  </inkml:definitions>
  <inkml:trace contextRef="#ctx0" brushRef="#br0">74 37 14510,'0'0'8541,"0"10"-8012,-21 295 2903,21-283-3320,3 180 543,0-171-769,0-1 1,3 0-1,0 0 0,17 46 0,-20-68-1935,-3-10 642,-6-21-48,-15-38 24,7 28 814,4 11 226,0 0-1,2 0 1,0-1 0,2 0-1,0-1 1,2 0 0,-3-27-1,8 49 436,-1 0 0,0-1 0,1 1 0,0-1 0,0 1 0,-1 0-1,1-1 1,1 1 0,-1 0 0,0 0 0,0 0 0,1 0 0,-1 0 0,1 0-1,0 0 1,0 1 0,-1-1 0,1 1 0,4-3 0,49-27 229,-25 16-169,-6 0-115,0-1 0,-1-1 0,-1-1 0,-1-1 0,32-35 0,-44 43 263,-1 0 0,0 0 0,-1 0 0,0-1 1,-1 0-1,0-1 0,-1 1 0,0-1 0,-1 0 1,-1 0-1,0-1 0,-1 1 0,2-27 0,-6 17 477,2 23-720,0 0-1,0 0 1,0 0 0,0 0 0,0 0 0,0 0 0,0 0 0,0 0-1,0 1 1,0-1 0,0 0 0,0 0 0,0 0 0,0 0 0,0 0-1,0 0 1,0 0 0,0 0 0,0 0 0,0 0 0,-1 0 0,1 0-1,0 0 1,0 0 0,0 0 0,0 0 0,0 0 0,0 0 0,0 0-1,0 0 1,0 0 0,0 0 0,-1 0 0,1 0 0,0 0 0,0 0-1,0 0 1,0 0 0,0 0 0,0 0 0,0 0 0,0 0 0,0 0-1,0 0 1,0 0 0,-1 0 0,1 0 0,0 0 0,0 0 0,0 0-1,0 0 1,0 0 0,0 0 0,0 0 0,0 0 0,0-1 0,-10 43 236,-11 91 1866,6 2-1,3 146 0,12-274-2104,-1-5-15,1 1 0,0 0 1,0-1-1,-1 1 0,2 0 1,-1-1-1,0 1 0,0-1 1,1 1-1,0 0 1,-1-1-1,1 1 0,0-1 1,0 1-1,1-1 0,-1 0 1,0 1-1,1-1 0,-1 0 1,4 4-1,-4-6-9,-1 0-1,0 0 1,1 0-1,-1 0 0,0 1 1,1-1-1,-1 0 1,0 0-1,1 0 1,-1 0-1,0 0 1,1 0-1,-1 0 1,0 0-1,1 0 0,-1-1 1,0 1-1,1 0 1,-1 0-1,0 0 1,1 0-1,-1 0 1,0-1-1,1 1 0,-1 0 1,0 0-1,0 0 1,1-1-1,-1 1 1,0 0-1,0 0 1,1-1-1,-1 1 1,0 0-1,0-1 0,0 1 1,0 0-1,1-1 1,-1 1-1,0 0 1,0-1-1,0 1 1,0 0-1,0-1 0,0 1 1,0 0-1,0-1 1,0 0-1,1-22-555,-1 18 424,0-290-5755,0 294 5909,-1 1 1,1 0-1,0-1 0,0 1 0,0-1 0,0 1 0,0 0 0,0-1 0,0 1 0,-1-1 0,1 1 0,1-1 0,-1 1 0,0 0 0,0-1 0,0 1 0,0-1 1,0 1-1,0-1 0,0 1 0,0 0 0,1-1 0,-1 1 0,0 0 0,0-1 0,1 1 0,-1 0 0,0-1 0,0 1 0,1 0 0,-1-1 0,0 1 0,1 0 0,-1 0 1,1-1-1,-1 1 0,0 0 0,1 0 0,-1 0 0,0 0 0,1-1 0,-1 1 0,1 0 0,-1 0 0,1 0 0,-1 0 0,0 0 0,1 0 0,-1 0 0,1 0 1,-1 0-1,1 0 0,-1 1 0,0-1 0,1 0 0,-1 0 0,1 0 0,-1 0 0,0 1 0,1-1 0,-1 0 0,0 0 0,1 1 0,26 23 418,-19-16-303,-2-3-31,1 0 0,0 0-1,1-1 1,-1 0 0,1 0 0,-1 0-1,1-1 1,1 0 0,-1-1 0,0 0-1,0 0 1,1-1 0,-1 0 0,1 0-1,-1-1 1,1 0 0,0-1 0,9-1-1,-13 1 3,0 0 0,0 0-1,0 0 1,0-1 0,0 0 0,0 0-1,0 0 1,-1 0 0,1-1-1,-1 0 1,0 0 0,0 0-1,0 0 1,0-1 0,0 1 0,-1-1-1,1 0 1,-1 0 0,0-1-1,-1 1 1,1 0 0,-1-1-1,1 0 1,-1 1 0,-1-1 0,1 0-1,-1 0 1,0 0 0,0 0-1,0-1 1,-1-5 0,1 6-71,-1 1 0,0 0 0,0-1 0,-1 1 0,1-1 0,-1 1 0,0 0 0,0 0 0,-1-1 0,1 1 0,-4-6 0,4 9-25,0-1 0,-1 1 1,1 0-1,0 0 0,-1 0 0,1 0 0,0 0 1,-1 0-1,1 0 0,-1 1 0,0-1 1,1 0-1,-1 1 0,0 0 0,1-1 1,-1 1-1,0 0 0,1 0 0,-1 0 1,0 0-1,0 0 0,1 0 0,-1 0 0,0 0 1,1 1-1,-1-1 0,0 1 0,1-1 1,-1 1-1,1 0 0,-1 0 0,1-1 1,-3 3-1,-2 2 19,0-1 0,0 1 0,0 0 1,1 0-1,0 1 0,0 0 0,1-1 1,-1 2-1,1-1 0,1 0 0,-1 1 0,1 0 1,0 0-1,0 0 0,1 0 0,0 0 1,1 1-1,-1-1 0,1 0 0,0 12 0,2-17-8,-1 0 0,1 0 0,0-1-1,-1 1 1,1-1 0,0 1 0,0 0-1,0-1 1,0 0 0,0 1 0,1-1-1,-1 0 1,0 1 0,1-1 0,-1 0-1,1 0 1,-1 0 0,1 0 0,-1 0-1,1-1 1,0 1 0,-1 0 0,1-1-1,0 1 1,0-1 0,-1 0 0,1 1-1,0-1 1,2 0 0,64 1-42,-50-1-79,0-1 91,0 0 0,0-1 1,0-1-1,0 0 0,-1-2 0,0 0 1,0-1-1,0 0 0,0-1 0,16-11 0,-32 18 104,0-1-1,0 0 0,0 1 0,0-1 0,0 0 0,0 0 0,0 0 0,0 0 0,0 0 0,-1 0 1,1 0-1,0 0 0,-1 0 0,1 0 0,0 0 0,-1 0 0,1 0 0,-1-1 0,0 1 0,0 0 0,1 0 1,-1-1-1,0 1 0,0 0 0,0 0 0,0-1 0,0 1 0,0 0 0,0 0 0,-1-1 0,1 1 0,-1-1 1,-25-41 623,23 40-762,0 0 0,1 0 0,-1-1 0,1 1 1,0-1-1,0 0 0,0 1 0,0-1 0,1 0 0,-2-7 1,31 11-2034,0 0 152,38 0-3730,-22-6-965,-1-3-2909</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9:56.335"/>
    </inkml:context>
    <inkml:brush xml:id="br0">
      <inkml:brushProperty name="width" value="0.025" units="cm"/>
      <inkml:brushProperty name="height" value="0.025" units="cm"/>
    </inkml:brush>
  </inkml:definitions>
  <inkml:trace contextRef="#ctx0" brushRef="#br0">163 0 10474,'0'0'4527,"-10"0"-1351,-2 0-2399,-1 1 0,1 0-1,-1 1 1,-13 3 0,24-4-728,-1-1 0,1 0 0,0 1 0,0-1 0,0 1 0,0 0 1,0 0-1,0 0 0,0 0 0,0 0 0,0 0 0,0 0 0,0 1 0,0-1 1,1 1-1,-1-1 0,1 1 0,-1 0 0,1-1 0,0 1 0,0 0 1,-1 0-1,1 0 0,0 0 0,1 0 0,-1 0 0,0 0 0,1 1 1,-1-1-1,1 0 0,0 0 0,-1 1 0,1-1 0,0 0 0,0 0 0,1 5 1,0-6-66,0 1 0,-1-1 0,1 1 0,0-1 0,0 0 1,0 1-1,0-1 0,1 0 0,-1 0 0,0 0 0,0 1 1,1-1-1,-1-1 0,1 1 0,-1 0 0,0 0 0,1 0 1,2 0-1,34 11-265,-27-9 169,31 8-350,-22-7-181,0 2 1,-1 0-1,21 10 0,-39-16 688,0 0-1,0 0 0,-1 0 1,1 1-1,0-1 0,0 0 1,-1 1-1,1-1 0,0 0 1,0 1-1,-1-1 0,1 1 1,-1-1-1,1 1 0,0-1 1,-1 1-1,1 0 0,-1-1 1,1 1-1,-1 0 0,0 0 1,1-1-1,-1 1 0,0 0 1,1 0-1,-1-1 0,0 1 1,0 0-1,0 0 0,1 0 1,-1-1-1,0 1 1,0 0-1,-1 1 0,0 0 155,0 0 0,-1-1 0,1 1-1,-1-1 1,1 1 0,-1-1 0,1 1 0,-1-1-1,0 0 1,0 0 0,0 0 0,-3 1 0,-64 20 2957,43-16-3144,-55 9 1413,55-15-4242,2-3-3485,14-2-4236</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9:57.259"/>
    </inkml:context>
    <inkml:brush xml:id="br0">
      <inkml:brushProperty name="width" value="0.025" units="cm"/>
      <inkml:brushProperty name="height" value="0.025" units="cm"/>
    </inkml:brush>
  </inkml:definitions>
  <inkml:trace contextRef="#ctx0" brushRef="#br0">9 0 13421,'0'0'5728,"2"13"-3742,4 328 2785,-6-228-3996,3-105-203,3-14-65,6-16-70,-8 4-555,-1-1-1,-1 0 0,0 0 1,-1 0-1,-2 0 0,1 0 1,-2 1-1,-1-1 0,0 0 1,-1 1-1,-1-1 0,-15-34 1,15 46-295,1 10 150,1 22 54,3-16 198,0 1 0,1-1 0,0 1 0,4 15 0,-3-20 31,0-1 0,1 1 0,-1-1 0,1 0 1,0 0-1,0 0 0,0 0 0,1 0 0,0 0 0,-1-1 0,1 0 0,0 0 0,0 0 1,1 0-1,-1-1 0,1 1 0,-1-1 0,1 0 0,0-1 0,-1 1 0,1-1 0,0 0 1,0 0-1,0 0 0,0-1 0,0 0 0,1 0 0,-1 0 0,9-2 0,-4 0 40,-1 1 0,1-2 0,0 0-1,-1 0 1,0 0 0,0-1 0,0-1 0,0 1-1,-1-1 1,1-1 0,-1 0 0,-1 0 0,1 0-1,9-12 1,-9 9-37,-2 0 0,1-1 0,-1 1-1,-1-1 1,1 0 0,-2-1 0,1 1 0,-2-1 0,1 0-1,-2 0 1,1 0 0,-1-1 0,-1 1 0,0 0 0,-1-1-1,0 1 1,-2-17 0,2 27-26,0 1 0,0-1 0,0 1 0,0-1 1,0 0-1,-1 1 0,1-1 0,0 1 0,0-1 0,0 1 0,0-1 0,-1 1 0,1-1 0,0 1 0,-1 0 0,1-1 1,0 1-1,-1-1 0,1 1 0,0 0 0,-1-1 0,1 1 0,-1 0 0,1-1 0,0 1 0,-1 0 0,1 0 0,-1-1 1,1 1-1,-1 0 0,1 0 0,-1 0 0,-13 10-148,-6 26 3,11-14 230,2 0 0,0 0 0,1 1 0,2 0-1,0 0 1,2 0 0,0 0 0,3 47 0,0-68-72,-1 0 0,1 1 0,0-1 0,0 0 0,-1 0 0,2 0 1,-1 0-1,0 1 0,0-2 0,1 1 0,-1 0 0,1 0 0,-1 0 0,1-1 0,0 1 1,0-1-1,0 1 0,0-1 0,2 2 0,1-1 13,0 0 1,1 0-1,-1 0 0,1 0 0,-1-1 0,1 0 1,10 1-1,-2-2-1,0 0-1,0 0 1,0-2-1,0 0 1,-1 0-1,15-5 1,-19 3-67,0 0 0,0 0 1,0-1-1,-1 0 0,0 0 0,0-1 1,13-12-1,-18 16 44,0-1 0,0 0 0,-1 1-1,1-1 1,-1 0 0,0-1 0,1 1 0,-2 0 0,1-1 0,0 1-1,-1-1 1,1 1 0,-1-1 0,0 0 0,0 1 0,0-1-1,-1 0 1,0 0 0,1 0 0,-1 1 0,-1-1 0,0-7 0,1 11 5,-1-1 1,0 0-1,0 0 1,0 0-1,1 1 1,-1-1-1,0 0 1,0 1 0,0-1-1,0 1 1,0-1-1,0 1 1,0-1-1,-1 1 1,1 0-1,0 0 1,0-1 0,0 1-1,0 0 1,0 0-1,0 0 1,-1 0-1,1 0 1,0 1-1,0-1 1,0 0 0,0 0-1,-2 2 1,-34 10 87,27-6-23,1 1 0,-1 0 0,1 0 0,-16 17-1,23-21-12,-1-1 0,1 1 0,0 0 0,0 0-1,0 0 1,0 0 0,1 0 0,-1 0 0,1 0-1,0 1 1,0-1 0,0 0 0,0 1-1,0-1 1,1 1 0,0-1 0,-1 1 0,1-1-1,1 1 1,0 6 0,0-7-79,1-1-1,0 1 1,-1-1 0,1 0-1,0 0 1,0 1-1,0-2 1,1 1 0,-1 0-1,0 0 1,1-1 0,-1 1-1,1-1 1,0 0 0,-1 1-1,1-1 1,0-1 0,0 1-1,5 1 1,57 8-2259,-19-9-767,3-1-2535</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9:57.978"/>
    </inkml:context>
    <inkml:brush xml:id="br0">
      <inkml:brushProperty name="width" value="0.025" units="cm"/>
      <inkml:brushProperty name="height" value="0.025" units="cm"/>
    </inkml:brush>
  </inkml:definitions>
  <inkml:trace contextRef="#ctx0" brushRef="#br0">7 0 13933,'0'0'4714,"-2"14"-3337,-3 84 1059,11 139 0,0-35 86,-6-218-2191,0-47 53,14-112-1,-12 158-479,2-1 0,-1 1 0,2 0 0,1 0 0,0 0 0,1 1 0,0 0 0,2 0 0,0 1 0,0 0 1,23-27-1,-26 37-24,0 0 0,1 0 1,-1 0-1,1 1 1,0 0-1,0 0 0,1 1 1,-1 0-1,1 0 1,0 0-1,-1 1 1,1 1-1,0-1 0,0 1 1,0 1-1,0-1 1,0 1-1,0 1 1,16 2-1,-23-3 87,1 0 0,0 0 0,-1 1-1,1-1 1,-1 1 0,1-1 0,-1 1 0,1 0 0,-1 0-1,1-1 1,-1 1 0,0 0 0,1 0 0,-1 0 0,0 1 0,0-1-1,1 0 1,-1 0 0,0 1 0,0-1 0,-1 0 0,1 1 0,0-1-1,0 1 1,-1-1 0,1 1 0,-1 0 0,1-1 0,-1 1-1,0-1 1,0 1 0,1 0 0,-1-1 0,0 1 0,-1 3 0,1-2 40,-1 1 1,0-1 0,0 1 0,0-1 0,0 1 0,-1-1 0,1 1-1,-1-1 1,0 0 0,0 0 0,0 0 0,-1 0 0,1 0 0,-1-1-1,-3 4 1,-8 5 224,0-1-1,-1 0 0,0-1 1,-1-1-1,0 0 0,0-1 1,-1-1-1,0-1 0,0 0 1,0-1-1,-32 3 0,48-7-265,1 0-1,-1 0 0,0 0 1,1 0-1,-1 0 0,1-1 1,-1 1-1,0 0 0,1 0 0,-1 0 1,1-1-1,-1 1 0,0 0 1,1-1-1,-1 1 0,1 0 1,-1-1-1,1 1 0,-1-1 1,1 1-1,0-1 0,-1 1 1,1-1-1,-1 1 0,1-1 1,0 1-1,0-1 0,-1 0 1,1 1-1,0-1 0,0 1 1,0-1-1,-1 0 0,1 1 1,0-1-1,0 0 0,0 1 1,0-1-1,0 1 0,0-1 0,0 0 1,1 1-1,-1-1 0,0 0 1,0 1-1,0-1 0,1 1 1,-1-1-1,0 0 0,1 1 1,-1-1-1,0 1 0,1-1 1,20-32-3619,4 11-719,7-1-2515</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9:58.341"/>
    </inkml:context>
    <inkml:brush xml:id="br0">
      <inkml:brushProperty name="width" value="0.025" units="cm"/>
      <inkml:brushProperty name="height" value="0.025" units="cm"/>
    </inkml:brush>
  </inkml:definitions>
  <inkml:trace contextRef="#ctx0" brushRef="#br0">147 6 15983,'-8'4'2200,"-9"3"-1096,0 0 1,1 2 0,-24 17 0,35-22-892,0 0-1,0 0 1,1 0-1,-1 1 1,1-1-1,1 1 1,-6 8-1,7-10-175,1-1 1,0 0-1,0 1 0,0-1 1,1 1-1,-1-1 0,1 1 0,-1-1 1,1 1-1,0-1 0,0 1 0,0-1 1,0 1-1,0 0 0,1-1 1,-1 1-1,1-1 0,-1 1 0,2 2 1,0-3-28,0 1 1,0-1-1,0 0 1,0 0-1,0 0 1,1 0-1,-1 0 1,0 0-1,1 0 1,0-1-1,-1 1 1,1-1-1,0 0 1,0 0 0,0 0-1,0 0 1,-1-1-1,1 1 1,0-1-1,1 1 1,3-1-1,5 1 26,0-1 0,0 0 0,0-1 0,12-2 0,-19 2-25,1 0 1,-1-1-1,0 0 1,0 0-1,-1-1 1,1 1-1,0-1 1,-1 0-1,1 0 1,-1 0-1,0-1 1,0 0-1,-1 1 1,1-2-1,-1 1 0,0 0 1,5-8-1,-7 9 24,1 1 0,-1-1 0,0 0 0,0 1 0,0-1 0,0 0 0,0 0 0,-1 0 0,1 0 0,-1 0 0,0 1 0,0-1 0,0 0 0,0 0 0,0 0 0,-1 0 0,1 0 0,-1 0 0,0 0 0,0 0 0,0 1 0,0-1 0,-1 0 0,1 1 0,-1-1 0,1 1 0,-1-1 0,0 1 0,0 0 0,0 0 0,0 0 0,-4-3 0,0 1-22,-1 0-1,1 0 1,-1 1-1,0 0 1,0 0 0,0 1-1,-1 0 1,1 0-1,0 1 1,-1 0-1,1 0 1,-1 0 0,-10 2-1,18-1-51,-1-1-1,1 1 1,-1 0-1,1 0 1,-1 0-1,1 0 1,-1 0-1,1 0 1,0 0-1,-1 0 1,1 0-1,-1 0 1,1 0-1,-1 1 1,1-1-1,-1 0 1,1 0-1,0 0 1,-1 1-1,1-1 1,-1 0-1,1 0 1,0 1-1,-1-1 1,1 0-1,0 0 1,-1 1-1,1-1 1,0 1-1,0-1 1,-1 0-1,1 1 1,0-1-1,0 1 1,0-1-1,0 0 1,-1 1-1,1-1 1,0 1-1,0-1 1,0 1-1,0-1 1,0 1-1,0-1 1,0 0-1,0 1 1,0-1-1,0 1 1,0-1-1,1 1 1,-1-1-1,0 1 1,0-1-1,0 0 1,0 1-1,1-1 1,-1 1-1,0-1 1,0 0-1,1 1 1,-1-1-1,0 0 1,1 1-1,-1-1 1,0 0-1,1 0 1,-1 1-1,1-1 1,0 0-1,28 24-4706,-4-16-363,1-4-2701</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9:58.701"/>
    </inkml:context>
    <inkml:brush xml:id="br0">
      <inkml:brushProperty name="width" value="0.025" units="cm"/>
      <inkml:brushProperty name="height" value="0.025" units="cm"/>
    </inkml:brush>
  </inkml:definitions>
  <inkml:trace contextRef="#ctx0" brushRef="#br0">244 9 7207,'-8'-2'8328,"-11"-1"-6560,1 1 1,-1 1-1,0 1 1,-25 2 0,37-2-1674,1 1 1,-1 0 0,0 0-1,0 1 1,1 0-1,-1 0 1,1 0 0,0 1-1,-1 0 1,1 0 0,0 1-1,1-1 1,-1 1-1,1 1 1,-1-1 0,-5 8-1,10-12-98,1 1-1,-1-1 0,1 0 1,0 1-1,-1-1 0,1 1 1,0-1-1,0 1 0,-1-1 0,1 0 1,0 1-1,0-1 0,-1 1 1,1-1-1,0 1 0,0-1 1,0 1-1,0-1 0,0 1 1,0-1-1,0 1 0,0-1 1,0 1-1,0 0 0,0-1 1,0 1-1,0-1 0,1 1 1,-1-1-1,0 0 0,0 1 1,1-1-1,-1 1 0,0-1 0,0 1 1,1-1-1,-1 0 0,0 1 1,1-1-1,-1 1 0,1-1 1,-1 0-1,0 0 0,1 1 1,-1-1-1,1 0 0,-1 0 1,1 1-1,-1-1 0,2 0 1,29 5-159,-24-4 148,105 1-1494,-79-3 482,68 7 0,-100-6 1065,0 0-1,0 0 1,0 0 0,0 0 0,0 1 0,0-1 0,0 0 0,0 0 0,0 0 0,0 1 0,0-1 0,0 1 0,0-1 0,-1 1 0,1-1 0,0 1 0,0-1 0,0 1 0,-1 0 0,1 0 0,0-1 0,0 1 0,-1 0 0,1 0 0,-1 0 0,1-1 0,-1 1 0,1 0 0,-1 0 0,0 0 0,1 0 0,-1 0-1,0 0 1,0 0 0,1 0 0,-1 0 0,0 0 0,0 0 0,0 0 0,0 0 0,-1 0 0,1 0 0,0 0 0,0 0 0,-1 0 0,1 0 0,0 0 0,-1 0 0,1 0 0,-1 0 0,1 0 0,-1 0 0,0-1 0,1 1 0,-1 0 0,0 0 0,0 0 0,-4 6 321,0-1 0,-1 0 0,0 0 0,0 0 0,-12 8 0,7-6-87,0-1 0,-1-1 0,0 0 0,0 0 0,0-1 1,-1-1-1,0 0 0,0-1 0,0 0 0,0-1 0,-22 1 1,33-3-361,1 0 1,0 0-1,0 0 1,0 0-1,-1 0 1,1-1 0,0 1-1,0 0 1,0-1-1,0 1 1,0-1-1,-1 1 1,1-1 0,0 0-1,0 1 1,0-1-1,1 0 1,-1 0-1,0 0 1,0 0 0,0 0-1,1 0 1,-1 0-1,0 0 1,1 0 0,-1 0-1,1 0 1,-1 0-1,1 0 1,-1-2-1,1 1-410,-1 1 0,1-1 0,0 0 0,0 1-1,0-1 1,1 1 0,-1-1 0,0 1 0,0-1 0,1 1-1,-1-1 1,1 1 0,-1-1 0,1 1 0,1-3-1,9-8-7146</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9:59.141"/>
    </inkml:context>
    <inkml:brush xml:id="br0">
      <inkml:brushProperty name="width" value="0.025" units="cm"/>
      <inkml:brushProperty name="height" value="0.025" units="cm"/>
    </inkml:brush>
  </inkml:definitions>
  <inkml:trace contextRef="#ctx0" brushRef="#br0">263 117 4516,'-3'-9'9567,"0"-2"-8368,1 3-372,0-1-1,-1 0 0,0 0 0,-1 1 0,0 0 0,-8-13 0,10 18-763,0 1 1,1 0-1,-1 1 1,0-1-1,0 0 0,0 1 1,-1-1-1,1 1 1,0-1-1,0 1 0,-1 0 1,1 0-1,-1 0 1,1 0-1,-1 1 0,1-1 1,-1 1-1,0-1 1,1 1-1,-1 0 0,0 0 1,1 0-1,-1 0 1,1 1-1,-1-1 0,0 1 1,1 0-1,-1-1 1,1 1-1,-1 0 0,-3 3 1,-6 2 111,0 1 0,0 0 0,0 1 0,1 0 0,1 1 0,-15 15 0,19-19 3,1 0-1,1 1 0,-1-1 1,1 1-1,0 0 1,0 0-1,1 0 0,0 0 1,0 1-1,0 0 1,1-1-1,0 1 0,0 0 1,-1 10-1,3-16-168,0 0 0,1 0 1,-1 0-1,0 0 0,1 0 0,-1 1 0,1-1 0,-1 0 0,1 0 0,0 0 1,-1 0-1,1-1 0,0 1 0,0 0 0,0 0 0,-1 0 0,1 0 0,0-1 1,0 1-1,0 0 0,0-1 0,0 1 0,0-1 0,0 1 0,1-1 0,-1 0 1,0 1-1,0-1 0,0 0 0,0 0 0,0 0 0,2 0 0,47 1 100,-36-1-81,75-7-246,-70 3 3,1 2 1,-1 1-1,1 0 1,-1 2-1,28 3 1,-47-4 216,0 0 1,0 0 0,1 0 0,-1 0-1,0 0 1,0 1 0,1-1 0,-1 0-1,0 0 1,0 0 0,0 0 0,1 1-1,-1-1 1,0 0 0,0 0-1,0 1 1,0-1 0,0 0 0,1 0-1,-1 1 1,0-1 0,0 0 0,0 0-1,0 1 1,0-1 0,0 0 0,0 0-1,0 1 1,0-1 0,0 0 0,0 1-1,0-1 1,0 0 0,0 0 0,0 1-1,0-1 1,0 0 0,-1 0 0,1 1-1,0-1 1,0 0 0,0 0 0,0 1-1,0-1 1,-1 0 0,1 0 0,0 0-1,0 1 1,0-1 0,-1 0 0,1 0-1,0 0 1,0 0 0,-1 0 0,1 1-1,0-1 1,0 0 0,-1 0 0,1 0-1,-14 11 437,-12 3-34,-1-2 0,0-1 0,-1 0 0,0-2 0,0-2 0,0 0 0,-47 4 0,67-11-5192,21-1-4727,4-3-5813</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9:59.914"/>
    </inkml:context>
    <inkml:brush xml:id="br0">
      <inkml:brushProperty name="width" value="0.025" units="cm"/>
      <inkml:brushProperty name="height" value="0.025" units="cm"/>
    </inkml:brush>
  </inkml:definitions>
  <inkml:trace contextRef="#ctx0" brushRef="#br0">0 1 7623,'0'0'15119,"42"45"-13742,-33-20-576,2 1-353,-4 0-320,-2-4-64,2-1-32,-1-1-64,3-6-512,-7-5-1410,-2-5-1730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00.243"/>
    </inkml:context>
    <inkml:brush xml:id="br0">
      <inkml:brushProperty name="width" value="0.025" units="cm"/>
      <inkml:brushProperty name="height" value="0.025" units="cm"/>
    </inkml:brush>
  </inkml:definitions>
  <inkml:trace contextRef="#ctx0" brushRef="#br0">1 1 18546,'0'0'5156,"12"27"-20178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6:49:48.929"/>
    </inkml:context>
    <inkml:brush xml:id="br0">
      <inkml:brushProperty name="width" value="0.05" units="cm"/>
      <inkml:brushProperty name="height" value="0.05" units="cm"/>
    </inkml:brush>
  </inkml:definitions>
  <inkml:trace contextRef="#ctx0" brushRef="#br0">1 6 12299,'0'-3'2523,"6"1"-921,10 1-577,-9 3-910,0 1 0,-1-1 1,1 1-1,0 0 0,-1 1 0,1-1 0,-1 1 1,0 1-1,-1-1 0,7 6 0,8 11-51,22 26 0,-26-29-67,58 79-762,-16-18-1726,-48-69 1921,-3-9-58</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09.948"/>
    </inkml:context>
    <inkml:brush xml:id="br0">
      <inkml:brushProperty name="width" value="0.025" units="cm"/>
      <inkml:brushProperty name="height" value="0.025" units="cm"/>
    </inkml:brush>
  </inkml:definitions>
  <inkml:trace contextRef="#ctx0" brushRef="#br0">1 147 5221,'0'0'10244,"0"8"-9171,3 11-417,0 0 0,2 0 0,0-1 0,11 28-1,40 80 1050,-29-70-1179,-6-12-137,-11-24 467,0-1 0,12 41 0,-33-91-378,0 0 0,-2 1 0,-28-47 0,-2-4-837,29 55 167,10 21 165,1 0 0,0 1 1,0-2-1,1 1 1,-1 0-1,1 0 0,1-1 1,-3-10-1,34 42-405,-22-19 433,1-1 1,0 0 0,0-1-1,0 1 1,1-2 0,0 1-1,0-2 1,0 1 0,0-1-1,1-1 1,-1 0 0,1 0-1,-1-1 1,1 0 0,0-1-1,-1 0 1,14-3 0,-17 2 7,1-1 0,-1 0 0,0 0 1,0 0-1,0-1 0,0 0 1,0-1-1,0 0 0,-1 0 0,0 0 1,0-1-1,0 1 0,0-2 0,-1 1 1,0-1-1,0 1 0,0-1 0,-1 0 1,0-1-1,0 1 0,-1-1 0,1 0 1,-1 0-1,3-14 0,-3 11 20,-1-1 0,-1 1 1,0-1-1,0 0 0,-1 1 0,0-1 0,-1 0 0,0 1 0,-5-19 0,5 23-16,0 1 0,-1 0 0,0 0 1,0 0-1,0 0 0,-1 0 0,1 0 0,-1 1 0,0-1 0,-1 1 0,1-1 0,-1 1 0,1 0 0,-1 1 1,-1-1-1,1 1 0,0 0 0,-1 0 0,0 0 0,-8-4 0,12 7-13,0 0 0,0-1 0,0 1-1,0 0 1,-1-1 0,1 1 0,0 0 0,0 0 0,0 0-1,0 0 1,-1 0 0,1 1 0,0-1 0,0 0 0,0 0-1,0 1 1,0-1 0,0 0 0,0 1 0,0 0 0,0-1-1,0 1 1,0-1 0,0 1 0,0 0 0,0 0 0,0-1-1,0 1 1,0 2 0,-2 1-1,1-1 1,0 1-1,1 0 0,-1 0 0,1 0 0,0 0 1,0 0-1,-1 8 0,0 9 10,1 0 1,2 30-1,-1-44-13,1-1 0,0 1 0,0 0 0,1-1 0,-1 1 0,1-1-1,1 1 1,-1-1 0,1 0 0,0 0 0,1 0 0,0 0 0,-1-1 0,2 1 0,-1-1 0,1 0 0,-1-1-1,1 1 1,1-1 0,-1 0 0,1 0 0,-1 0 0,1-1 0,0 0 0,0 0 0,1 0 0,-1-1 0,0 0 0,1 0-1,0-1 1,-1 0 0,1 0 0,0 0 0,0-1 0,-1 0 0,1 0 0,0-1 0,0 0 0,-1 0 0,1 0-1,-1-1 1,1 0 0,-1-1 0,0 1 0,1-1 0,6-5 0,3-3-232,18-11 84,-33 21 145,-1 1 1,1 0-1,-1 0 1,1-1-1,0 1 1,-1 0-1,1 0 1,0 0-1,0-1 1,-1 1-1,1 0 1,0 0-1,-1 0 1,1 0-1,0 0 1,-1 0-1,1 1 1,0-1-1,0 0 1,-1 0-1,1 0 1,-1 1-1,1-1 1,0 0-1,-1 1 1,1-1-1,0 0 1,-1 1-1,1-1 1,-1 1-1,1-1 1,-1 1-1,1-1 1,-1 1 0,0 0-1,1-1 1,-1 1-1,0-1 1,1 1-1,-1 0 1,0-1-1,1 2 1,3 11-449,0 2 725,1-1-1,1 1 1,10 17-1,-14-29-418,0 0 0,0 0 0,0 0 0,0 0 0,1-1 0,-1 1 0,1-1 0,4 4 0,-5-5-142,-1 0 0,1-1 0,-1 1 0,1 0 0,0-1 0,-1 1 0,1-1 0,-1 0 0,1 1 0,0-1 1,0 0-1,-1 0 0,1 0 0,0 0 0,-1 0 0,1-1 0,0 1 0,2-1 0,7-9-5256,-3-9-3021</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01.318"/>
    </inkml:context>
    <inkml:brush xml:id="br0">
      <inkml:brushProperty name="width" value="0.025" units="cm"/>
      <inkml:brushProperty name="height" value="0.025" units="cm"/>
    </inkml:brush>
  </inkml:definitions>
  <inkml:trace contextRef="#ctx0" brushRef="#br0">0 1 10858,'0'0'8803,"0"11"-7532,0-6-1149,4 145 2559,-2-123-2234,1 1 0,1-1 0,14 49 0,-17-74-431,0 0 1,0 0-1,0 0 1,0 0-1,0 0 1,1 0-1,-1 0 1,1 0-1,-1-1 1,1 1-1,-1 0 1,1-1-1,0 1 1,0-1-1,0 0 1,0 0-1,0 0 1,0 0-1,0 0 1,0 0-1,0 0 1,1 0-1,-1-1 1,0 0-1,0 1 1,1-1-1,-1 0 1,0 0-1,1 0 1,-1 0-1,0 0 1,0-1-1,1 1 1,-1-1-1,4-1 1,11-3-95,-1-1 0,0-1 0,30-16-1,-14 6-672,-27 15 655,0-1 0,1 2 0,-1-1 0,1 0 0,-1 1 0,1 0 0,8 0 0,-13 1 90,0 0-1,0 0 0,1 0 0,-1 0 1,0 1-1,0-1 0,1 0 0,-1 1 0,0-1 1,0 1-1,0-1 0,0 1 0,0 0 1,0-1-1,0 1 0,0 0 0,0 0 0,0 0 1,0 0-1,0 0 0,0 0 0,-1 0 1,1 0-1,0 0 0,-1 0 0,1 0 1,-1 0-1,1 1 0,-1-1 0,0 0 0,1 0 1,-1 0-1,0 1 0,0-1 0,0 0 1,0 0-1,0 3 0,0 2 175,0 1 0,0 0 0,-1-1 0,0 1 0,0 0 1,0-1-1,-1 1 0,0-1 0,0 0 0,-1 1 0,0-1 0,0 0 0,0-1 0,-1 1 0,0-1 0,0 1 0,0-1 1,-1 0-1,1 0 0,-1-1 0,0 0 0,-1 0 0,1 0 0,-1 0 0,0-1 0,0 0 0,0 0 0,0 0 0,0-1 1,-1 0-1,1 0 0,-1-1 0,1 0 0,-13 1 0,15-1-110,-1-1 0,0 1 1,0-1-1,1 0 0,-1 0 1,0-1-1,0 0 0,1 0 0,-1 0 1,0 0-1,1 0 0,-1-1 0,-7-4 1,10 4-163,0 0 0,0 0 0,-1 0 0,1-1 1,0 1-1,1 0 0,-1-1 0,0 0 0,1 0 1,0 1-1,-1-1 0,1 0 0,0 0 0,0 0 1,1 0-1,-1 0 0,1 0 0,-1 0 0,1 0 1,0-1-1,1-3 0,-1 5-349,0 0-1,0 0 1,0 0-1,1 0 1,-1 0-1,1 0 1,-1 0 0,1 0-1,0 0 1,0 0-1,0 0 1,0 1 0,0-1-1,0 0 1,0 1-1,1-1 1,-1 0 0,1 1-1,-1 0 1,1-1-1,-1 1 1,1 0 0,0 0-1,0 0 1,0 0-1,-1 0 1,1 0 0,0 0-1,4 0 1,21-6-9519</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18.441"/>
    </inkml:context>
    <inkml:brush xml:id="br0">
      <inkml:brushProperty name="width" value="0.025" units="cm"/>
      <inkml:brushProperty name="height" value="0.025" units="cm"/>
    </inkml:brush>
  </inkml:definitions>
  <inkml:trace contextRef="#ctx0" brushRef="#br0">0 0 7111,'0'3'7940,"1"15"-6501,1 1-854,1-1 0,1 1 0,6 18-1,7 34 184,-3 46 700,-10-69-1139,2 0 0,2-1 0,3 0 0,19 57-1,-30-103-328,0 0 0,0 0 0,1 0 0,-1 0 0,0 0 0,0 0 0,1 0 0,-1 0 0,1 0 0,-1 0 0,1 0 0,-1 0 0,1-1 0,0 1 0,-1 0 0,1 0 0,0-1 0,-1 1 0,1 0 0,0-1 0,0 1 0,0-1 0,0 1 0,0-1 0,0 1 0,0-1 0,0 0 0,0 1 0,0-1 0,0 0 0,0 0 0,0 0 0,0 1 0,0-1 0,0-1 0,0 1 0,0 0 0,0 0 0,0 0 0,0 0 0,0-1 0,0 1 0,0 0 0,0-1 0,0 1 0,-1-1 0,1 1 0,0-1 0,0 1 0,0-1 0,0 0 0,-1 0 0,1 1 0,0-1 0,-1 0 0,1 0 0,0 0 0,0-1 0,20-28-2504,-8 3-4505,-5 5-3657</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19.447"/>
    </inkml:context>
    <inkml:brush xml:id="br0">
      <inkml:brushProperty name="width" value="0.025" units="cm"/>
      <inkml:brushProperty name="height" value="0.025" units="cm"/>
    </inkml:brush>
  </inkml:definitions>
  <inkml:trace contextRef="#ctx0" brushRef="#br0">1 0 11627,'0'0'10543,"0"12"-9966,7 41-71,2 0 1,3 0-1,31 90 0,-15-53-294,23 114 855,-51-216-87,-1-4-905,1 1 1,-7-30 0,0 20-98,-1 1 1,0 0 0,-2 0-1,-1 1 1,-1 1 0,-29-41-1,40 61 18,0 0 0,0 1 0,0-1-1,-1 1 1,1 0 0,0-1 0,-1 1-1,1 0 1,-1 0 0,1 0 0,-1 0-1,0 0 1,-2-1 0,4 2 1,-1 0-1,1 0 1,0 0-1,-1 1 1,1-1 0,0 0-1,-1 0 1,1 0 0,0 0-1,-1 1 1,1-1-1,0 0 1,0 0 0,-1 1-1,1-1 1,0 0 0,0 0-1,-1 1 1,1-1 0,0 0-1,0 1 1,0-1-1,0 0 1,-1 1 0,1-1-1,0 0 1,0 1 0,0-1-1,0 0 1,0 1-1,0-1 1,0 0 0,0 1-1,0-1 1,0 1 0,0-1-1,0 0 1,0 1-1,1 3-11,-1-1 0,1 1 0,0 0-1,0-1 1,0 1 0,0-1-1,0 1 1,1-1 0,0 0-1,0 0 1,0 1 0,4 4 0,-1-2 5,1-1 0,-1 0 1,1-1-1,0 1 1,0-1-1,1 0 1,-1-1-1,1 1 0,0-2 1,0 1-1,0 0 1,0-1-1,0-1 1,1 1-1,-1-1 1,0 0-1,11-1 0,-12 0 15,-1-1-1,1 0 1,0 0-1,0 0 1,-1-1-1,1 0 1,-1 0-1,1-1 1,-1 1-1,0-1 1,0 0-1,0 0 1,0-1-1,-1 0 0,0 0 1,1 0-1,-1 0 1,0 0-1,-1-1 1,1 0-1,-1 0 1,4-7-1,-3 1 71,-1 1 0,0-1 1,-1 1-1,0-1 0,1-13 0,-3 24-72,-1 16-36,-1 2 15,1 1 1,1 0 0,1 0-1,4 27 1,-4-42 16,0 0 1,0 0-1,0 0 0,0 0 1,0 0-1,1-1 0,0 1 0,0 0 1,0-1-1,0 0 0,1 1 1,-1-1-1,1 0 0,0 0 1,0 0-1,0 0 0,0-1 0,0 1 1,1-1-1,-1 0 0,1 0 1,-1 0-1,1-1 0,0 1 1,0-1-1,7 2 0,1-1 2,-1 0-1,1 1 0,-1 0 1,0 1-1,0 0 1,0 0-1,10 8 0,-15-8-3,-1 0-1,0 0 0,-1 1 0,1-1 1,-1 1-1,0 0 0,0 1 0,0-1 0,-1 1 1,0-1-1,0 1 0,0 0 0,-1 0 1,3 9-1,4 21 3,-2 1 0,-1 0 1,-2 1-1,-2-1 0,-1 1 0,-6 54 0,4-87 83,0 0-1,0 0 1,0 0-1,-1 0 0,0-1 1,0 1-1,0-1 0,-1 1 1,1-1-1,-1 0 0,0 1 1,-4 3-1,6-7-26,0 0-1,0 0 1,-1 1 0,1-1-1,0 0 1,0 0 0,-1 0-1,1 0 1,0-1 0,-1 1-1,1 0 1,-1-1 0,0 1-1,1 0 1,-1-1 0,1 0-1,-1 1 1,0-1 0,1 0-1,-1 0 1,1 0 0,-1 0-1,0 0 1,1 0 0,-1-1-1,0 1 1,1 0 0,-1-1-1,1 1 1,-1-1 0,1 0-1,-1 0 1,1 1 0,-1-1 0,1 0-1,0 0 1,-1 0 0,1 0-1,0-1 1,-2-1 0,-4-6-30,0-1 1,1 0 0,0 0 0,0-1 0,1 0 0,1 1 0,0-2 0,0 1-1,1 0 1,-3-22 0,1-8-51,0-72 0,5 98 25,0 0 0,1 0-1,0 0 1,2 0 0,0 1-1,0-1 1,11-26 0,-10 33-268,1 0 1,-1 0-1,1 1 1,1-1 0,0 1-1,0 1 1,0-1-1,1 1 1,-1 0-1,2 0 1,-1 1-1,1 0 1,-1 0-1,12-4 1,17-9-3726,-1-2-2584</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22.209"/>
    </inkml:context>
    <inkml:brush xml:id="br0">
      <inkml:brushProperty name="width" value="0.025" units="cm"/>
      <inkml:brushProperty name="height" value="0.025" units="cm"/>
    </inkml:brush>
  </inkml:definitions>
  <inkml:trace contextRef="#ctx0" brushRef="#br0">2 1 14478,'0'0'4025,"0"10"-2349,-1 28-297,0 18-450,2 1-1,3-1 0,20 105 1,-21-149-947,1 7-30,1 0-1,0 0 1,2-1-1,0 0 1,1-1-1,1 1 1,18 26-1,-17-33-3897,-17-22 610,-17-22-2445,0 6-32</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22.552"/>
    </inkml:context>
    <inkml:brush xml:id="br0">
      <inkml:brushProperty name="width" value="0.025" units="cm"/>
      <inkml:brushProperty name="height" value="0.025" units="cm"/>
    </inkml:brush>
  </inkml:definitions>
  <inkml:trace contextRef="#ctx0" brushRef="#br0">0 17 10634,'0'0'9769,"74"-11"-8808,-25 11-480,6 0-417,3 0-833,2 0-1986,-6 0-2209,-6-6-2051</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22.940"/>
    </inkml:context>
    <inkml:brush xml:id="br0">
      <inkml:brushProperty name="width" value="0.025" units="cm"/>
      <inkml:brushProperty name="height" value="0.025" units="cm"/>
    </inkml:brush>
  </inkml:definitions>
  <inkml:trace contextRef="#ctx0" brushRef="#br0">118 25 12139,'0'0'7907,"-8"-2"-6439,5 2-1369,0-1 0,0 1 0,1-1 0,-1 1 0,0 0 0,0 1 1,0-1-1,0 0 0,0 1 0,1-1 0,-1 1 0,0 0 0,0 0 0,-2 2 1,1-1-20,0 1 0,1-1 0,0 1 1,0 0-1,-1 0 0,2 1 1,-1-1-1,0 1 0,1-1 0,-1 1 1,-1 5-1,0 0 59,-1 0 0,2 1 0,-1-1 0,2 1 0,-1-1 0,1 1 0,1 0 0,0 0 0,0 0 0,1 0 0,1 13 1,-1-19-118,0 0 1,1-1 0,-1 1 0,1 0-1,0 0 1,1-1 0,-1 1 0,0-1-1,1 1 1,0-1 0,0 0 0,0 1-1,0-1 1,0 0 0,1 0 0,-1-1-1,1 1 1,0 0 0,0-1 0,0 0 0,0 1-1,0-1 1,1-1 0,-1 1 0,1 0-1,-1-1 1,1 0 0,-1 1 0,1-1-1,0-1 1,5 2 0,-1-2 11,0 0 0,0 0 1,1-1-1,-1 0 0,0 0 0,0-1 1,0 0-1,0 0 0,0-1 0,0 0 0,-1 0 1,1-1-1,-1 0 0,0 0 0,0-1 1,12-10-1,-14 10 34,0 1 1,0-2 0,0 1-1,-1 0 1,0-1 0,0 0-1,0 0 1,-1 0 0,0-1-1,0 1 1,0-1-1,-1 1 1,0-1 0,-1 0-1,1 0 1,-1 0 0,0 0-1,-1 0 1,0 0 0,-1-8-1,1 11-48,-1 0-1,-1 0 1,1-1-1,-1 1 1,1 0 0,-1 0-1,0 0 1,-1 1-1,1-1 1,-1 0-1,0 1 1,1 0-1,-1-1 1,-1 1 0,1 0-1,0 1 1,-1-1-1,0 0 1,1 1-1,-1 0 1,-5-2 0,1 0-233,-1 1 1,1 0 0,-1 0-1,1 1 1,-1 0 0,0 1 0,0 0-1,0 0 1,-15 1 0,22 0-15,1 0-1,0 0 1,-1 1 0,1-1 0,-1 1-1,1-1 1,0 1 0,-1-1 0,1 1-1,0 0 1,-1-1 0,1 1 0,0 0-1,0 0 1,-2 2 0,-5 11-6718,7-7-3080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23.473"/>
    </inkml:context>
    <inkml:brush xml:id="br0">
      <inkml:brushProperty name="width" value="0.025" units="cm"/>
      <inkml:brushProperty name="height" value="0.025" units="cm"/>
    </inkml:brush>
  </inkml:definitions>
  <inkml:trace contextRef="#ctx0" brushRef="#br0">131 139 10858,'12'-6'3225,"20"-11"-1138,-11 8-413,-1-1-1,0-1 1,-1 0-1,-1-2 1,27-23-1,-44 36-1635,-1 0 0,1-1-1,-1 1 1,1 0 0,-1-1-1,0 1 1,1-1 0,-1 1-1,1-1 1,-1 1 0,0-1-1,0 1 1,1-1 0,-1 1-1,0-1 1,0 1 0,1-1-1,-1 0 1,0 1-1,0-1 1,0 1 0,0-1-1,0 1 1,0-1 0,0 0-1,0 1 1,0-1 0,0 1-1,0-1 1,-1 0 0,1 1-1,0-1 1,0 1 0,-1-1-1,1 1 1,0-1-1,0 1 1,-1-1 0,1 1-1,-1-1 1,1 1 0,0 0-1,-1-1 1,1 1 0,-1-1-1,1 1 1,-1 0 0,1-1-1,-1 1 1,1 0 0,-1 0-1,0 0 1,1-1 0,-1 1-1,1 0 1,-1 0-1,1 0 1,-1 0 0,0 0-1,1 0 1,-1 0 0,1 0-1,-1 0 1,0 1 0,-50-1 292,44 0-284,-9 2-49,-1 0 0,1 1-1,0 1 1,0 0-1,0 2 1,0-1-1,1 2 1,0 0 0,0 1-1,1 0 1,0 1-1,0 1 1,-14 14-1,26-23-2,0 1 0,0-1 0,1 1 0,-1-1 0,1 1 0,-1 0-1,1 0 1,0 0 0,0 0 0,0 0 0,0 0 0,0 0 0,0 0 0,0 0-1,1 0 1,-1 0 0,1 1 0,-1 2 0,2-4-5,-1 0 0,1 0 1,-1 0-1,1 0 0,0 0 0,-1 0 1,1 0-1,0 0 0,0 0 0,0 0 1,-1 0-1,1-1 0,0 1 0,0 0 1,0 0-1,0-1 0,0 1 0,1-1 1,-1 1-1,0-1 0,0 1 0,0-1 1,3 1-1,10 1-109,1 0 0,0-1 0,0 0 0,18-2 0,-15 0 11,40 0-200,-18 0 63,54 5 0,-91-4 237,-1 0 0,1 0 0,-1 1 1,1-1-1,-1 1 0,1-1 0,-1 1 0,1 0 0,-1 0 1,0 0-1,0 1 0,1-1 0,-1 0 0,0 1 0,0-1 1,0 1-1,0 0 0,-1 0 0,1-1 0,0 1 0,-1 0 1,1 1-1,-1-1 0,0 0 0,1 0 0,0 5 0,-1-4 33,-1-1 0,0 1 0,-1-1 0,1 1 0,0 0 0,-1-1-1,1 0 1,-1 1 0,0-1 0,0 1 0,1-1 0,-2 0 0,1 1-1,0-1 1,0 0 0,-1 0 0,1 0 0,-1 0 0,0 0 0,0 0 0,0-1-1,0 1 1,0-1 0,0 1 0,0-1 0,-4 2 0,-15 9 203,-1-2 1,0-1 0,0-1-1,-1 0 1,0-2-1,0-1 1,-1 0 0,0-2-1,1-1 1,-26-1-1,48 0-244,1-1 0,0 0 0,0 0 0,-1 0 0,1-1 0,0 1-1,0 0 1,-1 0 0,1 0 0,0 0 0,-1 0 0,1 0 0,0 0 0,0 0-1,-1 0 1,1-1 0,0 1 0,0 0 0,0 0 0,-1 0 0,1-1-1,0 1 1,0 0 0,0 0 0,-1 0 0,1-1 0,0 1 0,0 0 0,0 0-1,0-1 1,0 1 0,0 0 0,0-1 0,-1 1 0,1 0 0,0 0 0,0-1-1,0 1 1,0 0 0,0-1 0,0 1 0,0 0 0,1 0 0,-1-1-1,0 1 1,0 0 0,0 0 0,0-1 0,0 1 0,0 0 0,0 0 0,1-1-1,-1 1 1,0 0 0,0 0 0,0-1 0,0 1 0,1 0 0,-1 0-1,1-1 1,12-15-1185,6 0-1712,2 1 0,42-24 0,-19 13-2667,3-4-2288</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23.974"/>
    </inkml:context>
    <inkml:brush xml:id="br0">
      <inkml:brushProperty name="width" value="0.025" units="cm"/>
      <inkml:brushProperty name="height" value="0.025" units="cm"/>
    </inkml:brush>
  </inkml:definitions>
  <inkml:trace contextRef="#ctx0" brushRef="#br0">106 1 15663,'0'0'4794,"-7"8"-3102,-1 1-1306,0 2 0,1-1 0,0 1 1,1 0-1,1 0 0,-1 0 0,2 1 0,0 0 0,0 0 0,1 0 1,-3 20-1,3 31 249,9 116 0,1-27-101,-12-88 98,4-61-547,1 0-1,-1 0 0,1 0 0,-1 0 0,0 0 0,0 0 0,0 0 0,-1 0 0,1 0 0,-1 0 0,0-1 1,1 1-1,-1-1 0,0 1 0,0-1 0,-1 0 0,-3 3 0,6-5-66,0 0-1,-1 0 0,1 0 1,0 0-1,-1 0 1,1 0-1,0 0 1,0 0-1,-1 0 0,1-1 1,0 1-1,0 0 1,-1 0-1,1 0 1,0-1-1,0 1 0,0 0 1,-1 0-1,1 0 1,0-1-1,0 1 1,0 0-1,0 0 0,-1-1 1,1 1-1,0 0 1,0-1-1,0 1 1,0 0-1,0 0 0,0-1 1,0 1-1,0 0 1,0-1-1,0 1 1,0 0-1,0 0 1,0-1-1,0 1 0,0 0 1,1-1-1,-2-19 167,1 15-118,3-29-4,1 0 0,2 0 0,1 1-1,16-48 1,-4 15-66,-7 17-33,25-81-318,-33 116 298,2 1-1,0 0 0,0 0 0,1 1 0,1-1 0,0 1 0,10-10 0,-12 17-13,-1 1-1,1 0 1,0 1-1,0-1 0,0 1 1,0 0-1,0 1 0,1-1 1,-1 1-1,1 1 0,0-1 1,0 1-1,-1 0 0,1 1 1,10 0-1,-13 0 26,0 0 1,-1 0 0,1 1-1,0-1 1,-1 1-1,1 0 1,-1 0-1,1 1 1,-1-1-1,0 1 1,1-1-1,-1 1 1,3 3 0,-4-3 39,0-1 0,0 1 1,-1 0-1,0 0 1,1 0-1,-1 0 0,0 0 1,0 0-1,0 1 1,0-1-1,0 0 1,0 1-1,-1-1 0,1 0 1,-1 1-1,0-1 1,0 1-1,1-1 0,-2 1 1,1-1-1,-1 4 1,0 0 65,0-1 0,-1 0 0,0 0 0,0-1 0,-1 1 0,1 0 0,-1-1 0,0 1 0,0-1 0,-1 0 0,1 0 0,-1 0 0,0 0 0,0-1 0,0 0 0,0 1 0,-1-2 0,1 1 0,-1 0 0,-5 1 0,-1 1 29,0 0 1,0-1-1,0 0 1,0-1 0,-1 0-1,1-1 1,-1 0-1,-13 0 1,24-2-138,-1 0 0,0 0 1,0 0-1,0 0 1,0 0-1,1-1 0,-1 1 1,0-1-1,0 1 1,0-1-1,1 0 1,-1 1-1,0-1 0,1 0 1,-1 0-1,1 0 1,-1 0-1,1-1 0,-1 1 1,1 0-1,0-1 1,-2-1-1,3 2-136,0 0-1,-1-1 1,1 1 0,0 0-1,0-1 1,0 1 0,0-1-1,0 1 1,0 0 0,0-1-1,0 1 1,1 0 0,-1-1-1,0 1 1,1 0 0,-1-1-1,1 1 1,0 0 0,-1 0-1,1 0 1,0-1 0,0 1-1,0 0 1,0 0 0,0 0-1,0 0 1,0 1 0,0-1-1,0 0 1,0 0 0,2 0-1,43-30-8479,-18 14 2957</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24.315"/>
    </inkml:context>
    <inkml:brush xml:id="br0">
      <inkml:brushProperty name="width" value="0.025" units="cm"/>
      <inkml:brushProperty name="height" value="0.025" units="cm"/>
    </inkml:brush>
  </inkml:definitions>
  <inkml:trace contextRef="#ctx0" brushRef="#br0">29 0 12492,'0'0'12107,"-5"61"-10761,-4-33-770,0 0-352,7-3-160,-2 0-64,4-5-288,0-4-801,4-7-705,3-7-576,10-2-865,-1-4-2242,0-16-3652</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24.679"/>
    </inkml:context>
    <inkml:brush xml:id="br0">
      <inkml:brushProperty name="width" value="0.025" units="cm"/>
      <inkml:brushProperty name="height" value="0.025" units="cm"/>
    </inkml:brush>
  </inkml:definitions>
  <inkml:trace contextRef="#ctx0" brushRef="#br0">221 0 11082,'0'0'12423,"-5"10"-11516,-3 9-509,1 0 1,1 1-1,0-1 0,2 1 0,0 1 0,-1 35 0,2 4 352,7 74 0,-4-127-733,7 54 80,-7-57-111,1 1-1,0-1 0,0 0 0,0 0 1,1 1-1,-1-1 0,1 0 0,0 0 1,1 0-1,3 5 0,-7-45-1378,-1 28 1213,-1 1-1,0 0 1,0 0 0,-1 0 0,1 0 0,-2 1-1,1-1 1,-1 1 0,-7-7 0,-56-53-1235,46 46 1247,0 2 107,16 13 109,0 1 1,0-1-1,0 0 0,1 0 1,0-1-1,-8-10 1,17 15 136,0-1 1,0 1 0,1 0-1,-1 1 1,0-1-1,0 1 1,1-1-1,-1 1 1,0 0-1,5 1 1,-5-1-12,148 0 1176,-52 0-3404,-99 0 1936,-1 1 1,0-1 0,1 0 0,-1 0 0,0 0 0,0 0 0,1 0-1,-1 0 1,0 0 0,1 0 0,-1 0 0,0 0 0,1 0 0,-1 0-1,0 0 1,1 0 0,-1 0 0,0 0 0,1 0 0,-1 0 0,0-1-1,1 1 1,-1 0 0,0 0 0,0 0 0,1 0 0,-1-1 0,0 1-1,0 0 1,1 0 0,-1-1 0,0 1 0,0 0 0,0 0 0,1-1-1,-1 1 1,0 0 0,0-1 0,0 1 0,0 0 0,0 0 0,0-1-1,0 1 1,0 0 0,0-1 0,1 1 0,-1 0 0,0-1 0,-1 1-1,1 0 1,0-1 0,0 0 0,0-11-6524</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10.308"/>
    </inkml:context>
    <inkml:brush xml:id="br0">
      <inkml:brushProperty name="width" value="0.025" units="cm"/>
      <inkml:brushProperty name="height" value="0.025" units="cm"/>
    </inkml:brush>
  </inkml:definitions>
  <inkml:trace contextRef="#ctx0" brushRef="#br0">33 223 16592,'0'0'5525,"9"-1"-4356,-3 0-1068,0 0 0,0 0 0,0-1 0,0 0 0,0 0 0,-1-1-1,1 1 1,-1-1 0,0-1 0,1 1 0,-1-1 0,-1 1 0,1-1 0,-1-1 0,1 1 0,-1-1 0,0 1 0,-1-1 0,1 0-1,3-8 1,-3 6-77,0-1 0,-1 0 0,1 0 0,-1-1 0,-1 1 0,0-1 0,0 1 0,1-18-1,-3 24-22,1 0-1,-1 0 0,0 0 1,0 0-1,0 0 0,0 0 1,0 0-1,-1 0 0,1 0 1,0 1-1,-1-1 0,0 0 1,1 0-1,-1 0 0,0 0 1,0 1-1,0-1 0,0 0 1,0 1-1,0-1 0,-1 1 1,1-1-1,-1 1 0,1 0 0,-1-1 1,1 1-1,-1 0 0,0 0 1,1 0-1,-1 0 0,0 1 1,0-1-1,1 0 0,-1 1 1,0-1-1,0 1 0,0 0 1,0-1-1,0 1 0,0 0 1,0 0-1,0 0 0,0 1 1,-2-1-1,-1 2-5,1-1 0,-1 1 0,1 0 0,-1 0 0,1 1 0,0-1 0,0 1 0,0 0 0,0 0 0,1 0 0,-1 1 0,1-1 0,0 1 0,0 0 0,0 0 0,0 0 0,1 0 0,-1 0 0,1 1 0,-2 7 0,-6 10 93,2 2 1,-10 38-1,15-49 111,0 0-1,1 0 1,1 0 0,0 0-1,1 1 1,2 22 0,-2-32-178,1-1-1,0 1 1,0-1 0,0 1 0,0 0 0,0-1 0,1 0 0,-1 1 0,1-1-1,0 0 1,0 0 0,0 0 0,0 0 0,1 0 0,-1 0 0,1-1 0,0 1-1,-1-1 1,1 0 0,1 0 0,-1 0 0,0 0 0,0 0 0,1-1 0,-1 1-1,1-1 1,5 1 0,2 0-152,-1 0 0,0-1 0,0 0 0,1-1 0,-1 0 0,0-1 0,0 0 0,0-1 0,1 0 0,-1 0 0,14-6 0,-16 4-879,0 1 1,-1-1-1,0-1 0,0 1 0,0-1 1,-1 0-1,1-1 0,-1 0 0,6-7 1,10-17-6604</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25.072"/>
    </inkml:context>
    <inkml:brush xml:id="br0">
      <inkml:brushProperty name="width" value="0.025" units="cm"/>
      <inkml:brushProperty name="height" value="0.025" units="cm"/>
    </inkml:brush>
  </inkml:definitions>
  <inkml:trace contextRef="#ctx0" brushRef="#br0">0 30 15503,'0'0'8039,"67"-29"-8583,-36 29-2563,-3 0-5894</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25.669"/>
    </inkml:context>
    <inkml:brush xml:id="br0">
      <inkml:brushProperty name="width" value="0.025" units="cm"/>
      <inkml:brushProperty name="height" value="0.025" units="cm"/>
    </inkml:brush>
  </inkml:definitions>
  <inkml:trace contextRef="#ctx0" brushRef="#br0">0 1 11723,'0'0'10853,"1"11"-9550,0 23-500,-1-17-384,0 1-1,1-1 0,1 1 0,0-1 1,1 0-1,9 28 0,-11-43-396,0 0-1,1 0 1,-1 0 0,0 0-1,1 0 1,-1-1 0,1 1-1,-1 0 1,1-1 0,0 1-1,-1-1 1,1 0 0,0 1-1,0-1 1,0 0 0,0 0-1,0 0 1,0-1 0,1 1-1,2 0 1,-1 0 27,0-1-1,0 0 1,0 0 0,0 0 0,0-1-1,1 1 1,-1-1 0,0 0 0,0 0-1,5-3 1,4-2 36,0-1 0,-1 0 0,0 0-1,-1-2 1,17-13 0,0-8-72,-22 23 5,0 0 0,0 0 0,1 0 0,-1 1 0,2 0 0,12-8 0,-17 45-296,-4-7 296,3 34 12,-1-57-27,-1 0-1,1 0 1,0 0-1,-1 0 1,1 0-1,0-1 1,0 1-1,-1 0 1,1-1-1,0 1 0,0 0 1,0-1-1,0 1 1,0-1-1,0 0 1,0 1-1,0-1 1,0 0-1,0 1 1,0-1-1,0 0 1,0 0-1,0 0 0,0 0 1,1 0-1,-1 0 1,0 0-1,0-1 1,0 1-1,0 0 1,0 0-1,0-1 1,0 1-1,1-2 0,38-13 115,-12-2-345,-1-2 0,0 0 0,44-44-1,-71 63 224,0-1 0,0 1 0,0 0 0,0 0-1,0 0 1,0 0 0,0 0 0,0-1-1,1 1 1,-1 0 0,0 0 0,0 0-1,0 0 1,0 0 0,0 0 0,0-1-1,1 1 1,-1 0 0,0 0 0,0 0-1,0 0 1,0 0 0,1 0 0,-1 0 0,0 0-1,0 0 1,0 0 0,0 0 0,1 0-1,-1 0 1,0 0 0,0 0 0,0 0-1,0 0 1,1 0 0,-1 0 0,0 0-1,0 0 1,0 0 0,0 0 0,1 0 0,-1 0-1,0 1 1,0-1 0,0 0 0,0 0-1,0 0 1,1 0 0,-1 0 0,0 0-1,0 1 1,0-1 0,0 0 0,0 0-1,0 0 1,0 0 0,0 0 0,0 1 0,0-1-1,0 0 1,1 18-90,-9 22 130,2-22-507,-2 9 1648,4-21-4719,3-12-5666,1-13 2648</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25.998"/>
    </inkml:context>
    <inkml:brush xml:id="br0">
      <inkml:brushProperty name="width" value="0.025" units="cm"/>
      <inkml:brushProperty name="height" value="0.025" units="cm"/>
    </inkml:brush>
  </inkml:definitions>
  <inkml:trace contextRef="#ctx0" brushRef="#br0">1 0 11755,'0'0'7463</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26.368"/>
    </inkml:context>
    <inkml:brush xml:id="br0">
      <inkml:brushProperty name="width" value="0.025" units="cm"/>
      <inkml:brushProperty name="height" value="0.025" units="cm"/>
    </inkml:brush>
  </inkml:definitions>
  <inkml:trace contextRef="#ctx0" brushRef="#br0">149 69 10218,'0'0'6304,"2"-9"-3037,3-2-2272,-4 7-506,1 0 1,-1-1-1,1 1 0,-1-1 0,0 1 0,-1-1 0,1 0 0,-1-7 1,-17 18 278,1 8-504,0 1 0,1 1 0,1 1 0,0 0 0,2 0 0,0 1 0,0 1 0,-14 34 0,25-50-230,-1-1 0,1 1 0,0 0 0,0 0 0,0-1 0,0 1 1,0 0-1,0 0 0,1 0 0,0 0 0,-1 0 0,1 0 0,0 0 0,1 0 0,-1 0 0,1 4 1,0-6-31,0 1 0,0 0 0,1-1 0,-1 0-1,0 1 1,1-1 0,-1 0 0,1 0 0,0 1 0,-1-1 0,1-1 0,0 1 0,-1 0 0,1 0 0,0-1 0,0 1 0,0-1 0,0 1 0,0-1 0,-1 0 0,1 1 0,0-1 0,0 0 0,0-1 0,3 1 0,20 0-1023,50-5 1,-8-13-4307,-27 1-1401</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27.182"/>
    </inkml:context>
    <inkml:brush xml:id="br0">
      <inkml:brushProperty name="width" value="0.025" units="cm"/>
      <inkml:brushProperty name="height" value="0.025" units="cm"/>
    </inkml:brush>
  </inkml:definitions>
  <inkml:trace contextRef="#ctx0" brushRef="#br0">183 102 7239,'0'0'6011,"2"-7"-2285,0 0-2931,-1-1-1,0 1 0,0 0 1,0 0-1,-1 0 1,0 0-1,-1-9 1,1 15-609,-1-1 1,1 1 0,-1-1 0,1 1 0,-1 0 0,1-1-1,-1 1 1,0 0 0,1-1 0,-1 1 0,0 0 0,0 0-1,0 0 1,0-1 0,0 1 0,-1 0 0,1 0 0,-2-1-1,1 2-130,-1-1 0,1 0-1,0 1 1,-1-1-1,1 1 1,-1-1-1,1 1 1,-1 0-1,1 0 1,-1 1 0,1-1-1,0 0 1,-1 1-1,1-1 1,-5 3-1,2-1-34,-1 1 0,0 0 0,1 0 0,0 1 0,0 0 0,0 0 0,0 0 0,1 0 0,-1 1 0,1 0 0,0 0 1,1 0-1,-5 7 0,-3 7 32,0 0 0,-11 32 0,19-44-30,0 1 1,1-1-1,0 0 1,0 1-1,1 0 1,-2 11-1,3-17-19,1-1 0,-1 1 0,0-1 0,0 1 0,0-1 0,1 1 0,-1-1 0,1 1 0,-1-1-1,1 0 1,0 1 0,-1-1 0,1 0 0,0 0 0,0 1 0,0-1 0,0 0 0,0 0 0,0 0 0,0 0 0,0 0 0,1 0 0,-1 0 0,0-1 0,0 1 0,1 0-1,-1-1 1,1 1 0,-1-1 0,0 1 0,1-1 0,-1 0 0,1 1 0,-1-1 0,1 0 0,-1 0 0,1 0 0,-1 0 0,1-1 0,1 1 0,8-1 23,0-1 1,0 0 0,0-1-1,-1 0 1,1 0 0,-1-1 0,1-1-1,-2 0 1,1 0 0,0-1-1,16-13 1,8-9 36,50-53 0,-72 68-39,-11 13-29,-1-1-1,1 0 0,0 0 0,-1 0 0,1 1 0,0-1 0,-1 0 0,1 1 0,0-1 0,0 1 0,0-1 0,0 0 0,0 1 0,-1 0 0,1-1 0,0 1 1,0 0-1,0-1 0,0 1 0,2 0 0,-1 16 2,-19 44 119,12-46-88,2 15 181,3-29-197,0 1 0,0-1 0,0 1 0,1 0 0,-1-1 0,0 1 0,0-1 0,1 1 0,-1-1 0,0 1 0,1-1-1,-1 1 1,1-1 0,-1 1 0,1-1 0,-1 1 0,1-1 0,-1 0 0,1 1 0,-1-1 0,1 0 0,-1 1 0,1-1 0,-1 0 0,2 0 0,2 0 16,0 0 1,0 0-1,0 0 1,0-1-1,0 1 0,0-1 1,-1 0-1,1-1 1,0 1-1,7-4 1,45-24-122,-43 22-43,0 0 0,0 0 0,1 1 0,0 1 1,0 0-1,0 1 0,17-3 0,-31 7 130,1 0-1,0 0 1,0 0 0,0 0 0,-1 1-1,1-1 1,0 0 0,0 0 0,-1 0 0,1 1-1,0-1 1,-1 0 0,1 1 0,0-1-1,-1 1 1,1-1 0,0 1 0,-1-1 0,1 1-1,-1-1 1,1 1 0,-1 0 0,1-1-1,-1 1 1,0 0 0,1-1 0,-1 1 0,0 0-1,1-1 1,-1 1 0,0 0 0,0 0-1,0 0 1,0-1 0,0 1 0,0 0-1,0 0 1,0-1 0,0 1 0,0 0 0,0 0-1,0-1 1,-1 3 0,-9 45 501,4-25-273,7-22-205,-1-1 1,0 0-1,1 0 0,-1 1 1,0-1-1,1 0 0,-1 0 1,1 0-1,-1 1 1,0-1-1,1 0 0,-1 0 1,1 0-1,-1 0 0,1 0 1,-1 0-1,1 0 0,-1 0 1,0 0-1,1 0 0,-1 0 1,1 0-1,-1 0 0,1 0 1,-1 0-1,0-1 1,1 1-1,-1 0 0,1 0 1,-1 0-1,0-1 0,1 1 1,-1 0-1,0-1 0,1 1 1,-1 0-1,0-1 0,1 1 1,-1 0-1,0-1 1,0 1-1,1 0 0,-1-1 1,22-16 67,-7 2-99,54-41 39,-66 53-27,1 1-1,0-1 0,-1 1 0,1 0 0,0 0 0,0 1 0,0-1 0,0 1 0,1 0 1,-1 0-1,0 0 0,1 0 0,-1 1 0,0 0 0,1 0 0,5 1 0,-9-1 3,0 1 0,0 0 0,0-1-1,0 1 1,-1 0 0,1 0 0,0 0 0,0 0-1,-1 0 1,1 0 0,0 0 0,-1 0-1,1 0 1,-1 0 0,1 0 0,-1 1-1,0-1 1,1 0 0,-1 0 0,0 0 0,0 1-1,0-1 1,0 2 0,0 37 71,0-30-46,-1 0-1024,1 14 3334,3-15-5649,5-6-7403,-2-3 2309</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27.543"/>
    </inkml:context>
    <inkml:brush xml:id="br0">
      <inkml:brushProperty name="width" value="0.025" units="cm"/>
      <inkml:brushProperty name="height" value="0.025" units="cm"/>
    </inkml:brush>
  </inkml:definitions>
  <inkml:trace contextRef="#ctx0" brushRef="#br0">22 88 6278,'0'0'21039,"10"1"-20506,-2 0-430,5 0-55,0 0-1,0 0 0,0-1 0,0-1 1,15-2-1,-25 2-25,0 1 0,0-1 0,0 0 0,-1 0 0,1 0 0,0 0 0,-1 0 1,1 0-1,-1-1 0,1 1 0,-1-1 0,0 0 0,1 0 0,-1 0 0,0 0 0,0 0 0,0 0 1,-1 0-1,1-1 0,-1 1 0,1-1 0,-1 1 0,0-1 0,0 0 0,0 1 0,0-1 0,0 0 1,0 0-1,-1 0 0,0 0 0,1 1 0,-1-6 0,-1 7-11,1 0 1,-1 0-1,0 0 0,1 0 0,-1 0 1,0 0-1,0 0 0,0 0 0,1 0 1,-1 0-1,0 0 0,0 0 0,0 0 0,-1 1 1,1-1-1,0 0 0,0 1 0,0-1 1,0 1-1,-1 0 0,1-1 0,0 1 1,0 0-1,-1 0 0,1-1 0,0 1 1,-1 0-1,1 0 0,0 0 0,0 1 1,-1-1-1,-1 1 0,-3-1 22,-1 0-1,0 1 1,0 0-1,1 0 0,-11 3 1,9 0 2,0 1 1,1-1-1,-1 1 1,1 1-1,0-1 1,1 1-1,-1 1 0,1-1 1,0 1-1,-7 12 1,10-16-23,1 0 0,0 0 0,0 0 1,0 0-1,0 1 0,1-1 0,-1 1 1,1 0-1,0-1 0,0 1 0,0 0 1,1 0-1,-1-1 0,1 1 0,0 0 1,0 0-1,0 0 0,0 0 0,1-1 1,0 1-1,0 0 0,0 0 0,0-1 1,0 1-1,1-1 0,3 6 0,-2-6-98,-1 0-1,1 0 0,0 0 1,0-1-1,0 0 1,1 1-1,-1-1 0,1-1 1,-1 1-1,1 0 0,0-1 1,-1 0-1,1 1 0,0-2 1,0 1-1,5 0 1,64 0-6206,-37-5-483</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28.291"/>
    </inkml:context>
    <inkml:brush xml:id="br0">
      <inkml:brushProperty name="width" value="0.025" units="cm"/>
      <inkml:brushProperty name="height" value="0.025" units="cm"/>
    </inkml:brush>
  </inkml:definitions>
  <inkml:trace contextRef="#ctx0" brushRef="#br0">1 1 13164,'0'0'9876,"3"9"-8504,24 79 1650,-26-86-2995,-1 0 0,1 0 0,0-1 0,-1 1 0,1 0 0,0-1 0,0 1 0,0-1 0,1 1 0,-1-1 0,0 1 0,1-1 0,-1 0 0,0 0 0,1 1 0,-1-1 0,1 0 0,0-1 0,-1 1 0,1 0 0,2 0 0,0 1 7,0-1-1,1-1 1,-1 1 0,1-1 0,-1 1 0,1-1 0,-1-1 0,8 0 0,0-1 6,0-1-1,0 0 1,0-1 0,-1 0-1,20-11 1,-5-2 4,-21 13-33,0 0 0,1 0 0,0 0 0,0 0 0,0 1 0,0 0 0,1 1 1,-1-1-1,9-1 0,-14 5-14,0 0 1,0-1-1,-1 1 1,1 0-1,-1 0 1,1 0-1,-1 0 0,1 0 1,-1 0-1,1 0 1,-1 0-1,0 0 1,0 0-1,1 0 1,-1 0-1,0 1 1,0-1-1,0 0 0,0 0 1,-1 2-1,1 34 135,0-29-98,-1-6-25,1 0 0,0 0 0,0 0 1,0 0-1,0 0 0,1 0 0,-1 0 0,1 0 0,-1 0 0,1 0 1,-1 0-1,1-1 0,0 1 0,0 0 0,0 0 0,0-1 0,0 1 1,0 0-1,1-1 0,-1 1 0,0-1 0,3 3 0,-1-4-5,-1 1-1,0-1 0,0 1 1,0-1-1,0 0 0,0 0 0,0 0 1,0 0-1,0 0 0,0-1 1,1 1-1,-1 0 0,0-1 1,0 0-1,0 1 0,0-1 0,0 0 1,-1 0-1,1 0 0,0 0 1,3-3-1,59-44-5159,-51 37 727,-1-1-1,18-24 1,-9 7-5351</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28.633"/>
    </inkml:context>
    <inkml:brush xml:id="br0">
      <inkml:brushProperty name="width" value="0.025" units="cm"/>
      <inkml:brushProperty name="height" value="0.025" units="cm"/>
    </inkml:brush>
  </inkml:definitions>
  <inkml:trace contextRef="#ctx0" brushRef="#br0">152 0 12204,'0'0'4665,"-8"6"-2001,1 0-2271,0 0 0,0 1 0,1 0 0,0 0 0,0 0 0,0 1 0,1 0 0,1 0 0,-1 0 1,1 1-1,1-1 0,-1 1 0,1 0 0,1 0 0,-2 9 0,1 3-64,1 0 1,0-1 0,2 1-1,0 0 1,1 0 0,1 0-1,10 40 1,-4-23-1515,-9-27-1150,-7-27 383,-7-29 1422,11 32 754,0 1 0,-1-1-1,0 1 1,-1 0 0,0 0 0,-1 1-1,-13-18 1,54 35 1837,-7 4-2978,1-2 1,31 5 0,20-5-8304,-46-8 2985</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28.964"/>
    </inkml:context>
    <inkml:brush xml:id="br0">
      <inkml:brushProperty name="width" value="0.025" units="cm"/>
      <inkml:brushProperty name="height" value="0.025" units="cm"/>
    </inkml:brush>
  </inkml:definitions>
  <inkml:trace contextRef="#ctx0" brushRef="#br0">65 57 9065,'0'0'9134,"6"-9"-6471,13-25-730,-19 33-1891,0 1 0,0 0 0,1-1 1,-1 1-1,0 0 0,0-1 0,0 1 0,0 0 1,0-1-1,0 1 0,0 0 0,0-1 0,0 1 1,0 0-1,0-1 0,0 1 0,0 0 0,-1-1 0,1 1 1,0 0-1,0-1 0,0 1 0,0 0 0,-1-1 1,1 1-1,0 0 0,0 0 0,-1-1 0,1 1 0,0 0 1,0 0-1,-1-1 0,1 1 0,0 0 0,-1 0 1,1 0-1,0 0 0,-1-1 0,1 1 0,0 0 1,-1 0-1,1 0 0,0 0 0,-1 0 0,1 0 0,0 0 1,-1 0-1,1 0 0,0 0 0,-1 0 0,1 0 1,0 0-1,-1 0 0,1 1 0,0-1 0,-1 0 1,1 0-1,-1 0 0,-21 6 757,18-3-635,-1 1-1,1 0 0,0 0 1,0 0-1,0 0 1,0 1-1,1 0 0,0-1 1,0 1-1,0 0 0,1 1 1,-1-1-1,1 0 1,1 1-1,-1-1 0,-1 9 1,3-12-149,-1 1 0,1-1 1,0 1-1,-1-1 0,1 0 1,0 1-1,1-1 0,-1 1 1,0-1-1,1 1 0,-1-1 1,1 0-1,0 1 0,-1-1 1,1 0-1,1 0 0,-1 1 1,0-1-1,0 0 0,1 0 1,-1 0-1,1-1 0,0 1 1,-1 0-1,1 0 0,0-1 1,0 1-1,0-1 0,0 0 1,0 0-1,0 0 0,1 0 1,-1 0-1,0 0 0,1 0 1,-1-1-1,0 1 0,1-1 1,-1 1-1,4-1 0,1 0-2,-1 0 1,1 0-1,0 0 0,-1-1 0,1 0 0,0-1 1,-1 1-1,1-1 0,-1-1 0,0 1 0,0-1 0,0 0 1,0 0-1,0-1 0,5-4 0,-7 5-7,-1 0 0,0 0 1,0 0-1,0 0 0,0-1 0,0 1 0,-1-1 0,1 0 0,-1 0 0,0 0 0,0 0 1,0 0-1,-1 0 0,0-1 0,1 1 0,-2 0 0,1-1 0,0 1 0,-1-1 0,0 1 1,0-1-1,0 1 0,-2-8 0,2 10-6,-1 1 0,1-1 0,-1 1 0,0-1 0,0 1 0,0-1 0,0 1 0,0 0 0,0-1 0,0 1 0,0 0 0,0 0 0,-1 0 0,1 0 1,0 0-1,-1 0 0,1 0 0,-1 0 0,1 0 0,-1 1 0,1-1 0,-1 1 0,0-1 0,1 1 0,-3-1 0,-46-3-39,46 4 34,4 0 3,-1 0-1,1 0 1,0 0 0,-1 0-1,1 0 1,0 0 0,-1 0-1,1 0 1,0 0-1,-1 0 1,1 0 0,0 0-1,-1 0 1,1 0 0,0 0-1,-1 1 1,1-1-1,0 0 1,-1 0 0,1 0-1,0 0 1,0 1 0,-1-1-1,1 0 1,0 0-1,0 1 1,-1-1 0,1 0-1,0 0 1,0 1 0,0-1-1,-1 0 1,1 1-1,0-1 1,0 0 0,0 1-1,0-1 1,0 0 0,0 1-1,0-1 1,0 0-1,0 1 1,0-1 0,0 0-1,0 1 1,0-1 0,0 0-1,0 1 1,0-1-1,0 0 1,0 1 0,0-1-1,0 0 1,1 0 0,-1 1-1,1 0-30,-1 1-1,1-1 1,0 0 0,0 0-1,-1 0 1,1 0-1,0-1 1,0 1 0,0 0-1,0 0 1,0 0-1,0-1 1,0 1 0,0 0-1,2 0 1,39 5-2646,-14-6-1850,-23 0 3260,12 0-5522</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29.337"/>
    </inkml:context>
    <inkml:brush xml:id="br0">
      <inkml:brushProperty name="width" value="0.025" units="cm"/>
      <inkml:brushProperty name="height" value="0.025" units="cm"/>
    </inkml:brush>
  </inkml:definitions>
  <inkml:trace contextRef="#ctx0" brushRef="#br0">1 2 17489,'0'0'5573,"48"-1"-16367</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10.728"/>
    </inkml:context>
    <inkml:brush xml:id="br0">
      <inkml:brushProperty name="width" value="0.025" units="cm"/>
      <inkml:brushProperty name="height" value="0.025" units="cm"/>
    </inkml:brush>
  </inkml:definitions>
  <inkml:trace contextRef="#ctx0" brushRef="#br0">180 24 10602,'0'0'6572,"-8"-4"-3449,5 1-2953,-1 1 0,0 0 0,1 0 0,-1 0 0,0 0 1,0 1-1,0-1 0,-1 1 0,1 0 0,0 0 1,0 1-1,-1-1 0,1 1 0,0 0 0,-1 0 0,1 1 1,0-1-1,0 1 0,-1 0 0,1 0 0,0 0 1,0 1-1,0-1 0,0 1 0,0 0 0,1 0 0,-1 1 1,0-1-1,1 1 0,0-1 0,-1 1 0,-2 4 1,1-1-109,1 0 0,0 1 0,0 0 1,0-1-1,1 1 0,0 0 0,1 1 1,-1-1-1,1 0 0,-1 10 1,3-15-57,-1 0 0,1 0 1,0 1-1,0-1 1,0 0-1,0 0 0,0 1 1,0-1-1,1 0 1,-1 0-1,1 1 1,0-1-1,-1 0 0,1 0 1,0 0-1,0 0 1,0 0-1,1 0 0,-1 0 1,0 0-1,1-1 1,-1 1-1,1 0 1,0-1-1,-1 1 0,1-1 1,0 0-1,0 0 1,0 1-1,0-1 0,0 0 1,0-1-1,0 1 1,0 0-1,1-1 1,-1 1-1,3 0 0,22 1-95,0 0 1,1-2-1,-1-1 0,0-2 0,29-5 0,-16 2-517,49 0 0,-88 6 606,0 0 0,0 0 1,-1 0-1,1 0 0,0 0 1,-1 0-1,1 0 0,0 0 1,-1 0-1,1 1 0,0-1 0,-1 0 1,1 0-1,-1 1 0,1-1 1,-1 0-1,1 1 0,0-1 1,-1 1-1,1-1 0,-1 1 1,1-1-1,-1 1 0,0-1 1,1 1-1,-1-1 0,0 1 0,1 0 1,-1-1-1,0 1 0,0 0 1,1-1-1,-1 2 0,-4 27 637,1-21-403,0 0 0,-1 0 0,0 0-1,0 0 1,-6 6 0,8-11-173,-79 84 2222,73-80-2164,1 0 0,-1 0 0,0-1 0,-1-1 0,0 1 0,0-1 0,0-1 0,0 1 0,-16 3 0,25-7-180,-1-1 0,0 0 0,1 1-1,-1-1 1,1 0 0,-1 0 0,0 0 0,1 0 0,-1 1 0,1-1 0,-1 0 0,0 0 0,1 0 0,-1 0 0,1 0 0,-1-1 0,0 1 0,1 0 0,-1 0 0,1 0 0,-1 0 0,0-1-1,1 1 1,-1 0 0,1-1 0,-1 1 0,1 0 0,-1-1 0,1 1 0,-1-1 0,1 1 0,0-1 0,-1 1 0,1-1 0,-1 1 0,1-1 0,0 1 0,0-1 0,-1 1 0,1-1 0,0 1-1,0-1 1,0 0 0,0 1 0,-1-1 0,1 1 0,0-1 0,0 0 0,0 1 0,0-1 0,0 0 0,1 1 0,-1-1 0,0 1 0,0-1 0,1 0 0,14-39-9377,-13 37 7995,10-22-11064</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30.363"/>
    </inkml:context>
    <inkml:brush xml:id="br0">
      <inkml:brushProperty name="width" value="0.025" units="cm"/>
      <inkml:brushProperty name="height" value="0.025" units="cm"/>
    </inkml:brush>
  </inkml:definitions>
  <inkml:trace contextRef="#ctx0" brushRef="#br0">660 0 12684,'0'0'8445,"-1"12"-7179,0-5-1039,1-1-34,-1 0 0,1-1 0,-2 1-1,1 0 1,0 0 0,-1 0 0,0-1-1,-1 1 1,1-1 0,-1 0 0,-6 9 0,-94 111 1562,-207 194 0,151-164-1091,147-143-593,0 0 0,1 1-1,-14 20 1,26-28 88,9-9-135,8-6-143,41-33-2674,-33 26-6660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30.852"/>
    </inkml:context>
    <inkml:brush xml:id="br0">
      <inkml:brushProperty name="width" value="0.025" units="cm"/>
      <inkml:brushProperty name="height" value="0.025" units="cm"/>
    </inkml:brush>
  </inkml:definitions>
  <inkml:trace contextRef="#ctx0" brushRef="#br0">0 0 1922,'0'0'21439,"11"3"-19891,55 8 416,125 6-1,-30-5-957,376 80-778,-231-34-115,-281-53-71,10 0 152,0 1-1,-1 2 0,0 2 1,53 21-1,-137-29-8206,30-3 1842</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32.178"/>
    </inkml:context>
    <inkml:brush xml:id="br0">
      <inkml:brushProperty name="width" value="0.025" units="cm"/>
      <inkml:brushProperty name="height" value="0.025" units="cm"/>
    </inkml:brush>
  </inkml:definitions>
  <inkml:trace contextRef="#ctx0" brushRef="#br0">75 133 2883,'10'-5'249,"1"0"1,0 1 0,0 0-1,17-3 1,-14 4 1112,-1 0 0,0-1 0,-1-1 0,16-7-1,-25 10-863,-1 1 0,1-1 0,-1 0 0,1 0 0,-1 1 0,0-1 0,0-1 0,0 1 0,0 0 0,0-1 0,0 1 0,-1 0 0,1-1 0,-1 0-1,0 1 1,0-1 0,0 0 0,0 0 0,0 0 0,0 0 0,-1 0 0,0 0 0,1-5 0,-2 7-399,1 0 1,0 0-1,-1 0 1,1 1-1,-1-1 0,1 0 1,-1 0-1,1 0 1,-1 0-1,0 0 1,1 1-1,-1-1 0,0 0 1,1 1-1,-1-1 1,0 1-1,0-1 0,0 0 1,0 1-1,0 0 1,0-1-1,0 1 1,0 0-1,0-1 0,0 1 1,0 0-1,0 0 1,0 0-1,0 0 0,0 0 1,0 0-1,0 0 1,0 0-1,0 0 1,0 0-1,-1 1 0,-42 8 29,30-3-129,1 1-1,-1 1 1,1 0-1,1 1 1,0 1-1,0-1 1,-13 16-1,17-17 11,0 1 0,1-1 0,0 1 0,1 1-1,-1-1 1,2 1 0,-1 1 0,2-1 0,-1 0 0,-3 18 0,7-26-4,0 0 0,1 1 0,0-1 0,0 0 0,-1 0 0,1 1 0,1-1 0,-1 0 0,0 0 1,0 1-1,1-1 0,0 0 0,-1 0 0,1 0 0,0 0 0,0 0 0,0 0 0,0 0 0,0 0 0,1 0 1,-1 0-1,0 0 0,3 2 0,0-2-106,0 1 0,0-1 0,0 0 0,0 0 0,0 0 0,0-1 0,0 0 0,0 1 0,1-1 0,-1-1 0,7 2 0,8-2-1143,0 0 0,-1 0 1,1-2-1,34-7 0,2-6-3523,-4-3-1804</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32.600"/>
    </inkml:context>
    <inkml:brush xml:id="br0">
      <inkml:brushProperty name="width" value="0.025" units="cm"/>
      <inkml:brushProperty name="height" value="0.025" units="cm"/>
    </inkml:brush>
  </inkml:definitions>
  <inkml:trace contextRef="#ctx0" brushRef="#br0">126 27 6534,'0'0'10640,"-9"-6"-9429,-29-14-351,36 20-806,1 0 0,0 0 0,-1 0 0,1 0 0,-1 0 0,1 0 0,-1 0 0,1 0 0,0 0 0,-1 1 0,1-1 1,-1 1-1,1-1 0,0 1 0,-1-1 0,1 1 0,0 0 0,0 0 0,0 0 0,0-1 0,-1 1 0,1 0 0,0 0 0,0 0 0,-1 2 0,-17 27 981,19-29-1009,-4 7 396,0 1 0,0 0-1,1 0 1,1 0 0,-1 1 0,1-1-1,1 0 1,-1 15 0,2-23-391,1 0 1,-1 0 0,0 0 0,1 0-1,-1 0 1,1 0 0,-1 0-1,1 0 1,-1 0 0,1 0-1,0 0 1,0 0 0,-1 0-1,1 0 1,0-1 0,0 1-1,0 0 1,0-1 0,0 1-1,0 0 1,0-1 0,0 1-1,0-1 1,0 0 0,0 1-1,0-1 1,0 0 0,0 0-1,0 0 1,1 1 0,-1-1 0,0 0-1,0-1 1,2 1 0,45-5 482,-30-1-506,-1 0 0,1-2 1,-1 0-1,0-1 0,-1 0 1,19-15-1,15-8-34,-49 32 27,-1-1 1,0 1-1,0 0 1,0 0-1,1 0 1,-1-1-1,0 1 1,1 0-1,-1 0 1,0 0-1,0 0 1,1 0-1,-1 0 1,0 0-1,1 0 1,-1 0 0,0 0-1,0 0 1,1 0-1,-1 0 1,0 0-1,1 0 1,-1 0-1,0 0 1,0 0-1,1 0 1,-1 0-1,0 1 1,1-1-1,-1 0 1,0 0-1,0 0 1,1 0-1,-1 1 1,0-1-1,0 0 1,0 0-1,1 1 1,2 15 144,-7 34 211,1-26-225,3-24-124,0 1 0,1 0 1,-1-1-1,0 1 0,1 0 0,-1-1 1,0 1-1,1-1 0,-1 1 1,1 0-1,-1-1 0,1 1 0,-1-1 1,1 1-1,-1-1 0,1 0 1,0 1-1,-1-1 0,1 0 1,-1 1-1,1-1 0,0 0 0,-1 0 1,1 1-1,0-1 0,0 0 1,-1 0-1,1 0 0,0 0 0,-1 0 1,1 0-1,0 0 0,0 0 1,-1 0-1,1 0 0,0-1 1,-1 1-1,1 0 0,0 0 0,-1-1 1,2 0-1,30-11 135,-9-8-148,-19 16-152,0 0 1,0 0-1,1 0 0,0 0 0,0 1 0,0 0 0,0 0 1,0 0-1,0 0 0,10-2 0,-15 5 11,0 0-1,1 0 0,-1 1 1,1-1-1,-1 0 1,0 0-1,1 0 0,-1 1 1,0-1-1,1 0 1,-1 0-1,0 1 0,1-1 1,-1 0-1,0 1 1,0-1-1,1 0 1,-1 1-1,0-1 0,0 1 1,0-1-1,1 0 1,-1 1-1,0-1 0,0 1 1,0-1-1,0 1 1,0-1-1,0 0 0,0 1 1,0-1-1,0 1 1,0-1-1,0 0 0,0 1 1,0-1-1,0 1 1,-1-1-1,1 1 0,0-1 1,0 1-1,1 12-8926,7-9-2314</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32.960"/>
    </inkml:context>
    <inkml:brush xml:id="br0">
      <inkml:brushProperty name="width" value="0.025" units="cm"/>
      <inkml:brushProperty name="height" value="0.025" units="cm"/>
    </inkml:brush>
  </inkml:definitions>
  <inkml:trace contextRef="#ctx0" brushRef="#br0">135 4 14189,'0'0'2547,"-9"0"-198,1-1-2045,0 0 264,0 0 0,0 1 1,0 0-1,0 0 1,-10 2-1,16-2-548,0 1-1,1-1 1,-1 0 0,1 1-1,-1-1 1,1 1 0,0 0-1,-1-1 1,1 1-1,0 0 1,-1 0 0,1 0-1,0 0 1,0 0 0,0 0-1,0 0 1,0 0 0,0 1-1,0-1 1,0 0 0,0 1-1,0-1 1,1 0 0,-1 1-1,1-1 1,-1 1 0,1-1-1,-1 1 1,1-1 0,0 1-1,0 0 1,0-1 0,0 1-1,0-1 1,0 1 0,1 2-1,0-2-59,-1 0 0,1-1 0,0 1-1,0 0 1,0-1 0,0 1 0,1-1 0,-1 1-1,0-1 1,1 0 0,-1 1 0,1-1-1,-1 0 1,1 0 0,-1 0 0,4 1 0,32 16-67,-27-14 64,-5-1 51,49 27 0,-52-28-4,0-1 1,0 0 0,0 0-1,0 1 1,-1-1 0,1 1 0,-1-1-1,1 1 1,-1 0 0,1 0-1,-1 0 1,0-1 0,0 1 0,0 0-1,0 0 1,0 1 0,-1-1-1,1 0 1,-1 0 0,1 0-1,-1 0 1,0 1 0,0 2 0,-1-3 54,0 0 1,0 0 0,0 0 0,0 0 0,0-1-1,-1 1 1,1 0 0,-1-1 0,1 0 0,-1 1 0,0-1-1,0 0 1,1 0 0,-1 1 0,0-1 0,0-1-1,0 1 1,0 0 0,0 0 0,-4 0 0,-49 10 1492,48-10-1275,-66 5 460,72-6-776,1 0 0,-1 0 1,1 0-1,-1 0 0,1 0 0,-1 0 0,1 0 1,-1 0-1,1 0 0,-1-1 0,1 1 0,-1 0 1,1 0-1,-1 0 0,1-1 0,-1 1 1,1 0-1,0 0 0,-1-1 0,1 1 0,0 0 1,-1-1-1,1 1 0,0-1 0,-1 1 0,1 0 1,0-1-1,0 1 0,-1-1 0,1 1 1,0-1-1,0 1 0,0-1 0,0 1 0,-1 0 1,1-1-1,0 1 0,0-1 0,0 1 0,0-1 1,0 1-1,0-1 0,0 1 0,1-1 1,-1 1-1,0-1 0,0 1 0,0-1 0,0 1 1,1-1-1,-1 1 0,0-1 0,0 1 0,1 0 1,-1-1-1,0 1 0,1 0 0,-1-1 1,0 1-1,1 0 0,-1-1 0,1 1 0,0-1 1,23-26-3683,3 3-353,1-2-1435</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33.831"/>
    </inkml:context>
    <inkml:brush xml:id="br0">
      <inkml:brushProperty name="width" value="0.025" units="cm"/>
      <inkml:brushProperty name="height" value="0.025" units="cm"/>
    </inkml:brush>
  </inkml:definitions>
  <inkml:trace contextRef="#ctx0" brushRef="#br0">32 44 14029,'0'0'8179,"-3"11"-6823,-2 3-892,0 2 155,0 0-1,1 0 0,0 1 0,0 19 1,3-34-588,1 1 0,-1-1 0,1 0 0,0 1 0,0-1 0,0 1 0,0-1 0,1 1 0,-1-1 0,1 0 0,-1 1 0,1-1 0,0 0 0,0 1 1,0-1-1,0 0 0,0 0 0,1 0 0,-1 0 0,0 0 0,1 0 0,0 0 0,-1-1 0,1 1 0,0 0 0,0-1 0,0 0 0,0 1 0,0-1 0,0 0 0,1 0 0,-1 0 0,0 0 1,0 0-1,1-1 0,-1 1 0,1-1 0,3 1 0,1-1-37,0 0 0,0 0 0,0-1 0,0 0 1,-1 0-1,1-1 0,0 0 0,0 0 0,-1 0 0,12-7 1,-1-1-251,-1-1 0,23-19 0,31-20-87,-70 49 340,1 1 0,-1-1 0,1 1-1,-1-1 1,1 1 0,-1 0-1,1-1 1,-1 1 0,1 0 0,-1-1-1,1 1 1,0 0 0,-1 0 0,1 0-1,-1 0 1,1-1 0,0 1 0,-1 0-1,1 0 1,-1 0 0,1 0-1,0 0 1,-1 0 0,1 1 0,0-1-1,-1 0 1,1 0 0,-1 0 0,1 1-1,0-1 1,-1 0 0,1 0 0,-1 1-1,1-1 1,-1 0 0,1 1-1,2 23 573,-1 7 215,-2-31-764,0 1-1,1 0 0,-1 0 0,0 0 1,1 0-1,-1 0 0,1 0 1,-1-1-1,1 1 0,0 0 1,-1 0-1,1-1 0,0 1 0,0 0 1,-1-1-1,1 1 0,0-1 1,0 1-1,0-1 0,-1 1 1,1-1-1,0 0 0,0 1 0,0-1 1,0 0-1,0 0 0,1 1 1,7-1-1,-1 0 0,1 0 0,0 0 1,-1-1-1,1 0 0,-1-1 0,1 0 0,-1 0 1,13-6-1,4-3-652,40-25 0,19-10-3835,-81 49 3331,-3-2 999,1 0-1,-1-1 1,0 1-1,0 0 1,1-1 0,-1 1-1,0-1 1,1 1 0,-1 0-1,1-1 1,-1 1 0,1-1-1,-1 1 1,1-1 0,-1 0-1,1 1 1,0-1 0,-1 0-1,1 1 1,-1-1 0,1 0-1,0 1 1,-1-1-1,2 0 1,3 0-602,0-1 0,0 0 0,0 0-1,0 0 1,0-1 0,0 0 0,0 0 0,-1 0-1,1 0 1,-1-1 0,0 0 0,0 0 0,0 0-1,0 0 1,0 0 0,4-6 0,12-16 1152,-5-2 4413,-48 117 6013,12 8-6966,18-78-3845,1 0-1,2 0 0,0 0 1,1 0-1,0 0 1,2 0-1,1-1 1,7 26-1,-11-45-23,0 1 1,0-1-1,0 1 1,0-1-1,0 1 1,0-1-1,0 1 1,0-1-1,0 0 1,0 1-1,1-1 1,-1 1-1,0-1 1,0 1-1,0-1 1,1 0 0,-1 1-1,0-1 1,0 0-1,1 1 1,-1-1-1,0 0 1,1 1-1,-1-1 1,0 0-1,1 0 1,-1 1-1,1-1 1,-1 0-1,1 0 1,-1 0-1,0 1 1,1-1-1,-1 0 1,1 0-1,-1 0 1,1 0-1,0 0 1,10-19 148,7-53 48,-13 51-214,8-38 27,12-46-1583,-22 96 1473,0 0-1,0 1 1,1 0-1,0 0 1,1 0-1,0 0 1,0 1-1,12-14 1,-15 20 88,-1-1-1,1 1 1,-1 1 0,1-1 0,-1 0-1,1 0 1,0 0 0,-1 1 0,1-1-1,0 1 1,-1-1 0,1 1 0,0 0-1,0 0 1,-1 0 0,1 0 0,0 0-1,0 0 1,0 0 0,-1 1 0,1-1-1,0 1 1,-1-1 0,1 1 0,0-1-1,-1 1 1,1 0 0,0 0 0,-1 0-1,0 0 1,1 0 0,2 3 0,-3-4-2,0 1-1,0 0 1,0 0 0,0 0 0,0 0 0,-1 0 0,1 0 0,0 0 0,0 0 0,-1 1 0,1-1 0,-1 0 0,1 0 0,-1 1 0,0-1 0,1 0 0,-1 1 0,0-1 0,0 0 0,0 0 0,0 1 0,0-1 0,0 0 0,0 1 0,0-1 0,0 0 0,-1 1 0,1-1 0,-1 0 0,1 1 0,-1-1 0,1 0 0,-1 0 0,0 0 0,1 0 0,-1 0 0,0 0 0,0 0 0,0 0 0,0 0 0,0 0 0,0 0 0,-1 1 0,-118 63 1100,130-70-6413,12-11 937,-2-4-289</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34.383"/>
    </inkml:context>
    <inkml:brush xml:id="br0">
      <inkml:brushProperty name="width" value="0.025" units="cm"/>
      <inkml:brushProperty name="height" value="0.025" units="cm"/>
    </inkml:brush>
  </inkml:definitions>
  <inkml:trace contextRef="#ctx0" brushRef="#br0">86 0 12556,'0'0'4751,"-5"8"-3021,-5 9-731,0 1 0,2 0 0,0 0 0,1 1 0,1 0 0,-6 32 0,5-11-412,1-1 0,1 64 1,4-102-608,1 0 0,0 0 1,0 0-1,0-1 0,0 1 1,0 0-1,0 0 0,0 0 1,0 0-1,0 0 0,0-1 1,0 1-1,0 0 0,1 0 1,-1 0-1,0-1 0,1 1 1,-1 0-1,0 0 0,1-1 1,-1 1-1,1 0 0,0-1 1,-1 1-1,1 0 0,-1-1 1,1 1-1,0-1 0,-1 1 1,1-1-1,0 1 0,0-1 1,-1 0-1,1 1 0,0-1 1,0 0-1,0 0 0,1 1 1,-1-2-11,0 1 0,1 0 0,-1-1 0,0 1 0,0-1 0,1 0 0,-1 1 1,0-1-1,0 0 0,0 0 0,0 0 0,0 0 0,0 0 0,0 0 0,-1 0 1,1 0-1,0 0 0,0 0 0,-1 0 0,1-1 0,-1 1 0,1 0 0,0-2 1,2-8-103,-1 0 0,0-1 0,0 1 0,0-22 0,-2 29 108,0-1-1,0 0 0,-1 1 0,1-1 1,-1 1-1,0-1 0,0 1 0,-1-1 1,1 1-1,-1 0 0,0 0 0,0 0 1,0 0-1,-5-7 0,7 11 32,-1 0 0,1-1 0,0 1 0,0-1 0,0 1 0,-1 0 0,1-1 0,0 1 0,-1 0 0,1-1 0,0 1 0,-1 0 0,1-1 0,0 1 0,-1 0 0,1 0 0,0-1 0,-1 1 0,1 0 0,-1 0 0,1 0 0,-1 0 0,1-1 0,0 1 0,-1 0 0,1 0 0,-1 0 0,1 0 0,-1 0 0,1 0 0,-1 0 0,1 0 0,0 1 0,-1-1 0,1 0 0,-1 0 0,1 0 0,-1 0 0,1 0 0,0 1 0,-1-1 0,1 0-1,0 0 1,-1 1 0,1-1 0,-1 0 0,1 1 0,0-1 0,0 0 0,-1 1 0,1-1 0,0 0 0,0 1 0,-1-1 0,1 1 0,0 0 0,0 0 11,-1 1-1,1-1 1,0 0-1,0 1 1,0-1-1,0 0 1,0 1-1,0-1 0,1 0 1,-1 1-1,0-1 1,1 0-1,-1 1 1,1-1-1,-1 0 1,1 0-1,0 1 1,-1-1-1,3 2 1,0 0-6,0 1 1,1 0 0,0-1 0,0 0 0,0 0 0,0 0 0,1-1-1,-1 1 1,1-1 0,0 0 0,-1 0 0,1 0 0,0-1-1,0 0 1,0 0 0,0 0 0,0-1 0,0 1 0,0-1 0,1-1-1,-1 1 1,0 0 0,0-1 0,0 0 0,0-1 0,5-1-1,0-1-7,-1 0 0,0 0 0,-1-1 0,1 0 0,-1-1 0,0 0 0,0 0 0,-1-1 0,1 0 0,-1 0 0,-1-1 0,9-12 0,-10 12 12,0 3-9,-1-1 0,0 0 0,-1 1 0,1-1 0,-1-1-1,-1 1 1,1 0 0,-1-1 0,3-11 0,-29 68 419,20-37-160,-1 0 0,2 0 0,0 0 0,0 1-1,1 0 1,1-1 0,0 1 0,2 21 0,-1-34-280,0 1 0,0-1-1,1 1 1,-1 0 0,0-1-1,1 1 1,-1-1 0,0 1 0,1-1-1,0 0 1,-1 1 0,1-1-1,0 1 1,0-1 0,0 0 0,0 0-1,0 0 1,0 1 0,0-1-1,0 0 1,0 0 0,1 0 0,-1-1-1,0 1 1,1 0 0,-1 0-1,1-1 1,-1 1 0,1-1 0,-1 1-1,1-1 1,-1 0 0,3 1-1,21-8-2790,-23 6 2238,0-1-1,0 1 1,-1-1 0,1 1-1,0-1 1,0 0-1,-1 0 1,0 0 0,1 0-1,1-3 1,8-18-5728</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34.711"/>
    </inkml:context>
    <inkml:brush xml:id="br0">
      <inkml:brushProperty name="width" value="0.025" units="cm"/>
      <inkml:brushProperty name="height" value="0.025" units="cm"/>
    </inkml:brush>
  </inkml:definitions>
  <inkml:trace contextRef="#ctx0" brushRef="#br0">8 1 15503,'0'0'6598,"-8"51"-5990,10-31-383,11 3-225,1-4-1314,1-2-2401,1-3-3300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35.086"/>
    </inkml:context>
    <inkml:brush xml:id="br0">
      <inkml:brushProperty name="width" value="0.025" units="cm"/>
      <inkml:brushProperty name="height" value="0.025" units="cm"/>
    </inkml:brush>
  </inkml:definitions>
  <inkml:trace contextRef="#ctx0" brushRef="#br0">94 0 10730,'0'0'11825,"-8"7"-10608,6-6-1193,-11 10 915,0 1-1,-18 20 0,29-29-802,-1 0 0,1 0 0,-1 0-1,1 0 1,0 0 0,0 1 0,0-1-1,1 0 1,-1 1 0,1 0 0,0-1 0,0 1-1,0 0 1,0-1 0,1 1 0,-1 0-1,1 0 1,0 0 0,0 0 0,2 6 0,-1-9-130,-1 1 1,1-1 0,0 0 0,1 0-1,-1 0 1,0 0 0,0 0 0,0-1-1,0 1 1,1 0 0,-1 0 0,0-1 0,1 1-1,-1-1 1,1 1 0,-1-1 0,1 0-1,-1 1 1,1-1 0,-1 0 0,1 0 0,1 0-1,41-2 106,-38 2-107,9-3-42,0 0 1,0-1 0,-1 0-1,0-1 1,0-1 0,0 0-1,18-12 1,-16 9-5,0 1 0,0 1 0,1 0-1,23-6 1,-39 13 52,0-1 0,-1 1 0,1 0 0,0 0 0,0 0 1,0-1-1,-1 1 0,1 0 0,0 0 0,0 0 0,0 0 0,0 0 0,-1 1 0,1-1 0,0 0 0,0 0 0,0 1 0,-1-1 0,1 0 0,0 1 0,0-1 0,-1 0 0,1 1 0,0-1 0,-1 1 0,1-1 0,0 1 0,-1 0 0,1-1 0,-1 1 0,1 0 0,-1-1 0,0 1 0,1 1 0,2 31 514,-3-31-507,-1 0 0,1 0-1,0 1 1,-1-1 0,1 0 0,0 0-1,1 1 1,-1-1 0,0 0 0,0 0-1,1 0 1,0 0 0,-1 0-1,1 1 1,0-1 0,0 0 0,0 0-1,0-1 1,0 1 0,1 0 0,-1 0-1,0 0 1,1-1 0,-1 1 0,4 1-1,12 1-1652,1-2-4508,-10-2-1603</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35.869"/>
    </inkml:context>
    <inkml:brush xml:id="br0">
      <inkml:brushProperty name="width" value="0.025" units="cm"/>
      <inkml:brushProperty name="height" value="0.025" units="cm"/>
    </inkml:brush>
  </inkml:definitions>
  <inkml:trace contextRef="#ctx0" brushRef="#br0">143 134 4324,'7'-8'5979,"1"0"-5189,2-2 335,0 0 0,-1-1 0,0 0 0,0 0-1,-1-1 1,10-21 0,-18 33-1070,1-1 0,-1 0-1,0 1 1,0-1 0,0 0-1,0 1 1,0-1 0,0 0-1,0 1 1,0-1 0,0 0-1,-1 1 1,1-1 0,0 1-1,0-1 1,0 0 0,-1 1 0,1-1-1,0 1 1,-1-1 0,1 1-1,-1-1 1,1 1 0,0-1-1,-1 1 1,1-1 0,-1 1-1,1 0 1,-1-1 0,1 1-1,-1 0 1,0-1 0,1 1-1,-1 0 1,1 0 0,-1-1-1,0 1 1,1 0 0,-1 0-1,0 0 1,1 0 0,-1 0 0,1 0-1,-1 0 1,0 0 0,1 0-1,-1 0 1,0 0 0,1 0-1,-1 1 1,0-1 0,-37 7 582,24-3-468,1 1 1,0 1-1,0 0 0,0 1 1,1 0-1,-21 17 0,27-20-105,2 0 0,-1 0 0,0 0-1,1 1 1,0 0 0,0-1 0,0 2-1,1-1 1,-1 0 0,1 1 0,1-1 0,-1 1-1,1 0 1,0 0 0,0 0 0,0 0-1,1 1 1,0 5 0,1-11-67,0 0 0,1 0 0,-1-1 0,1 1 0,-1 0 0,1 0 0,-1-1 0,1 1 0,0 0 0,-1-1 0,1 1 0,0-1 0,0 1 0,-1-1 0,1 1 0,0-1 0,0 0 0,0 1 0,-1-1 0,1 0 0,0 1 0,0-1 0,0 0 0,0 0 0,0 0 0,0 0 0,1 0 0,36 2-222,-27-1 192,22 1-133,44 10 0,-67-11 145,-1 2 1,0-1-1,1 2 0,-1-1 0,0 1 1,-1 0-1,1 1 0,-1 0 1,10 8-1,-16-12 54,-1 0 0,1 0 0,-1 0 0,1 0 0,-1 1 0,1-1 0,-1 1 0,1-1 0,-1 1 0,0-1 0,0 1 0,0 0 0,0 0 0,0-1 0,0 1 0,-1 0 0,1 0 0,-1 0 0,1 0 0,-1 0 0,0 0 0,1 0-1,-1 0 1,0 0 0,0 0 0,-1 0 0,1 0 0,0 0 0,-1 0 0,1 0 0,-1 0 0,1 0 0,-1-1 0,0 1 0,0 0 0,0 0 0,0-1 0,0 1 0,0 0 0,-1-1 0,1 1 0,0-1 0,-1 0 0,-2 3 0,-4 1 208,1 1 1,-1-2-1,0 1 1,-1-1-1,1 0 1,-1-1-1,1 0 0,-13 3 1,5-2-172,1-1 1,0 0 0,-1-1-1,0 0 1,1-2-1,-1 0 1,0 0-1,-21-5 1,36 5-155,0 0 1,0 0-1,0-1 1,0 1-1,0-1 1,0 1-1,0-1 0,0 1 1,0-1-1,0 1 1,1-1-1,-1 0 0,0 1 1,0-1-1,0 0 1,1 0-1,-1 0 0,1 1 1,-1-1-1,0 0 1,1 0-1,0 0 1,-1 0-1,1 0 0,-1 0 1,1 0-1,0 0 1,0 0-1,0 0 0,0 0 1,0 0-1,0 0 1,0-1-1,0 1 0,0 0 1,0 0-1,0 0 1,1 0-1,-1 0 0,0 0 1,1 0-1,-1 0 1,1 0-1,-1 0 1,1 1-1,0-2 0,2-3-587,0 1 0,1-1-1,-1 1 1,1 0 0,0 0-1,0 1 1,9-7 0,23-11-3621,3-1-572</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12.433"/>
    </inkml:context>
    <inkml:brush xml:id="br0">
      <inkml:brushProperty name="width" value="0.025" units="cm"/>
      <inkml:brushProperty name="height" value="0.025" units="cm"/>
    </inkml:brush>
  </inkml:definitions>
  <inkml:trace contextRef="#ctx0" brushRef="#br0">17 240 6662,'0'0'9001,"-3"8"-6893,-10 25-458,13-32-1581,0 0 0,0-1 1,0 1-1,0 0 0,0-1 0,0 1 1,0 0-1,0 0 0,0-1 0,0 1 0,0 0 1,1-1-1,-1 1 0,0 0 0,0-1 0,1 1 1,-1 0-1,0-1 0,1 1 0,-1-1 0,0 1 1,1-1-1,-1 1 0,1-1 0,-1 1 0,1-1 1,0 1-1,-1-1 0,1 1 0,-1-1 1,1 0-1,0 1 0,-1-1 0,1 0 0,0 0 1,0 1-1,27 3 1390,-25-4-1144,7 0-169,-1-1-1,1 0 1,0-1 0,-1 0 0,1 0-1,-1-1 1,0 0 0,0-1-1,0 0 1,0 0 0,-1-1 0,1 0-1,-1 0 1,-1-1 0,1 0 0,-1-1-1,7-7 1,-5 6-130,-1-1 0,0 0 0,-1-1 0,0 0-1,0 0 1,-1 0 0,0-1 0,-1 0 0,0 0 0,-1-1 0,0 1-1,-1-1 1,3-17 0,-6 27-5,0-1 0,0 1 0,0-1 0,0 0 0,-1 1 0,1-1 0,-1 1 0,1-1 0,-1 1 0,0-1 0,0 1 0,0-1 0,0 1 0,0 0 0,-1 0 0,1 0 0,-1-1 0,0 1 0,1 0 0,-1 1 0,0-1 0,0 0 0,0 1 0,0-1 0,0 1 0,-1-1 0,1 1 0,0 0 1,-1 0-1,1 0 0,-1 0 0,1 1 0,-1-1 0,1 0 0,-5 1 0,-1-1 13,1 0 1,0 1 0,0 0 0,-1 0 0,1 1 0,0 0 0,0 0 0,0 1 0,-1-1 0,2 2 0,-1-1 0,-8 5 0,6-1-25,1 0 1,-1 0 0,1 1-1,1 1 1,-1-1 0,1 1-1,1 0 1,-1 1-1,1 0 1,1 0 0,0 0-1,0 0 1,1 1 0,-6 17-1,4-7 3,1 0-1,1 0 1,0 0-1,2 0 1,0 0-1,2 36 1,0-52-4,1 0 1,-1 0 0,1-1 0,0 1 0,0-1 0,0 1 0,1-1 0,-1 1-1,1-1 1,0 0 0,0 1 0,0-1 0,0 0 0,0 0 0,1-1 0,-1 1 0,1 0-1,0-1 1,0 1 0,0-1 0,0 0 0,0 0 0,1-1 0,-1 1 0,0 0-1,1-1 1,-1 0 0,1 0 0,0 0 0,-1 0 0,1-1 0,0 1 0,0-1 0,4 0-1,7 0-10,-1 0-1,1-1 1,-1-1-1,0 0 1,1-1-1,-1-1 1,24-8-1,-16 2-882,0-1-1,37-23 1,2-15-6261,-22 8-3981</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36.227"/>
    </inkml:context>
    <inkml:brush xml:id="br0">
      <inkml:brushProperty name="width" value="0.025" units="cm"/>
      <inkml:brushProperty name="height" value="0.025" units="cm"/>
    </inkml:brush>
  </inkml:definitions>
  <inkml:trace contextRef="#ctx0" brushRef="#br0">112 0 13677,'0'0'5221,"-8"4"-3609,1-1-1390,0 1 1,0 0-1,1 0 0,0 1 1,0 0-1,0 0 0,0 0 1,1 1-1,0 0 1,0 0-1,0 0 0,1 1 1,0-1-1,0 1 0,1 0 1,0 0-1,0 0 0,0 1 1,-2 13-1,4-17-92,1-1 0,-1 0 0,0 1 0,1-1 0,0 1 0,0-1-1,0 1 1,0-1 0,1 1 0,-1-1 0,1 1 0,0-1 0,0 0 0,0 1 0,0-1 0,4 5 0,-3-6-100,-1 0 1,1-1-1,0 1 1,1-1-1,-1 1 1,0-1-1,0 0 1,1 0 0,-1 0-1,0-1 1,1 1-1,-1 0 1,1-1-1,-1 1 1,1-1-1,-1 0 1,1 0-1,-1 0 1,1 0-1,-1-1 1,1 1-1,-1 0 1,4-2-1,0 0-6,1 0 0,-1-1 0,1 0 0,-1 0 0,0 0 0,0-1 0,0 0 0,0 0 0,-1 0 0,1-1 0,-1 0 0,0 0 0,-1 0 0,1 0 0,5-10 0,-5 7-62,0 0 0,0 0-1,-1 0 1,0-1 0,0 0 0,-1 0-1,0 0 1,-1 0 0,0 0-1,2-19 1,-10 64-1212,-2 31 284,7-64 526,1 0 0,0 1 0,0-1 0,1 0 0,-1 0-1,1 0 1,0 0 0,-1 0 0,1 0 0,0 0 0,1 0 0,-1-1 0,1 1 0,-1 0 0,1-1 0,0 1 0,3 4-1,6-1-5591</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36.867"/>
    </inkml:context>
    <inkml:brush xml:id="br0">
      <inkml:brushProperty name="width" value="0.025" units="cm"/>
      <inkml:brushProperty name="height" value="0.025" units="cm"/>
    </inkml:brush>
  </inkml:definitions>
  <inkml:trace contextRef="#ctx0" brushRef="#br0">18 1 10794,'0'0'6566,"-3"8"-4985,-1 9-500,1 0 1,0 0 0,-1 35-1,4-46-895,0 0 0,0 0 0,0 0-1,1 0 1,0 0 0,0-1 0,0 1 0,1 0 0,0-1-1,0 1 1,1-1 0,-1 1 0,1-1 0,0 0-1,0 0 1,1 0 0,4 5 0,-5-8-156,-1-1-1,0 1 1,0-1 0,0 1 0,1-1 0,-1 0 0,1 0-1,-1 0 1,1 0 0,-1 0 0,1-1 0,-1 1-1,1-1 1,0 1 0,-1-1 0,1 0 0,0 0-1,-1-1 1,1 1 0,0 0 0,-1-1 0,1 1-1,-1-1 1,1 0 0,-1 0 0,1 0 0,-1 0-1,1-1 1,-1 1 0,0-1 0,0 1 0,0-1-1,0 0 1,0 1 0,0-1 0,0 0 0,0-1-1,1-1 1,2-3-18,0 0-1,0 0 0,0 0 0,-1-1 1,0 1-1,-1-1 0,0 0 1,0-1-1,0 1 0,1-14 0,-3 16 14,1-41 26,-2 46-54,0 0 0,0 0 0,0 0 0,0 0 0,0-1 0,-1 1 0,1 0-1,0 0 1,0 0 0,-1 0 0,1 0 0,-1 0 0,1 0 0,-1 0 0,1 1 0,-1-1 0,0 0 0,1 0 0,-1 0 0,0 0-1,0 1 1,1-1 0,-1 0 0,0 1 0,0-1 0,0 1 0,0-1 0,0 1 0,0-1 0,0 1 0,0 0 0,0-1 0,0 1-1,-1 0 1,0 0-1,1 1 0,0-1 0,-1 1 0,1 0 0,0 0 0,0-1 0,-1 1 0,1 0 0,0 0 0,0 0 0,0 0 0,0 0 0,0 0 0,0 1 0,0-1 0,1 0 0,-1 0 0,0 1 0,1-1 0,-1 1 0,1-1 0,-1 0 0,1 1 0,0-1-1,-1 2 1,1-2 4,-1 0-1,1 0 1,0 0-1,-1 0 0,1-1 1,0 1-1,0 0 1,-1 0-1,1 0 0,0 0 1,0 0-1,0 0 1,0 0-1,0 0 0,0-1 1,1 1-1,-1 0 0,0 0 1,0 0-1,1 0 1,-1 0-1,0 0 0,1-1 1,-1 1-1,1 0 1,-1 0-1,1-1 0,-1 1 1,1 0-1,0-1 1,-1 1-1,1 0 0,0-1 1,0 1-1,-1-1 0,1 1 1,1 0-1,2-1 5,1 0-1,-1 0 1,0-1-1,0 1 1,1-1-1,-1 0 1,0 0-1,0 0 1,0-1 0,0 1-1,0-1 1,-1 0-1,1 0 1,4-4-1,1-1-92,-1-1 0,0 0 0,14-18 0,-15 17-110,-3 8-1214,-4 13 944,-5 24 850,3-22-310,1-7 52,0-1-1,1 1 1,0 0 0,0 0 0,0 0 0,1-1 0,3 14-1,-3-18-69,0 0 0,0 0 0,0 0 0,0 0 0,1 0 0,-1-1 0,0 1 0,1 0 0,-1-1 0,1 1 0,0-1 0,0 1 0,-1-1 0,1 0 0,0 0 0,0 0 0,0 0 0,0 0 0,0 0 0,0-1 0,1 1 0,-1-1 0,0 1 0,0-1 0,0 0 0,1 0 0,-1 0 0,3 0 0,6-1-13,0 0 0,0 0 0,0-1-1,0-1 1,0 0 0,-1 0 0,1-1-1,-1-1 1,14-7 0,-10 5-264,1 0 1,-1 1-1,31-7 1,-44 12 203,1 1 0,0 0 0,0-1-1,0 1 1,0 0 0,0 1 0,0-1 0,0 0 0,0 0 0,0 1-1,0-1 1,0 1 0,0 0 0,0-1 0,0 1 0,0 0-1,-1 0 1,1 0 0,0 1 0,-1-1 0,1 0 0,-1 0 0,1 1-1,-1-1 1,0 1 0,0 0 0,2 1 0,-2-1 42,1 0 1,-1 0-1,1 0 1,0 0-1,-1 0 1,1-1-1,0 1 0,0-1 1,0 0-1,1 1 1,-1-1-1,0 0 1,0 0-1,1 0 1,-1 0-1,0-1 0,4 1 1,-5-1-446,0 1 0,0-2 0,0 1 0,0 0 1,0 0-1,0 0 0,0 0 0,0-1 0,0 1 0,0 0 1,0-1-1,0 1 0,0-1 0,0 1 0,0-1 0,0 1 1,-1-1-1,1 0 0,0 1 0,0-1 0,-1 0 0,1 0 0,0 0 1,-1 0-1,1 1 0,-1-1 0,1 0 0,-1 0 0,1-2 1,2-2-1835,6-11-7171</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37.227"/>
    </inkml:context>
    <inkml:brush xml:id="br0">
      <inkml:brushProperty name="width" value="0.025" units="cm"/>
      <inkml:brushProperty name="height" value="0.025" units="cm"/>
    </inkml:brush>
  </inkml:definitions>
  <inkml:trace contextRef="#ctx0" brushRef="#br0">0 0 13389,'0'0'8103,"17"53"-7750,-1-41-289,5-5-1025,5-1-2947,2-2-5797</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37.584"/>
    </inkml:context>
    <inkml:brush xml:id="br0">
      <inkml:brushProperty name="width" value="0.025" units="cm"/>
      <inkml:brushProperty name="height" value="0.025" units="cm"/>
    </inkml:brush>
  </inkml:definitions>
  <inkml:trace contextRef="#ctx0" brushRef="#br0">143 1 13965,'0'0'2717,"-10"5"102,1-1-2167,0 1-1,0 1 0,1-1 1,-1 1-1,1 1 1,-9 8-1,14-11-504,0-1 0,0 1 0,0-1 0,1 1 0,-1 0 0,1 0 0,0 0 0,0 0 0,0 1 0,1-1 0,0 0 0,0 1 0,0-1 0,0 1 0,0 0 0,1-1 1,0 1-1,0-1 0,1 8 0,0-10-167,-1-1 1,1 0 0,0 0-1,-1 1 1,1-1 0,0 0 0,0 0-1,0 0 1,0 0 0,0 0-1,0-1 1,0 1 0,1 0-1,-1 0 1,0-1 0,0 1 0,1 0-1,-1-1 1,0 0 0,1 1-1,-1-1 1,0 0 0,1 1 0,1-1-1,45 5-1327,-31-4 454,-12-1 734,-1 0-1,1 1 1,0 0-1,-1 0 1,1 1-1,-1-1 1,1 1-1,-1 0 1,0 0-1,0 0 1,0 1-1,0-1 1,0 1-1,0 0 1,-1 0-1,1 0 1,-1 1 0,4 4-1,-4-3 199,0 0-1,-1 0 1,0 0-1,1 1 1,-2-1-1,1 1 1,-1-1-1,0 1 1,0 0-1,0 0 1,-1-1-1,0 1 1,0 7-1,-1-2 406,-1 0-1,0 0 1,0-1 0,-1 1-1,0-1 1,-1 0-1,0 0 1,-1 0 0,0 0-1,0-1 1,-1 0 0,-1 0-1,1 0 1,-1-1-1,-13 11 1,16-15-220,0 0 0,-1-1 0,1 0 1,-1 0-1,0 0 0,0-1 0,0 1 0,0-1 0,0-1 1,-1 1-1,1-1 0,-1 1 0,-9-1 0,12-1-201,1 0 1,-1-1-1,1 0 0,-1 0 1,0 0-1,1 0 0,-1 0 1,1 0-1,0 0 1,-1-1-1,1 1 0,0-1 1,0 0-1,0 0 0,0 0 1,0 0-1,1 0 0,-1 0 1,0 0-1,1-1 0,0 1 1,-1 0-1,1-1 0,0 1 1,0-1-1,1 1 0,-1-1 1,0 0-1,0-3 0,-2-8-224,0-1-1,0 1 0,1 0 0,1-1 1,0 0-1,1 1 0,2-16 0,-1 23-281,0 1 0,1-1 0,0 1 0,0-1 0,0 1 0,1 0 0,0 0 0,0 0 0,0 0 0,1 1 0,0-1 0,0 1 0,1 0 0,-1 0 0,1 0 0,0 1 0,8-6 0,20-12-4348,5-1-2600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37.913"/>
    </inkml:context>
    <inkml:brush xml:id="br0">
      <inkml:brushProperty name="width" value="0.025" units="cm"/>
      <inkml:brushProperty name="height" value="0.025" units="cm"/>
    </inkml:brush>
  </inkml:definitions>
  <inkml:trace contextRef="#ctx0" brushRef="#br0">109 16 5733,'0'0'18146,"-8"-3"-16641,2 0-1315,1 1-1,-1 0 1,1 1-1,-1 0 1,0 0 0,0 0-1,1 0 1,-10 1 0,13 0-177,0 0 1,1 1-1,-1-1 1,0 0 0,0 1-1,0 0 1,1-1-1,-1 1 1,0 0 0,0 0-1,1 0 1,-1 0-1,1 0 1,-1 0 0,1 1-1,0-1 1,-1 0 0,1 1-1,0-1 1,0 1-1,0 0 1,0-1 0,0 1-1,0 0 1,0-1-1,1 1 1,-1 0 0,1 0-1,-1 0 1,1-1-1,0 1 1,-1 0 0,1 0-1,0 0 1,0 0 0,1 3-1,-1-4-18,0 0 1,1-1-1,-1 1 0,0 0 1,1 0-1,-1-1 0,0 1 1,1 0-1,-1-1 0,1 1 1,-1 0-1,1-1 0,0 1 1,-1-1-1,1 1 0,0-1 1,-1 1-1,1-1 0,0 1 1,-1-1-1,1 0 0,0 1 1,0-1-1,-1 0 0,3 1 1,26 5-73,-18-4-29,38 8-483,-30-8 344,-1 2-1,1 0 1,-1 1 0,0 1-1,0 1 1,19 9 0,-36-15 273,0-1 0,0 1 0,0-1 1,0 1-1,0 0 0,0-1 0,0 1 1,0 0-1,0 0 0,0-1 1,-1 1-1,1 0 0,0 0 0,0 0 1,-1 0-1,1 0 0,-1 0 0,1 0 1,-1 0-1,0 0 0,1 1 0,-1-1 1,0 0-1,0 0 0,1 0 1,-1 2-1,-1-1 73,0 0 1,1-1-1,-1 1 1,0-1-1,0 1 0,0-1 1,0 1-1,0-1 1,-1 0-1,1 1 1,0-1-1,-1 0 1,1 0-1,0 0 0,-3 1 1,-6 4 613,-1-1 1,0 0-1,-20 6 0,8-5-208,0-1 1,0-2-1,0 0 0,-47-1 0,53-6-1292,18-5-1227,23-9-3636,-3 9-993</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42.100"/>
    </inkml:context>
    <inkml:brush xml:id="br0">
      <inkml:brushProperty name="width" value="0.025" units="cm"/>
      <inkml:brushProperty name="height" value="0.025" units="cm"/>
    </inkml:brush>
  </inkml:definitions>
  <inkml:trace contextRef="#ctx0" brushRef="#br0">0 1 12268,'0'0'9272,"5"10"-8348,4 19-57,-1 0 0,-1 0 0,-1 1 0,2 44 0,-10 233 2153,-1-28-2138,3-277-856,0 0 1,0 0-1,1 0 1,-1 0-1,0 0 1,1 0-1,-1 0 1,1 0-1,0 0 0,0 0 1,-1 0-1,3 3 1,-2-5-15,-1 1 1,1-1 0,0 1 0,-1-1-1,1 1 1,0-1 0,-1 1-1,1-1 1,0 1 0,0-1 0,0 0-1,-1 0 1,1 1 0,0-1-1,0 0 1,0 0 0,0 0 0,-1 0-1,1 0 1,0 0 0,1 0-1,4-2 28,0 1 0,0-1 0,-1-1-1,1 1 1,-1-1 0,10-6 0,9-5-88,47-13-543,39 0-8069,-98 25 7507,39-14-5803,-29 3 993</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42.521"/>
    </inkml:context>
    <inkml:brush xml:id="br0">
      <inkml:brushProperty name="width" value="0.025" units="cm"/>
      <inkml:brushProperty name="height" value="0.025" units="cm"/>
    </inkml:brush>
  </inkml:definitions>
  <inkml:trace contextRef="#ctx0" brushRef="#br0">0 1 14894,'0'0'10992,"15"0"-10544,17 0-288,134 3 245,-139-1-450,0 1-1,0 2 0,-1 0 0,37 13 1,-60-17 28,0 0 1,0 0 0,0 1 0,0-1 0,0 1-1,0 0 1,0-1 0,-1 1 0,1 1-1,-1-1 1,1 0 0,-1 0 0,0 1 0,0 0-1,0-1 1,0 1 0,0 0 0,-1 0 0,1 0-1,0 4 1,-1-3 47,0 1-1,-1-1 1,1 1-1,-1 0 1,-1-1 0,1 1-1,0-1 1,-1 1-1,0-1 1,0 1 0,-1-1-1,1 0 1,-3 5-1,-7 13 304,-1-1 0,-1 0 0,-1-1 0,-23 25 0,31-37-218,-82 85 1151,62-68-1244,1 1-1,2 1 0,-29 41 0,38-38-1946,14-18-5446</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50.256"/>
    </inkml:context>
    <inkml:brush xml:id="br0">
      <inkml:brushProperty name="width" value="0.025" units="cm"/>
      <inkml:brushProperty name="height" value="0.025" units="cm"/>
    </inkml:brush>
  </inkml:definitions>
  <inkml:trace contextRef="#ctx0" brushRef="#br0">1 104 4837,'0'0'4121,"3"-10"-705,0-4-2188,6-20 833,2 7 2316,-6 26-2338,-1 12-1533,0 13-344,-1 16 276,18 420 2834,-21-431-2812,2-47 83,-1-49-153,-5-14-351,-1 7-152,4 0 1,8-77-1,-5 143 81,-1 0 0,1 1 1,0-1-1,1 0 0,-1 1 0,2-1 0,-1 1 0,1 0 0,0 0 0,7-8 0,-10 13 23,1-1 0,0 1 0,0 0 0,0 0 0,0 1 0,1-1 0,-1 0 1,0 1-1,1-1 0,-1 1 0,1 0 0,0 0 0,-1 0 0,1 0 0,0 0 0,-1 0 0,1 1 0,0 0 0,0-1 0,0 1 1,0 0-1,-1 0 0,1 0 0,0 1 0,0-1 0,0 1 0,-1 0 0,1-1 0,0 1 0,-1 1 0,1-1 0,3 2 0,-2 0 6,0-1-1,0 1 0,-1 0 1,1 0-1,-1 0 0,0 0 1,0 1-1,0-1 0,0 1 1,0 0-1,-1 0 0,0 0 1,0 0-1,0 0 0,0 1 1,-1-1-1,0 0 0,1 1 1,-2-1-1,1 1 0,0 0 1,-1-1-1,0 1 0,0-1 1,0 1-1,-1 0 0,0-1 0,1 1 1,-2-1-1,1 1 0,0-1 1,-1 0-1,0 0 0,0 1 1,0-1-1,-1 0 0,1-1 1,-1 1-1,0 0 0,0-1 1,0 1-1,0-1 0,-1 0 1,-6 4-1,2-1 9,-1 0 0,0 0 0,0-1 0,-1-1 0,1 1 0,-1-2-1,0 1 1,0-1 0,0-1 0,-1 0 0,1 0 0,-14 0 0,24-2-47,-1 0 0,1 0 0,-1 0 0,0 0 1,1-1-1,-1 1 0,1 0 0,-1 0 0,1 0 0,-1 0 0,0-1 0,1 1 1,-1 0-1,1-1 0,-1 1 0,1 0 0,0-1 0,-1 1 0,1-1 0,-1 1 0,1 0 1,0-1-1,-1 1 0,1-1 0,0 1 0,-1-1 0,1 1 0,0-1 0,0 0 1,-1 1-1,1-1 0,0 1 0,0-1 0,0 0 0,0 1 0,0-1 0,0 1 0,0-1 1,0 1-1,0-1 0,0 0 0,0 1 0,0-1 0,1 1 0,-1-1 0,0 1 1,0-1-1,1 0 0,-1 0 0,16-25-3731,5 7-727,2-3-1912</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50.599"/>
    </inkml:context>
    <inkml:brush xml:id="br0">
      <inkml:brushProperty name="width" value="0.025" units="cm"/>
      <inkml:brushProperty name="height" value="0.025" units="cm"/>
    </inkml:brush>
  </inkml:definitions>
  <inkml:trace contextRef="#ctx0" brushRef="#br0">26 2 12620,'0'0'7260,"-4"11"-5952,2-4-1165,-3 10 304,1 0 0,0 0 1,-2 34-1,5-46-363,1-1-1,1 0 0,-1 1 0,1-1 1,-1 1-1,1-1 0,0 0 0,1 1 1,3 7-1,-4-10-67,0 0 0,1 0 1,-1-1-1,0 1 0,1 0 1,0-1-1,-1 1 0,1-1 0,0 1 1,0-1-1,0 0 0,0 0 1,0 0-1,0 0 0,0 0 0,0 0 1,0 0-1,1-1 0,-1 1 1,4-1-1,-2 1 25,1 0 0,-1-1 1,0 0-1,1 0 0,-1 0 0,0 0 1,1-1-1,-1 0 0,0 0 0,0 0 0,1 0 1,-1-1-1,0 0 0,0 1 0,-1-1 1,1-1-1,0 1 0,-1-1 0,1 1 1,-1-1-1,0 0 0,4-4 0,-3 2 13,-1 0 0,0-1 1,-1 1-1,1 0 0,-1-1 0,0 0 0,-1 1 0,1-1 0,-1 0 1,0 0-1,-1 0 0,1 0 0,-1 0 0,0 0 0,0 0 0,-2-6 0,1 8-48,0 1-1,0 0 0,-1 0 0,1 0 0,-1 0 0,0 0 0,0 0 0,0 1 0,0-1 0,0 1 1,0-1-1,-1 1 0,1 0 0,-1-1 0,0 2 0,1-1 0,-1 0 0,0 0 0,0 1 0,0-1 1,-4 0-1,3 0-29,-1 1 0,1-1 0,0 1 0,-1 0 0,1 0-1,-1 0 1,0 0 0,1 1 0,-1 0 0,0 0 0,1 0 0,-1 1 0,1 0 0,-1-1 0,-4 3 0,8-2-105,-1 0 0,1-1 0,0 1 0,0 0 0,0 0 0,0 0 0,0 0 0,0 1 0,1-1 0,-1 0 0,0 0 0,0 1 0,1-1 0,-1 0 0,1 0 0,-1 1 0,1-1 0,0 1 0,0-1 0,-1 0 0,1 1 0,0-1-1,0 1 1,0-1 0,0 1 0,1-1 0,-1 0 0,0 1 0,1-1 0,-1 0 0,1 1 0,-1-1 0,1 0 0,-1 1 0,1-1 0,0 0 0,0 0 0,0 0 0,0 0 0,-1 0 0,1 0 0,1 0 0,-1 0 0,0 0 0,0 0 0,2 1 0,2 0-815,0 0 0,1-1 1,-1 0-1,1 1 0,-1-2 1,1 1-1,-1-1 0,8 0 0,21 1-6225</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50.959"/>
    </inkml:context>
    <inkml:brush xml:id="br0">
      <inkml:brushProperty name="width" value="0.025" units="cm"/>
      <inkml:brushProperty name="height" value="0.025" units="cm"/>
    </inkml:brush>
  </inkml:definitions>
  <inkml:trace contextRef="#ctx0" brushRef="#br0">210 13 10666,'0'0'4281,"-9"-3"-1222,6 2-2904,-1-1 15,1 1 1,-1 0 0,0 0-1,0 0 1,1 0-1,-1 1 1,0-1 0,0 1-1,0 0 1,0 0 0,0 0-1,0 1 1,0-1-1,1 1 1,-1 0 0,0 0-1,0 1 1,1-1 0,-1 1-1,1-1 1,-1 1-1,1 0 1,-4 3 0,-5 5 51,0 1-1,0 0 1,1 1 0,0 0 0,1 0 0,1 1 0,0 1-1,-10 19 1,20-33-216,-1 1-1,1-1 1,0 1-1,0-1 1,-1 1-1,1-1 1,0 1-1,0-1 1,0 0-1,0 1 1,-1-1 0,1 0-1,0 0 1,0 1-1,0-1 1,0 0-1,0 0 1,0 0-1,0 0 1,-1 0-1,1-1 1,0 1-1,1 0 1,28-2-155,36-12-1006,-40 8 767,-1 0 1,1 2-1,35-1 0,-61 5 405,1 0 0,0 0 0,0 0 0,-1 1 0,1-1 0,0 0 0,-1 0-1,1 0 1,0 0 0,-1 1 0,1-1 0,0 0 0,-1 1 0,1-1 0,-1 1 0,1-1 0,-1 0 0,1 1 0,-1-1 0,1 1 0,-1 0 0,1-1 0,-1 1 0,0-1 0,1 1 0,-1 0 0,0-1 0,1 2 0,0 24 960,-2-20-679,0-1 1,0 0 0,0 1 0,-1-1 0,0 0 0,0 0 0,-6 8-1,3-6 115,-1 0-1,0-1 1,0 0-1,-1-1 1,-13 9-1,18-12-383,-1 0-1,1-1 0,0 0 0,-1 1 1,0-1-1,1 0 0,-1 0 0,0-1 1,1 1-1,-1 0 0,0-1 0,0 0 0,0 0 1,1 0-1,-1 0 0,0 0 0,0 0 1,0-1-1,1 1 0,-1-1 0,-5-1 1,7 0-249,-1 1 0,0-1 0,1 0 0,-1 1 1,1-1-1,0 0 0,-1 0 0,1 0 0,0 0 0,0 0 1,0 0-1,1 0 0,-1 0 0,0 0 0,1-1 1,0 1-1,-1 0 0,1 0 0,0 0 0,0-5 1,0 2-783,0 0 0,0 1 1,1-1-1,0 0 0,0 1 1,0-1-1,0 1 0,1-1 1,2-5-1,11-12-5420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13.833"/>
    </inkml:context>
    <inkml:brush xml:id="br0">
      <inkml:brushProperty name="width" value="0.025" units="cm"/>
      <inkml:brushProperty name="height" value="0.025" units="cm"/>
    </inkml:brush>
  </inkml:definitions>
  <inkml:trace contextRef="#ctx0" brushRef="#br0">0 28 5669,'0'0'16613,"6"12"-16207,63 169 1366,56 229 1,-116-385-1136,-6-32 295,-6-43-142,-23-123-673,12 89-629,3 0 0,0-112-1,11 194 509,0-1 0,0 1 0,0-1 0,1 1-1,-1-1 1,1 1 0,-1 0 0,1-1 0,0 1-1,0 0 1,0-1 0,0 1 0,1 0 0,-1 0-1,1 0 1,-1 0 0,1 0 0,0 0 0,-1 1-1,1-1 1,4-2 0,-3 2-15,1 1-1,-1-1 1,1 1 0,0-1-1,-1 1 1,1 0 0,0 1 0,0-1-1,0 1 1,0 0 0,0-1-1,7 2 1,-5 0-5,-1-1 0,0 1 0,1 0 0,-1 1 0,0-1 0,0 1 0,0 0 0,0 0-1,0 1 1,0-1 0,-1 1 0,1 0 0,-1 1 0,1-1 0,-1 1 0,-1-1 0,1 1 0,0 1 0,-1-1 0,5 8 0,-6-6 27,-1-1 0,1 1 1,-2-1-1,1 1 1,0-1-1,-1 1 0,0-1 1,-1 1-1,1-1 1,-1 1-1,0-1 0,0 1 1,-1-1-1,1 0 1,-1 1-1,0-1 0,-1 0 1,1 0-1,-1-1 1,0 1-1,0 0 1,-1-1-1,1 0 0,-1 0 1,-5 4-1,2-1 22,0 0-1,-1-1 1,0 1-1,0-2 1,0 1-1,-1-1 1,0-1 0,0 1-1,0-1 1,0-1-1,-1 0 1,0 0-1,-11 1 1,19-4-134,1 0 0,-1 1 0,1-1 0,-1 0 0,0 0 0,1 0 0,-1-1 0,1 1 0,-1 0 0,1-1 0,-1 1 0,0-1 0,1 1 0,0-1 0,-1 0 0,1 1 0,-1-1 0,1 0 0,0 0 0,0 0 0,-1 0 0,1 0 0,0 0 0,0-1 0,0 1 0,0 0 0,0-1 0,1 1 0,-1 0-1,0-1 1,0 1 0,1-1 0,-1 1 0,1-1 0,0 1 0,-1-1 0,1 1 0,0-1 0,0 0 0,0 1 0,0-1 0,0 1 0,0-1 0,0 0 0,1-1 0,0-5-1168,1-1 0,0 1 0,0 0 0,0 0 0,1 0 0,0 0 1,7-11-1,12-18-6630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51.334"/>
    </inkml:context>
    <inkml:brush xml:id="br0">
      <inkml:brushProperty name="width" value="0.025" units="cm"/>
      <inkml:brushProperty name="height" value="0.025" units="cm"/>
    </inkml:brush>
  </inkml:definitions>
  <inkml:trace contextRef="#ctx0" brushRef="#br0">86 0 16432,'0'0'7740,"-8"3"-7425,3-2-299,0 1 0,1 0 0,-1 1 0,1-1 0,0 1 0,0 0 0,0 0 0,0 0 0,0 0 0,1 1 0,-1-1 0,1 1 0,0 0 0,0 0 0,1 1 0,-1-1 0,1 0 0,0 1 0,0 0 0,0-1 0,1 1 1,-1 0-1,1 0 0,0 0 0,1 0 0,-1 8 0,1-12-10,1 0 0,-1 0-1,1 0 1,-1 0 0,1 0 0,-1 0 0,1 0 0,-1 0 0,1 0 0,0-1 0,-1 1 0,1 0 0,0-1 0,0 1 0,0 0 0,0-1 0,-1 1 0,1-1 0,0 1 0,0-1 0,0 1 0,0-1 0,0 0 0,0 0 0,0 1 0,0-1 0,0 0 0,1 0-1,-1 0 1,2 0 0,43 0-294,-32 0-190,-3 0 43,0 0-1,-1 1 1,1 0 0,0 1 0,-1 0 0,17 5 0,-25-6 482,1 1 1,-1-1 0,0 0-1,0 1 1,1-1 0,-1 1-1,0 0 1,0-1-1,-1 1 1,1 0 0,0 0-1,-1 0 1,1 1 0,-1-1-1,1 0 1,-1 1 0,0-1-1,0 0 1,0 1 0,0 0-1,-1-1 1,1 1-1,-1-1 1,1 1 0,-1 0-1,0-1 1,0 1 0,0 0-1,-1-1 1,1 1 0,-2 4-1,1-3 217,0 0 1,-1 1-1,0-1 0,0 0 0,0 0 0,-1 0 1,1-1-1,-1 1 0,0 0 0,0-1 1,0 0-1,0 0 0,-1 0 0,-5 4 0,6-5-238,1 0 0,-1 0 0,0 0 0,0-1 0,0 1 0,0-1-1,0 1 1,0-1 0,0 0 0,0 0 0,0-1 0,-1 1 0,1-1 0,0 1-1,-1-1 1,1 0 0,0 0 0,0-1 0,-1 1 0,1-1 0,-4 0 0,6-1-517,-1 0 1,1 0-1,0 0 1,-1 0-1,1 0 1,0 0-1,1-1 1,-1 1 0,0 0-1,0 0 1,1-1-1,0 1 1,-1 0-1,1-1 1,0 1 0,0 0-1,0-1 1,0 1-1,1 0 1,-1-1-1,1 1 1,0-3 0,6-16-6002</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51.684"/>
    </inkml:context>
    <inkml:brush xml:id="br0">
      <inkml:brushProperty name="width" value="0.025" units="cm"/>
      <inkml:brushProperty name="height" value="0.025" units="cm"/>
    </inkml:brush>
  </inkml:definitions>
  <inkml:trace contextRef="#ctx0" brushRef="#br0">0 1 15150,'0'0'11211,"0"55"-10154,0-30-737,0-2-192,0-2-96,0 0-64,0-4-929,0-4-1249,0-6-1633</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52.041"/>
    </inkml:context>
    <inkml:brush xml:id="br0">
      <inkml:brushProperty name="width" value="0.025" units="cm"/>
      <inkml:brushProperty name="height" value="0.025" units="cm"/>
    </inkml:brush>
  </inkml:definitions>
  <inkml:trace contextRef="#ctx0" brushRef="#br0">6 0 15695,'0'0'5151,"-1"13"-3432,-3 51-380,3 0 0,3 1-1,17 112 1,-19-175-1331,0 0 0,1 0 0,-1 0 0,0 0 0,1 0 0,0 0 0,-1 0 0,1 0 0,0 0 0,0 0 0,0 0 0,0-1 0,1 1-1,-1 0 1,0-1 0,1 1 0,-1-1 0,1 1 0,0-1 0,-1 0 0,1 0 0,0 0 0,0 0 0,-1 0 0,1 0 0,0 0 0,0 0 0,0-1 0,3 1 0,-2-1-5,1-1-1,-1 1 1,0-1-1,0 0 1,0 0 0,0 0-1,0 0 1,-1-1-1,1 1 1,0-1-1,-1 1 1,1-1 0,-1 0-1,1 0 1,-1 0-1,0-1 1,0 1-1,3-4 1,22-34-629,9-13-224,-33 50 819,-1-1 0,1 1 1,0 0-1,0 1 0,0-1 0,1 0 0,-1 1 0,1 0 0,-1 0 0,1 0 0,6-2 0,-9 3 24,0 1 1,1 0-1,-1 0 1,0-1-1,0 1 0,0 0 1,0 0-1,1 0 1,-1 0-1,0 1 1,0-1-1,0 0 0,0 0 1,0 1-1,1-1 1,-1 0-1,0 1 1,0 0-1,0-1 0,0 1 1,0-1-1,0 1 1,0 0-1,-1 0 1,1-1-1,0 1 0,1 1 1,0 1-4,-1 0 1,1 1-1,0-1 0,-1 0 1,0 0-1,1 1 1,-1-1-1,-1 1 0,2 4 1,-1 0 64,0 1 0,-1-1 0,0 0 0,0 1 0,-1-1 0,0 0 0,-3 14 0,0-16 124,1 0 0,-1 0 0,0 0 0,0-1 1,0 1-1,-1-1 0,0 0 0,0-1 0,-1 1 0,1-1 0,-1 0 0,0 0 0,0-1 0,0 0 0,0 0 0,0 0 1,-1-1-1,0 0 0,1 0 0,-14 2 0,14-3-335,0-1 0,0 1 0,0-1 0,0 0 0,0-1 1,1 1-1,-1-1 0,0 0 0,0-1 0,-11-3 0,13 3-474,1 0 0,-1 0 0,1 0 0,0 0 0,0 0 0,0-1 0,0 0 0,0 1 0,0-1 0,1 0 0,-1 0 0,1-1 0,0 1 0,0 0 0,0-1 0,1 1 0,-3-7 0,-1-7-6347</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52.384"/>
    </inkml:context>
    <inkml:brush xml:id="br0">
      <inkml:brushProperty name="width" value="0.025" units="cm"/>
      <inkml:brushProperty name="height" value="0.025" units="cm"/>
    </inkml:brush>
  </inkml:definitions>
  <inkml:trace contextRef="#ctx0" brushRef="#br0">0 31 6406,'0'0'16912,"60"-31"-18738,-44 35-3010,2-3-7432</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52.897"/>
    </inkml:context>
    <inkml:brush xml:id="br0">
      <inkml:brushProperty name="width" value="0.025" units="cm"/>
      <inkml:brushProperty name="height" value="0.025" units="cm"/>
    </inkml:brush>
  </inkml:definitions>
  <inkml:trace contextRef="#ctx0" brushRef="#br0">1 0 10890,'0'0'14926,"34"69"-14894,-23-41 33,-2-2-65,3-2-97,-5-4-799,4-4-1443,-2-11-1793,-1-5-4163</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53.552"/>
    </inkml:context>
    <inkml:brush xml:id="br0">
      <inkml:brushProperty name="width" value="0.025" units="cm"/>
      <inkml:brushProperty name="height" value="0.025" units="cm"/>
    </inkml:brush>
  </inkml:definitions>
  <inkml:trace contextRef="#ctx0" brushRef="#br0">6 1 8232,'0'0'13762,"-2"14"-13100,0 6-399,1 0 0,0 0 0,2 1 1,0-1-1,1 0 0,7 27 0,-5-30 84,1 5-112,1 0 0,1-1 0,1 0 0,13 24 1,-19-41-223,0 0 1,0-1 0,0 1 0,1-1-1,-1 1 1,1-1 0,0 0 0,0 0-1,0 0 1,0 0 0,1 0 0,-1-1 0,1 0-1,0 0 1,0 0 0,-1 0 0,1 0-1,0-1 1,1 0 0,-1 1 0,0-2-1,0 1 1,0 0 0,1-1 0,-1 0-1,0 0 1,1 0 0,5-1 0,-5-1-5,0 0 0,-1 0 1,1 0-1,-1 0 0,0-1 1,1 1-1,-1-1 0,0 0 1,-1-1-1,1 1 0,-1-1 1,1 1-1,-1-1 0,0 0 1,0 0-1,-1 0 0,1-1 1,2-7-1,-2 6 0,0 0-1,-1 0 1,1-1 0,-1 1 0,-1-1-1,1 0 1,-1 1 0,-1-1-1,1 0 1,-1 0 0,0 1-1,-1-1 1,0-7 0,1 14-11,0 0 1,-1-1 0,1 1 0,0 0 0,0 0-1,0 0 1,0-1 0,0 1 0,0 0 0,-1 0 0,1 0-1,0 0 1,0-1 0,0 1 0,-1 0 0,1 0-1,0 0 1,0 0 0,0 0 0,-1 0 0,1 0-1,0 0 1,0-1 0,0 1 0,-1 0 0,1 0 0,0 0-1,0 0 1,-1 0 0,1 0 0,0 0 0,0 0-1,-1 0 1,1 1 0,0-1 0,0 0 0,0 0-1,-1 0 1,1 0 0,0 0 0,0 0 0,0 0 0,-1 0-1,1 1 1,0-1 0,0 0 0,0 0 0,0 0-1,-1 0 1,1 1 0,0-1 0,0 0 0,0 0-1,0 1 1,-10 9-62,6-2 68,1 0-1,-1 0 1,1 1-1,0-1 0,1 1 1,0 0-1,1-1 0,-1 1 1,2 0-1,0 17 1,0-24 5,0-1 0,0 0 1,0 0-1,0 0 0,1 0 1,-1 1-1,0-1 0,1 0 1,-1 0-1,1 0 0,-1 0 1,1 0-1,0 0 0,-1 0 1,1 0-1,0-1 0,0 1 1,0 0-1,-1 0 0,1 0 1,0-1-1,0 1 0,0-1 1,0 1-1,0-1 0,1 1 1,-1-1-1,0 1 0,0-1 1,0 0-1,0 0 0,0 1 1,0-1-1,1 0 0,-1 0 1,0 0-1,0 0 0,0-1 1,0 1-1,1 0 0,-1 0 1,0-1-1,0 1 0,0-1 1,0 1-1,2-2 0,3 1 16,-1-2-1,0 1 1,1 0-1,-1-1 1,0 0-1,0 0 1,0-1-1,4-4 1,-4 4-16,-1-1 0,0 0 0,0 0 1,-1-1-1,0 1 0,0-1 0,0 0 1,0 1-1,3-13 0,1-14-5822,-6 32 5570,-6 18-9170,3-7 2451</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54.268"/>
    </inkml:context>
    <inkml:brush xml:id="br0">
      <inkml:brushProperty name="width" value="0.025" units="cm"/>
      <inkml:brushProperty name="height" value="0.025" units="cm"/>
    </inkml:brush>
  </inkml:definitions>
  <inkml:trace contextRef="#ctx0" brushRef="#br0">1 0 14286,'0'0'1783,"1"11"549,5 38 7,2-1-1,19 62 0,44 101-1009,-70-208-1331,12 25-84,-13-27 83,1 0 0,-1-1 0,1 1 0,-1 0 0,1 0 0,-1 0 1,1 0-1,0-1 0,-1 1 0,1 0 0,0 0 0,-1-1 0,1 1 1,0-1-1,0 1 0,0-1 0,0 1 0,0-1 0,0 1 0,-1-1 1,1 0-1,0 1 0,0-1 0,2 0 0,-2-1-12,0 1-1,0-1 1,-1 0-1,1 1 1,0-1-1,-1 0 0,1 0 1,0 0-1,-1 0 1,1 0-1,-1 0 1,0 0-1,1 0 1,-1 0-1,0 0 1,1 0-1,-1 0 1,0 0-1,0 0 1,0 0-1,0 0 1,0-2-1,0-34-641,-1 29 454,0-4 46,0 0 0,-1 0 0,-1 1 0,0-1 0,-1 1 0,0 0 1,-1 0-1,0 0 0,-7-10 0,4 5-46,13 25 225,-1-1-1,1 0 1,1-1 0,0 1 0,0-1 0,0 0 0,1 0-1,0-1 1,0 0 0,15 10 0,-17-14-6,-1 1-1,1-1 1,0 0 0,0 0 0,0 0-1,0-1 1,0 0 0,0 0 0,1 0 0,-1 0-1,0-1 1,1 0 0,-1 0 0,0-1-1,0 1 1,1-1 0,-1 0 0,0 0 0,0-1-1,0 0 1,8-3 0,-10 2-9,1 1 1,0-1-1,-1 0 1,1 0-1,-1-1 1,0 1-1,0-1 1,0 1-1,-1-1 1,1 0-1,-1 0 1,0 0-1,0-1 1,0 1-1,-1 0 0,0-1 1,1 1-1,-1-1 1,0-7-1,-1 48-148,-2-3 520,2 1-1,1-1 1,2 1 0,1-1-1,2 0 1,1-1 0,15 43-1,0-28-281,-16-35-94,0-1 1,-1 1-1,0 0 1,-1 0-1,0 1 1,-1 0-1,0-1 1,1 19 0,-4-30 0,0 0 1,0 0 0,0 0-1,0 0 1,0-1 0,-1 1-1,1 0 1,0 0 0,0 0 0,-1 0-1,1 0 1,0-1 0,-1 1-1,1 0 1,-1 0 0,1-1-1,-1 1 1,1 0 0,-1-1-1,1 1 1,-1 0 0,0-1 0,0 1-1,1-1 1,-1 1 0,0-1-1,0 1 1,1-1 0,-1 0-1,0 1 1,0-1 0,0 0-1,0 0 1,0 1 0,1-1 0,-1 0-1,0 0 1,-2 0 0,1 0 31,0-1 1,0 1 0,0 0-1,0-1 1,0 1 0,-1-1-1,1 0 1,0 0-1,0 0 1,1 0 0,-1 0-1,0 0 1,0 0 0,0-1-1,1 1 1,-3-2 0,-12-21-114,1 1 0,1-2 0,1 0 1,1 0-1,1-1 0,2-1 0,-7-28 1,1-18-1544,12 23-6215,3 34 1953</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54.613"/>
    </inkml:context>
    <inkml:brush xml:id="br0">
      <inkml:brushProperty name="width" value="0.025" units="cm"/>
      <inkml:brushProperty name="height" value="0.025" units="cm"/>
    </inkml:brush>
  </inkml:definitions>
  <inkml:trace contextRef="#ctx0" brushRef="#br0">0 1 9033,'0'0'10570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55.432"/>
    </inkml:context>
    <inkml:brush xml:id="br0">
      <inkml:brushProperty name="width" value="0.025" units="cm"/>
      <inkml:brushProperty name="height" value="0.025" units="cm"/>
    </inkml:brush>
  </inkml:definitions>
  <inkml:trace contextRef="#ctx0" brushRef="#br0">118 51 5381,'0'0'7089,"-3"-8"-3389,-9-27-860,5 27 1176,2 20-3003,3 18-816,3 6 445,2 1-1,1-2 1,12 44-1,37 107 1105,-19-70-1344,-30-100-378,-3-11-16,0-1 1,0 0-1,0 0 1,0 0-1,0 0 1,1 0-1,0 0 1,0-1-1,0 1 1,3 4 0,-20-49 316,-18-13-560,-3 1 0,-2 2 0,-49-52 1,74 84 248,15 10-50,35 6-44,-32 3 80,58 4-329,23 1-2452,-72-5 1285,0-1-1,-1 0 1,1-1 0,14-4 0,11-8-5535</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56.042"/>
    </inkml:context>
    <inkml:brush xml:id="br0">
      <inkml:brushProperty name="width" value="0.025" units="cm"/>
      <inkml:brushProperty name="height" value="0.025" units="cm"/>
    </inkml:brush>
  </inkml:definitions>
  <inkml:trace contextRef="#ctx0" brushRef="#br0">116 195 4516,'0'0'16047,"-10"-7"-14338,-33-19-524,42 25-1138,-1 0 0,1 1 0,0-1 0,0 1-1,-1-1 1,1 1 0,0 0 0,-1 0 0,1-1 0,0 1 0,-1 0 0,1 0 0,-1 0 0,1 1 0,0-1 0,-1 0-1,1 0 1,0 1 0,-1-1 0,1 1 0,0-1 0,0 1 0,0 0 0,-1-1 0,1 1 0,0 0 0,0 0 0,0 0-1,0 0 1,0 0 0,0 0 0,0 0 0,1 0 0,-1 0 0,0 0 0,0 0 0,1 0 0,-1 1 0,1-1 0,-1 0 0,0 3-1,-12 49 785,13-53-829,-1 7 125,0-1 1,0 1 0,1 0-1,0-1 1,0 1 0,1 0 0,0-1-1,3 13 1,-3-17-112,0 0-1,0 0 1,0 0 0,0-1-1,1 1 1,-1 0 0,0-1-1,1 1 1,-1-1 0,1 0-1,0 1 1,-1-1-1,1 0 1,0 0 0,0 0-1,-1 0 1,1-1 0,0 1-1,0 0 1,0-1-1,0 1 1,0-1 0,0 0-1,0 1 1,1-1 0,-1 0-1,0 0 1,0-1 0,0 1-1,0 0 1,0-1-1,3-1 1,0 1-8,-1 0-1,0 0 0,0-1 1,0 1-1,0-1 1,0 0-1,0-1 1,-1 1-1,1-1 1,-1 1-1,1-1 1,-1 0-1,0 0 1,0-1-1,0 1 0,-1-1 1,1 1-1,-1-1 1,0 0-1,0 0 1,0 0-1,0 0 1,-1 0-1,2-6 1,1-7 18,-1 0 1,0 0 0,-1-1 0,-1-29-1,-2 44-20,-2 10-5,-2 14-2,5-19-3,0 0 1,0-1 0,0 1 0,1 0 0,-1 0-1,0 0 1,1-1 0,-1 1 0,1 0-1,-1 0 1,1-1 0,0 1 0,0-1-1,0 1 1,0-1 0,0 1 0,0-1-1,0 1 1,0-1 0,0 0 0,1 1-1,-1-1 1,1 0 0,-1 0 0,1 0-1,-1 0 1,1-1 0,0 1 0,-1 0-1,3 0 1,6 1-31,-1 0-1,1-1 1,0 0-1,0-1 1,9 0 0,37 2-108,-54-2 139,1 0 0,-1 1-1,1-1 1,-1 1 0,1 0 0,-1 0 0,0 0 0,1 0 0,-1 0 0,0 0 0,0 1-1,0-1 1,0 1 0,0 0 0,0-1 0,1 3 0,-3-4 14,0 0 0,0 0 1,0 0-1,1 0 0,-1 1 0,0-1 1,0 0-1,0 0 0,0 0 0,0 0 1,0 0-1,0 0 0,0 0 0,0 0 1,0 0-1,0 0 0,0 0 0,0 0 1,1 1-1,-1-1 0,0 0 0,0 0 1,0 0-1,0 0 0,0 0 0,0 0 0,0 0 1,0 0-1,1 0 0,-1 0 0,0 0 1,0 0-1,0 0 0,0 0 0,0 0 1,0 0-1,0 0 0,0 0 0,1 0 1,-1-1-1,0 1 0,0 0 0,0 0 1,0 0-1,0 0 0,0 0 0,0 0 1,0 0-1,0 0 0,0 0 0,0 0 1,1 0-1,-1 0 0,0 0 0,0-1 1,0 1-1,0 0 0,0 0 0,0 0 1,0 0-1,0 0 0,0 0 0,0 0 1,0-1-1,2-11 451,-1-16 164,-1 27-571,-1-11 61,0 1-1,-1 0 1,0 0 0,-1 0 0,0 1 0,-6-12 0,4 9-118,1 0 1,0 0 0,-3-20 0,7 32-2,1 0 1,-1 1-1,0-1 1,1 1-1,-1-1 1,1 1 0,-1-1-1,1 1 1,-1-1-1,1 1 1,-1 0-1,1-1 1,-1 1-1,1 0 1,0-1-1,-1 1 1,1 0-1,0 0 1,-1-1 0,1 1-1,0 0 1,-1 0-1,1 0 1,0 0-1,-1 0 1,1 0-1,0 0 1,-1 0-1,2 0 1,31 1-426,-23-1-63,50-4-3542,-19-5-1554,-5-4-2154</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14.177"/>
    </inkml:context>
    <inkml:brush xml:id="br0">
      <inkml:brushProperty name="width" value="0.025" units="cm"/>
      <inkml:brushProperty name="height" value="0.025" units="cm"/>
    </inkml:brush>
  </inkml:definitions>
  <inkml:trace contextRef="#ctx0" brushRef="#br0">0 9 13997,'0'0'4896,"4"12"-2761,10 51-226,-8-32-1258,1 0-1,1 0 1,1-1 0,18 38-1,-26-66-629,-1-1 1,1 0-1,-1 0 1,1 0-1,-1 0 0,1 1 1,0-1-1,0 0 0,-1 0 1,1 0-1,0 0 0,0-1 1,0 1-1,0 0 0,0 0 1,0 0-1,0-1 0,1 1 1,-1-1-1,0 1 0,0-1 1,0 1-1,1-1 1,-1 0-1,0 1 0,0-1 1,1 0-1,-1 0 0,2 0 1,-2-1 22,0 0 0,0 0 0,1 0 1,-1 0-1,0 0 0,0-1 1,0 1-1,-1 0 0,1-1 0,0 1 1,0 0-1,-1-1 0,1 1 0,-1-1 1,1 1-1,-1-1 0,1 1 0,-1-1 1,0 0-1,0 1 0,0-1 1,0 1-1,0-3 0,0-10-42,1-1-1,-2 0 1,0 1 0,-1-1-1,0 0 1,-1 1 0,-1 0-1,0 0 1,-1 0 0,-1 0-1,0 1 1,0-1 0,-2 2-1,1-1 1,-11-12 0,0 12-146,18 13 139,-1 0-1,1 0 0,0 0 0,-1 0 1,1 0-1,0 0 0,-1 0 0,1 1 0,0-1 1,-1 0-1,1 0 0,0 0 0,0 0 0,-1 1 1,1-1-1,0 0 0,0 0 0,-1 1 0,1-1 1,0 0-1,0 0 0,0 1 0,-1-1 0,1 0 1,0 1-1,0-1 0,0 0 0,0 0 0,0 1 1,0-1-1,0 0 0,0 1 0,0-1 0,0 1 1,0 1-5,0-1 1,0 1 0,0 0 0,0 0-1,0-1 1,1 1 0,-1 0 0,1-1-1,-1 1 1,1 0 0,0-1 0,-1 1-1,1-1 1,0 1 0,0-1-1,0 0 1,0 1 0,0-1 0,1 0-1,-1 0 1,2 2 0,2 0-319,1 0 0,-1-1 0,1 0 0,0 0 0,-1 0 1,1-1-1,0 0 0,0 0 0,0 0 0,0 0 0,0-1 0,0 0 0,0-1 1,0 1-1,0-1 0,0 0 0,7-3 0,1 0-1965,0-1 0,0-1-1,0 0 1,-1-1 0,23-15 0,-14 4-4071</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58.104"/>
    </inkml:context>
    <inkml:brush xml:id="br0">
      <inkml:brushProperty name="width" value="0.025" units="cm"/>
      <inkml:brushProperty name="height" value="0.025" units="cm"/>
    </inkml:brush>
  </inkml:definitions>
  <inkml:trace contextRef="#ctx0" brushRef="#br0">19 172 1954,'-3'-6'856,"0"0"-1,1 1 1,0-1-1,0 0 1,0-1 0,0 1-1,1 0 1,0 0 0,1-1-1,-1 1 1,1 0 0,0-1-1,2-11 1,-1-5 5305,7 34-3227,-2-1-2671,42 132 1286,-48-142-1569,0 1 1,0 0 0,0-1 0,0 1 0,0 0 0,0-1 0,0 1 0,1-1 0,-1 1 0,0-1 0,0 1 0,1 0 0,-1-1 0,0 1 0,1-1 0,-1 1 0,1-1 0,-1 0 0,0 1 0,1-1 0,-1 1 0,1-1 0,-1 0 0,1 1 0,0-1 0,-1 0 0,1 0 0,-1 1 0,1-1 0,-1 0 0,1 0 0,0 0 0,-1 0 0,1 0 0,0 0 0,-1 0 0,1 0 0,-1 0 0,1 0 0,0 0 0,-1 0 0,1 0 0,0 0 0,-1 0 0,1-1 0,-1 1 0,1 0 0,-1-1 0,1 1 0,-1 0 0,1-1 0,-1 1 0,1 0 0,-1-1 0,1 1 0,-1-1 0,0 1 0,1-1 0,-1 1 0,0-1 0,1 0 0,-1 0 0,19-38-1090,-13 14 839,0 1-1,-2-1 1,-1-1-1,-1 1 1,-1-30-1,-1 62 490,-1 11 65,2-1 0,0 1 0,4 17 1,-4-32-311,-1 0 0,1 0 1,-1 0-1,1 0 0,0 0 1,0 0-1,0-1 0,1 1 1,-1 0-1,1-1 1,-1 1-1,1 0 0,0-1 1,0 0-1,0 1 0,0-1 1,1 0-1,-1 0 1,0-1-1,1 1 0,-1 0 1,1-1-1,0 1 0,0-1 1,4 2-1,-7-3-154,1 0 1,0 0-1,0 0 0,0 0 0,0 0 1,0 0-1,0 0 0,0 0 1,0 0-1,0 0 0,0 0 0,0-1 1,0 1-1,0 0 0,0-1 1,-1 1-1,1-1 0,0 1 0,0-1 1,0 1-1,-1-1 0,1 1 0,0-1 1,-1 0-1,1 0 0,0 1 1,-1-1-1,1 0 0,0-1 0,10-19-6514</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58.516"/>
    </inkml:context>
    <inkml:brush xml:id="br0">
      <inkml:brushProperty name="width" value="0.025" units="cm"/>
      <inkml:brushProperty name="height" value="0.025" units="cm"/>
    </inkml:brush>
  </inkml:definitions>
  <inkml:trace contextRef="#ctx0" brushRef="#br0">0 0 12588,'0'0'9113,"1"12"-7992,2 34-347,3-1 0,2 0 0,2 0 0,1-1 0,21 50 0,-31-92-811,0 0 0,0 1-1,0-1 1,0 0 0,0 0 0,0 0 0,1 0 0,-1 0-1,1-1 1,-1 1 0,1 0 0,0-1 0,0 1-1,0-1 1,-1 1 0,2-1 0,-1 0 0,0 0 0,0 0-1,0 0 1,0 0 0,1 0 0,-1-1 0,0 1-1,1-1 1,-1 0 0,5 1 0,-4-2-395,1 0 0,-1 1 0,1-1-1,-1-1 1,1 1 0,-1 0 0,0-1 0,0 1 0,0-1 0,1 0 0,-2 0 0,1-1-1,0 1 1,0 0 0,-1-1 0,1 0 0,3-4 0,9-17-5947</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59.148"/>
    </inkml:context>
    <inkml:brush xml:id="br0">
      <inkml:brushProperty name="width" value="0.025" units="cm"/>
      <inkml:brushProperty name="height" value="0.025" units="cm"/>
    </inkml:brush>
  </inkml:definitions>
  <inkml:trace contextRef="#ctx0" brushRef="#br0">82 112 13773,'0'0'1527,"-9"5"816,5-2-2131,-1-1-1,0 1 0,1 0 0,0 0 1,0 0-1,0 0 0,0 1 0,0 0 1,1-1-1,-1 1 0,1 1 0,0-1 1,1 0-1,-1 1 0,1 0 0,0-1 1,0 1-1,0 0 0,0 0 0,0 8 1,0-6 48,1 0 0,0 0 0,1 0 1,0 0-1,0 0 0,1 0 1,1 11-1,-1-17-214,0 1-1,-1 0 1,1-1-1,0 1 1,0 0-1,0-1 1,0 1-1,1-1 1,-1 0-1,0 1 1,0-1-1,1 0 1,-1 0-1,1 0 1,-1 0-1,1 0 1,0 0-1,-1 0 1,1-1-1,0 1 1,-1 0-1,1-1 1,0 1-1,0-1 1,0 0 0,0 0-1,-1 0 1,1 0-1,0 0 1,0 0-1,0 0 1,0-1-1,2 0 1,3 0 5,0-1 1,-1 0 0,1-1-1,0 0 1,-1 0-1,0 0 1,0 0 0,0-1-1,0 0 1,-1-1-1,1 1 1,-1-1 0,0 0-1,0 0 1,-1-1 0,0 1-1,7-12 1,-5 7-58,0 0-1,-1 0 1,0 0-1,-1-1 1,0 1 0,0-1-1,-1 0 1,-1-1 0,0 1-1,1-16 1,-7 11-76,-5 22-1,-8 26-8,12-21 247,0 1 1,1-1-1,0 1 1,1 0-1,0 0 0,1 0 1,1 0-1,0 0 1,0 15-1,2-26-139,-1 0 0,0 0 0,1 0 0,-1-1 0,1 1 0,-1 0 0,1-1 0,-1 1 0,1 0 0,-1-1 0,1 1-1,0 0 1,-1-1 0,1 1 0,0-1 0,0 0 0,-1 1 0,1-1 0,0 1 0,0-1 0,0 0 0,0 0 0,-1 1 0,1-1 0,0 0 0,0 0 0,0 0 0,0 0 0,0 0 0,-1 0 0,1 0 0,0 0 0,0-1-1,0 1 1,0 0 0,-1 0 0,1-1 0,0 1 0,0-1 0,0 1 0,-1 0 0,1-1 0,1 0 0,34-22 59,23-37-146,-45 45-287,0 0-1,1 0 1,27-19-1,-42 34 350,0 0 1,1-1-1,-1 1 0,0 0 0,1 0 1,-1 0-1,0 0 0,1-1 0,-1 1 0,0 0 1,1 0-1,-1 0 0,1 0 0,-1 0 1,0 0-1,1 0 0,-1 0 0,0 0 1,1 0-1,-1 0 0,1 0 0,-1 0 1,0 0-1,1 0 0,-1 1 0,0-1 1,1 0-1,-1 0 0,0 0 0,1 1 0,-1-1 1,0 0-1,0 0 0,1 0 0,-1 1 1,0-1-1,0 0 0,1 1 0,-1-1 1,0 0-1,1 1 0,5 24-51,-3 44 461,-3-51-131,5 3 389,-5-21-633,0 0-1,1 0 1,-1 0 0,0 1 0,0-1-1,1 0 1,-1 0 0,0 0 0,1 0-1,-1 0 1,0 0 0,0 0 0,1 0-1,-1 0 1,0 0 0,0 0 0,1 0-1,-1 0 1,0-1 0,1 1 0,-1 0-1,0 0 1,0 0 0,1 0 0,-1 0-1,0-1 1,0 1 0,0 0 0,1 0-1,-1 0 1,0-1 0,0 1 0,0 0-1,1 0 1,-1 0 0,0-1 0,17-31 939,-12 17-913,-1 0 0,0-1-1,-1 0 1,2-20 0,-5 31-99,1 0 0,-1 0 0,0 1 0,0-1 0,-1 0 0,1 1 0,-1-1 0,0 1 1,0-1-1,-1 0 0,1 1 0,-1 0 0,0-1 0,0 1 0,-1 0 0,1 0 0,-1 0 0,-6-6 1,7 10-2250,4 6 1099,11 7-609,-6-12 559,-1 1 0,1-1 0,0 0 0,0-1 0,-1 0 0,1 0 0,0 0 0,0-1 0,6-1 0,8-7-2934</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59.733"/>
    </inkml:context>
    <inkml:brush xml:id="br0">
      <inkml:brushProperty name="width" value="0.025" units="cm"/>
      <inkml:brushProperty name="height" value="0.025" units="cm"/>
    </inkml:brush>
  </inkml:definitions>
  <inkml:trace contextRef="#ctx0" brushRef="#br0">94 92 7143,'0'0'7265,"-9"-2"-4793,6 1-2390,1 0 30,1 0 0,-1 1 0,0-1 0,0 0 0,0 1 0,0-1 0,0 1 0,0 0 0,0-1-1,1 1 1,-1 0 0,0 0 0,0 1 0,0-1 0,0 0 0,0 1 0,0-1 0,0 1 0,0-1 0,0 1-1,1 0 1,-1 0 0,0 0 0,1 0 0,-1 0 0,0 0 0,1 0 0,-1 1 0,1-1 0,0 0-1,-1 1 1,1-1 0,0 1 0,0 0 0,0-1 0,0 1 0,-1 3 0,-1 3 267,-1 1 0,2-1 0,0 1 1,0-1-1,0 1 0,1 0 0,0 0 0,1 9 1,0-17-350,0 1 1,0 0 0,0-1-1,0 1 1,1 0 0,-1-1-1,0 1 1,1 0 0,-1-1-1,1 1 1,0-1-1,0 1 1,0-1 0,-1 1-1,1-1 1,0 0 0,1 0-1,-1 1 1,0-1 0,0 0-1,0 0 1,1 0 0,-1 0-1,1 0 1,-1 0 0,1 0-1,-1-1 1,1 1 0,-1-1-1,1 1 1,0-1 0,-1 1-1,1-1 1,0 0 0,-1 0-1,1 0 1,0 0 0,-1 0-1,1 0 1,0 0 0,-1-1-1,1 1 1,0 0 0,-1-1-1,1 0 1,-1 1 0,4-3-1,-1 1-30,0 0-1,0 0 1,0-1-1,0 1 1,0-1-1,0 0 1,-1-1-1,7-6 1,-8 7-160,0 0 0,1 1 0,-1-1 0,1 1 1,0-1-1,0 1 0,0 0 0,0 0 0,0 0 0,0 0 0,0 1 0,1-1 1,-1 1-1,1 0 0,5-2 0,-7 4 133,0 0 1,-1-1 0,1 1-1,0 0 1,-1 0-1,1 0 1,-1 0-1,1 0 1,-1 0-1,1 1 1,-1-1-1,0 0 1,0 1-1,1-1 1,-1 1 0,0-1-1,0 1 1,-1 0-1,1-1 1,0 1-1,-1 0 1,1 0-1,-1-1 1,1 1-1,-1 2 1,13 59 244,-11-52-164,3 22 981,1 66 0,-6-88-792,0 1 0,-1-1 0,0 1 0,-1-1 0,-1 0 0,0 0 0,0 0 0,-1 0 0,-6 13 0,10-23-234,0 0 0,-1 0-1,1 0 1,0-1 0,-1 1 0,1 0 0,0 0 0,-1 0 0,1-1 0,-1 1 0,0 0-1,1-1 1,-1 1 0,1 0 0,-1-1 0,0 1 0,0-1 0,1 1 0,-1-1 0,0 1-1,0-1 1,0 1 0,1-1 0,-1 0 0,0 0 0,0 1 0,0-1 0,0 0 0,0 0-1,0 0 1,0 0 0,1 0 0,-3 0 0,2-1-11,-1-1 0,1 1 0,-1-1-1,1 1 1,0-1 0,0 0 0,0 1 0,0-1 0,0 0 0,0 0 0,0 0-1,0 1 1,0-5 0,-13-67-500,13 51 467,2-1-1,0 0 0,1 0 0,1 1 1,1 0-1,1-1 0,1 1 0,1 1 1,1-1-1,1 1 0,0 1 1,24-37-1,-17 33 124,-11 17-71,1-1 1,-1 1 0,-1-1 0,1 0-1,-2-1 1,1 1 0,-1-1 0,0 0-1,-1 1 1,2-10 0,-4 17-20,0 1 0,0 0 1,0-1-1,0 1 1,0-1-1,0 1 0,0 0 1,0-1-1,0 1 0,0 0 1,-1-1-1,1 1 1,0 0-1,0-1 0,0 1 1,0 0-1,-1 0 0,1-1 1,0 1-1,0 0 0,-1 0 1,1-1-1,0 1 1,0 0-1,-1 0 0,1 0 1,0-1-1,-1 1 0,1 0 1,0 0-1,-1 0 0,1 0 1,0 0-1,-1 0 1,1 0-1,0 0 0,-1-1 1,1 1-1,0 0 0,-1 1 1,1-1-1,0 0 0,-1 0 1,1 0-1,0 0 1,-1 0-1,1 0 0,0 0 1,-1 0-1,1 1 0,0-1 1,-1 0-1,1 0 0,0 0 1,-1 1-1,1-1 1,-19 14-50,13-7 47,1 0 0,0 0 1,0 0-1,1 1 1,0-1-1,0 1 1,1 0-1,0 0 1,0 0-1,1 0 0,0 1 1,0-1-1,1 1 1,0-1-1,1 1 1,0 0-1,1 10 1,0-18 3,-1 1 0,1-1 0,0 1 1,0-1-1,0 1 0,0-1 0,0 0 1,0 0-1,0 1 0,0-1 0,0 0 1,0 0-1,1 0 0,-1 0 1,1 0-1,-1 0 0,0-1 0,1 1 1,-1 0-1,1-1 0,0 1 0,-1-1 1,1 0-1,-1 1 0,1-1 0,0 0 1,-1 0-1,1 0 0,0 0 1,-1 0-1,4-1 0,2 1-201,-1-1 0,1 0 0,0 0 0,0 0 0,-1-1 0,11-4 0,35-24-4866,-22 5-2454,-9 0-2387</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1:00.096"/>
    </inkml:context>
    <inkml:brush xml:id="br0">
      <inkml:brushProperty name="width" value="0.025" units="cm"/>
      <inkml:brushProperty name="height" value="0.025" units="cm"/>
    </inkml:brush>
  </inkml:definitions>
  <inkml:trace contextRef="#ctx0" brushRef="#br0">1 24 6118,'0'0'15278,"-1"8"-14167,1 1-861,1 0 1,-1 0-1,1 0 1,1 0-1,0 0 1,0-1-1,6 15 1,-7-21-235,-1 0 1,1-1 0,0 1 0,0 0 0,0 0 0,0-1 0,0 1-1,0 0 1,0-1 0,1 1 0,-1-1 0,0 1 0,1-1 0,0 0-1,-1 0 1,1 0 0,-1 0 0,1 0 0,0 0 0,0 0 0,0 0-1,0-1 1,0 1 0,-1-1 0,1 1 0,0-1 0,0 0 0,0 0 0,0 0-1,0 0 1,0 0 0,0 0 0,0 0 0,0-1 0,0 1 0,0-1-1,0 1 1,0-1 0,0 0 0,-1 0 0,1 0 0,0 0 0,0 0-1,-1 0 1,1 0 0,-1-1 0,3-1 0,3-3-219,-1-1 0,0 1 0,0-1 1,0 0-1,0 0 0,-1-1 0,-1 1 0,1-1 0,-1 0 0,0-1 1,-1 1-1,0-1 0,-1 1 0,1-1 0,0-11 0,-3 43 264,4 59 689,-3-76-938,0 0 0,0 0 0,1 0 0,0 0 0,0 0 0,1-1 0,0 1 0,0-1 0,0 0 0,0 0 1,6 7-1,-1-5-5227</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1:01.024"/>
    </inkml:context>
    <inkml:brush xml:id="br0">
      <inkml:brushProperty name="width" value="0.025" units="cm"/>
      <inkml:brushProperty name="height" value="0.025" units="cm"/>
    </inkml:brush>
  </inkml:definitions>
  <inkml:trace contextRef="#ctx0" brushRef="#br0">0 1 5221,'0'0'17654,"5"7"-16362,21 48 295,-20-38-1102,2 0 1,0 0-1,14 21 1,-21-36-457,0-1 1,0 0-1,0 1 1,0-1 0,1 0-1,-1 0 1,0 0 0,1 0-1,-1 0 1,0 0-1,1 0 1,-1-1 0,1 1-1,0 0 1,-1-1 0,1 1-1,-1-1 1,1 1 0,0-1-1,-1 0 1,1 0-1,0 0 1,2 0 0,-1-1 14,1 0 0,-1 0 0,0 0 0,0 0 0,0-1 0,1 1 1,-1-1-1,0 0 0,-1 0 0,6-4 0,4-6 50,0 0-1,-1-1 1,15-23-1,-23 32-94,8-15 13,11-16 14,-21 33-27,-1 1 1,1 0-1,0-1 0,0 1 1,0 0-1,0 0 0,1 0 1,-1 0-1,0 0 1,0 0-1,1 0 0,-1 0 1,1 1-1,-1-1 1,0 0-1,1 1 0,2-1 1,-3 1-2,0 1-1,0-1 1,0 1 0,0 0 0,0 0 0,0-1 0,-1 1 0,1 0 0,0 0 0,0 0 0,-1 0-1,1 0 1,-1 0 0,1 0 0,-1 0 0,1 0 0,-1 0 0,0 0 0,1 3 0,9 31-31,-7-24 28,0 2 10,11 32 37,-13-43-39,-1-1 0,1 0-1,-1 1 1,1-1 0,-1 1-1,1-1 1,0 0 0,0 0 0,0 1-1,0-1 1,0 0 0,0 0-1,0 0 1,0 0 0,0 0-1,0 0 1,0 0 0,1-1-1,-1 1 1,0 0 0,1-1-1,-1 1 1,3 0 0,-2-2 25,0 0 1,0 0-1,0-1 1,0 1-1,0 0 1,-1-1-1,1 0 1,0 1-1,0-1 1,-1 0-1,1 0 1,-1 1-1,0-1 1,0-1-1,0 1 1,0 0 0,0 0-1,0 0 1,1-3-1,8-26-2634,-6 7-7973,-4 17 2518</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1:01.369"/>
    </inkml:context>
    <inkml:brush xml:id="br0">
      <inkml:brushProperty name="width" value="0.025" units="cm"/>
      <inkml:brushProperty name="height" value="0.025" units="cm"/>
    </inkml:brush>
  </inkml:definitions>
  <inkml:trace contextRef="#ctx0" brushRef="#br0">0 0 9545,'0'0'13773,"45"36"-15599,-31-28-1120,-5-4-2916</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1:01.851"/>
    </inkml:context>
    <inkml:brush xml:id="br0">
      <inkml:brushProperty name="width" value="0.025" units="cm"/>
      <inkml:brushProperty name="height" value="0.025" units="cm"/>
    </inkml:brush>
  </inkml:definitions>
  <inkml:trace contextRef="#ctx0" brushRef="#br0">0 225 10314,'0'0'13378,"2"12"-12166,1 5-889,1 1 1,1-1 0,1 0 0,0-1 0,9 17 0,-12-27-229,1 0 0,0 0 0,0 0 0,0-1 1,0 1-1,1-1 0,0 0 0,7 5 0,-9-8-50,0 0-1,0 0 0,0-1 0,0 1 1,0-1-1,0 0 0,0 0 1,1 0-1,-1 0 0,0 0 0,1-1 1,-1 0-1,1 1 0,-1-1 0,0 0 1,1-1-1,-1 1 0,5-2 0,-5 1 27,0-1 0,1 0 0,-1 0 1,0-1-1,0 1 0,-1 0 0,1-1 0,0 0 0,-1 0 0,0 1 0,1-1 0,-1-1 0,-1 1 0,1 0 0,0 0 0,-1-1 0,1 1 0,-1-1 0,0 1 0,0-5 0,4-9-22,-1 0 0,4-34 0,-8 42-29,2 1-14,-1 1 0,-1-1 0,0 1 0,0-1 0,0 1 0,-1-1 0,0 0 0,0 1 0,-5-14 0,6 21-7,0-1 0,0 1 0,0-1 0,-1 1 0,1-1 0,0 1 0,0-1 0,-1 1 0,1-1 0,0 1 0,-1 0 0,1-1-1,-1 1 1,1-1 0,0 1 0,-1 0 0,1-1 0,-1 1 0,1 0 0,-1 0 0,1-1 0,-1 1 0,0 0 0,1 0 0,-1 0 0,1 0 0,-1 0-1,1 0 1,-1 0 0,1 0 0,-1 0 0,0 0 0,1 0 0,-1 0 0,1 0 0,-1 0 0,1 0 0,-1 1 0,1-1 0,-1 0 0,1 0 0,-1 1 0,1-1-1,-1 0 1,1 1 0,-1-1 0,1 0 0,0 1 0,-1-1 0,1 1 0,0-1 0,-1 0 0,1 1 0,0-1 0,-1 1 0,1-1 0,0 1 0,0-1-1,0 1 1,-1 0 0,1-1 0,0 1 0,0-1 0,0 1 0,0-1 0,0 1 0,0-1 0,0 2 0,-1 1-6,1 0 0,-1 1 1,0-1-1,1 0 0,0 0 0,0 1 0,0-1 1,0 0-1,0 1 0,1-1 0,1 5 1,-1-5 6,1-1 0,-1 0 1,1 0-1,0 0 0,0 0 1,0 0-1,0 0 1,0-1-1,0 1 0,1-1 1,-1 0-1,0 1 1,1-1-1,-1 0 0,1 0 1,0-1-1,-1 1 0,1 0 1,-1-1-1,1 0 1,0 1-1,0-1 0,-1 0 1,1 0-1,0-1 1,-1 1-1,1-1 0,0 1 1,-1-1-1,5-2 0,3 1 1,-1-2-1,-1 1 1,1-1-1,-1-1 1,1 0-1,-1 0 1,11-9-1,-12 7-17,1 0-1,-1-1 0,-1 1 1,0-2-1,0 1 0,0 0 1,-1-1-1,0 0 0,-1-1 0,0 1 1,-1-1-1,1 1 0,-2-1 1,1 0-1,-2 0 0,1 0 1,-1 0-1,-1-20 0,0 30 18,0-1-1,0 1 0,1-1 1,-1 0-1,0 1 1,0-1-1,0 1 0,0-1 1,0 1-1,0-1 1,0 0-1,0 1 1,0-1-1,-1 1 0,1-1 1,0 1-1,0-1 1,0 0-1,-1 1 0,1-1 1,0 1-1,-1-1 1,1 1-1,0-1 1,-1 1-1,1 0 0,0-1 1,-1 1-1,1-1 1,-1 1-1,1 0 0,-1-1 1,1 1-1,-1 0 1,1 0-1,-1-1 1,1 1-1,-1 0 0,0 0 1,1 0-1,-1 0 1,1 0-1,-1 0 0,0 0 1,1 0-1,-1 0 1,1 0-1,-1 0 0,1 0 1,-1 0-1,0 0 1,1 0-1,-1 1 1,1-1-1,-1 0 0,1 0 1,-1 1-1,1-1 1,-1 0-1,1 1 0,-1-1 1,1 0-1,0 1 1,-1-1-1,0 2 0,-3 1-7,0 0-1,0 1 0,0-1 0,1 1 0,-1 0 0,-3 7 0,0 3 29,0 0 1,1 0-1,1 1 1,1 0 0,-3 15-1,5-22 23,0 1 0,1 0 0,0 0 1,1-1-1,0 1 0,0 0 0,1 0 0,0 0 0,1-1 1,3 12-1,-4-17-122,0-1 1,0 0 0,0 1 0,0-1 0,0 0-1,1 0 1,-1 0 0,1 0 0,-1 0 0,1 0 0,0-1-1,-1 1 1,1 0 0,0-1 0,0 1 0,1-1-1,-1 0 1,0 0 0,0 0 0,1 0 0,-1 0-1,0 0 1,1-1 0,-1 1 0,1-1 0,-1 1-1,0-1 1,1 0 0,-1 0 0,1 0 0,-1-1-1,1 1 1,-1 0 0,5-2 0,-1 0-1084,0 0 1,0-1 0,-1 1-1,1-1 1,-1 0-1,1 0 1,-1-1-1,0 0 1,0 0-1,-1 0 1,1 0 0,5-8-1,9-16-6258</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1:02.209"/>
    </inkml:context>
    <inkml:brush xml:id="br0">
      <inkml:brushProperty name="width" value="0.025" units="cm"/>
      <inkml:brushProperty name="height" value="0.025" units="cm"/>
    </inkml:brush>
  </inkml:definitions>
  <inkml:trace contextRef="#ctx0" brushRef="#br0">67 19 11915,'0'0'10015,"-9"-4"-8670,-29-11-533,37 15-801,1 0 1,-1 0 0,0 0-1,0 0 1,1 0-1,-1 0 1,0 0 0,1 1-1,-1-1 1,0 0-1,1 0 1,-1 1 0,0-1-1,1 0 1,-1 1-1,1-1 1,-1 0 0,0 1-1,1-1 1,-1 1-1,1-1 1,-1 1 0,1-1-1,-1 1 1,1 0-1,0-1 1,-1 1 0,1-1-1,0 1 1,-1 0-1,1-1 1,0 1 0,0 0-1,0-1 1,0 1-1,-1 0 1,1 0 0,0-1-1,0 1 1,1 1-1,-2 33-1,1-31 44,0-3-52,1 0 1,-1-1-1,1 1 0,-1 0 0,1-1 1,-1 1-1,1-1 0,-1 1 1,1-1-1,0 1 0,-1-1 0,1 1 1,0-1-1,0 0 0,-1 1 0,1-1 1,0 0-1,0 0 0,-1 0 1,1 0-1,0 1 0,0-1 0,-1 0 1,1 0-1,0 0 0,0 0 1,0-1-1,33 1-100,-26 0-50,18-2-503,30 1-974,-53 1 1590,-1 0 0,1 1 0,0-1-1,0 1 1,-1-1 0,1 1 0,0 0-1,-1 0 1,1 0 0,-1 0 0,1 0-1,-1 1 1,0-1 0,1 1 0,1 2-1,-2-2 168,-1 0 0,0 0 0,0 0 0,0 0 0,-1 1 0,1-1-1,0 1 1,-1-1 0,0 0 0,1 1 0,-1-1 0,0 1 0,0-1-1,0 1 1,-1-1 0,1 0 0,0 1 0,-1-1 0,0 1 0,1-1-1,-1 0 1,0 0 0,0 1 0,-1-1 0,1 0 0,0 0 0,-1 0 0,1 0-1,-3 2 1,-4 5 96,1 0-1,-1 0 0,-1-1 1,-15 13-1,20-18-214,0-1 0,-1 1 0,1-1 0,-1 1 0,0-1 0,0-1 0,0 1-1,-9 1 1,13-2-96,0-1 0,0 0 0,-1 0 0,1 0 0,0 0 0,0 0 0,0 0 0,0 0 0,0 0 0,0-1-1,-1 1 1,1 0 0,0-1 0,0 1 0,0-1 0,0 1 0,0-1 0,0 1 0,0-1 0,0 0 0,1 1 0,-1-1 0,0 0-1,0 0 1,1 0 0,-1 0 0,0 0 0,1 0 0,-1 0 0,1 0 0,-1 0 0,1 0 0,-1 0 0,1 0 0,0 0 0,-1 0-1,1 0 1,0 0 0,0 0 0,0-1 0,0 1 0,0 0 0,0-2 0,5-56-7300,5 22 929</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1:03.025"/>
    </inkml:context>
    <inkml:brush xml:id="br0">
      <inkml:brushProperty name="width" value="0.025" units="cm"/>
      <inkml:brushProperty name="height" value="0.025" units="cm"/>
    </inkml:brush>
  </inkml:definitions>
  <inkml:trace contextRef="#ctx0" brushRef="#br0">5 1 13805,'0'0'6780,"0"10"-5494,-2 31 41,2 0 0,2 1-1,11 59 1,2-22-118,-10-47-822,0-1 1,3 0-1,0-1 1,2 1-1,23 47 1,-33-77-383,0 0 0,1 0-1,-1 0 1,1 0 0,-1 0 0,1 0 0,-1 0 0,1 0 0,-1-1 0,1 1 0,-1 0 0,1 0-1,0-1 1,0 1 0,-1 0 0,1-1 0,0 1 0,0-1 0,0 1 0,0-1 0,0 1 0,1-1 0,2-17 111,-11-37-46,-1 36-181,1 0 1,-2 1 0,-1 0-1,0 0 1,-1 1 0,0 1-1,-1 0 1,-25-24 0,42 46-142,16 4 247,-16-9-18,0 0 0,1-1-1,-1 0 1,1 0-1,0-1 1,-1 1 0,1-1-1,0 0 1,-1-1-1,1 0 1,-1 0 0,1 0-1,-1 0 1,1-1-1,-1 0 1,0 0 0,0 0-1,0-1 1,8-5-1,0-2-56,-1-1 0,0-1 0,0 0 0,-2-1 0,12-16 0,0 1 137,-22 27-55,0 1 0,0 0 0,0-1-1,0 1 1,0 0 0,1-1 0,-1 1 0,0 0 0,0-1 0,1 1-1,-1 0 1,0 0 0,0-1 0,1 1 0,-1 0 0,0 0 0,1-1-1,-1 1 1,0 0 0,1 0 0,-1 0 0,0 0 0,1 0 0,-1 0-1,1-1 1,-1 1 0,0 0 0,1 0 0,-1 0 0,0 0 0,1 0-1,-1 1 1,1-1 0,-1 0 0,0 0 0,1 0 0,-1 0 0,0 0 0,1 0-1,-1 0 1,0 1 0,1-1 0,-1 0 0,0 0 0,1 1 0,-1-1-1,9 24 78,-3 28 177,-6-45-269,4 22 894,-4-29-867,1 1-1,-1-1 0,1 0 0,-1 1 1,0-1-1,1 1 0,-1-1 0,1 0 1,-1 0-1,1 1 0,-1-1 0,1 0 1,-1 1-1,1-1 0,-1 0 0,1 0 1,-1 0-1,1 0 0,-1 0 1,1 0-1,0 0 0,-1 0 0,1 0 1,-1 0-1,1 0 0,-1 0 0,1 0 1,-1 0-1,1 0 0,0 0 0,-1-1 1,1 1-1,-1 0 0,1 0 1,-1-1-1,0 1 0,1 0 0,-1-1 1,1 1-1,-1-1 0,1 1 0,-1 0 1,0-1-1,1 1 0,-1-2 0,8-5-4,-1 0 0,0 0 0,0-1 0,5-9-1,-9 12-70,1-1-1,0 1 0,0-1 0,1 1 0,-1 0 0,1 1 1,0-1-1,0 1 0,1 0 0,0 0 0,9-4 0,-14 8 58,0 0-1,0 0 0,0 0 0,-1 0 0,1 0 0,0 0 0,0 0 0,0 0 0,0 0 0,0 1 0,0-1 0,0 0 0,0 1 0,0-1 0,0 1 1,-1-1-1,1 1 0,0-1 0,0 1 0,-1-1 0,1 1 0,0 0 0,-1 0 0,1-1 0,0 1 0,-1 0 0,1 0 0,-1 0 0,0-1 0,1 1 1,-1 0-1,0 0 0,1 0 0,-1 0 0,0 1 0,11 45 42,-8-27-35,-3-19 19,0 0 1,0 0-1,0 0 0,1 0 0,-1 0 0,0 0 1,0 0-1,1 1 0,-1-1 0,1 0 0,-1 0 0,1 0 1,-1 0-1,1-1 0,-1 1 0,1 0 0,0 0 1,0 0-1,-1 0 0,1-1 0,0 1 0,0 0 0,0-1 1,0 1-1,0-1 0,0 1 0,0-1 0,0 1 1,0-1-1,0 0 0,2 1 0,-1-2-2,0 0 1,0 0-1,-1 0 1,1 0-1,0 0 0,0 0 1,-1-1-1,1 1 0,-1-1 1,1 1-1,-1-1 0,0 0 1,1 1-1,1-4 0,6-12-63,0 0-1,9-26 1,-1-4-697,-17 47 739,1 0 0,-1 0 0,0 0 0,0 0 0,0 0 0,0 0 0,0 0 0,0 1 0,0-1 0,0 0 0,0 0 0,0 0 0,0 0 0,0 0 0,1 0 0,-1 0 0,0 0 0,0 0 0,0 0 0,0 1 0,0-1 0,0 0 0,0 0 0,1 0 0,-1 0 0,0 0 0,0 0 0,0 0 0,0 0 0,0 0 0,0 0 0,1 0 0,-1 0 0,0 0 0,0 0 0,0 0 0,0 0 0,0 0 0,0 0 0,1-1 0,-1 1 0,0 0 0,0 0 0,0 0 0,0 0 0,0 0 0,3 13-59,-4 10 98,0-14 0,1-1 1,0 1 0,0 0 0,1-1 0,0 1 0,4 14 0,-4-22-45,-1-1 1,0 1 0,0-1 0,1 1-1,-1-1 1,1 0 0,-1 1-1,0-1 1,1 0 0,-1 1-1,1-1 1,-1 0 0,0 1-1,1-1 1,-1 0 0,1 0 0,-1 0-1,1 0 1,-1 1 0,1-1-1,-1 0 1,1 0 0,0 0-1,-1 0 1,1 0 0,-1 0 0,1 0-1,-1 0 1,1 0 0,-1-1-1,1 1 1,8-7-5210,-4-4-1125</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14.551"/>
    </inkml:context>
    <inkml:brush xml:id="br0">
      <inkml:brushProperty name="width" value="0.025" units="cm"/>
      <inkml:brushProperty name="height" value="0.025" units="cm"/>
    </inkml:brush>
  </inkml:definitions>
  <inkml:trace contextRef="#ctx0" brushRef="#br0">89 38 4228,'0'0'16741,"-10"-2"-15508,7 1-1147,0 0 0,0 0 0,0 1 0,0 0 0,0-1 0,0 1 0,0 0 0,0 0 0,0 1 0,0-1 0,-5 2-1,6-1-7,0 0-1,-1 1 0,1-1 0,0 1 1,1 0-1,-1 0 0,0-1 0,0 1 1,1 0-1,-1 1 0,1-1 0,-1 0 1,1 0-1,0 1 0,0-1 0,0 0 1,0 1-1,1-1 0,-1 1 0,0 2 1,0 1 59,-1 0 1,1-1-1,0 1 1,0 0-1,0 1 1,1-1-1,0 0 1,1 0-1,-1 0 1,1 0-1,0 0 1,0 0-1,4 7 1,-4-10-115,1 0 1,0 0 0,-1-1-1,1 1 1,0-1 0,1 1-1,-1-1 1,0 0 0,1 0 0,0 0-1,-1 0 1,1 0 0,0-1-1,0 1 1,0-1 0,0 0-1,0 0 1,0 0 0,0 0-1,0 0 1,0-1 0,1 1-1,-1-1 1,0 0 0,7 0 0,-5-1 26,0 1 1,0-1-1,0 0 1,0-1-1,0 1 1,0-1-1,-1 0 1,1 0-1,0 0 1,-1-1-1,0 0 1,1 0-1,-1 0 1,0 0-1,0 0 1,-1-1-1,1 0 1,-1 0-1,0 0 1,0 0-1,0 0 1,0-1-1,-1 1 1,3-9-1,-3 10-23,-1-1 0,1 1 0,-1-1-1,0 1 1,0-1 0,-1 0 0,1 0-1,-1 1 1,0-1 0,0 0 0,0 1-1,0-1 1,-1 0 0,1 0 0,-1 1 0,0-1-1,0 1 1,-1-1 0,1 1 0,-1-1-1,1 1 1,-1 0 0,0-1 0,0 1-1,-1 0 1,1 1 0,-1-1 0,1 0-1,-1 1 1,0-1 0,0 1 0,0 0 0,-7-4-1,3 3-398,-1 0-1,0 0 1,0 1-1,0-1 1,0 2-1,0-1 1,-1 1-1,-11 0 1,19 1 179,1 0 1,0 0-1,-1 0 1,1 0 0,-1 0-1,1 0 1,0 0-1,-1 0 1,1 0-1,-1 0 1,1 0-1,0 0 1,-1 1 0,1-1-1,0 0 1,-1 0-1,1 0 1,0 0-1,-1 1 1,1-1-1,0 0 1,-1 0-1,1 1 1,0-1 0,-1 0-1,1 0 1,0 1-1,0-1 1,-1 0-1,1 1 1,0-1-1,0 0 1,0 1 0,0-1-1,-1 1 1,1-1-1,0 0 1,0 1-1,0 0 1,-1 8-7981</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1:04.016"/>
    </inkml:context>
    <inkml:brush xml:id="br0">
      <inkml:brushProperty name="width" value="0.025" units="cm"/>
      <inkml:brushProperty name="height" value="0.025" units="cm"/>
    </inkml:brush>
  </inkml:definitions>
  <inkml:trace contextRef="#ctx0" brushRef="#br0">4 463 4837,'-4'12'14575,"15"-12"-9480,16-14-3433,-18 3-1482,0-1 1,-1 0 0,0 0 0,-1-1-1,0 0 1,-1 0 0,-1 0 0,0-1-1,-1 0 1,0 0 0,-1 0 0,0 0-1,0-28 1,-2 41-179,-1 1 1,0-1-1,0 0 0,0 1 1,1-1-1,-1 0 0,0 1 0,0-1 1,0 0-1,0 1 0,0-1 1,0 0-1,-1 0 0,1 1 0,0-1 1,0 0-1,0 1 0,0-1 1,-1 0-1,1 1 0,0-1 0,-1 1 1,1-1-1,-1 0 0,1 1 1,-1-1-1,1 1 0,-1-1 0,1 1 1,-1-1-1,1 1 0,-1 0 1,1-1-1,-1 1 0,0 0 0,1-1 1,-1 1-1,0 0 0,1 0 1,-1-1-1,0 1 0,1 0 0,-1 0 1,0 0-1,0 0 0,1 0 1,-1 0-1,0 0 0,1 0 0,-1 0 1,0 1-1,1-1 0,-1 0 1,-1 1-1,-1 0-6,1 1 0,-1-1 0,1 1 0,0 0 0,-1-1 0,1 1 0,0 0 0,0 1 1,0-1-1,1 0 0,-1 0 0,-2 4 0,0 4-2,0 0 0,1 0 1,0 0-1,1 0 0,0 0 0,0 0 0,1 1 1,0-1-1,1 1 0,0-1 0,4 21 0,-4-30 7,0 1 0,0-1 0,1 1 0,-1-1 0,1 0 0,-1 1 0,1-1 0,0 0 0,-1 0 0,1 1-1,0-1 1,0 0 0,0 0 0,0 0 0,0 0 0,0 0 0,0 0 0,0 0 0,1 0 0,-1 0 0,0-1-1,0 1 1,1 0 0,-1-1 0,0 1 0,1-1 0,-1 1 0,1-1 0,-1 0 0,1 0 0,-1 0-1,0 0 1,1 0 0,-1 0 0,1 0 0,-1 0 0,1 0 0,-1-1 0,1 1 0,-1 0 0,0-1 0,1 1-1,-1-1 1,0 0 0,2-1 0,5-1 21,0-1-1,0-1 1,0 0-1,-1 0 1,12-10-1,16-25 29,-29 32-41,1 0-1,0 0 1,0 0 0,0 1-1,17-11 1,-24 17-10,1 1 0,-1 0 0,1-1 0,-1 1-1,1 0 1,-1 0 0,1 0 0,-1 0 0,1-1 0,-1 1 0,1 0 0,-1 0 0,1 0 0,-1 0 0,1 0 0,0 0 0,-1 0 0,1 1 0,-1-1 0,1 0 0,-1 0 0,1 0 0,-1 0-1,1 1 1,-1-1 0,1 0 0,-1 0 0,0 1 0,1-1 0,-1 0 0,1 1 0,9 19-23,-2 23 2,-8-39 50,6 30-62,-6-33 41,0-1-1,0 1 1,0-1-1,0 1 1,0-1-1,1 0 1,-1 1-1,0-1 0,0 1 1,0-1-1,1 0 1,-1 1-1,0-1 1,0 1-1,1-1 1,-1 0-1,0 1 1,1-1-1,-1 0 0,1 0 1,-1 1-1,0-1 1,1 0-1,-1 0 1,1 0-1,-1 1 1,0-1-1,1 0 1,-1 0-1,1 0 0,-1 0 1,1 0-1,-1 0 1,1 0-1,-1 0 1,0 0-1,1 0 1,-1 0-1,1 0 1,-1 0-1,1-1 0,-1 1 1,0 0-1,1 0 1,-1 0-1,1 0 1,-1-1-1,0 1 1,1 0-1,-1-1 1,0 1-1,1 0 0,-1-1 1,0 1-1,1 0 1,-1-1-1,0 1 1,0 0-1,1-1 1,-1 1-1,0-1 0,0 1 1,0 0-1,0-1 1,0 1-1,1-1 1,50-77 589,-8-7-4208,-35 62-195,12-45-1,-16 48 2,-1 1 1,0-37-1,-3 13-1997</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1:04.405"/>
    </inkml:context>
    <inkml:brush xml:id="br0">
      <inkml:brushProperty name="width" value="0.025" units="cm"/>
      <inkml:brushProperty name="height" value="0.025" units="cm"/>
    </inkml:brush>
  </inkml:definitions>
  <inkml:trace contextRef="#ctx0" brushRef="#br0">120 62 1505,'-3'-8'5083,"-15"-27"-1325,18 34-3422,-1-1 1,0 1 0,1 0-1,-1-1 1,0 1-1,0 0 1,0 0 0,0 0-1,0 0 1,0 0-1,0 0 1,0 0 0,-1 0-1,1 0 1,-3-1-1,4 2-217,-1 0-1,1 0 1,-1 0-1,1 0 1,-1 1-1,1-1 1,0 0 0,-1 0-1,1 0 1,-1 0-1,1 1 1,-1-1-1,1 0 1,0 0-1,-1 1 1,1-1-1,-1 0 1,1 1-1,0-1 1,-1 1-1,1-1 1,0 0-1,0 1 1,-1-1-1,1 1 1,0-1-1,0 1 1,-1 0 0,-6 39 2738,8 22-137,13 99-1,-8-128-2879,1 0 0,1 0 0,2-1 0,23 50 0,-40-97 6,-1 0 0,0 1-1,-1 0 1,0 1 0,-1 0-1,0 0 1,-2 1 0,1 0-1,-1 1 1,-23-16 0,24 20 1291,18 7 44,9 1-1257,-1 0-943,0-2 0,0 0 0,0-1 1,23-6-1,-30 5-546,0 1 0,0-2-1,-1 1 1,1-1 0,-1 0 0,0-1 0,0 0 0,0 0 0,9-10 0,3-6-4900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1:04.733"/>
    </inkml:context>
    <inkml:brush xml:id="br0">
      <inkml:brushProperty name="width" value="0.025" units="cm"/>
      <inkml:brushProperty name="height" value="0.025" units="cm"/>
    </inkml:brush>
  </inkml:definitions>
  <inkml:trace contextRef="#ctx0" brushRef="#br0">132 10 2146,'0'0'16149,"-7"-3"-14324,4 1-1677,0 1 0,0 0 0,1 1-1,-1-1 1,0 0 0,0 1 0,0 0 0,0-1-1,0 1 1,1 0 0,-1 1 0,0-1 0,0 0-1,-5 2 1,4 0 53,0 0 0,0 0 0,0 1 0,0-1 0,0 1 0,1 0 0,-1 0 0,1 0 0,0 0 0,0 1 0,-4 4 0,5-5-69,-1 0 81,0 0 1,1 1 0,-1-1-1,1 1 1,-1 0 0,1 0-1,0 0 1,1 0 0,-1 0-1,1 0 1,-2 8 0,4-12-174,0 1 0,0 0 0,0-1 0,0 1 0,1-1 0,-1 1 0,0-1 0,0 1 0,1-1 1,-1 0-1,0 0 0,0 0 0,1 0 0,-1 0 0,0 0 0,1 0 0,-1 0 0,2-1 0,28-1 117,23-10-73,-43 8-249,1 1-1,0 0 1,-1 1 0,1 0-1,0 1 1,0 1 0,0-1-1,0 2 1,22 3-1,-32-4 174,0 1 0,0-1 0,-1 1 0,1 0 0,0-1-1,0 1 1,-1 0 0,1 0 0,0 0 0,-1 1 0,1-1-1,-1 0 1,0 0 0,1 1 0,-1-1 0,0 1 0,0-1-1,0 1 1,0 0 0,0-1 0,0 1 0,0 0 0,0 0-1,-1 0 1,1 0 0,-1-1 0,1 1 0,-1 0 0,0 0-1,0 0 1,0 0 0,0 0 0,0 0 0,0 0 0,-1 0-1,1 0 1,-1 0 0,1-1 0,-1 1 0,1 0 0,-2 2-1,-1 3 254,-1 1 0,1-1-1,-1 0 1,-1 0-1,1 0 1,-1-1 0,0 0-1,-9 9 1,8-9-138,0 0 1,-1-1-1,0 1 1,1-1-1,-2-1 1,1 1-1,0-1 1,-1 0-1,0-1 1,0 0-1,0 0 1,0-1-1,0 0 1,-15 2-1,23-5-417,-1 1 0,0-1 0,1 1-1,-1-1 1,1 1 0,-1-1 0,1 1 0,-1-1-1,1 0 1,-1 1 0,1-1 0,-1 0 0,1 1-1,0-1 1,-1 0 0,1 0 0,0 1-1,0-1 1,0 0 0,0 0 0,-1 0 0,1 1-1,0-1 1,0 0 0,1 0 0,-1 0 0,0 1-1,0-1 1,0 0 0,0 0 0,1-1 0,0-3-3883,-1-6-7787</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1:16.918"/>
    </inkml:context>
    <inkml:brush xml:id="br0">
      <inkml:brushProperty name="width" value="0.025" units="cm"/>
      <inkml:brushProperty name="height" value="0.025" units="cm"/>
    </inkml:brush>
  </inkml:definitions>
  <inkml:trace contextRef="#ctx0" brushRef="#br0">7 489 8904,'-1'-1'27,"0"1"0,1-1 1,-1 0-1,1 1 0,-1-1 0,1 0 0,-1 0 0,1 1 0,0-1 0,-1 0 0,1 0 0,0 0 0,0 0 0,-1 0 0,1 1 0,0-1 0,0 0 0,0 0 0,0 0 0,0 0 0,0 0 0,0 0 0,1 0 0,-1 1 0,0-1 0,0 0 0,1 0 0,-1 0 1,0 0-1,2 0 0,26-11 173,-22 11-208,49-10 169,1 3 0,-1 2 0,1 3-1,87 6 1,11-2 738,362 8 436,-348-3-823,2-5 150,220-27 0,273-24-256,-176 18-316,176 10-7,-126 9-27,737-87-29,-634 54-7,95-9-3,134-8 9,-520 43-25,-312 18 5,293-10-39,-270 13 57,1 3 0,-1 3 0,85 20 0,-59-6 248,-85-21-117,-2 1-294,1-1 0,-1 1-1,0-1 1,0 1 0,0-1-1,1 0 1,-1 1 0,0-1-1,0 0 1,0 0 0,0 0-1,0 0 1,0 0 0,0 1-1,0-2 1,0 1 0,1 0-1,-2 0 1,0 0-326,-18 0-3550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1:23.908"/>
    </inkml:context>
    <inkml:brush xml:id="br0">
      <inkml:brushProperty name="width" value="0.025" units="cm"/>
      <inkml:brushProperty name="height" value="0.025" units="cm"/>
    </inkml:brush>
  </inkml:definitions>
  <inkml:trace contextRef="#ctx0" brushRef="#br0">95 93 6598,'0'0'273,"-8"1"420,4-1-605,-5 0 396,-1 0 0,1 1 0,0 0 0,0 1 0,0 0 0,-15 5 0,20-1-257,13 0-40,13-1-14,89 6-114,198-7-1,-172-6-36,-14 7 4,131 21 1,-55-8 270,222-9-1,-329-10-216,228-22 81,-77 1-66,-207 20-95,573-9 37,-380 29 79,50 1 329,534-14-8,-622-6-297,-46-5 46,197-36 1,-41 3-128,-112 30 185,222 18 0,-294-4-262,460 1 109,-276-6-81,338-31 49,52-28 64,-571 55-108,-16-2 37,1 5 0,199 25-1,-248-10 25,14 3-697,-25-18-4508,-35-3 1194</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1:34.846"/>
    </inkml:context>
    <inkml:brush xml:id="br0">
      <inkml:brushProperty name="width" value="0.025" units="cm"/>
      <inkml:brushProperty name="height" value="0.025" units="cm"/>
    </inkml:brush>
  </inkml:definitions>
  <inkml:trace contextRef="#ctx0" brushRef="#br0">36 65 8456,'0'0'3742,"0"-9"-1505,2-29-256,-2 37-1901,0 0 0,0 1 0,0-1 0,0 0 0,0 0 1,0 1-1,0-1 0,1 0 0,-1 1 0,0-1 0,0 0 1,1 1-1,-1-1 0,0 1 0,1-1 0,-1 0 0,1 1 1,-1-1-1,1 1 0,-1-1 0,1 1 0,-1 0 0,1-1 1,-1 1-1,1-1 0,0 1 0,-1 0 0,1-1 0,0 1 0,-1 0 1,1 0-1,0 0 0,-1 0 0,1-1 0,0 1 0,0 0 1,-1 0-1,1 0 0,0 0 0,-1 1 0,1-1 0,0 0 1,-1 0-1,1 0 0,0 0 0,-1 1 0,1-1 0,0 0 1,-1 1-1,1-1 0,-1 0 0,1 1 0,0-1 0,-1 1 1,1-1-1,-1 1 0,1-1 0,0 2 0,1 13 301,0 1 0,-1 0-1,0-1 1,-2 1-1,0-1 1,0 1 0,-2-1-1,0 1 1,-6 20 0,-10 24 101,10-34-347,1 0 1,1 1 0,-5 48 0,11-75-128,1 1 1,0 0 0,0-1-1,0 1 1,0 0 0,0-1 0,0 1-1,0-1 1,0 1 0,1 0 0,-1-1-1,0 1 1,0 0 0,1-1 0,-1 1-1,0-1 1,0 1 0,1 0-1,-1-1 1,1 1 0,-1-1 0,1 1-1,-1-1 1,1 1 0,-1-1 0,1 0-1,-1 1 1,1-1 0,-1 0-1,1 1 1,-1-1 0,1 0 0,0 0-1,0 1 1,29-5 412,-21 0-613,0 1 0,0-1-1,-1-1 1,12-7 0,-17 10-173,26-25-4215,-13 7-2246,-8 6 478</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1:35.611"/>
    </inkml:context>
    <inkml:brush xml:id="br0">
      <inkml:brushProperty name="width" value="0.025" units="cm"/>
      <inkml:brushProperty name="height" value="0.025" units="cm"/>
    </inkml:brush>
  </inkml:definitions>
  <inkml:trace contextRef="#ctx0" brushRef="#br0">73 4 12075,'0'0'9513,"-8"11"-8717,0 1-571,0 1-1,0 1 1,1 0 0,1 0-1,0 0 1,1 1 0,0-1-1,2 1 1,-1 0 0,0 23 0,3-37-218,1-1 1,0 1 0,0 0 0,0 0-1,0 0 1,0-1 0,1 1 0,-1 0-1,0-1 1,0 1 0,0 0 0,1 0-1,-1-1 1,0 1 0,1 0 0,-1-1-1,0 1 1,1 0 0,-1-1 0,1 1-1,-1-1 1,1 1 0,-1-1 0,1 1-1,0-1 1,-1 1 0,1-1 0,-1 0-1,1 1 1,1-1 0,23-3 418,-20 0-357,1 0-1,-1 1 0,0-2 0,0 1 0,0-1 0,0 1 0,5-6 0,-4 0 5,0 0-1,-1-1 1,0 0-1,0 1 1,-1-1-1,-1-1 0,1 1 1,-2-1-1,1 1 1,-1-1-1,-1 0 1,0 0-1,-1-14 1,0 25-72,1-1 0,-1 0 1,0 1-1,0-1 0,0 0 1,0 1-1,0-1 0,0 0 1,0 0-1,0 1 0,0-1 1,-1 0-1,1 1 0,0-1 1,0 0-1,-1 1 0,1-1 1,0 1-1,-1-1 0,1 0 1,0 1-1,-1-1 0,1 1 1,-1-1-1,1 1 0,-1-1 1,1 1-1,-1-1 0,0 1 1,1 0-1,-1-1 0,1 1 1,-1 0-1,0 0 0,1-1 1,-1 1-1,0 0 0,1 0 1,-1 0-1,0 0 0,1 0 1,-1 0-1,0 0 0,0 0 1,1 0-1,-1 0 0,0 0 1,1 0-1,-1 0 1,-1 1-1,0 0-16,-1 0 0,1 0 1,-1 1-1,1-1 0,-1 1 1,1-1-1,0 1 0,0 0 1,0 0-1,0 0 0,0 0 1,-2 3-1,0 1 27,-1 1 1,1 1 0,0-1-1,1 1 1,0-1-1,0 1 1,0 0 0,1 0-1,0 1 1,1-1-1,0 0 1,0 0-1,1 10 1,1-17-7,-1 1-1,1-1 1,0 1 0,0-1-1,0 1 1,0-1 0,1 0-1,-1 1 1,0-1 0,0 0-1,1 0 1,-1 0-1,1 0 1,-1 0 0,1 0-1,-1 0 1,1-1 0,0 1-1,-1 0 1,1-1 0,0 0-1,0 1 1,-1-1 0,1 0-1,0 0 1,0 0 0,-1 0-1,4 0 1,3 0 27,0 0 1,1 0-1,-1-1 1,17-3-1,-18 1-32,0-1-1,1 1 1,-1-2-1,-1 1 1,1-1-1,-1 0 1,0 0-1,0-1 1,0 0-1,-1 0 1,1 0-1,-2-1 1,1 1-1,-1-1 1,0 0 0,0-1-1,-1 1 1,0-1-1,4-12 1,-7 20-1,-1 0 0,1 0 0,0 0 0,0 0 0,0 0 0,0 0 1,0 0-1,0 0 0,0 1 0,-1-1 0,1 0 0,0 0 0,0 0 1,0 0-1,0 0 0,0 0 0,-1 0 0,1 0 0,0 0 0,0 0 1,0 0-1,0 0 0,0 0 0,-1 0 0,1 0 0,0 0 0,0 0 0,0 0 1,0 0-1,0 0 0,0 0 0,-1 0 0,1 0 0,0-1 0,0 1 1,0 0-1,0 0 0,0 0 0,0 0 0,0 0 0,-1 0 0,1 0 1,0 0-1,0-1 0,0 1 0,0 0 0,0 0 0,0 0 0,0 0 1,0 0-1,0 0 0,0-1 0,0 1 0,0 0 0,0 0 0,-10 9-2,-24 56 189,32-61-155,1 0 0,-1 0 0,1 1 0,0-1 0,0 1 0,0-1 0,0 1 0,1 0 0,0-1 0,0 1 0,0-1 0,0 1 0,3 8 0,-2-12-23,0 0 1,0 0-1,0 0 0,0 0 0,1 0 0,-1 0 0,0 0 0,1 0 1,-1 0-1,1-1 0,-1 1 0,1-1 0,-1 1 0,1-1 0,-1 1 1,1-1-1,-1 0 0,1 0 0,0 0 0,-1 0 0,1 0 0,2 0 0,39-6 192,-33 2-208,1-1 0,-1 0-1,0-1 1,-1 0 0,0 0-1,0-1 1,0-1 0,-1 1-1,0-1 1,0-1 0,-1 0-1,0 0 1,0 0 0,-1 0-1,5-12 1,-9 13-4,-4 15 18,0 0 0,-1-1-1,0 1 1,0 0 0,-8 10 0,6-10 93,1 0 0,0-1 0,1 1 1,0 1-1,0-1 0,-2 8 0,5-13-81,-1-1 0,1 0 0,0 0-1,-1 0 1,1 1 0,0-1 0,0 0-1,0 0 1,0 1 0,0-1 0,0 0-1,1 0 1,-1 1 0,0-1 0,1 0-1,-1 0 1,0 0 0,1 0 0,0 1-1,-1-1 1,1 0 0,0 0 0,-1 0-1,1 0 1,2 1 0,-2-1-2,1 0 0,0-1 0,-1 1 0,1-1 0,0 1 0,0-1 0,-1 0 0,1 1 0,0-1-1,0 0 1,0 0 0,0 0 0,-1-1 0,1 1 0,3-1 0,2-1-32,0 0 1,0 0-1,0-1 0,0 0 0,0 0 0,-1-1 1,12-7-1,-14 8-88,0-1-1,0 1 1,-1 0 0,1-1 0,-1 0 0,0 0-1,0 0 1,0 0 0,0 0 0,-1-1 0,4-8-1,-6 12-109,-11 36-438,4-16 101,-10 35-356,16-37-3158,3 0-3752</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1:36.045"/>
    </inkml:context>
    <inkml:brush xml:id="br0">
      <inkml:brushProperty name="width" value="0.025" units="cm"/>
      <inkml:brushProperty name="height" value="0.025" units="cm"/>
    </inkml:brush>
  </inkml:definitions>
  <inkml:trace contextRef="#ctx0" brushRef="#br0">162 27 14414,'0'0'13143,"-9"-6"-12722,6 4-404,1 0-9,0 0-1,0 1 1,0-1 0,-1 1-1,1-1 1,0 1 0,-1 0 0,1-1-1,-1 1 1,1 0 0,-1 1-1,0-1 1,1 0 0,-1 1-1,0 0 1,1 0 0,-1-1 0,0 2-1,0-1 1,1 0 0,-1 0-1,0 1 1,1 0 0,-1-1-1,0 1 1,1 0 0,-1 0-1,1 0 1,-1 1 0,1-1 0,0 1-1,0-1 1,-1 1 0,1 0-1,-3 3 1,-1 1-8,2-3-2,-1 0 0,1 1-1,0 0 1,0 0 0,0 0-1,1 0 1,0 1 0,0-1-1,0 1 1,0 0-1,0 0 1,1 0 0,0 0-1,0 1 1,-1 5 0,4-10-22,-1-1 0,0 1 0,1 0 1,-1 0-1,1 0 0,-1 0 1,1-1-1,-1 1 0,1 0 0,0 0 1,-1-1-1,1 1 0,0 0 0,-1-1 1,1 1-1,0-1 0,0 1 0,0-1 1,0 0-1,-1 1 0,1-1 1,0 0-1,0 1 0,0-1 0,0 0 1,0 0-1,0 0 0,0 0 0,0 0 1,1 0-1,40 1-651,-29-1 313,2 0-8,41 3-1093,-54-3 1396,1 1 0,0-1 0,0 1 0,-1 0 0,1 0-1,0 0 1,-1 0 0,1 0 0,-1 0 0,1 1 0,-1-1 0,0 1 0,0-1 0,1 1 0,-1 0 0,2 2 0,-4-2 161,1 0 0,0-1 0,-1 1 0,1-1 0,-1 1-1,0 0 1,1-1 0,-1 1 0,0 0 0,0-1 0,0 1 0,0 0 0,0 0 0,-1-1 0,1 1 0,0 0 0,-1-1 0,1 1-1,-1-1 1,0 1 0,1-1 0,-1 1 0,0-1 0,0 1 0,0-1 0,0 1 0,0-1 0,0 0 0,-1 0 0,1 0 0,0 0-1,-1 0 1,1 0 0,-3 2 0,-54 30 1649,56-31-1702,-6 1-10,1 0 0,-1 0 0,0 0 0,0-1 0,-9 1 0,-8-3-2427,25-1 2185,0 1 0,-1 0 0,1 0-1,0-1 1,-1 1 0,1 0 0,0-1 0,-1 1-1,1 0 1,0-1 0,0 1 0,-1 0-1,1-1 1,0 1 0,0-1 0,0 1 0,0 0-1,-1-1 1,1 1 0,0-1 0,0 1-1,0-1 1,0 1 0,0 0 0,0-1 0,0 1-1,0-1 1,0 1 0,0-1 0,0 1 0,1-1-1,-1-2-1506,0-14-6610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1:36.419"/>
    </inkml:context>
    <inkml:brush xml:id="br0">
      <inkml:brushProperty name="width" value="0.025" units="cm"/>
      <inkml:brushProperty name="height" value="0.025" units="cm"/>
    </inkml:brush>
  </inkml:definitions>
  <inkml:trace contextRef="#ctx0" brushRef="#br0">56 87 15887,'0'0'6273,"9"0"-5227,2 0-859,0 0 0,0-1 0,0-1 0,0 1 0,11-5 0,-19 6-115,-1-1 1,1 0-1,0 0 0,-1 0 1,1 0-1,-1-1 0,1 1 1,-1-1-1,1 1 0,-1-1 1,0 0-1,0 0 0,0 0 0,0 0 1,0 0-1,0-1 0,-1 1 1,1 0-1,-1-1 0,1 1 1,-1-1-1,0 0 0,0 1 0,0-1 1,-1 0-1,1 0 0,0 1 1,-1-7-1,0 9-52,0-1 0,-1 0 0,1 0-1,-1 0 1,1 1 0,-1-1 0,1 0 0,-1 0 0,1 1 0,-1-1-1,0 1 1,1-1 0,-1 1 0,0-1 0,0 1 0,1-1 0,-1 1 0,0-1-1,0 1 1,0 0 0,0-1 0,1 1 0,-1 0 0,0 0 0,0 0-1,0 0 1,0 0 0,0 0 0,0 0 0,0 0 0,1 0 0,-1 0-1,0 0 1,0 1 0,0-1 0,-1 1 0,-36 9-24,28-4 39,0 1 0,1 0-1,0 0 1,0 1 0,0 0-1,1 1 1,0 0 0,-11 18-1,14-21 6,0 1-1,1 0 1,1 1-1,-1-1 1,1 1-1,0 0 1,1-1-1,0 1 1,0 0-1,0 1 1,1-1-1,1 0 1,0 14-1,0-20-121,1 0-1,0 0 1,-1 0 0,1 0-1,0 0 1,0 0-1,0 0 1,1-1 0,-1 1-1,0 0 1,1 0-1,-1-1 1,1 1 0,0-1-1,0 0 1,-1 1-1,1-1 1,0 0 0,0 0-1,0 0 1,0 0-1,0 0 1,0-1 0,0 1-1,0 0 1,1-1-1,-1 0 1,0 0 0,0 1-1,0-1 1,4-1-1,4 1-1365,0 0-1,0 0 1,0-1-1,-1-1 1,20-5-1,15-12-8005</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1:36.777"/>
    </inkml:context>
    <inkml:brush xml:id="br0">
      <inkml:brushProperty name="width" value="0.025" units="cm"/>
      <inkml:brushProperty name="height" value="0.025" units="cm"/>
    </inkml:brush>
  </inkml:definitions>
  <inkml:trace contextRef="#ctx0" brushRef="#br0">209 8 15791,'0'0'8328,"-8"-1"-7202,2-1-935,4 1-160,-1 0-1,1 0 1,-1 1 0,1-1-1,-1 1 1,1-1 0,-1 1 0,0 0-1,1 0 1,-1 0 0,1 1-1,-1-1 1,1 0 0,-5 2-1,6-2-42,0 0-1,0 1 0,0-1 0,0 0 0,0 1 0,0-1 0,0 1 0,1-1 0,-1 1 0,0 0 0,0-1 0,0 1 0,0 0 0,1-1 1,-1 1-1,0 0 0,1 0 0,-1 0 0,1 0 0,-1-1 0,1 1 0,-1 0 0,1 0 0,-1 0 0,1 0 0,0 0 0,0 0 0,-1 0 1,1 0-1,0 0 0,0 1 0,0-1 0,0 0 0,0 0 0,1 0 0,-1 0 0,0 0 0,0 0 0,1 0 0,-1 0 0,0 0 0,1 0 1,-1 0-1,1-1 0,-1 1 0,1 0 0,0 0 0,-1 0 0,1 0 0,0-1 0,0 1 0,-1 0 0,1-1 0,0 1 0,0-1 0,0 1 1,0-1-1,0 1 0,0-1 0,0 1 0,0-1 0,0 0 0,1 1 0,26 4-379,-20-5 199,0 1 0,0 1 0,0-1 0,-1 1 0,1 1 0,-1-1 0,1 1 0,-1 1 0,10 5 0,-16-9 258,-1 1 0,1 0 1,0-1-1,-1 1 0,1 0 1,0 0-1,-1 0 0,1-1 0,-1 1 1,0 0-1,1 0 0,-1 0 1,0 0-1,1 0 0,-1 0 1,0 0-1,0 0 0,0 0 0,0-1 1,0 1-1,0 0 0,0 0 1,0 0-1,0 0 0,0 0 0,-1 1 1,0 1 104,0-1 0,-1 0 0,1 0 0,0 0 0,-1-1 0,0 1-1,1 0 1,-1 0 0,0-1 0,-3 3 0,-54 27 2531,52-28-2511,-36 17 316,-1-2-1,-57 14 0,108-33-8278,1 1 3103,10-6-5729</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15.636"/>
    </inkml:context>
    <inkml:brush xml:id="br0">
      <inkml:brushProperty name="width" value="0.025" units="cm"/>
      <inkml:brushProperty name="height" value="0.025" units="cm"/>
    </inkml:brush>
  </inkml:definitions>
  <inkml:trace contextRef="#ctx0" brushRef="#br0">1 77 4036,'-1'-2'9501,"5"6"-4211,15 17-2384,22 35-2832,-7 0 704,-3 1-1,-3 1 0,-2 2 0,21 73 1,-31-84-370,-9-32 337,-7-28 1241,-33-130-1377,-6-36-1154,31 122 32,0-81 1,8 133 488,0 1 0,1-1 1,-1 0-1,1 0 0,0 0 1,0 0-1,0 1 0,0-1 1,0 0-1,1 1 0,-1-1 1,1 1-1,0 0 0,-1-1 1,1 1-1,0 0 0,0 0 1,1 0-1,-1 0 0,0 1 1,1-1-1,-1 0 0,1 1 1,-1 0-1,1 0 0,0 0 1,0 0-1,-1 0 0,1 0 1,4 0-1,-4 0 8,-1 1-1,1 0 1,0-1 0,-1 1 0,1 0-1,-1 0 1,1 0 0,0 0 0,-1 1-1,1-1 1,-1 1 0,1 0 0,-1 0-1,1-1 1,-1 1 0,0 1 0,1-1-1,-1 0 1,0 1 0,0-1-1,0 1 1,0 0 0,0-1 0,0 1-1,0 0 1,-1 0 0,1 0 0,-1 0-1,0 1 1,1-1 0,-1 0 0,0 1-1,1 3 1,-1 1 20,0-1 0,-1 1-1,0 0 1,0-1 0,0 1-1,-1 0 1,0-1 0,0 1-1,-1-1 1,0 1 0,0-1-1,-1 0 1,1 1 0,-1-2-1,0 1 1,-1 0 0,0 0-1,-5 6 1,2-4 35,0 0 0,0 0-1,-1 0 1,0-1 0,0 0 0,-1-1 0,1 0-1,-2 0 1,1-1 0,-19 8 0,27-12-91,0-1 0,0 1 0,-1-1 1,1 0-1,0 1 0,0-1 0,0 0 0,0 0 1,-1 0-1,1 0 0,0 0 0,0 0 1,0 0-1,-1 0 0,1 0 0,0-1 0,-2 0 1,3 1-103,-1 0 1,1-1 0,-1 1-1,1-1 1,0 1 0,-1-1-1,1 1 1,0-1 0,-1 1-1,1-1 1,0 1 0,0-1-1,0 1 1,-1-1 0,1 0-1,0 1 1,0-1-1,0 1 1,0-1 0,0 0-1,0 1 1,0-1 0,0 1-1,0-2 1,1-1-547,0 0-1,0-1 1,0 1-1,1 0 1,-1 0-1,1 0 1,-1 0-1,1 0 1,0 0 0,3-4-1,17-14-4621</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1:45.817"/>
    </inkml:context>
    <inkml:brush xml:id="br0">
      <inkml:brushProperty name="width" value="0.025" units="cm"/>
      <inkml:brushProperty name="height" value="0.025" units="cm"/>
    </inkml:brush>
  </inkml:definitions>
  <inkml:trace contextRef="#ctx0" brushRef="#br0">1 160 7527,'1'-2'3587,"11"-7"-3090,295 6 1473,-156 5-1778,247-27 235,-180 6 278,-14 4-595,765-30 1942,-109 23-1886,154 2-135,-877 31-4,5-1-91,-223 11-102,-124 10 33,-278 7 0,-212-35-282,354-6 333,-1183 4-970,1034 35 1020,470-30 5,35-1-30,35-1-3,1300-27 71,516 8 53,-1459 36-57,-67-2-9,-251-19 50,-86-3 529,-10-3-343,-14-5-52,-40-6-154,-1 2 0,-76-8-1,-133-3-305,191 20 46,-409-23-3579,195 13 367,70 2-100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2:00.420"/>
    </inkml:context>
    <inkml:brush xml:id="br0">
      <inkml:brushProperty name="width" value="0.025" units="cm"/>
      <inkml:brushProperty name="height" value="0.025" units="cm"/>
    </inkml:brush>
  </inkml:definitions>
  <inkml:trace contextRef="#ctx0" brushRef="#br0">1835 180 6534,'-15'0'320,"-324"-12"348,241 5-515,0 5 0,0 4 0,0 5 0,1 3 0,-108 27 0,158-26-30,0 3-1,1 2 0,1 1 1,1 3-1,1 1 0,0 2 1,2 2-1,1 2 0,1 2 1,1 1-1,2 2 0,-45 50 1,68-66-98,-85 105 2,85-102-5,0 0-1,2 0 1,0 2-1,-13 37 1,21-50 32,0 1 1,1 0 0,0 0-1,0-1 1,1 1-1,0 0 1,1 0-1,0 0 1,1 0-1,-1 0 1,2 0-1,-1 0 1,1 0-1,1 0 1,0-1-1,0 1 1,0-1-1,1 0 1,0 0-1,1 0 1,0 0-1,0-1 1,1 0-1,-1 0 1,2 0-1,-1-1 1,15 11 0,-3-4 51,0-1 0,2-1 0,-1 0 1,1-2-1,1 0 0,0-2 1,0 0-1,0-1 0,1-1 1,28 3-1,591 16 88,-456-23-175,35 0-58,254 5-204,-1 42 56,-304-18 125,-14 0 26,248 15 0,695-69 260,-810-9-193,-2-12-1,373-110 0,-647 152-15,40-11-50,99-41 0,-139 50 37,0 0-1,0-1 1,-1-1-1,0 0 1,-1-1-1,1 0 1,-2 0-1,1-1 1,-1 0-1,0-1 1,-1 0-1,0 0 1,-1-1 0,7-12-1,-12 17 4,0 1-1,0-1 1,-1 1-1,0-1 1,0 0 0,-1 0-1,1 0 1,-1 1-1,0-1 1,-1 0 0,0 0-1,0 1 1,0-1-1,0 0 1,-1 1-1,0-1 1,0 1 0,0 0-1,-1-1 1,0 1-1,0 1 1,0-1 0,-5-5-1,-9-11-66,-2 1 0,0 0 0,-35-26 0,44 37 19,-43-31-97,-2 2 1,-1 2 0,-2 3-1,-1 3 1,-1 2 0,-2 3-1,-77-21 1,-37 0 130,-250-32 1,-784-25 1245,99 15-2853,823 51-1603,139 24-934</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1:30.151"/>
    </inkml:context>
    <inkml:brush xml:id="br0">
      <inkml:brushProperty name="width" value="0.025" units="cm"/>
      <inkml:brushProperty name="height" value="0.025" units="cm"/>
    </inkml:brush>
  </inkml:definitions>
  <inkml:trace contextRef="#ctx0" brushRef="#br0">168 1 384,'0'0'385,"-63"1"-257,32 2-96,6-2-96,7 3-256,5-4 191,6 0 129,-2 0 257,7 0 1761,9 0-3268</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1:30.827"/>
    </inkml:context>
    <inkml:brush xml:id="br0">
      <inkml:brushProperty name="width" value="0.025" units="cm"/>
      <inkml:brushProperty name="height" value="0.025" units="cm"/>
    </inkml:brush>
  </inkml:definitions>
  <inkml:trace contextRef="#ctx0" brushRef="#br0">348 52 512,'-347'3'7944,"346"-3"-7415,4 1-247,58 8-5,1-2 0,0-3-1,74-5 1,-54 0-22,533-21 241,-122 1-469,-395 20 127,-20 2 231,1-4-1,125-21 1,-172 20-1273,-51 5-1593,-2-1-1677</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1:32.045"/>
    </inkml:context>
    <inkml:brush xml:id="br0">
      <inkml:brushProperty name="width" value="0.025" units="cm"/>
      <inkml:brushProperty name="height" value="0.025" units="cm"/>
    </inkml:brush>
  </inkml:definitions>
  <inkml:trace contextRef="#ctx0" brushRef="#br0">200 88 2851,'-10'0'768,"2"0"-546,-50 0 2029,-65-8 1,158 11-1531,1-1 1,58-4-1,104-15-159,-113 8-395,1312-46 314,-1385 55-492,-8 0-6,1-1 1,-1 1-1,0 0 0,0 0 1,0 0-1,0 0 1,1 1-1,-1 0 0,0 0 1,0 0-1,0 0 1,0 1-1,-1-1 0,1 1 1,0 0-1,-1 0 1,5 3-1,-8 1-970,-9-5-1587</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2:21.163"/>
    </inkml:context>
    <inkml:brush xml:id="br0">
      <inkml:brushProperty name="width" value="0.025" units="cm"/>
      <inkml:brushProperty name="height" value="0.025" units="cm"/>
    </inkml:brush>
  </inkml:definitions>
  <inkml:trace contextRef="#ctx0" brushRef="#br0">2 352 2466,'0'0'2050,"0"-8"-1665,0 3-399,-1 2 42,1 1 0,-1-1-1,1 0 1,0 1 0,0-1 0,0 0 0,0 1-1,1-1 1,-1 0 0,1 1 0,0-1-1,-1 0 1,1 1 0,0-1 0,0 1 0,1 0-1,-1-1 1,0 1 0,1 0 0,0 0 0,-1 0-1,1 0 1,0 0 0,0 0 0,0 0 0,4-2-1,88-33 3397,-50 23-3014,59-11 0,151-26 725,394-59 1691,-258 96-2119,-76 5-656,-60-2 48,329 26 0,-315 4-88,-75-8 2,332 61 0,-382-39-5,318 67 26,-317-76-10,181 7 1,234-26-97,-421-6-886,-193 3 357,-51-2-368,94 0 470,1-1 0,-1-1 1,1 0-1,-1-1 0,1 0 1,-18-7-1,3-6-2410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2:22.617"/>
    </inkml:context>
    <inkml:brush xml:id="br0">
      <inkml:brushProperty name="width" value="0.025" units="cm"/>
      <inkml:brushProperty name="height" value="0.025" units="cm"/>
    </inkml:brush>
  </inkml:definitions>
  <inkml:trace contextRef="#ctx0" brushRef="#br0">3706 595 5541,'-329'-135'9097,"-173"-38"-6700,399 143-2215,-688-166 36,772 193-221,-295-43 23,238 39-31,0 3 0,-90 7 0,114 3 8,0 2 1,-92 28-1,-99 49-27,185-64 15,-20 9 12,1 3-1,1 4 1,-87 57 0,117-63 20,1 2 1,3 2-1,0 1 0,2 3 0,-67 84 1,99-112-7,0 1 0,1-1 0,0 1 0,1 1 0,0-1 1,1 1-1,1 0 0,0 1 0,-3 18 0,5-24-1,2 0-1,-1 0 1,1-1-1,0 1 1,1 0-1,0 0 1,0 0-1,1 0 1,0 0-1,0-1 1,1 1-1,0-1 1,0 0-1,1 1 1,0-2-1,0 1 1,9 10-1,1-2 21,1 0 0,1-2 0,0 1 0,0-2 0,2-1 0,-1 0 0,2-1 0,-1-1 0,1 0 0,1-2 0,22 7 0,31 5 31,125 15-1,87-2-17,373-7 0,286-65-22,-603 19 2,661-67 39,-970 83-60,257-47 3,-236 40-6,-1-3 1,0-2 0,66-32-1,-107 43 13,-1 1 0,1-2 0,-2 1 0,1-2 0,-1 1-1,0-1 1,13-14 0,-20 20-9,0-1 0,0 1 0,0-1 0,0 0 0,-1 0 0,1 1 0,-1-1 0,0 0 0,0 0 0,0 0 0,0 0 0,0-1 0,-1 1 1,1 0-1,-1 0 0,0 0 0,0-1 0,0 1 0,0 0 0,-1 0 0,1 0 0,-1-1 0,0 1 0,0 0 0,0 0 0,0 0 0,0 0 0,-1 0 0,1 1 0,-1-1 0,0 0 0,0 1 0,-2-3 0,-9-9 14,-1 2 1,0-1-1,-1 2 0,0 0 1,-1 1-1,0 0 0,-1 1 1,-26-10-1,-150-43 104,184 60-120,-876-266 68,726 215-55,-3 7 0,-1 7 0,-1 8-1,-299-19 1,-117 55 8,491 4-1245,-109 26 0,137-19-1617,2 2 0,-94 40 1,82-23-4096</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2:31.752"/>
    </inkml:context>
    <inkml:brush xml:id="br0">
      <inkml:brushProperty name="width" value="0.025" units="cm"/>
      <inkml:brushProperty name="height" value="0.025" units="cm"/>
    </inkml:brush>
  </inkml:definitions>
  <inkml:trace contextRef="#ctx0" brushRef="#br0">0 39 7271,'0'0'3747,"4"-7"-3394,15-22 15,-19 29-341,1-1 0,-1 1 0,1-1 0,0 1 0,-1 0 0,1 0 0,0 0 0,-1-1 0,1 1 0,0 0 0,0 0 0,-1 0 0,1 0 0,0 0-1,-1 0 1,1 0 0,0 0 0,0 0 0,-1 1 0,1-1 0,0 0 0,-1 0 0,1 1 0,0-1 0,-1 0 0,1 1 0,-1-1 0,2 1 0,21 15 444,-16-11-250,16 7 37,0-1 0,0-1 0,1-2 0,1 0 0,-1-1 1,1-2-1,45 5 0,184-5-5,-151-7-121,1157-9 2574,-643 30-2525,-47 0 135,1256 61-247,502-50 305,-2119-40-361,712-12-261,-768 38-2795,-30-1-3213,-59-12 389</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2:40.799"/>
    </inkml:context>
    <inkml:brush xml:id="br0">
      <inkml:brushProperty name="width" value="0.025" units="cm"/>
      <inkml:brushProperty name="height" value="0.025" units="cm"/>
    </inkml:brush>
  </inkml:definitions>
  <inkml:trace contextRef="#ctx0" brushRef="#br0">67 1 5541,'0'0'2152,"-9"4"-1458,-44 25 5,53-29-674,-1 0-1,1 1 1,0-1-1,0 0 1,-1 0 0,1 0-1,0 0 1,0 0 0,-1 0-1,1 1 1,0-1-1,0 0 1,0 0 0,-1 0-1,1 1 1,0-1-1,0 0 1,0 0 0,0 1-1,0-1 1,-1 0 0,1 0-1,0 1 1,0-1-1,0 0 1,0 0 0,0 1-1,0-1 1,0 0 0,0 0-1,0 1 1,0-1-1,0 0 1,0 0 0,0 1-1,0-1 1,0 0-1,1 1 1,11 5 514,28 0 106,-30-5-248,208 39 1613,255 32-705,365-34-255,-102-7-237,-326-3-741,908 33 401,366-124-270,88 21-203,-664 119 17,-309-11-29,-140-40 137,835-72 1,-160-119-30,-1318 163-96,435-59-17,1 33 2,-386 36-2047,-55-5 1171,0-1 1,1-1 0,-1 0-1,1-1 1,18-1 0,0-6-3589</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3:23.353"/>
    </inkml:context>
    <inkml:brush xml:id="br0">
      <inkml:brushProperty name="width" value="0.025" units="cm"/>
      <inkml:brushProperty name="height" value="0.025" units="cm"/>
    </inkml:brush>
  </inkml:definitions>
  <inkml:trace contextRef="#ctx0" brushRef="#br0">1389 216 4740,'-77'-6'317,"0"4"-1,0 2 0,0 4 1,0 4-1,1 3 0,0 3 1,-101 33-1,101-21-73,1 3 0,-127 70 0,176-84-146,1 2 0,0 1 0,2 1 1,0 0-1,2 2 0,0 1 1,1 1-1,1 0 0,1 1 1,-26 48-1,35-54-43,0 1 0,1 1 0,1-1 0,1 1-1,0 0 1,-3 29 0,8-41-49,0 0 0,1 0 0,0 0 0,0 0 0,1 0 0,-1 0-1,2 0 1,-1 0 0,1-1 0,1 1 0,-1 0 0,1-1 0,1 1 0,-1-1 0,1 0-1,1 0 1,-1-1 0,1 1 0,6 6 0,5 0 13,-1 0 0,2 0 0,0-2 0,0 0 0,1 0 0,24 9 1,125 40 68,-67-26-39,1 4-50,209 73 326,-221-84-21,143 25 0,648 48 354,-743-87-641,200 12 187,404-23 0,-37-75-41,-199 13-153,-298 44 20,312-39-42,-455 43 67,0-2 0,-1-4 1,-1-2-1,-1-2 0,111-60 0,-154 72-42,0-2-1,-1 0 1,0-1 0,-1-1-1,28-29 1,-36 33 38,0-1 0,0 0 0,-1 0 0,-1-1 0,1 0 0,-2 0 0,0 0 0,0-1 0,-1 1 0,3-22 0,-3 8-11,-1 0 1,-1 0 0,-1-1 0,-1 1-1,-2 0 1,0 0 0,-2 0 0,-1 0-1,-8-24 1,7 34-19,0 0-1,-1 1 1,-1 0-1,0 0 1,-1 1-1,0 0 1,-1 0-1,-1 1 1,0 1-1,-1 0 1,0 0-1,-1 1 1,0 1 0,-1 0-1,-17-9 1,-45-21-33,-1 4 0,-3 3 1,-84-22-1,-254-52 0,95 42-39,-509-36 0,-335 73-344,617 53 460,407-9-313,-258 61-1,316-52-717,-131 58 0,68-14-1010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16.140"/>
    </inkml:context>
    <inkml:brush xml:id="br0">
      <inkml:brushProperty name="width" value="0.025" units="cm"/>
      <inkml:brushProperty name="height" value="0.025" units="cm"/>
    </inkml:brush>
  </inkml:definitions>
  <inkml:trace contextRef="#ctx0" brushRef="#br0">29 313 7399,'0'0'11216,"7"-6"-8552,-6 5-2630,4-2 218,-1 0 1,1-1-1,-1 0 1,0 0-1,0 0 0,0 0 1,-1-1-1,0 0 0,1 1 1,-2-1-1,1-1 0,0 1 1,-1 0-1,0 0 0,0-1 1,1-6-1,0-10 91,0 10-152,-1 0 1,0 0-1,-1 0 0,0-1 0,-1 1 0,-3-23 0,3 34-175,-1 0 0,1 1-1,0-1 1,-1 0-1,1 0 1,-1 0-1,1 0 1,-1 1-1,1-1 1,-1 0 0,0 0-1,1 1 1,-1-1-1,0 0 1,0 1-1,1-1 1,-1 1-1,0-1 1,0 1 0,0-1-1,0 1 1,0 0-1,0-1 1,1 1-1,-1 0 1,0 0-1,0 0 1,0 0 0,0 0-1,0 0 1,0 0-1,0 0 1,0 0-1,0 0 1,0 0 0,0 1-1,0-1 1,0 0-1,0 1 1,-1 0-1,-1 0-12,0 0 1,0 0-1,0 1 0,0-1 0,0 1 0,0 0 0,1 0 1,-1 0-1,1 0 0,-4 4 0,1 1-7,1 1 1,0-1-1,0 1 0,0 0 1,1 0-1,0 0 0,1 0 1,0 1-1,0-1 0,1 1 1,0-1-1,0 1 0,1 0 1,0-1-1,2 14 0,-1-21 4,-1 0-1,0 0 1,1 0-1,-1 0 0,0 1 1,1-1-1,0 0 0,-1-1 1,1 1-1,-1 0 1,1 0-1,0 0 0,0 0 1,-1 0-1,1-1 0,0 1 1,0 0-1,0-1 1,0 1-1,0 0 0,0-1 1,0 0-1,2 1 0,33 3-32,-24-5 21,0-1 0,-1 0 0,21-7 0,117-34-853,-148 40 1015,0 0-1,-1 0 1,0 0-1,1 0 1,-1 0-1,0 0 1,0 0-1,-1 0 1,1 0-1,-1 0 1,1 0-1,-2-3 1,-2-3-41,-1-1 0,-1 1 1,1 0-1,-1 1 1,-1 0-1,-13-14 0,12 13-104,0-1 0,0 1 0,1-1 0,-8-13 0,16 23-81,-1-1 1,0 1-1,0-1 1,1 1-1,-1-1 0,0 1 1,0-1-1,1 1 1,-1 0-1,0-1 1,1 1-1,-1 0 1,0-1-1,1 1 1,-1 0-1,1-1 1,-1 1-1,1 0 0,-1 0 1,1 0-1,-1-1 1,1 1-1,-1 0 1,1 0-1,-1 0 1,1 0-1,-1 0 1,1 0-1,-1 0 1,1 0-1,0 0 0,27-4-1533,-19 3 474,43-11-7556,-26 4-112</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3:15.579"/>
    </inkml:context>
    <inkml:brush xml:id="br0">
      <inkml:brushProperty name="width" value="0.025" units="cm"/>
      <inkml:brushProperty name="height" value="0.025" units="cm"/>
    </inkml:brush>
  </inkml:definitions>
  <inkml:trace contextRef="#ctx0" brushRef="#br0">0 1 3587,'0'0'545</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3:17.743"/>
    </inkml:context>
    <inkml:brush xml:id="br0">
      <inkml:brushProperty name="width" value="0.025" units="cm"/>
      <inkml:brushProperty name="height" value="0.025" units="cm"/>
    </inkml:brush>
  </inkml:definitions>
  <inkml:trace contextRef="#ctx0" brushRef="#br0">44 45 256,'-15'-3'1931,"13"3"-1659,1 0 0,0 0 1,0-1-1,0 1 0,-1 0 0,1 0 0,0-1 0,0 1 0,0 0 0,0-1 0,0 1 0,0-1 1,0 0-1,0 1 0,0-1 0,0 0 0,0 0 0,0 1 0,0-1 0,1 0 0,-1 0 0,0 0 0,-1-2 1,-1-9 4354,17 10-3848,-3 2-874,395-13 1312,-385 14-935,1 2-1,35 7 1,11 3 69,53 0-153,134 18 298,87 38-336,-249-59-123,0-4-1,119-8 0,-69 0-17,663-41 104,-188 4-77,-435 32-28,189 6-7,-290 10 15,0 2 1,102 29-1,-8-1-14,-110-27 1,64 14-5,0-6 0,170 4 0,260-51 307,-192 9-204,-109 10-24,201-10 131,-418 16-199,50-9-1,-51 5-4,53 0 0,130-8 1,2-1-9,-139 13-3,1-3 1,116-24 0,-138 21 25,12-2-257,-33-3-3102,-34 6-1176,-5-2-3314</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3:28.169"/>
    </inkml:context>
    <inkml:brush xml:id="br0">
      <inkml:brushProperty name="width" value="0.025" units="cm"/>
      <inkml:brushProperty name="height" value="0.025" units="cm"/>
    </inkml:brush>
  </inkml:definitions>
  <inkml:trace contextRef="#ctx0" brushRef="#br0">3957 362 5125,'-4'-1'214,"1"1"-1,0-1 1,-1 1 0,1-1-1,0 0 1,0 0 0,0-1 0,-1 1-1,1-1 1,0 1 0,1-1-1,-5-3 1,4 2-73,-1 1 1,0-1-1,0 1 0,0 0 0,0 1 1,0-1-1,0 0 0,0 1 0,-6-1 0,-61-11 2057,-124-38 0,81 19-1704,37 16-83,0 3 0,-1 4 0,-136 2 0,149 6-202,-226-14 415,79 2-549,32-3 98,-191-41 0,-89-11 58,293 56-166,-201 12 0,281 5-72,0 5 1,0 3-1,1 4 0,-91 31 0,144-37-3,0 2 1,1 0 0,0 3-1,1 0 1,1 2 0,-43 33-1,61-41 7,1 0 0,0 1 0,0 0 0,1 1-1,0 1 1,1-1 0,1 1 0,0 1 0,1 0 0,0 0-1,1 0 1,1 0 0,0 1 0,1 0 0,0 0-1,2 1 1,-2 16 0,0 52 14,7 100-1,-1-168-13,0 0 0,1-1 0,0 1-1,2-1 1,-1 0 0,2 0 0,0 0-1,1 0 1,0-1 0,10 13-1,-4-8-10,2-2-1,-1 0 1,2-1-1,0 0 0,1-1 1,25 17-1,18 5-21,2-3-1,1-3 1,99 36 0,-152-64 36,135 49-37,2-6-1,2-7 0,219 28 1,-170-45-11,1-9 0,238-16 1,435-98 234,-294-4-213,-11-48-28,-491 127-6,105-53 0,-149 62 55,-1-1 0,0-1 0,-1-2 0,-1-2 0,41-40 0,-64 57 10,0-1 0,0 0 1,-1 0-1,0-1 0,0 0 0,0 0 0,-1 0 0,0 0 1,-1 0-1,0-1 0,0 0 0,-1 0 0,0 0 1,-1 0-1,0 0 0,0-17 0,-2 13 11,-1 0 1,0 0-1,-1 0 0,-1 0 0,0 1 1,0-1-1,-1 1 0,-1 0 1,0 0-1,-15-21 0,-6-1 92,0 2-1,-2 0 1,-2 2 0,0 1-1,-2 1 1,-1 2-1,-2 2 1,0 1 0,-53-26-1,17 16 100,-1 3-1,-2 3 1,0 3-1,-95-16 1,89 25-194,-1 4 1,-135-1 0,163 13-576,1 3 0,0 2 0,0 2 0,0 2 0,-57 20 0,15 5-2230,-2 0-1009</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3:43.958"/>
    </inkml:context>
    <inkml:brush xml:id="br0">
      <inkml:brushProperty name="width" value="0.025" units="cm"/>
      <inkml:brushProperty name="height" value="0.025" units="cm"/>
    </inkml:brush>
  </inkml:definitions>
  <inkml:trace contextRef="#ctx0" brushRef="#br0">137 73 3011,'-36'6'795,"-56"13"3150,92-19-3850,0 0-1,-1 0 1,1 0-1,-1 0 1,1 0-1,0 0 1,-1 0-1,1 0 1,-1 1-1,1-1 1,0 0-1,-1 0 1,1 0-1,0 1 0,-1-1 1,1 0-1,0 0 1,0 1-1,-1-1 1,1 0-1,0 1 1,0-1-1,-1 0 1,1 1-1,0-1 1,0 1-1,0-1 1,0 0-1,-1 1 1,1-1-1,0 0 1,0 1-1,0-1 1,0 1-1,0-1 0,0 1 1,11 11 1212,22 5-771,4-13-274,-1-1 0,1-2 1,-1-1-1,1-2 1,61-12-1,-32 6-123,97-4 878,203 11-1,57-1-358,-117-30 535,-5 0 780,603-10-1269,146 66 262,-684-4-893,417 30 137,770-7 298,-535-96 671,-957 49-1150,-10 2 52,1-3 0,77-18 1,-120 17-1228,-8-5-5493,-1 5 2978,0-9-9274</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17.702"/>
    </inkml:context>
    <inkml:brush xml:id="br0">
      <inkml:brushProperty name="width" value="0.025" units="cm"/>
      <inkml:brushProperty name="height" value="0.025" units="cm"/>
    </inkml:brush>
  </inkml:definitions>
  <inkml:trace contextRef="#ctx0" brushRef="#br0">397 30 3235,'0'-1'466,"0"0"0,0 0-1,0 0 1,0-1 0,0 1 0,0 0 0,-1 0 0,1 0-1,0 0 1,-1 0 0,1 0 0,-1 0 0,1 0-1,-1 0 1,1 0 0,-1 0 0,0 0 0,0 0-1,1 0 1,-1 1 0,0-1 0,0 0 0,0 0 0,0 1-1,0-1 1,0 1 0,0-1 0,0 1 0,0-1-1,-1 0 1,-2 1-67,0-1 1,0 1-1,0-1 0,0 1 0,0 0 0,0 1 0,0-1 1,0 1-1,-5 1 0,-4 1-148,-1 2 0,1-1 1,0 2-1,-19 10 0,8-1 38,2 2 0,0 1 0,1 0 0,1 1 0,0 2 1,2 0-1,-19 26 0,29-36-277,1 0 0,0 0 0,0 1 0,2 0 1,-1 0-1,1 1 0,1-1 0,0 1 0,1 0 0,0 0 1,1 0-1,1 1 0,0-1 0,0 0 0,1 1 1,5 25-1,-4-35 17,0 0 0,1 0 0,0 0 0,0 0 0,0 0 0,0-1 0,0 1 0,1-1 0,0 0 0,0 1 1,0-1-1,0-1 0,0 1 0,0 0 0,1-1 0,-1 1 0,1-1 0,0 0 0,0 0 0,-1-1 0,1 1 0,0-1 0,1 0 0,-1 0 1,0 0-1,0-1 0,0 1 0,1-1 0,4 0 0,0 0 37,0 0 1,1-1-1,-1 0 0,1 0 1,-1-1-1,0 0 0,0 0 1,0-1-1,0-1 1,0 0-1,-1 0 0,10-6 1,-5 1-23,-1-1 0,-1 0 1,1-1-1,14-18 0,-22 24-29,0-1 0,0 1 1,0-1-1,-1 0 0,0 0 0,0 0 0,-1 0 0,1-1 0,-1 1 0,-1-1 0,1 1 0,-1-1 0,0-7 0,-1 13-3,-1 0 0,1 1 0,0-1 0,-1 0 0,1 1-1,-1-1 1,1 1 0,-1-1 0,1 1 0,-1-1 0,0 1 0,1-1 0,-1 1-1,0-1 1,1 1 0,-1 0 0,0-1 0,1 1 0,-1 0 0,0 0 0,0-1-1,1 1 1,-1 0 0,0 0 0,0 0 0,1 0 0,-1 0 0,0 0 0,0 0-1,0 0 1,1 0 0,-1 1 0,0-1 0,1 0 0,-1 0 0,0 1 0,0-1 0,1 0-1,-1 1 1,0-1 0,1 1 0,-1-1 0,0 1 0,0-1-11,0 0 0,0 0 0,1 1 0,-1-1 0,0 0 0,0 0 0,0 1 0,0-1 0,1 0 0,-1 1 0,0-1 0,1 1 0,-1-1 0,0 1 0,1-1 0,-1 1 0,0-1 0,1 1 0,-1 0 0,1-1 0,-1 1 0,1 0 0,-1-1 0,1 1 0,0 0 0,-1 0 0,1 0 0,0-1 0,-1 1 0,1 0 0,0 0 0,0 0 0,0 0 0,0-1 0,0 1 0,0 0 0,0 1 0,2-1-3,-1-1 0,1 1 0,-1-1 1,1 1-1,0-1 0,-1 0 0,1 1 1,0-1-1,-1 0 0,1 0 0,-1 0 1,1 0-1,0-1 0,-1 1 1,1 0-1,0-1 0,-1 1 0,1-1 1,-1 0-1,1 1 0,1-2 0,35-17-285,-36 17 223,49-30-1059,-32 19 524,1 1 0,27-13 0,-47 49 1469,-33 68 1348,26-76-1944,0 1 1,1 0-1,0 0 0,2 1 0,0-1 0,-3 35 0,7-51-291,0-1 0,0 0 0,0 1 0,0-1 0,0 0 0,0 0-1,0 1 1,0-1 0,0 0 0,0 1 0,0-1 0,0 0 0,0 0 0,0 1-1,1-1 1,-1 0 0,0 0 0,0 1 0,0-1 0,0 0 0,1 0 0,-1 1 0,0-1-1,0 0 1,1 0 0,-1 0 0,0 0 0,0 1 0,1-1 0,-1 0 0,0 0-1,0 0 1,1 0 0,-1 0 0,0 0 0,0 0 0,1 0 0,-1 0 0,1 0 0,15-5-1725,11-14-4256,-7-5-2986</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18.080"/>
    </inkml:context>
    <inkml:brush xml:id="br0">
      <inkml:brushProperty name="width" value="0.025" units="cm"/>
      <inkml:brushProperty name="height" value="0.025" units="cm"/>
    </inkml:brush>
  </inkml:definitions>
  <inkml:trace contextRef="#ctx0" brushRef="#br0">52 0 12844,'0'0'10111,"1"13"-8493,-1 18-656,-1-1 1,-9 56 0,-20 107-347,21-63-3474,6-110-512</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18.442"/>
    </inkml:context>
    <inkml:brush xml:id="br0">
      <inkml:brushProperty name="width" value="0.025" units="cm"/>
      <inkml:brushProperty name="height" value="0.025" units="cm"/>
    </inkml:brush>
  </inkml:definitions>
  <inkml:trace contextRef="#ctx0" brushRef="#br0">16 126 11307,'0'0'5413,"-4"-9"-2589,-8-29-705,12 37-2015,0-1 0,0 1 0,0 0-1,0-1 1,1 1 0,-1-1 0,0 1 0,1-1 0,-1 1-1,1 0 1,-1-1 0,1 1 0,-1 0 0,1-1-1,0 1 1,0 0 0,0 0 0,0 0 0,0 0 0,0 0-1,0 0 1,0 0 0,0 0 0,1 0 0,-1 0 0,0 0-1,0 1 1,3-2 0,39-14 663,-38 15-637,24-7 0,0 2 0,0 1 0,1 1 0,0 2 0,-1 1 1,1 1-1,31 4 0,-52-2-134,1 0 0,-1 1 0,0 0 0,0 1 0,0 0 1,0 0-1,-1 1 0,1 0 0,-1 0 0,0 1 0,-1 0 0,8 8 0,-10-10 69,-1 0-1,1 1 0,-1 0 0,0 0 0,-1 0 1,1 0-1,-1 1 0,0-1 0,-1 1 0,1 0 0,-1 0 1,0 0-1,0 0 0,-1 0 0,0 0 0,0 0 0,0 1 1,-1-1-1,0 9 0,-2-11 73,1 0 1,-1 0-1,0 1 0,0-1 0,0 0 1,-1-1-1,1 1 0,-1 0 0,0-1 1,0 0-1,0 1 0,0-1 0,-1 0 1,1-1-1,-1 1 0,0 0 0,0-1 1,0 0-1,-6 3 0,-2 0 1,1 0 0,-1-1 0,0-1 0,0 1-1,0-2 1,-12 2 0,15-3-581,-39 0 1262,28-7-3150,19 5 1992,1 1 0,-1-1 1,0 1-1,1-1 0,-1 1 1,1-1-1,-1 0 0,1 1 1,-1-1-1,1 0 0,0 1 1,-1-1-1,1 0 0,0 0 1,-1 1-1,1-1 0,0 0 1,0 0-1,0 1 0,0-1 1,0-1-1,0-7-7589</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19.570"/>
    </inkml:context>
    <inkml:brush xml:id="br0">
      <inkml:brushProperty name="width" value="0.025" units="cm"/>
      <inkml:brushProperty name="height" value="0.025" units="cm"/>
    </inkml:brush>
  </inkml:definitions>
  <inkml:trace contextRef="#ctx0" brushRef="#br0">46 13 7944,'10'-13'11523,"-11"30"-6990,-1 10-4302,0 5 627,-9 56-1,5-56-516,-2 58 0,8-65-834,0 23 845,0-40-4018,-10-26-8745,-5-6 5172</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19.931"/>
    </inkml:context>
    <inkml:brush xml:id="br0">
      <inkml:brushProperty name="width" value="0.025" units="cm"/>
      <inkml:brushProperty name="height" value="0.025" units="cm"/>
    </inkml:brush>
  </inkml:definitions>
  <inkml:trace contextRef="#ctx0" brushRef="#br0">1 23 12139,'0'0'7229,"10"-4"-5927,0 0-1125,0 0 0,0 1 0,0 1 0,0 0 0,1 0-1,-1 1 1,1 0 0,-1 1 0,1 0 0,-1 1 0,1 0 0,-1 1 0,1 0 0,15 6-1,-16-5-54,0 1-1,-1 0 0,0 1 0,0 0 0,0 1 1,0 0-1,-1 0 0,0 0 0,0 1 0,-1 1 1,0-1-1,0 1 0,-1 0 0,0 1 0,0 0 1,-1 0-1,0 0 0,-1 0 0,0 1 0,0-1 1,-1 1-1,0 0 0,-1 0 0,0 1 0,-1-1 1,1 13-1,-2-14 100,0 0-1,-1 0 1,0 0 0,0 1-1,-1-2 1,0 1 0,-1 0-1,0 0 1,0-1 0,-1 1-1,0-1 1,-6 9 0,6-13-127,1 1 0,-1-1 0,0 0 0,-1 0 1,1-1-1,0 1 0,-1-1 0,0 0 0,0 0 1,0 0-1,0-1 0,0 0 0,-1 0 1,1 0-1,-1 0 0,1-1 0,-1 0 0,0-1 1,1 1-1,-10-1 0,5 0-86,0 0-1,1-1 0,-1 0 1,1-1-1,-1 0 1,-16-6-1,22 7-243,0-1 0,0 0 0,1-1 0,-1 1 0,0 0 0,1-1-1,0 0 1,-1 0 0,1 0 0,0 0 0,-2-4 0,5 7 2,-1-1 1,1 1-1,0 0 1,0-1-1,-1 1 1,1-1-1,0 1 1,0-1 0,0 1-1,0-1 1,0 1-1,0 0 1,0-1-1,0 1 1,0-1-1,0 1 1,0-1-1,0 1 1,0-1-1,0 1 1,0-1-1,0 1 1,1 0-1,-1-1 1,0 1 0,0-1-1,0 1 1,1 0-1,-1-1 1,0 1-1,1 0 1,-1-1-1,0 1 1,1 0-1,-1-1 1,0 1-1,1 0 1,-1 0-1,0-1 1,1 1-1,-1 0 1,1 0 0,-1 0-1,1 0 1,-1-1-1,0 1 1,1 0-1,-1 0 1,1 0-1,-1 0 1,1 0-1,-1 0 1,1 0-1,-1 0 1,1 0-1,-1 1 1,1-1-1,2-1-67,15-3-6286</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20.658"/>
    </inkml:context>
    <inkml:brush xml:id="br0">
      <inkml:brushProperty name="width" value="0.025" units="cm"/>
      <inkml:brushProperty name="height" value="0.025" units="cm"/>
    </inkml:brush>
  </inkml:definitions>
  <inkml:trace contextRef="#ctx0" brushRef="#br0">1 1 9673,'0'0'10784,"10"1"-8873,228 2 3404,16 1-5596,-252-3 156,33 3-1249,-34-4 1127,0 1 0,0-1 0,0 0-1,0 0 1,1 1 0,-1-1 0,0 1-1,0-1 1,0 1 0,0 0 0,0-1-1,0 1 1,0 0 0,0 0 0,-1 0-1,1-1 1,0 1 0,0 0 0,-1 0-1,1 0 1,0 0 0,0 2-1,-1-2 97,0-1 0,0 1 0,0-1 0,0 1 0,0-1 0,0 1 0,0-1 0,0 1 0,0-1 0,-1 0 0,1 1 0,0-1-1,0 1 1,0-1 0,-1 1 0,1-1 0,0 0 0,0 1 0,-1-1 0,1 0 0,0 1 0,-1-1 0,1 0 0,-1 1 0,1-1-1,0 0 1,-1 0 0,1 1 0,-1-1 0,1 0 0,-1 0 0,1 0 0,-1 0 0,1 0 0,0 0 0,-1 1 0,1-1 0,-1 0-1,0-1 1,-19 5-4381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16.928"/>
    </inkml:context>
    <inkml:brush xml:id="br0">
      <inkml:brushProperty name="width" value="0.025" units="cm"/>
      <inkml:brushProperty name="height" value="0.025" units="cm"/>
    </inkml:brush>
  </inkml:definitions>
  <inkml:trace contextRef="#ctx0" brushRef="#br0">3 1 3235,'0'0'14755,"-2"9"-14066,2-2-446,-1 0 1,1 0-1,1 0 1,-1 1-1,1-1 1,1 0-1,-1 0 0,1 0 1,0 0-1,1-1 1,0 1-1,0 0 1,0-1-1,5 8 0,171 346 3238,-169-343-3276,-10-17-183,0 0 1,0 0-1,0 0 0,0 0 1,1 1-1,-1-1 0,0 0 0,0 0 1,0 0-1,0 0 0,0 0 1,0 0-1,0 0 0,1 0 0,-1 0 1,0 0-1,0 0 0,0 0 1,0 0-1,0 0 0,1 0 0,-1 0 1,0 0-1,0 0 0,0 0 1,0 0-1,0 0 0,0 0 0,1 0 1,-1 0-1,0 0 0,0 0 1,0 0-1,0 0 0,0-1 0,0 1 1,0 0-1,1 0 0,-1 0 1,0 0-1,0 0 0,0 0 0,0 0 1,0 0-1,0-1 0,0 1 1,0 0-1,0 0 0,0 0 0,0 0 1,0 0-1,0 0 0,0-1 1,0 1-1,0 0 0,0 0 0,1-3 130,-1 0-1,0 0 1,0 0-1,0 0 0,-1 0 1,1 0-1,-1 0 1,0 0-1,-1-5 1,-6-10-102,-1-1 0,-1 1 0,0 1 0,-1 0 0,-1 0 1,0 1-1,-1 1 0,-1 0 0,-27-22 0,54 44-84,0-1-1,1 0 0,-1-1 1,1 0-1,0-1 0,1-1 1,-1 0-1,1-1 0,-1 0 0,1-2 1,24-1-1,-36 0 42,0 0 1,0 0-1,0 0 1,0-1-1,0 0 0,0 0 1,0 1-1,-1-1 1,1-1-1,-1 1 0,1 0 1,-1-1-1,0 1 0,0-1 1,0 0-1,0 0 1,-1 1-1,1-1 0,-1 0 1,1 0-1,-1-1 1,0 1-1,0 0 0,0-5 1,0 3 5,0 0 0,0 0 1,0-1-1,-1 1 0,0 0 1,0 0-1,0-1 0,0 1 1,-1 0-1,0 0 0,0 0 0,-1 0 1,1 0-1,-4-8 0,5 13-16,0-1 0,-1 1-1,1-1 1,0 1-1,0-1 1,0 1-1,0 0 1,-1-1 0,1 1-1,0-1 1,0 1-1,-1 0 1,1-1-1,0 1 1,0 0 0,-1-1-1,1 1 1,-1 0-1,1-1 1,0 1 0,-1 0-1,1 0 1,-1-1-1,1 1 1,0 0-1,-1 0 1,1 0 0,-1 0-1,1 0 1,-1 0-1,1 0 1,-1-1-1,1 1 1,-1 1 0,1-1-1,0 0 1,-1 0-1,-5 18-68,7 26 61,-1-39 19,1-1 1,0 1-1,-1-1 0,1 0 1,1 1-1,-1-1 0,1 0 1,0 0-1,0 0 0,0 0 1,0 0-1,1 0 0,-1-1 1,1 1-1,0-1 0,0 0 1,1 1-1,-1-2 0,1 1 1,-1 0-1,1-1 1,0 1-1,0-1 0,0 0 1,0 0-1,0-1 0,0 1 1,1-1-1,-1 0 0,0 0 1,1-1-1,-1 1 0,1-1 1,-1 0-1,1 0 0,-1 0 1,1-1-1,4-1 1,-2 1-5,0 0 1,0 0 0,-1-1 0,1 0 0,-1-1 0,0 1 0,0-1 0,1-1 0,-2 1 0,1-1 0,0 0 0,-1 0 0,0 0-1,0-1 1,0 0 0,0 0 0,-1 0 0,0-1 0,0 1 0,0-1 0,-1 0 0,0 0 0,0 0 0,0-1 0,1-7 0,-3 7 7,0 0 0,0 0 0,0 0 0,-1 0 0,0 0 0,-1 0 0,0 0 0,0 0 0,0 0 0,-4-11 1,4 16-14,0-1 0,0 0 0,-1 0 1,1 1-1,-1-1 0,1 1 0,-1-1 1,0 1-1,0 0 0,0 0 0,0 0 1,-1 0-1,1 0 0,0 0 0,-1 0 1,0 1-1,1-1 0,-1 1 0,0 0 1,1 0-1,-1 0 0,0 0 0,0 1 1,0-1-1,0 1 0,0-1 0,-5 1 1,7 0-3,0 0 0,-1 0 0,1 0 1,0 1-1,0-1 0,-1 0 0,1 1 0,0-1 1,0 1-1,0-1 0,-1 1 0,1 0 0,0-1 1,0 1-1,0 0 0,0 0 0,0 0 0,0-1 1,0 1-1,0 0 0,1 1 0,-1-1 0,0 0 1,1 0-1,-2 1 0,1 2-1,-1 0-1,1 0 1,0 0-1,0 0 1,0 0-1,1 1 1,0-1-1,-1 5 1,1-1 2,1 0 1,0-1-1,0 1 1,0 0-1,1-1 1,0 0-1,0 1 1,1-1-1,3 8 1,-1-9-22,0 0 0,0 0 0,0-1 0,0 0 0,1 1 1,0-2-1,0 1 0,0-1 0,1 0 0,0 0 0,0-1 1,0 0-1,0 0 0,11 3 0,-8-4-476,1 0 1,-1 0-1,0-1 1,0-1-1,1 1 0,10-3 1,-19 2 152,0 0 0,0 0 0,0-1 0,0 1-1,0 0 1,-1-1 0,1 0 0,0 1 0,0-1 0,-1 0 0,1 0 0,-1 0 0,1 0 0,-1 0 0,1-1 0,-1 1 0,1 0 0,-1-1 0,0 1 0,0-1 0,1-1 0,7-18-6300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21.018"/>
    </inkml:context>
    <inkml:brush xml:id="br0">
      <inkml:brushProperty name="width" value="0.025" units="cm"/>
      <inkml:brushProperty name="height" value="0.025" units="cm"/>
    </inkml:brush>
  </inkml:definitions>
  <inkml:trace contextRef="#ctx0" brushRef="#br0">0 0 9673,'0'0'9417,"45"26"-7047,-10-23-672,4 0-417,10-1-512,-6-2-481,2 0-224,0 0-96,-5 0-1249,-8-2-1954,2-12-5477</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07.435"/>
    </inkml:context>
    <inkml:brush xml:id="br0">
      <inkml:brushProperty name="width" value="0.025" units="cm"/>
      <inkml:brushProperty name="height" value="0.025" units="cm"/>
    </inkml:brush>
  </inkml:definitions>
  <inkml:trace contextRef="#ctx0" brushRef="#br0">60 1 11082,'0'0'7976,"-4"10"-6903,-11 43 35,2 0 1,3 1-1,2 1 0,-2 87 0,30-191 873,-2-22-1875,-14 48-231,2 1 1,0-1 0,1 1-1,1 1 1,17-31-1,-23 49 107,0 0-1,1 1 0,-1-1 0,1 1 1,-1-1-1,1 1 0,0 0 1,0 0-1,0 0 0,0 1 1,0-1-1,0 1 0,0-1 1,1 1-1,-1 0 0,0 0 1,1 1-1,-1-1 0,1 1 1,-1-1-1,1 1 0,-1 0 0,1 1 1,-1-1-1,1 1 0,-1-1 1,4 2-1,-6-2 16,0 1 0,0-1 0,0 1 0,0-1 0,0 0 0,-1 1 0,1 0 0,0-1-1,0 1 1,0 0 0,-1-1 0,1 1 0,0 0 0,-1-1 0,1 1 0,-1 0 0,1 0 0,-1 0 0,1 0 0,-1 0 0,1 0 0,-1 0 0,0 0 0,0 0-1,1 0 1,-1 0 0,0 0 0,0 0 0,0 0 0,0 0 0,0 0 0,0 0 0,-1 0 0,1-1 0,0 1 0,0 0 0,-1 0 0,1 0 0,-1 0-1,1 0 1,0 0 0,-1 0 0,0 0 0,1-1 0,-1 1 0,-1 1 0,-1 3 40,0 0-1,-1-1 1,1 1-1,-1-1 1,0 0 0,-6 5-1,-2-3 169,0 1-1,-1-2 0,0 0 1,-16 5-1,8-5-5626,38-12-4010,7-4 1948</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07.766"/>
    </inkml:context>
    <inkml:brush xml:id="br0">
      <inkml:brushProperty name="width" value="0.025" units="cm"/>
      <inkml:brushProperty name="height" value="0.025" units="cm"/>
    </inkml:brush>
  </inkml:definitions>
  <inkml:trace contextRef="#ctx0" brushRef="#br0">161 10 10826,'0'0'13309,"-10"-3"-13058,5 1-149,-1 1 0,1 0 0,0 0 0,-1 0 0,1 1 0,-1 0-1,1 0 1,0 0 0,-1 0 0,1 1 0,-1 0 0,1 0 0,0 1 0,0-1 0,0 1 0,0 0 0,0 1 0,0-1 0,-9 7 0,11-7-19,1 0 0,-1 0 0,0 0 0,1 0 0,-1 0 0,1 0 0,0 1 0,0-1 0,0 1 0,0 0 0,0 0 0,0 0 0,1 0-1,-1 0 1,1 0 0,-1 3 0,2-4-54,0 0 0,0-1 0,0 1 0,1 0 0,-1 0 0,0-1 0,1 1 0,0-1 0,-1 1 0,1 0 0,0-1 0,0 1 0,0-1 0,-1 0 0,2 1 0,-1-1 0,0 0 0,0 1 0,0-1 0,1 0 0,-1 0 0,0 0 0,1 0 0,-1 0 0,1-1 0,-1 1 0,1 0 0,0-1 0,-1 1 0,1-1 0,2 1 0,15 5-136,0-1 1,28 4-1,11-5-7586,-43-4 1837</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08.271"/>
    </inkml:context>
    <inkml:brush xml:id="br0">
      <inkml:brushProperty name="width" value="0.025" units="cm"/>
      <inkml:brushProperty name="height" value="0.025" units="cm"/>
    </inkml:brush>
  </inkml:definitions>
  <inkml:trace contextRef="#ctx0" brushRef="#br0">1 1 15855,'0'0'6534,"7"46"-18257</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08.614"/>
    </inkml:context>
    <inkml:brush xml:id="br0">
      <inkml:brushProperty name="width" value="0.025" units="cm"/>
      <inkml:brushProperty name="height" value="0.025" units="cm"/>
    </inkml:brush>
  </inkml:definitions>
  <inkml:trace contextRef="#ctx0" brushRef="#br0">0 1 13357,'0'0'8328,"15"19"-13742</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09.288"/>
    </inkml:context>
    <inkml:brush xml:id="br0">
      <inkml:brushProperty name="width" value="0.025" units="cm"/>
      <inkml:brushProperty name="height" value="0.025" units="cm"/>
    </inkml:brush>
  </inkml:definitions>
  <inkml:trace contextRef="#ctx0" brushRef="#br0">70 1 11915,'0'0'9204,"0"10"-8334,-28 220 2659,2-42-3134,17-109 39,4-47 230,4-27 0,0-11 307,5-39-1186,2 0 1,2 1 0,2-1 0,25-70-1,-20 66-389,-11 36 402,0-2 34,1 0-1,0 0 0,2 0 1,10-20-1,-16 33 146,0 0 1,0 0-1,0 0 0,1 0 0,-1 0 1,1 0-1,-1 0 0,1 1 0,-1-1 1,1 1-1,0-1 0,0 1 0,0 0 1,0 0-1,0 0 0,0 0 1,0 0-1,0 0 0,0 0 0,0 0 1,1 1-1,-1 0 0,0-1 0,1 1 1,-1 0-1,0 0 0,0 0 0,1 0 1,-1 0-1,0 1 0,0-1 1,1 1-1,-1-1 0,0 1 0,0 0 1,0 0-1,0 0 0,0 0 0,3 2 1,-3-2-4,-1 0 0,1 0 0,-1 1 0,1-1 0,-1 0 0,1 0 0,-1 1 0,0-1 0,0 1 0,0-1 0,0 1 0,0 0 0,0-1 0,0 1 0,0 0 1,-1 0-1,1-1 0,-1 1 0,1 0 0,-1 0 0,0 0 0,0 0 0,0 0 0,0-1 0,0 1 0,0 0 0,0 0 0,0 0 0,-1 0 0,1 0 0,-1-1 0,0 1 0,1 0 0,-1 0 0,0-1 1,0 1-1,0 0 0,-2 1 0,-1 3 110,0 0 1,-1-1 0,0 1-1,0-1 1,0 0 0,0-1-1,-1 1 1,0-1 0,-6 3-1,6-3 22,0-1-1,0 0 1,-1 0 0,1-1-1,-1 1 1,0-2 0,0 1-1,1-1 1,-1 0-1,0 0 1,0-1 0,0 0-1,-7 0 1,13-1-265,0 0 1,0 1 0,1-1-1,-1 0 1,0 1-1,0-1 1,1 0-1,-1 0 1,1 1 0,-1-1-1,1 0 1,-1 0-1,1 0 1,-1 0-1,1 0 1,0 0-1,-1 0 1,1 0 0,0 0-1,0 0 1,0 0-1,0 0 1,0 0-1,0 0 1,0-1 0,4-17-6880,8 2-1792</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10.212"/>
    </inkml:context>
    <inkml:brush xml:id="br0">
      <inkml:brushProperty name="width" value="0.025" units="cm"/>
      <inkml:brushProperty name="height" value="0.025" units="cm"/>
    </inkml:brush>
  </inkml:definitions>
  <inkml:trace contextRef="#ctx0" brushRef="#br0">41 0 8008,'0'0'13703,"-1"11"-12539,-13 55 534,6-34-858,1 1 0,-4 56-1,12-93-745,0-1-1,0 1 0,0-1 0,0 1 1,1 0-1,0 0 0,4-8 1,8-20-280,-11 18 120,-1 0 0,0-1 0,-1 1 0,-1-1 1,-2-27-1,3 41 66,-1 1-1,0-1 1,0 1 0,0 0 0,0-1 0,0 1 0,0-1 0,0 1-1,-1-1 1,1 1 0,0-1 0,0 1 0,0 0 0,0-1 0,0 1-1,-1-1 1,1 1 0,0 0 0,0-1 0,-1 1 0,1 0 0,0-1-1,-1 1 1,1 0 0,0-1 0,-1 1 0,1 0 0,0 0-1,-1-1 1,1 1 0,-1 0 0,1 0 0,-1 0 0,1 0 0,0 0-1,-1-1 1,1 1 0,-1 0 0,1 0 0,-1 0 0,1 0 0,0 0-1,-1 0 1,1 0 0,-1 1 0,1-1 0,-1 0 0,1 0 0,-1 0-1,1 0 1,0 0 0,-1 1 0,1-1 0,0 0 0,-1 0-1,1 1 1,-1-1 0,1 0 0,0 1 0,0-1 0,-1 0 0,1 1-1,-1 0 1,0 0 20,-1 1 0,0 0 0,1 0-1,-1 0 1,1 0 0,0 0 0,0 0 0,0 0-1,0 1 1,-2 4 0,3-7-17,0 1 1,0 0-1,0 0 0,0 0 1,1-1-1,-1 1 1,0 0-1,0 0 0,0-1 1,1 1-1,-1 0 0,0 0 1,1-1-1,-1 1 0,1 0 1,-1-1-1,1 1 0,-1 0 1,1-1-1,-1 1 1,1-1-1,0 1 0,-1-1 1,1 1-1,0-1 0,-1 0 1,3 1-1,29 7 131,32-10 38,-62 1-183,-1 1-1,0 0 1,1-1-1,-1 1 1,0-1-1,1 0 1,-1 1-1,0-1 1,0 0-1,1 0 1,-1 0-1,0 0 1,0 0-1,1-1 1,0 1-114,-1 8 40,-2 5 72,1-12 25,0 1 0,0-1-1,0 0 1,0 1 0,0-1 0,1 1-1,-1-1 1,0 0 0,0 1-1,0-1 1,0 0 0,0 1 0,0-1-1,0 0 1,1 1 0,-1-1-1,0 0 1,0 1 0,1-1-1,-1 0 1,0 0 0,0 1 0,1-1-1,-1 0 1,0 0 0,0 0-1,1 1 1,-1-1 0,0 0 0,1 0-1,-1 0 1,0 0 0,1 0-1,-1 0 1,1 1 0,0-1 0,18-5 134,29-20-397,-37 18 66,-9 6 159,1 0-1,-1-1 0,0 1 0,1 0 0,-1 0 0,1 0 0,-1 0 0,1 1 1,-1-1-1,1 1 0,0 0 0,-1-1 0,1 1 0,-1 0 0,1 1 1,3-1-1,-4 1 28,-1 0 0,0 0 1,1 0-1,-1 1 0,0-1 1,0 0-1,0 0 0,0 1 1,0-1-1,0 1 0,0-1 1,-1 1-1,1-1 1,0 1-1,-1-1 0,1 1 1,-1-1-1,0 1 0,1 0 1,-1-1-1,0 1 0,0 0 1,0-1-1,0 1 0,-1 3 1,1 0 20,0 2-17,-1-1-1,2 1 0,-1 0 1,1 0-1,0-1 1,4 14-1,-4-19 11,0 1 0,0 0 0,0 0-1,0-1 1,1 1 0,-1-1 0,1 1 0,-1-1 0,1 0-1,-1 1 1,1-1 0,0 0 0,-1 0 0,1 0 0,0 0-1,0 0 1,0-1 0,0 1 0,0-1 0,0 1 0,0-1-1,0 0 1,0 1 0,0-1 0,0 0 0,4-1-1,0 1-9,0 0-1,-1 0 1,1-1-1,0 0 1,-1 0-1,1-1 0,-1 1 1,1-1-1,-1-1 1,0 1-1,0-1 1,0 1-1,5-5 0,-7 4 17,0 1 0,0-1 0,-1 1-1,1-1 1,-1 0 0,0 0-1,0 0 1,0-1 0,0 1 0,-1 0-1,1-1 1,-1 1 0,0-1 0,0 1-1,0-1 1,0 0 0,-1 1-1,0-1 1,1 0 0,-1 1 0,-1-7-1,0 7-42,0 0-1,-1-1 0,1 1 1,-1 0-1,1-1 0,-1 1 0,0 0 1,0 0-1,-1 0 0,1 1 1,-1-1-1,1 1 0,-1-1 1,0 1-1,0 0 0,0 0 1,0 0-1,0 0 0,-7-2 1,20 3-9864,-2-2 1317</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10.571"/>
    </inkml:context>
    <inkml:brush xml:id="br0">
      <inkml:brushProperty name="width" value="0.025" units="cm"/>
      <inkml:brushProperty name="height" value="0.025" units="cm"/>
    </inkml:brush>
  </inkml:definitions>
  <inkml:trace contextRef="#ctx0" brushRef="#br0">0 0 10025,'0'0'8873</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11.152"/>
    </inkml:context>
    <inkml:brush xml:id="br0">
      <inkml:brushProperty name="width" value="0.025" units="cm"/>
      <inkml:brushProperty name="height" value="0.025" units="cm"/>
    </inkml:brush>
  </inkml:definitions>
  <inkml:trace contextRef="#ctx0" brushRef="#br0">157 280 15439,'0'0'5156,"-9"-4"-3890,6 3-1036,-9-5 55,0 0-1,-1 1 0,0 1 1,-16-4-1,26 8-232,0-1 0,0 1 0,0 0 0,0 0 0,-1 0 0,1 0 0,0 0 0,0 1 0,0-1 0,0 1 0,-6 2 0,8-2 1,-1 0-1,0 0 0,1 0 0,0 0 0,-1 0 0,1 1 0,0-1 0,-1 0 0,1 1 1,0-1-1,0 1 0,0-1 0,0 1 0,1 0 0,-1-1 0,0 1 0,1 0 0,-1 0 1,1-1-1,-1 1 0,1 0 0,0 3 0,0-4-37,0 0 0,0 0 0,1 0 0,-1 0 0,0 0 0,1 0 0,-1-1 0,0 1 1,1 0-1,-1 0 0,1 0 0,0-1 0,-1 1 0,1 0 0,0 0 0,-1-1 0,1 1 0,0-1 0,-1 1 0,1-1 0,0 1 0,0-1 0,0 1 0,0-1 0,0 0 0,0 1 1,-1-1-1,1 0 0,0 0 0,0 1 0,0-1 0,0 0 0,0 0 0,2-1 0,42 2-281,-33-2-96,-6 1-27,1-1 0,-1 0 0,1 0 0,-1-1 1,0 1-1,0-1 0,1-1 0,-1 1 0,-1-1 1,1 0-1,0-1 0,-1 1 0,0-1 0,1 0 1,-2-1-1,1 1 0,0-1 0,-1 0 0,0 0 1,4-6-1,0 0-685,-1-1 0,-1 1 0,0-1 0,8-22 0,-1-19 1401,-9 21-425,2-23 5132,-6 38-242,-7 59-3480,-1 6-390,1-8-485,1 0 0,3 1 0,1 0 0,3 44 0,-1-85-427,0 1 1,0-1-1,0 0 0,0 0 1,0 1-1,1-1 0,-1 0 1,0 1-1,0-1 0,0 0 1,0 0-1,0 1 0,1-1 1,-1 0-1,0 0 0,0 1 1,0-1-1,1 0 0,-1 0 1,0 0-1,0 0 0,1 1 0,-1-1 1,0 0-1,1 0 0,-1 0 1,0 0-1,0 0 0,1 0 1,-1 0-1,0 0 0,1 0 1,-1 0-1,0 0 0,1 0 1,-1 0-1,0 0 0,0 0 1,1 0-1,-1 0 0,0 0 1,1 0-1,-1 0 0,0 0 1,0-1-1,1 1 0,-1 0 1,0 0-1,0 0 0,1-1 1,-1 1-1,0 0 0,14-12 233,-11 4-212,-1 0-1,1-1 1,-1 1-1,-1 0 1,1-1-1,-1 1 1,-1-1 0,0 1-1,-1-11 1,1 4 234,0 15 237,8 3-534,1 0 1,-1 0-1,0-1 0,1 0 0,0 0 0,-1-1 1,1 0-1,0-1 0,0 0 0,-1 0 0,15-2 1,-17 1 8,0 0 1,0 0 0,0-1 0,-1 0 0,1 0 0,0 0 0,-1 0 0,0-1 0,1 0 0,-1 0-1,0-1 1,0 1 0,-1-1 0,1 0 0,-1 0 0,0-1 0,5-6 0,-8 10 24,0 1-1,-1-1 1,1 0 0,-1 1 0,1-1 0,-1 0 0,1 0-1,-1 1 1,0-1 0,1 0 0,-1 0 0,0 0-1,0 1 1,1-1 0,-1 0 0,0 0 0,0 0 0,0 0-1,0 0 1,0 1 0,0-1 0,0 0 0,-1 0-1,1 0 1,0 0 0,0 1 0,-1-1 0,0-2 0,0 3 4,0-1 1,0 1 0,0-1 0,0 1 0,-1-1 0,1 1 0,0 0-1,0 0 1,-1 0 0,1-1 0,0 1 0,0 0 0,-1 0 0,1 1 0,0-1-1,-3 1 1,-2 0 19,-1 0-1,0 1 0,1 1 1,-1-1-1,1 1 0,-10 5 1,9-2 13,0 0 0,0 1 0,0 0 1,1 0-1,0 0 0,0 1 0,1 0 1,-5 9-1,9-15-30,0 0-1,0 0 1,0 0 0,0 0 0,0 0 0,0 0 0,1 1-1,-1-1 1,1 0 0,0 1 0,-1-1 0,1 0 0,0 1-1,1-1 1,-1 0 0,0 1 0,1-1 0,-1 0 0,1 1-1,-1-1 1,1 0 0,0 0 0,0 0 0,0 0 0,1 0-1,-1 0 1,0 0 0,1 0 0,-1 0 0,1 0 0,-1-1-1,1 1 1,0-1 0,0 1 0,0-1 0,0 0 0,4 3-1,4 0-489,0 0-1,0-1 1,0 0-1,0 0 1,1-1-1,0-1 1,-1 1-1,1-2 1,18 0-1,21 0-8006</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11.828"/>
    </inkml:context>
    <inkml:brush xml:id="br0">
      <inkml:brushProperty name="width" value="0.025" units="cm"/>
      <inkml:brushProperty name="height" value="0.025" units="cm"/>
    </inkml:brush>
  </inkml:definitions>
  <inkml:trace contextRef="#ctx0" brushRef="#br0">227 30 10090,'1'0'313,"0"-1"0,-1 1 1,1-1-1,-1 1 0,1-1 1,-1 1-1,1-1 0,-1 1 1,1-1-1,-1 0 0,0 1 1,1-1-1,-1 0 0,0 1 1,0-1-1,1 0 0,-1 0 1,0 1-1,0-1 0,0 0 1,0 1-1,0-1 0,0 0 1,0 0-1,0 1 0,0-1 1,0 0-1,0 0 0,-1 1 1,1-1-1,0 0 0,0 1 1,-1-2-1,-1 1-83,0 0 1,1 0-1,-1 0 0,1 1 1,-1-1-1,0 1 1,1-1-1,-1 1 0,0 0 1,0-1-1,1 1 0,-1 0 1,-3 0-1,-4 1-96,-1 0-1,0 0 1,0 0 0,-12 5 0,10-1-36,0 1 0,0 0 0,1 0 0,0 1 0,1 1 0,-16 13 0,22-17-47,-1 0-1,1 1 1,-1 0 0,2 0 0,-1 0 0,0 0 0,1 0 0,0 1 0,0 0-1,1-1 1,-1 1 0,1 0 0,1 0 0,-1 0 0,0 9 0,2-14-61,0 1 0,0 0 1,0-1-1,0 1 0,1-1 0,-1 1 1,0-1-1,1 1 0,0-1 0,-1 1 1,1-1-1,0 0 0,-1 1 0,1-1 1,0 0-1,0 0 0,0 1 0,0-1 1,1 0-1,-1 0 0,0 0 0,0 0 1,0 0-1,1-1 0,-1 1 0,1 0 1,-1-1-1,0 1 0,1-1 1,-1 1-1,1-1 0,-1 1 0,3-1 1,7 2-618,-1-1 0,1 0 1,19-2-1,-17 1-390,34-3-3611,3-9-3353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6:49:49.268"/>
    </inkml:context>
    <inkml:brush xml:id="br0">
      <inkml:brushProperty name="width" value="0.05" units="cm"/>
      <inkml:brushProperty name="height" value="0.05" units="cm"/>
    </inkml:brush>
  </inkml:definitions>
  <inkml:trace contextRef="#ctx0" brushRef="#br0">1 272 14987,'24'-18'1288,"7"-13"-943,3-3-153,7-7 304,3-3-408,-2-1 144,-2 9-32,-12 13-224</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17.318"/>
    </inkml:context>
    <inkml:brush xml:id="br0">
      <inkml:brushProperty name="width" value="0.025" units="cm"/>
      <inkml:brushProperty name="height" value="0.025" units="cm"/>
    </inkml:brush>
  </inkml:definitions>
  <inkml:trace contextRef="#ctx0" brushRef="#br0">0 1 11979,'0'0'10090,"60"11"-10058,-32-9-897,10 3-2498,-2-5-3075</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12.219"/>
    </inkml:context>
    <inkml:brush xml:id="br0">
      <inkml:brushProperty name="width" value="0.025" units="cm"/>
      <inkml:brushProperty name="height" value="0.025" units="cm"/>
    </inkml:brush>
  </inkml:definitions>
  <inkml:trace contextRef="#ctx0" brushRef="#br0">141 12 13869,'0'0'2509,"-9"-2"-267,-30-7-806,37 9-1353,-1 0 0,0 0 0,0 0 0,0 0 0,0 1 0,0-1 0,0 1 0,0 0 0,1 0 0,-1 0 0,0 0 0,1 1 0,-1-1 0,1 1 0,-1-1 0,1 1 0,0 0 0,-1 0 0,1 0 0,0 0 0,0 0 0,1 1 0,-1-1 0,0 0 0,1 1 0,-1 0 0,0 3 0,-3 2 155,2 0-1,-1 0 0,1 1 1,0-1-1,1 0 0,0 1 1,-1 12-1,3-19-201,0 0 0,0 0 0,0-1 0,0 1 1,0 0-1,0-1 0,0 1 0,1 0 0,-1 0 0,1-1 0,-1 1 1,1-1-1,0 1 0,0-1 0,-1 1 0,1-1 0,0 1 0,0-1 0,1 0 1,-1 1-1,0-1 0,0 0 0,1 0 0,-1 0 0,3 2 0,0-2 9,-1 1-1,1-1 1,0 0-1,0 0 1,0-1-1,0 1 0,0-1 1,0 0-1,0 0 1,-1 0-1,5-1 1,8-1-188,-1-1-1,0-1 1,0 0 0,-1-1 0,16-7 0,8-11-1044,-31 18 1178,0 0 1,0 0-1,1 1 0,0 0 1,13-4-1,-20 9 122,0 0 0,1 0 0,-1 0 0,0 0 0,0 0 0,0 0 0,-1 1 0,1-1 0,0 0 0,0 1-1,-1-1 1,1 0 0,0 1 0,-1-1 0,0 1 0,1-1 0,-1 1 0,0-1 0,0 3 0,13 28 394,-9-29-495,0-1 0,0 0 0,0 0 0,0 0 1,0 0-1,0-1 0,0 0 0,1 0 0,-1 0 1,0 0-1,1-1 0,7 0 0,60-2-2580,-56 1 931,11-3-2553,4-1-2750</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12.612"/>
    </inkml:context>
    <inkml:brush xml:id="br0">
      <inkml:brushProperty name="width" value="0.025" units="cm"/>
      <inkml:brushProperty name="height" value="0.025" units="cm"/>
    </inkml:brush>
  </inkml:definitions>
  <inkml:trace contextRef="#ctx0" brushRef="#br0">160 7 14638,'-10'-1'3368,"-4"0"-2481,2-1-120,1 1 0,-1 0 0,0 0 0,0 2-1,1-1 1,-1 2 0,0-1 0,-18 6 0,30-7-762,-1 0 1,0 1-1,1-1 0,-1 0 0,1 0 0,-1 1 1,0-1-1,1 0 0,-1 1 0,1-1 1,-1 0-1,1 1 0,-1-1 0,1 1 1,0-1-1,-1 1 0,1-1 0,0 1 1,-1-1-1,1 1 0,0-1 0,-1 1 0,1 0 1,0-1-1,0 1 0,0-1 0,0 1 1,-1 0-1,1-1 0,0 1 0,0 0 1,0-1-1,0 2 0,17 13-237,31 5-686,13-7-419,-38-8 836,0 0 0,28 11 0,-50-16 541,0 0-1,0 0 0,0 1 0,-1-1 0,1 0 1,0 0-1,0 1 0,-1-1 0,1 1 0,0-1 0,-1 1 1,1-1-1,0 1 0,-1-1 0,1 1 0,-1-1 0,1 1 1,-1 0-1,1-1 0,-1 1 0,1 0 0,-1 0 1,1-1-1,-1 1 0,0 0 0,0 0 0,1 0 0,-1-1 1,0 2-1,0 0 92,-1-1 0,0 0 0,1 0 1,-1 1-1,0-1 0,0 0 0,1 0 0,-1 0 1,0 0-1,0 0 0,0 0 0,0 0 0,-1 0 1,1 0-1,-2 0 0,-47 24 2627,-28-4-921,25-16-4603,83-24-9005,-5 5 5327</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13.043"/>
    </inkml:context>
    <inkml:brush xml:id="br0">
      <inkml:brushProperty name="width" value="0.025" units="cm"/>
      <inkml:brushProperty name="height" value="0.025" units="cm"/>
    </inkml:brush>
  </inkml:definitions>
  <inkml:trace contextRef="#ctx0" brushRef="#br0">7 1 10762,'0'0'13021,"-1"8"-11623,-1 13-731,1-9-295,-1 1 0,2-1 0,-1 1 0,2-1 0,3 22 0,-3-32-361,0 0 1,1-1-1,-1 1 0,1 0 1,-1-1-1,1 1 1,0-1-1,-1 0 0,1 0 1,0 1-1,0-1 1,0 0-1,0-1 0,0 1 1,0 0-1,0-1 1,1 1-1,-1-1 0,0 1 1,0-1-1,0 0 1,5 0-1,50-2-49,-43-2-110,0 0-1,0 0 1,0-2-1,-1 0 1,0 0-1,23-15 1,-12 6 103,-23 15 67,-1 0 0,1-1 1,-1 1-1,1-1 0,-1 1 0,1 0 0,0-1 0,-1 1 0,1 0 0,0 0 0,-1 0 0,1-1 0,0 1 0,-1 0 0,1 0 0,0 0 0,-1 0 0,1 0 0,0 0 0,-1 0 0,1 0 0,0 0 0,-1 1 0,1-1 0,0 0 0,-1 0 0,1 1 0,0-1 0,-1 0 0,1 1 0,0-1 0,7 21 557,-8-19-551,1 0 0,-1 0 1,1-1-1,-1 1 0,1 0 1,-1 0-1,1-1 0,0 1 1,0 0-1,0-1 1,0 1-1,0-1 0,0 1 1,0-1-1,1 0 0,-1 1 1,3 1-1,3-1-13,0 0 0,0 0 0,0 0 1,0-1-1,1 0 0,-1 0 0,0-1 0,1 0 0,13-2 0,69-15-1311,-72 13 781,-3-1 39,-11 4 397,1-1 0,0 0 0,-1 1 0,1 0 0,0 0 0,0 0 0,0 1 0,0 0 0,0 0 0,8 1 0,-6 13-71,-7-14 147,0 1-1,0 0 1,0 0 0,1-1-1,-1 1 1,0 0-1,0 0 1,0-1-1,1 1 1,-1 0-1,0-1 1,1 1 0,-1 0-1,1-1 1,-1 1-1,1-1 1,-1 1-1,1 0 1,-1-1-1,1 1 1,0-1-1,-1 0 1,1 1 0,-1-1-1,1 1 1,0-1-1,0 0 1,-1 0-1,1 1 1,1-1-1,2 1-311,1 0 1,-1-1-1,1 1 0,-1-1 0,1 0 0,-1 0 0,1-1 0,-1 1 1,1-1-1,-1 0 0,6-2 0,26-15-5622,-8-1-2285</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13.878"/>
    </inkml:context>
    <inkml:brush xml:id="br0">
      <inkml:brushProperty name="width" value="0.025" units="cm"/>
      <inkml:brushProperty name="height" value="0.025" units="cm"/>
    </inkml:brush>
  </inkml:definitions>
  <inkml:trace contextRef="#ctx0" brushRef="#br0">103 0 13997,'0'0'4324,"-8"9"-2930,-1 2-908,1 0 1,0 1-1,1 0 0,0 0 1,1 1-1,0 0 1,-7 24-1,4-2 354,1 0-1,2 1 1,-2 59-1,13-91-733,6-10-50,9-11-58,-9 4-184,-1-1 0,0 0 0,-1-1 0,-1 0 0,0 0 0,9-27 0,-8 18-217,25-41 0,-31 61 396,0 1-1,0 0 1,1 0 0,-1 0 0,1 0 0,-1 1 0,1-1 0,0 1 0,0 0-1,0 0 1,0 1 0,1-1 0,-1 1 0,0 0 0,1 0 0,-1 0 0,1 1-1,-1-1 1,7 1 0,-6 0 4,0 0 1,-1 0-1,1 0 0,0 1 0,0 0 1,0-1-1,-1 2 0,1-1 0,0 0 1,-1 1-1,1 0 0,-1 0 0,1 1 1,-1-1-1,0 1 0,0 0 0,5 5 0,-7-7 1,-1 1 0,0 0-1,1-1 1,-1 1-1,0 0 1,0 0 0,0 0-1,0 0 1,0 0-1,-1 0 1,1 0 0,-1 1-1,1-1 1,-1 0-1,0 0 1,0 0 0,0 0-1,0 1 1,0-1-1,0 0 1,-1 0 0,0 2-1,0 0 48,-1-1 0,0 0 0,1 1 0,-2-1 0,1 0 0,0-1 0,0 1 0,-1 0 0,0 0 0,1-1-1,-1 0 1,-3 3 0,-4 1 132,0 0 0,0-1 0,0 0 0,-1 0-1,1-1 1,-1-1 0,-17 4 0,16-5-118,0-1 1,-1 0-1,1-1 1,-1 0-1,1-1 1,-13-2 0,22 3-193,1 0 0,0-1 0,-1 1 0,1-1 0,0 0 0,-1 0 0,1 1 0,0-1 0,0-1 0,0 1 0,0 0 0,0 0 0,0-1 0,0 1 0,0-1 1,1 0-1,-1 1 0,1-1 0,-1 0 0,1 0 0,-1 0 0,1 0 0,0 0 0,0-1 0,0 1 0,0 0 0,1 0 0,-1-1 0,0 1 0,1 0 0,0-1 1,0 1-1,-1 0 0,1-1 0,1 1 0,-1-1 0,0 1 0,0 0 0,2-3 0,-1 2-499,0-1 0,0 1 0,0 0 0,1 0 0,0-1 0,0 1 0,0 0 0,0 1 0,0-1 0,0 0 0,1 1 0,3-5 0,17-12-5363</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14.442"/>
    </inkml:context>
    <inkml:brush xml:id="br0">
      <inkml:brushProperty name="width" value="0.025" units="cm"/>
      <inkml:brushProperty name="height" value="0.025" units="cm"/>
    </inkml:brush>
  </inkml:definitions>
  <inkml:trace contextRef="#ctx0" brushRef="#br0">67 1 10314,'0'0'14921,"-3"11"-14270,-16 56 167,8-35-302,1 1-1,3 0 0,0 0 1,-3 50-1,10-82-511,0-1 0,0 0 0,0 1 0,0-1 0,0 1 0,0-1 0,0 0 0,1 1 0,-1-1-1,0 1 1,0-1 0,0 0 0,0 1 0,0-1 0,1 0 0,-1 1 0,0-1 0,0 0 0,1 1 0,-1-1 0,0 0 0,0 0 0,1 1 0,-1-1 0,0 0 0,1 0 0,-1 1 0,0-1-1,1 0 1,-1 0 0,1 0 0,-1 0 0,0 0 0,1 0 0,-1 0 0,1 1 0,-1-1 0,0 0 0,1 0 0,-1 0 0,0-1 0,1 1 0,-1 0 0,1 0 0,-1 0 0,0 0 0,1 0-1,-1 0 1,0 0 0,1-1 0,-1 1 0,1 0 0,-1 0 0,0-1 0,0 1 0,1 0 0,-1 0 0,0-1 0,1 1 0,-1 0 0,0-1 0,0 1 0,21-21-114,-18 10-172,0-1 1,-1 0-1,0 1 1,0-1-1,-1 0 1,-1-21-1,0 31 230,0 3-53,0 1 86,0 0 0,0 0-1,0 0 1,1 0 0,-1 0-1,1 0 1,0 0 0,-1 0 0,1 0-1,0-1 1,0 1 0,0 0 0,0 0-1,1-1 1,-1 1 0,0-1-1,1 1 1,-1-1 0,1 1 0,-1-1-1,3 2 1,1 1 28,1 0 1,0-1-1,0 0 0,0 1 1,0-2-1,0 1 0,1-1 1,-1 0-1,1 0 1,-1-1-1,1 0 0,0 0 1,0 0-1,-1-1 0,1 0 1,0 0-1,0-1 0,-1 0 1,1 0-1,0-1 0,-1 0 1,1 0-1,-1 0 0,0-1 1,0 0-1,0 0 0,0 0 1,0-1-1,-1 0 0,1 0 1,-1-1-1,0 1 0,0-1 1,-1 0-1,1 0 0,-1-1 1,0 1-1,-1-1 0,5-10 1,-12 26 121,-1-1 1,1 1-1,1 0 0,0 1 1,0-1-1,1 0 1,0 1-1,1-1 0,0 1 1,1 0-1,0-1 1,3 19-1,-3-29-146,1 1 0,-1 0 1,0-1-1,1 1 0,-1 0 0,0-1 0,1 1 1,-1 0-1,1-1 0,-1 1 0,1-1 0,-1 1 1,1-1-1,0 1 0,-1-1 0,1 0 0,-1 1 1,1-1-1,0 0 0,-1 1 0,1-1 0,0 0 1,0 0-1,-1 1 0,1-1 0,0 0 0,0 0 1,-1 0-1,1 0 0,0 0 0,0 0 0,-1 0 1,1-1-1,0 1 0,0 0 0,-1 0 0,1 0 1,0-1-1,-1 1 0,2-1 0,1 0-383,-1-1-1,1 1 1,-1 0 0,0-1-1,1 0 1,-1 0-1,0 1 1,0-1-1,3-4 1,-3 2-798,1 0 0,-1 0 1,0 0-1,0-1 0,0 1 0,0 0 0,-1-1 1,2-7-1,1-16-8718</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14.783"/>
    </inkml:context>
    <inkml:brush xml:id="br0">
      <inkml:brushProperty name="width" value="0.025" units="cm"/>
      <inkml:brushProperty name="height" value="0.025" units="cm"/>
    </inkml:brush>
  </inkml:definitions>
  <inkml:trace contextRef="#ctx0" brushRef="#br0">1 1 7559,'0'0'8905,"12"55"-8777,-1-40-128,-4 0-1634,8-2-3138</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15.127"/>
    </inkml:context>
    <inkml:brush xml:id="br0">
      <inkml:brushProperty name="width" value="0.025" units="cm"/>
      <inkml:brushProperty name="height" value="0.025" units="cm"/>
    </inkml:brush>
  </inkml:definitions>
  <inkml:trace contextRef="#ctx0" brushRef="#br0">89 18 8008,'0'0'14333,"-8"-5"-13575,5 4-689,0-1 0,0 0 0,0 1 0,0 0 0,0 0 0,-1 0 0,1 0 0,0 0 0,0 0 0,-4 1 0,5 0-8,0 0-1,0 1 1,0-1-1,1 1 1,-1 0-1,0-1 1,0 1-1,1 0 1,-1 0-1,1 0 0,-1 0 1,1 1-1,-1-1 1,1 0-1,0 1 1,-1-1-1,1 0 1,0 1-1,0 0 1,0-1-1,0 1 0,1-1 1,-1 1-1,0 0 1,1 0-1,-2 3 1,1-3-8,0-1 0,1 1-1,-1 0 1,0 0 0,1 0 0,-1 0 0,1 0 0,0 0 0,-1 1 0,1-1 0,0 0 0,0 0-1,1 0 1,-1 0 0,0 0 0,1 0 0,-1 0 0,1 0 0,-1 0 0,3 3 0,-2-4-30,0 1-1,1-1 1,-1 0 0,0 0 0,1 0 0,-1 0-1,1 0 1,0-1 0,-1 1 0,1 0 0,0-1 0,-1 1-1,1-1 1,0 0 0,-1 0 0,1 1 0,0-1-1,0 0 1,1 0 0,8-1-226,-1-1-1,1 0 1,-1 0 0,0-1 0,0 0-1,17-8 1,-5-1-800,25-13-219,-44 25 1448,-1-1-1,0 0 1,0 1 0,0-1 0,1 1 0,-1-1 0,0 1 0,0 0 0,1 0 0,-1 0 0,2 1 0,45 26 1914,-34-24-2102,-1-2 0,1 1 0,-1-1 0,28-3 0,30 2-724,-71 0 674,0 0 0,0 1 0,0-1 0,0 0 0,0 0 0,0 1 0,-1-1 0,1 1 0,0-1 0,0 1 0,0-1 0,0 1 0,0-1 0,-1 1 0,1 0 0,0 0 0,-1-1 0,1 1 0,0 0 0,-1 0 1,1 0-1,-1-1 0,1 1 0,-1 0 0,0 0 0,1 0 0,-1 0 0,0 0 0,1 0 0,-1 0 0,0 0 0,0 0 0,0 0 0,0 2 0,1 6-445,6-7-4902,-1-2-1053</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16.183"/>
    </inkml:context>
    <inkml:brush xml:id="br0">
      <inkml:brushProperty name="width" value="0.025" units="cm"/>
      <inkml:brushProperty name="height" value="0.025" units="cm"/>
    </inkml:brush>
  </inkml:definitions>
  <inkml:trace contextRef="#ctx0" brushRef="#br0">68 0 5509,'-2'4'13071,"-9"20"-11040,-44 268 4103,61-319-6216,0 0 0,2 1 0,1 0 0,1 0 0,1 1 0,1 1 0,30-46 0,-37 65 53,0 1 1,0 0 0,0 0 0,0 0-1,0 1 1,1 0 0,-1 0-1,1 0 1,0 1 0,0-1 0,7 0-1,-10 2 25,-1 0-1,1 0 1,-1 1-1,1-1 1,0 1-1,-1 0 1,1-1-1,0 1 1,-1 1-1,1-1 1,0 0-1,-1 1 1,1-1-1,0 1 1,-1 0-1,1 0 1,-1 0-1,1 0 1,-1 0-1,0 0 1,1 1-1,-1-1 1,0 1-1,0 0 1,0-1-1,0 1 1,0 0-1,2 3 1,-4-4 3,1 0-1,0 0 1,-1 0-1,1 0 1,-1 1-1,1-1 1,-1 0 0,0 0-1,0 0 1,1 0-1,-1 1 1,0-1 0,0 0-1,0 0 1,0 0-1,0 1 1,0-1-1,-1 0 1,1 0 0,0 0-1,-1 0 1,1 1-1,-1-1 1,1 0 0,-1 0-1,1 0 1,-2 1-1,-1 1 45,1 0 0,-1-1 0,0 0-1,1 0 1,-1 0 0,0 0 0,0 0 0,-1-1-1,-4 3 1,-5 0 132,0 0-1,0 0 0,0-2 0,-15 2 1,3-5-8,21 1-3243</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17.546"/>
    </inkml:context>
    <inkml:brush xml:id="br0">
      <inkml:brushProperty name="width" value="0.025" units="cm"/>
      <inkml:brushProperty name="height" value="0.025" units="cm"/>
    </inkml:brush>
  </inkml:definitions>
  <inkml:trace contextRef="#ctx0" brushRef="#br0">128 23 9161,'11'-7'3254,"6"-5"7052,-18 9-6577,-12 2-3161,4 3-564,1 0 1,-1 0 0,1 0 0,0 1-1,0 1 1,0-1 0,0 1 0,0 1-1,1-1 1,-8 7 0,12-9-14,0 0 0,-1 0 0,1 1 0,0-1 0,0 1 0,1 0 0,-1 0 1,1 0-1,-1 0 0,1 0 0,0 0 0,0 0 0,0 1 0,1-1 0,-1 1 0,1 0 0,0-1 0,0 1 0,0 0 0,0 0 0,1 0 1,0-1-1,0 1 0,0 7 0,1-10 10,0 0-1,0 0 1,0 0 0,0 0 0,0 0 0,0 0 0,1 0 0,-1 0-1,0 0 1,1 0 0,-1 0 0,0-1 0,1 1 0,-1-1-1,1 1 1,-1-1 0,1 0 0,-1 1 0,1-1 0,-1 0 0,1 0-1,0 0 1,2-1 0,39-1 64,-33 0-95,-1 0-1,0-1 1,0 0 0,0-1-1,-1 0 1,1 0 0,-1-1-1,0 1 1,0-2 0,-1 1-1,1-1 1,-1-1 0,-1 1-1,1-1 1,-1 0 0,0-1-1,-1 1 1,7-12 0,-19 37-29,0 0 195,1 0 0,0 0 0,-5 32 0,7 58 479,4-74-487,-8 66 0,8-98-83,-1 0 0,0 0 0,0 0 0,1 0 0,-1 0 0,-1 0 1,1 0-1,0 0 0,0 0 0,-1 0 0,1-1 0,-1 1 1,1-1-1,-1 1 0,0-1 0,0 1 0,0-1 0,1 0 0,-1 0 1,0 0-1,-1 0 0,1 0 0,0 0 0,0-1 0,0 1 1,0-1-1,-1 1 0,1-1 0,0 0 0,0 0 0,-1 0 1,1 0-1,0 0 0,0-1 0,0 1 0,-3-2 0,-2 1 27,0 0-1,0-1 0,1 1 1,-1-2-1,1 1 0,0-1 1,-1 0-1,1 0 1,0-1-1,-9-6 0,13 7-82,-1 1 0,0-1 0,1 1 0,0-1 0,0 0 0,0 0 0,0 0-1,0 0 1,0 0 0,1 0 0,0 0 0,-1-1 0,1 1 0,0 0 0,1-1 0,-1 1-1,1-1 1,-1 1 0,1-1 0,0 1 0,1-5 0,0 4-15,0 0-1,1 0 1,-1 1-1,1-1 1,0 0-1,0 1 1,0 0-1,0-1 1,1 1-1,-1 0 1,1 0-1,0 0 1,0 1-1,0-1 1,0 1-1,1 0 1,6-4 0,77-32-490,-44 21-2204,-2-3-4396,-29 12 1057</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17.923"/>
    </inkml:context>
    <inkml:brush xml:id="br0">
      <inkml:brushProperty name="width" value="0.025" units="cm"/>
      <inkml:brushProperty name="height" value="0.025" units="cm"/>
    </inkml:brush>
  </inkml:definitions>
  <inkml:trace contextRef="#ctx0" brushRef="#br0">112 1 15118,'0'0'11099,"-8"2"-11163,1 1 130,1 0-1,0 0 1,0 0 0,0 1 0,0 0 0,1 0 0,-1 0-1,1 1 1,0-1 0,0 2 0,1-1 0,-1 0 0,1 1-1,0 0 1,1 0 0,-1 0 0,1 0 0,0 0 0,1 1 0,0-1-1,0 1 1,0 0 0,-1 10 0,4-16-62,-1 0-1,0 1 1,1-1-1,-1 0 1,1 0 0,0 0-1,-1 0 1,1 0-1,0 0 1,-1 0 0,1 0-1,0 0 1,0 0-1,0 0 1,0-1 0,0 1-1,0 0 1,0-1-1,0 1 1,0 0 0,1-1-1,-1 0 1,0 1-1,0-1 1,0 0 0,0 1-1,1-1 1,1 0-1,44 5-1199,-38-5 564,43 2-4203,-17-2-2347,-9 0-1525</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17.663"/>
    </inkml:context>
    <inkml:brush xml:id="br0">
      <inkml:brushProperty name="width" value="0.025" units="cm"/>
      <inkml:brushProperty name="height" value="0.025" units="cm"/>
    </inkml:brush>
  </inkml:definitions>
  <inkml:trace contextRef="#ctx0" brushRef="#br0">160 1 9449,'0'0'12807,"-11"2"-11072,0 0-1239,-1 2 1,0-1-1,1 2 1,-1-1-1,-16 11 1,24-13-389,-1 1 1,1-1 0,0 1 0,0 0 0,0 0 0,1 0 0,-1 1 0,1-1 0,-1 1 0,1 0-1,0 0 1,1 0 0,-1 0 0,1 0 0,0 1 0,0-1 0,0 1 0,0-1 0,-1 9 0,3-12-120,0 1 1,1-1 0,-1 0 0,0 0 0,1 0-1,-1 0 1,0 1 0,1-1 0,0 0 0,-1 0 0,1 0-1,-1 0 1,1 0 0,0-1 0,0 1 0,0 0 0,0 0-1,-1 0 1,1-1 0,0 1 0,0 0 0,0-1-1,0 1 1,1-1 0,-1 1 0,0-1 0,0 1 0,0-1-1,0 0 1,0 0 0,1 1 0,-1-1 0,0 0-1,2 0 1,50 1-654,-41-2 473,165-1-5110,-176 2 5314,0 0 1,0 0-1,0 0 1,0 0 0,0-1-1,0 1 1,-1 0-1,1 0 1,0 1-1,0-1 1,0 0 0,0 0-1,0 0 1,0 0-1,-1 1 1,1-1-1,0 1 1,0-1-1,0 0 1,-1 1 0,1-1-1,0 1 1,-1-1-1,1 1 1,0 0-1,-1-1 1,1 1 0,-1 0-1,1 0 1,-1-1-1,1 1 1,-1 0-1,1 0 1,-1-1-1,0 1 1,1 0 0,-1 0-1,0 0 1,0 0-1,0 0 1,0 0-1,0-1 1,0 1 0,0 0-1,0 0 1,0 0-1,0 0 1,0 0-1,0 0 1,-1-1 0,1 1-1,0 0 1,-1 0-1,1 0 1,-1-1-1,1 1 1,-1 0-1,1 0 1,-1-1 0,0 2-1,-3 5 191,-1 0 0,0 0 0,0-1 0,-12 12 0,14-15-359,-7 6 267,0 0 0,0-1 1,0 0-1,-16 8 0,-7-7-5440,22-8-3310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18.271"/>
    </inkml:context>
    <inkml:brush xml:id="br0">
      <inkml:brushProperty name="width" value="0.025" units="cm"/>
      <inkml:brushProperty name="height" value="0.025" units="cm"/>
    </inkml:brush>
  </inkml:definitions>
  <inkml:trace contextRef="#ctx0" brushRef="#br0">0 0 15695,'0'0'11050,"51"0"-14701,-38 0-2979</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18.601"/>
    </inkml:context>
    <inkml:brush xml:id="br0">
      <inkml:brushProperty name="width" value="0.025" units="cm"/>
      <inkml:brushProperty name="height" value="0.025" units="cm"/>
    </inkml:brush>
  </inkml:definitions>
  <inkml:trace contextRef="#ctx0" brushRef="#br0">3 3 16271,'0'0'10218,"-2"7"-16528,13-17-5157</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19.323"/>
    </inkml:context>
    <inkml:brush xml:id="br0">
      <inkml:brushProperty name="width" value="0.025" units="cm"/>
      <inkml:brushProperty name="height" value="0.025" units="cm"/>
    </inkml:brush>
  </inkml:definitions>
  <inkml:trace contextRef="#ctx0" brushRef="#br0">152 45 9001,'0'0'14878,"-8"-8"-13389,-27-21-710,33 27-765,0 2 0,0-1-1,0 0 1,0 0 0,0 1-1,0-1 1,0 1 0,0-1-1,0 1 1,0 0 0,-1 0-1,1 0 1,0 0 0,0 0-1,0 1 1,0-1 0,0 1-1,0-1 1,0 1 0,0 0-1,0 0 1,0-1 0,0 1-1,-3 3 1,3-3-17,0 0-1,0 0 1,0 1 0,0-1 0,0 1-1,0-1 1,1 1 0,-1 0 0,1-1-1,-1 1 1,1 0 0,-1 0 0,1 0-1,0 1 1,0-1 0,0 0 0,-1 5-1,4-7-2,-1 0-1,1 1 0,0-1 0,0 0 1,-1 0-1,1 0 0,0-1 0,0 1 0,-1 0 1,1-1-1,0 1 0,-1-1 0,1 1 1,2-2-1,10-9-292,-11 9 159,-1 0 1,1 0-1,-1 0 0,1 0 0,0 1 0,0-1 0,0 1 0,5-2 0,-7 3 116,0 0 1,0 0-1,0 0 1,0 0 0,0 1-1,0-1 1,0 0-1,0 1 1,0-1-1,0 1 1,0-1-1,0 1 1,0-1-1,0 1 1,0 0-1,-1-1 1,1 1-1,0 0 1,0 0-1,-1-1 1,1 1-1,0 0 1,-1 0-1,1 0 1,-1 0-1,1 0 1,-1 0-1,0 0 1,1 0-1,-1 0 1,0 0 0,0 1-1,7 18 212,-2 0 1,0 1-1,-1 0 0,-1-1 1,-1 1-1,-1 0 0,-1 0 0,-1 0 1,-1 0-1,-8 40 0,9-57-36,-1 0-1,1-1 1,-1 1-1,0 0 0,1-1 1,-2 1-1,1-1 1,0 0-1,-1 0 0,1 0 1,-1 0-1,0 0 1,0-1-1,-7 5 0,9-6-72,-1 0 0,0 0-1,0-1 1,0 1 0,0-1-1,0 0 1,0 0 0,0 1-1,0-1 1,0 0 0,1 0-1,-1-1 1,0 1 0,0 0-1,0-1 1,0 1 0,0-1-1,0 0 1,0 0 0,1 1-1,-1-1 1,0 0 0,1 0-1,-1-1 1,0 1 0,1 0-1,-1 0 1,1-1 0,0 1-1,0-1 1,-2-2 0,-2-1-75,1-1 0,0-1 0,0 1 0,1-1 0,0 1 0,0-1 0,0 0 0,1 0 0,0 0 0,-1-11 0,2 14-210,0 1-1,1-1 0,0 1 1,-1-1-1,2 1 0,-1-1 0,0 1 1,1-1-1,-1 1 0,1-1 1,0 1-1,0-1 0,0 1 0,1 0 1,-1 0-1,1-1 0,0 1 1,0 0-1,0 1 0,0-1 0,0 0 1,1 1-1,4-5 0,66-34-9477,-43 28 3839</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20.981"/>
    </inkml:context>
    <inkml:brush xml:id="br0">
      <inkml:brushProperty name="width" value="0.025" units="cm"/>
      <inkml:brushProperty name="height" value="0.025" units="cm"/>
    </inkml:brush>
  </inkml:definitions>
  <inkml:trace contextRef="#ctx0" brushRef="#br0">101 92 7655,'0'0'17895,"-10"-5"-17922,4 2 31,5 2-5,-1-1 1,1 1-1,-1 0 1,1 0-1,-1 0 1,0 0-1,1 0 1,-1 1-1,0-1 1,0 0 0,1 1-1,-1-1 1,0 1-1,0 0 1,0 0-1,0-1 1,0 1-1,0 0 1,1 1-1,-1-1 1,0 0-1,0 0 1,0 1 0,0-1-1,1 1 1,-1 0-1,0 0 1,0-1-1,1 1 1,-1 0-1,1 0 1,-1 0-1,1 1 1,-1-1 0,1 0-1,0 1 1,-1-1-1,1 1 1,0-1-1,0 1 1,0-1-1,-1 3 1,0-1 27,1-1 0,-1 1 0,1-1 0,-1 1 0,1-1 0,0 1 0,0 0 0,0 0 0,0 0 0,1 0 0,-1 0 0,1-1 0,0 1 0,-1 0 0,1 0 0,1 0 0,-1 0 0,0 0 0,1 0 0,1 4 0,-1-5-7,1 0 0,-1 0 0,1-1 0,0 1 0,0 0-1,0-1 1,0 1 0,0-1 0,0 1 0,0-1 0,0 0 0,0 0 0,1 0 0,-1 0 0,1-1 0,-1 1 0,0 0 0,1-1 0,-1 0 0,1 0 0,-1 0 0,1 0 0,4 0 0,-1 0 0,0-1 0,0 1 0,0-1-1,1 0 1,-1 0 0,0-1 0,-1 0 0,1 0 0,0 0-1,0-1 1,-1 0 0,7-4 0,-9 5-2,0-1 0,0 1 0,0-1 0,0 0 0,-1 0 0,1 0 0,-1 0 0,0 0 0,0-1 0,0 1 0,-1-1 0,1 1 0,-1-1 0,1 0 0,-1 0 0,0 1-1,-1-1 1,1 0 0,-1 0 0,0-5 0,0 8-17,0 0-1,-1 0 1,1 0 0,0 0-1,-1 0 1,0 0-1,1 0 1,-1 0-1,0 0 1,1 0-1,-1 0 1,0 0 0,0 0-1,0 1 1,1-1-1,-1 0 1,0 1-1,0-1 1,0 1-1,0-1 1,0 1 0,0-1-1,-1 1 1,1 0-1,0 0 1,0-1-1,0 1 1,0 0-1,-3 0 1,-38-2 108,36 2-74,232-11-2262,-224 10 2211,0 1 0,0 0-1,0-1 1,0 1-1,0 0 1,0 0 0,0 0-1,0 1 1,0-1-1,0 0 1,0 1-1,-1-1 1,1 1 0,0 0-1,0-1 1,0 1-1,-1 0 1,1 0 0,0 0-1,-1 0 1,1 1-1,-1-1 1,1 0-1,1 3 1,-1 0 114,-1 1 0,0-1 1,0 0-1,0 1 0,-1-1 0,1 1 1,-1-1-1,0 1 0,-1 5 0,1 5 291,-1 5 234,0-15-532,0 0 0,1 0 0,0 0 0,0 0 0,0 0 0,0 0 0,1 0 0,0 0 0,2 8-1,-1-12-77,0 0-1,0 0 0,0 0 0,-1 0 0,1 0 0,0-1 0,0 1 0,0-1 0,0 1 0,0-1 0,0 0 0,0 0 1,0 0-1,0 0 0,0 0 0,0 0 0,4-1 0,34-10 182,-35 6-187,1-1 1,-1 1 0,-1-1 0,1 0 0,-1 0 0,0 0 0,0-1-1,-1 1 1,1-1 0,-2 0 0,1 0 0,-1 0 0,0-1 0,0 1 0,-1 0-1,0-1 1,0 1 0,-1-13 0,-1 19-14,1 1 0,0-1 0,-1 0 1,1 1-1,-1-1 0,1 1 0,-1-1 0,1 0 0,-1 1 1,1-1-1,-1 1 0,0-1 0,1 1 0,-1 0 0,0-1 1,1 1-1,-1 0 0,0-1 0,0 1 0,1 0 0,-1 0 1,0 0-1,0-1 0,1 1 0,-1 0 0,0 0 0,0 0 0,0 0 1,1 1-1,-1-1 0,0 0 0,0 0 0,1 0 0,-1 1 1,0-1-1,0 0 0,1 1 0,-1-1 0,0 0 0,1 1 1,-1-1-1,1 1 0,-1-1 0,0 1 0,1-1 0,-1 1 1,1 0-1,-1-1 0,1 1 0,0 0 0,-1-1 0,1 1 0,0 0 1,-1-1-1,1 1 0,0 0 0,0 0 0,0-1 0,-1 1 1,1 0-1,0 0 0,0 0 0,1 0 0,-2 1 12,1 0 0,0-1-1,0 1 1,0 0-1,0 0 1,0-1 0,0 1-1,1 0 1,-1-1-1,1 1 1,-1 0 0,1-1-1,-1 1 1,1-1 0,0 1-1,0-1 1,0 1-1,0-1 1,0 0 0,0 1-1,0-1 1,0 0-1,1 0 1,-1 0 0,0 0-1,1 0 1,-1 0 0,1 0-1,-1 0 1,1 0-1,-1-1 1,1 1 0,0-1-1,-1 1 1,1-1 0,0 0-1,-1 0 1,1 1-1,0-1 1,-1 0 0,1 0-1,2-1 1,0 0 8,0 1-1,0-1 1,0-1 0,1 1 0,-2-1-1,1 1 1,0-1 0,0 0 0,-1 0-1,1-1 1,-1 1 0,1-1-1,-1 0 1,0 0 0,0 0 0,4-5-1,-6 6-10,1-1 0,-1 1-1,0-1 1,0 1 0,0-1-1,0 0 1,0 1 0,0-1-1,-1 0 1,1 0 0,-1 0-1,0 1 1,0-6 0,10-6 33,-9 13-32,0 0-1,0 0 0,1 0 1,-1 0-1,0-1 0,0 1 1,0 0-1,0-1 0,-1 1 0,1 0 1,0-1-1,0 1 0,-1-1 1,1 1-1,-1-1 0,1 0 1,-1-2-1,-1 4-7,1 0 0,-1 0-1,0 0 1,0 0 0,1 1 0,-1-1 0,0 0 0,0 0 0,1 0-1,-1 1 1,0-1 0,0 0 0,1 1 0,-1-1 0,0 1-1,1-1 1,-1 1 0,1-1 0,-1 1 0,1-1 0,-1 1 0,1 0-1,-1-1 1,1 1 0,-1 0 0,1 1 0,-22 22-108,15-14 127,0 0 0,1 1 0,0 0 1,-5 14-1,9-22 1,1 1 0,0-1 1,0 0-1,0 0 0,0 1 0,1-1 0,-1 0 1,1 1-1,0-1 0,-1 1 0,2-1 0,-1 1 1,0-1-1,1 0 0,0 1 0,-1-1 0,1 0 0,1 1 1,-1-1-1,2 3 0,-2-4-8,1-1 1,0 0-1,-1 1 1,1-1-1,0 0 0,0 0 1,0 0-1,0 0 0,0 0 1,0-1-1,0 1 1,0-1-1,0 1 0,0-1 1,0 0-1,0 1 0,1-1 1,-1 0-1,0-1 1,0 1-1,0 0 0,0-1 1,0 1-1,0-1 0,0 1 1,4-3-1,2 0-86,1 0 0,-1-1-1,0 0 1,15-10 0,-13 6-60,-6 4 56,1 1-1,-1 0 0,0 0 1,1 0-1,0 0 0,0 1 0,10-4 1,-15 6 70,1 0 0,0 0 0,0 0 0,0 0 0,0 0 0,0 0 0,-1 0 0,1 0 0,0 1 0,0-1 0,0 0 0,-1 0 0,1 1 0,0-1 0,0 1 0,-1-1 0,1 0 0,0 1 0,0 0 0,-1-1 0,2 2 0,-1 0-2,1 0 0,-1 0 0,0 0 0,0 1 0,1-1 0,-1 1 0,-1-1 0,1 1 0,0-1-1,0 4 1,1 7 70,7 20 394,-9-32-442,1 0 0,0-1 0,-1 1 0,1-1 1,0 1-1,0-1 0,0 1 0,-1-1 0,1 0 1,0 1-1,0-1 0,0 0 0,0 0 0,0 1 1,-1-1-1,1 0 0,0 0 0,0 0 0,0 0 1,0 0-1,0 0 0,0-1 0,0 1 0,0 0 1,-1 0-1,1-1 0,0 1 0,0 0 0,0-1 1,0 1-1,-1-1 0,1 1 0,0-1 0,0 1 1,-1-1-1,1 1 0,0-2 0,6-3-65,0-1 1,0-1-1,0 1 0,-1-1 1,0 0-1,8-13 0,5-5-42,-19 24 88,1 1 0,-1-1 0,1 1 0,-1-1 0,1 1 0,-1-1 0,1 1-1,-1 0 1,1-1 0,0 1 0,-1 0 0,1-1 0,-1 1 0,1 0 0,0 0 0,-1 0 0,1-1 0,0 1 0,-1 0 0,1 0 0,0 0 0,0 0 0,-1 0 0,1 0 0,0 0 0,-1 1 0,1-1 0,0 0 0,-1 0 0,1 1 0,0-1 0,23 17-114,1 0 154,-18-16-102,0 0 0,0 0 0,1-1 0,-1 0 0,13-1 0,-13 0-134,0 0-1,0 1 1,0 0 0,0 1-1,0-1 1,7 3 0,-13-3 227,0 1 0,0-1 0,-1 1 0,1-1 0,0 1 1,-1-1-1,1 1 0,-1-1 0,1 1 0,-1 0 0,1-1 1,-1 1-1,1 0 0,-1 0 0,0-1 0,1 1 0,-1 0 1,0 0-1,0-1 0,1 1 0,-1 0 0,0 0 0,0 0 1,0-1-1,0 1 0,0 0 0,0 1 0,0-1-1,-1 0-1,1 0 1,0 0-1,0-1 1,0 1-1,0 0 1,1 0-1,-1 0 1,0 0-1,0 0 1,0-1-1,1 1 1,-1 0-1,0 0 1,1 0-1,-1-1 1,1 1-1,-1 0 1,1-1-1,-1 1 1,1 0-1,-1-1 1,1 1 0,0 0-1,-1-1 1,1 1-1,0-1 1,0 1-1,-1-1 1,1 0-1,0 1 1,0-1-1,0 0 1,-1 0-1,1 1 1,0-1-1,0 0 1,1 0-1,54-3-216,-10 1-5231</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21.903"/>
    </inkml:context>
    <inkml:brush xml:id="br0">
      <inkml:brushProperty name="width" value="0.025" units="cm"/>
      <inkml:brushProperty name="height" value="0.025" units="cm"/>
    </inkml:brush>
  </inkml:definitions>
  <inkml:trace contextRef="#ctx0" brushRef="#br0">1 100 6822,'0'1'344,"0"0"0,0-1-1,0 1 1,0 0-1,0-1 1,1 1 0,-1-1-1,0 1 1,0 0 0,1-1-1,-1 1 1,0-1-1,1 1 1,-1-1 0,0 1-1,1-1 1,-1 1-1,1-1 1,-1 1 0,1-1-1,-1 1 1,1-1-1,-1 0 1,1 1 0,0-1-1,-1 0 1,2 1-1,24 2 2350,25-13-1837,-33 2-515,1-2 0,-2 0 0,1-1 0,-1-1 0,-1 0 0,28-28 0,-44 82-299,1-31 49,-2-7 5,1 0-1,0 0 1,0 0-1,1 0 1,-1 0-1,1 0 1,0 0-1,0 0 1,0-1-1,1 1 1,-1 0 0,1-1-1,0 1 1,0-1-1,4 6 1,-4-8-52,0 1 0,1 0 0,-1-1 0,1 0 0,0 1 0,-1-1 0,1 0 0,0 0 0,0-1 0,0 1 0,0-1 0,0 1 0,-1-1 0,1 0 0,0 0 0,0 0 0,0 0 0,0-1 0,0 1 0,0-1 0,0 0 0,4-2 0,2 1-334,0-2-1,0 1 1,0-1 0,-1-1-1,1 0 1,-1 0 0,0 0-1,-1-1 1,9-8 0,-9 8-1245,-1-1 0,0 0 0,0-1 0,-1 1 0,9-16 0,-5 3-4006</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22.245"/>
    </inkml:context>
    <inkml:brush xml:id="br0">
      <inkml:brushProperty name="width" value="0.025" units="cm"/>
      <inkml:brushProperty name="height" value="0.025" units="cm"/>
    </inkml:brush>
  </inkml:definitions>
  <inkml:trace contextRef="#ctx0" brushRef="#br0">36 0 352,'0'0'17911,"-2"11"-16443,2-10-1452,-12 51 2413,-9 99 0,20-140-2725,3 60 1285,8-40-2418,-9-30 1191,-1-1 0,1 1 1,0 0-1,0 0 1,0 0-1,-1 0 0,1-1 1,0 1-1,0 0 1,0-1-1,0 1 1,0 0-1,0-1 0,0 0 1,1 1-1,-1-1 1,0 0-1,0 1 0,0-1 1,0 0-1,2 0 1</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22.603"/>
    </inkml:context>
    <inkml:brush xml:id="br0">
      <inkml:brushProperty name="width" value="0.025" units="cm"/>
      <inkml:brushProperty name="height" value="0.025" units="cm"/>
    </inkml:brush>
  </inkml:definitions>
  <inkml:trace contextRef="#ctx0" brushRef="#br0">51 66 8488,'0'0'9097,"-49"-51"-6183,47 47-607,2 2-610,7 2-992,15 0-737,7 0 0,9 0 32,1 0-1281,3 0-1058,-3-2-1985,-3-5-6406</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23.014"/>
    </inkml:context>
    <inkml:brush xml:id="br0">
      <inkml:brushProperty name="width" value="0.025" units="cm"/>
      <inkml:brushProperty name="height" value="0.025" units="cm"/>
    </inkml:brush>
  </inkml:definitions>
  <inkml:trace contextRef="#ctx0" brushRef="#br0">0 5 9513,'0'0'15908,"0"6"-15774,0-5-129,0 0-1,0 0 1,0 0 0,0 0 0,0 1-1,1-1 1,-1 0 0,0 0 0,1 0 0,-1 0-1,1 0 1,-1 0 0,1 1 0,-1-1-1,1 0 1,0-1 0,-1 1 0,1 0 0,0 0-1,0 0 1,0 0 0,-1 0 0,1-1-1,0 1 1,2 1 0,0-2-49,0 1 0,-1-1 0,1 1-1,-1-1 1,1 0 0,0 0 0,-1 0 0,1 0 0,-1 0 0,1-1 0,-1 1-1,1-1 1,-1 0 0,1 0 0,3-1 0,47-31-1558,-52 72 3412,-1-29-1781,3 22 1094,-2-31-1241,0 0 0,0 0 0,0 0 0,0-1 1,0 1-1,0 0 0,0 0 0,0-1 0,0 1 1,0 0-1,0-1 0,1 1 0,-1-1 0,0 0 1,0 1-1,1-1 0,-1 0 0,0 0 0,1 0 0,-1 0 1,0 0-1,0 0 0,1 0 0,1-1 0,8 1-4691</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24.557"/>
    </inkml:context>
    <inkml:brush xml:id="br0">
      <inkml:brushProperty name="width" value="0.025" units="cm"/>
      <inkml:brushProperty name="height" value="0.025" units="cm"/>
    </inkml:brush>
  </inkml:definitions>
  <inkml:trace contextRef="#ctx0" brushRef="#br0">0 1 13645,'6'0'2306,"-6"10"-448,1 6-609,-1 4 192,4 3-255,-4 5-482,2-4-223,-2 1-225,0-5-224,3-2-32,-3-1 96,0-2-576,0 0-1538,0-7-2531,-9-2-3586</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24.885"/>
    </inkml:context>
    <inkml:brush xml:id="br0">
      <inkml:brushProperty name="width" value="0.025" units="cm"/>
      <inkml:brushProperty name="height" value="0.025" units="cm"/>
    </inkml:brush>
  </inkml:definitions>
  <inkml:trace contextRef="#ctx0" brushRef="#br0">0 30 11563,'0'0'6118,"51"-2"-4869,-17 2 64,6 0-576,5 0-321,1 0-288,0 0-128,-1 0-160,-8-1-1025,-11-5-1345,-10-2-1698,-9-4-1410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18.988"/>
    </inkml:context>
    <inkml:brush xml:id="br0">
      <inkml:brushProperty name="width" value="0.025" units="cm"/>
      <inkml:brushProperty name="height" value="0.025" units="cm"/>
    </inkml:brush>
  </inkml:definitions>
  <inkml:trace contextRef="#ctx0" brushRef="#br0">164 357 8168,'0'0'1847,"1"-11"673,-1 4-1931,0 0 1,0 0 0,0 0 0,-1 1 0,0-1 0,0 0 0,-1 0 0,-3-9 0,4 14-415,-1 0 1,1-1 0,0 1-1,-1 0 1,1 0-1,-1 0 1,0 0-1,0 0 1,0 0 0,0 1-1,0-1 1,0 0-1,0 1 1,0 0-1,-1 0 1,1-1 0,0 1-1,-1 1 1,1-1-1,-1 0 1,1 0-1,-1 1 1,0 0 0,1-1-1,-1 1 1,1 0-1,-1 0 1,0 1-1,1-1 1,-1 0 0,-3 2-1,3-1-130,-1 1 0,0-1 0,0 1 0,1 0 0,-1 0 0,1 0 0,0 1 0,-1-1 0,1 1 0,0 0 0,1 0 0,-1 0 0,0 0 0,1 0 0,0 1 0,-1-1 0,1 1 0,1-1 0,-1 1 0,0 0 0,1 0 0,-2 7 0,-2 6 91,1 1 1,1 0-1,-2 33 0,4-44-96,1 0 1,1 0-1,-1 0 0,1 0 0,0 0 0,1 0 0,1 7 0,-2-13-34,-1 1-1,1-1 1,0 1-1,-1-1 1,1 0-1,0 1 1,0-1 0,0 0-1,0 0 1,0 0-1,0 0 1,0 0 0,0 0-1,0 0 1,0 0-1,1 0 1,-1 0 0,0-1-1,1 1 1,-1 0-1,0-1 1,1 1 0,-1-1-1,1 0 1,-1 1-1,1-1 1,-1 0-1,1 0 1,-1 0 0,1 0-1,-1 0 1,1 0-1,-1-1 1,1 1 0,-1 0-1,1-1 1,-1 1-1,0-1 1,1 0 0,1-1-1,3-1 17,-1 0-1,0-1 1,0 0 0,0 0-1,0 0 1,-1-1-1,1 0 1,-1 0 0,0 0-1,-1 0 1,1 0-1,-1-1 1,4-9-1,1-3 4,-1 1 0,-1-1-1,6-27 1,-10 36-30,0 0 0,0 0 0,-1 0 1,0-1-1,-1 1 0,0 0 0,-1-1 1,-2-17-1,3 27 4,0 0 0,0 0 0,0-1 0,0 1 0,0 0 0,0 0 0,0 0 0,0-1 0,0 1 0,0 0 0,0 0 0,0 0 0,0 0 0,0 0 0,-1-1 0,1 1 0,0 0 0,0 0 0,0 0 0,0 0 0,0 0 0,0-1 0,0 1 0,-1 0 0,1 0 0,0 0 0,0 0 0,0 0 0,0 0 0,0 0 0,-1 0 0,1-1 0,0 1 0,0 0 0,0 0 0,0 0 0,0 0 0,-1 0 0,1 0 0,0 0 0,0 0 0,0 0 0,-1 0 0,1 0 0,0 0 0,0 0 0,0 0 0,0 0 0,0 1 0,-1-1 0,1 0 0,0 0 0,-4 11-55,0 17-1,4-15 64,0-1-1,1 1 1,0-1-1,1 1 0,6 22 1,-7-33 11,0 1-1,0 0 1,0-1 0,0 1 0,1-1-1,-1 1 1,1-1 0,0 0 0,-1 0-1,1 0 1,0 0 0,0 0 0,1 0-1,-1 0 1,0-1 0,1 1 0,-1-1 0,0 1-1,1-1 1,0 0 0,-1 0 0,1 0-1,0 0 1,-1-1 0,1 1 0,0-1-1,0 0 1,0 0 0,0 0 0,-1 0-1,1 0 1,5-1 0,-1-1 0,-1 1 0,0-1 0,0 0 0,0 0 0,0-1 0,0 0 0,0 0 0,-1 0-1,1-1 1,5-4 0,48-50-84,-5 5-236,-54 53 302,1-1 1,-1 1-1,0-1 0,1 1 1,-1 0-1,1-1 0,-1 1 1,1 0-1,-1-1 0,0 1 1,1 0-1,-1-1 0,1 1 0,-1 0 1,1 0-1,-1 0 0,1 0 1,-1 0-1,1-1 0,0 1 1,-1 0-1,1 0 0,-1 0 1,1 0-1,-1 0 0,1 1 0,-1-1 1,1 0-1,-1 0 0,1 0 1,-1 0-1,1 1 0,-1-1 1,1 0-1,-1 0 0,1 1 1,-1-1-1,1 0 0,-1 1 0,0-1 1,1 1-1,-1-1 0,0 0 1,1 1-1,-1-1 0,0 1 1,1-1-1,-1 1 0,0 0 0,8 34 539,-2-10 978,-3-72 1201,-5 26-2723,0 0 0,0 0 1,-8-26-1,5 25-275,5 22 253,0-1 1,0 1 0,0 0-1,0-1 1,-1 1 0,1 0-1,1-1 1,-1 1 0,0-1-1,0 1 1,0 0 0,0-1-1,0 1 1,0 0 0,0-1-1,0 1 1,1 0 0,-1-1-1,0 1 1,0 0 0,0-1-1,1 1 1,-1 0 0,0-1-1,0 1 1,1 0 0,-1 0-1,0 0 1,1-1 0,-1 1-1,0 0 1,1 0 0,-1 0-1,0 0 1,1-1 0,-1 1-1,0 0 1,1 0 0,-1 0-1,1 0 1,-1 0 0,0 0-1,1 0 1,-1 0 0,0 0-1,1 0 1,-1 0 0,1 0-1,-1 1 1,0-1 0,1 0-1,-1 0 1,0 0 0,1 0-1,-1 1 1,0-1 0,1 0-1,32 14 134,-17-7-245,-5-5 80,-1 0 1,0 0-1,0-1 0,1 0 1,-1-1-1,0-1 0,1 1 1,-1-2-1,0 1 0,0-1 0,0-1 1,0 0-1,12-5 0,-17 6 68,0 0-1,-1 0 1,1 0-1,-1 0 1,1-1-1,-1 0 1,0 0-1,0 0 1,0 0-1,-1-1 1,1 1-1,-1-1 1,0 0-1,0 0 1,0 0-1,0-1 1,-1 1-1,1-1 0,-1 1 1,0-1-1,-1 0 1,1 0-1,-1 0 1,0 0-1,0 0 1,-1 0-1,0 0 1,1 0-1,-2-5 1,1 9-6,-1-1 1,1 1 0,-1 0 0,1-1-1,-1 1 1,0 0 0,0 0 0,0-1-1,1 1 1,-1 0 0,0 0 0,0 0-1,-1 0 1,1 0 0,0 0-1,0 1 1,0-1 0,-1 0 0,1 0-1,0 1 1,-1-1 0,1 1 0,0-1-1,-1 1 1,1 0 0,-1 0-1,1-1 1,-1 1 0,1 0 0,0 0-1,-1 0 1,1 1 0,-1-1 0,-1 1-1,-1-1-3,1 0 0,0 0-1,0 1 1,0 0 0,0 0-1,0 0 1,0 0 0,0 0-1,0 0 1,0 1 0,0-1-1,0 1 1,1 0 0,-1 0-1,-2 3 1,2-1 4,0 1 0,0 0 0,0 0 0,1 0 1,0 0-1,0 1 0,0-1 0,1 1 0,-1-1 0,1 1 0,1-1 0,-1 1 0,1 0 1,0-1-1,0 1 0,1-1 0,-1 1 0,3 5 0,-2-7-67,0 0-1,1 0 1,-1-1-1,1 1 1,0 0-1,0-1 1,0 1-1,1-1 1,-1 0 0,1 0-1,0 0 1,-1 0-1,1 0 1,1-1-1,-1 1 1,0-1-1,1 0 1,-1 0-1,1 0 1,0-1-1,-1 1 1,1-1 0,0 0-1,0 0 1,6 1-1,34 2-4395,-15-7-2076,7-10-9705</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25.243"/>
    </inkml:context>
    <inkml:brush xml:id="br0">
      <inkml:brushProperty name="width" value="0.025" units="cm"/>
      <inkml:brushProperty name="height" value="0.025" units="cm"/>
    </inkml:brush>
  </inkml:definitions>
  <inkml:trace contextRef="#ctx0" brushRef="#br0">1 0 14253,'0'0'3940,"63"0"-3171,-22 7 192,9-1-609,6-1-256,4 1-128,-3-2-1441,-3-3-2499,-7-1-2274</inkml:trace>
  <inkml:trace contextRef="#ctx0" brushRef="#br0" timeOffset="1">872 39 18385,'0'0'7656,"-5"22"-12269,12-14 193,4-2-5349</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25.622"/>
    </inkml:context>
    <inkml:brush xml:id="br0">
      <inkml:brushProperty name="width" value="0.025" units="cm"/>
      <inkml:brushProperty name="height" value="0.025" units="cm"/>
    </inkml:brush>
  </inkml:definitions>
  <inkml:trace contextRef="#ctx0" brushRef="#br0">1 1 12876,'0'0'9769,"5"17"-16943</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25.953"/>
    </inkml:context>
    <inkml:brush xml:id="br0">
      <inkml:brushProperty name="width" value="0.025" units="cm"/>
      <inkml:brushProperty name="height" value="0.025" units="cm"/>
    </inkml:brush>
  </inkml:definitions>
  <inkml:trace contextRef="#ctx0" brushRef="#br0">0 1 9897,'0'0'11019,"31"63"-10923,-22-37-64,-2 1 0,-2-1 32,1-5-160,-4 1-929,-2-6-801,0-6-2146,0-6-2978</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26.297"/>
    </inkml:context>
    <inkml:brush xml:id="br0">
      <inkml:brushProperty name="width" value="0.025" units="cm"/>
      <inkml:brushProperty name="height" value="0.025" units="cm"/>
    </inkml:brush>
  </inkml:definitions>
  <inkml:trace contextRef="#ctx0" brushRef="#br0">0 72 8680,'0'0'11691,"49"2"-10474,-20-2-416,5 0-320,2 0-257,9-3-64,-5-4-128,-1-1-64,-6 0-833,-8-2-704,-7-2-641,-13 2-2755,-5-6-2018</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26.688"/>
    </inkml:context>
    <inkml:brush xml:id="br0">
      <inkml:brushProperty name="width" value="0.025" units="cm"/>
      <inkml:brushProperty name="height" value="0.025" units="cm"/>
    </inkml:brush>
  </inkml:definitions>
  <inkml:trace contextRef="#ctx0" brushRef="#br0">1 20 11082,'0'0'12332,"45"-19"-12268,-11 19 0,6 0-32,3 2-192,-2 0-1505,-1 2-1250,-4-1-2082,-5 2-1025</inkml:trace>
  <inkml:trace contextRef="#ctx0" brushRef="#br0" timeOffset="1">397 85 6086,'0'0'11488,"0"10"-9379,0 110 2615,0-119-4709,1 0 0,-1 0 0,0 0-1,0-1 1,0 1 0,1 0 0,-1 0 0,1 0 0,-1-1-1,0 1 1,1 0 0,-1 0 0,1-1 0,0 1-1,-1 0 1,1-1 0,0 1 0,-1-1 0,1 1 0,0 0-1,-1-1 1,1 0 0,0 1 0,0-1 0,1 1 0,30 3 351,-23-5-688,-1 0 0,0 0 0,1 0 0,-1-1 0,11-4 0,-5 0-799,19-10-1687,-33 16 2584,0 3 226,0 0 0,0 0 0,0 0 0,0 0 0,0 0 0,-1 0 0,1 0 0,-1 0 0,0 0-1,-2 3 1,1 1-153,0 0-1,0-1 0,1 1 0,0 0 1,0 0-1,0 9 0,1-10-3724</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27.640"/>
    </inkml:context>
    <inkml:brush xml:id="br0">
      <inkml:brushProperty name="width" value="0.025" units="cm"/>
      <inkml:brushProperty name="height" value="0.025" units="cm"/>
    </inkml:brush>
  </inkml:definitions>
  <inkml:trace contextRef="#ctx0" brushRef="#br0">0 1 13164,'0'0'7042,"1"8"-6487,-1 0-336,5 68 1429,-5-72-1587,1 1 0,0-1 0,-1 0 0,1 0 0,1 0 1,-1 1-1,0-1 0,1 0 0,0 0 0,0-1 0,0 1 1,1 0-1,-1-1 0,1 1 0,5 4 0,-5-7 20,1 1 0,0-1-1,0 0 1,-1 0-1,1 0 1,0-1 0,0 0-1,0 1 1,0-1 0,0 0-1,0-1 1,0 1-1,0-1 1,0 0 0,0 0-1,0 0 1,-1 0-1,1-1 1,0 1 0,-1-1-1,1 0 1,-1 0 0,0 0-1,6-6 1,-4 5-92,-1 0 0,0-1 0,0 1 0,0-1 1,0 0-1,-1 0 0,1 0 0,-1-1 0,0 1 0,-1-1 1,1 0-1,-1 0 0,0 0 0,0 0 0,0 0 0,0 0 1,0-8-1,-2 12-75,-3 39-432,4-36 537,-1-1 0,1 1-1,0-1 1,0 1 0,0-1-1,0 1 1,0-1 0,0 0-1,1 1 1,-1-1 0,0 0-1,1 0 1,-1 0 0,1 0-1,-1 0 1,1 0 0,-1-1-1,1 1 1,-1 0 0,1-1-1,0 1 1,0-1 0,-1 0 0,1 1-1,0-1 1,0 0 0,-1 0-1,4-1 1,53-1 331,-52 1-358,-1 0 0,0-1 0,1 0 0,-1 0-1,0-1 1,0 1 0,0-1 0,0 0 0,0 0 0,-1-1 0,1 1 0,-1-1 0,0 0-1,0 0 1,-1-1 0,1 1 0,-1-1 0,0 0 0,0 0 0,0 0 0,-1 0 0,0 0 0,0 0-1,0-1 1,0 1 0,0-7 0,-3 12-2,1-1 0,-1 1-1,1-1 1,-1 1 0,1-1 0,-1 1 0,1 0-1,-1-1 1,0 1 0,1 0 0,-1 0 0,0-1-1,1 1 1,-1 0 0,0 0 0,1 0 0,-1 0-1,0 0 1,1 0 0,-1 0 0,0 0 0,1 0-1,-1 0 1,0 0 0,1 0 0,-1 1 0,0-1-1,1 0 1,-1 0 0,0 1 0,1-1 0,-1 0-1,1 1 1,-1-1 0,0 2 0,-27 11-61,22-9 113,-1 1-1,1 1 0,0-1 1,1 1-1,-1 0 0,1 1 1,-7 11-1,11-17-36,0 0 1,0 1-1,0 0 1,1-1-1,-1 1 1,0-1-1,1 1 1,0 0-1,-1-1 1,1 1-1,0 0 1,0-1-1,0 1 1,0 0-1,0-1 0,0 1 1,0 0-1,1 0 1,-1-1-1,1 1 1,-1-1-1,1 1 1,-1 0-1,1-1 1,0 1-1,0-1 1,0 0-1,0 1 1,0-1-1,0 0 1,0 1-1,1-1 0,-1 0 1,0 0-1,1 0 1,-1 0-1,0 0 1,1 0-1,-1-1 1,1 1-1,0 0 1,2 0-1,47 13-1533,-14-11-3051,-5-3-3535</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28.198"/>
    </inkml:context>
    <inkml:brush xml:id="br0">
      <inkml:brushProperty name="width" value="0.025" units="cm"/>
      <inkml:brushProperty name="height" value="0.025" units="cm"/>
    </inkml:brush>
  </inkml:definitions>
  <inkml:trace contextRef="#ctx0" brushRef="#br0">164 22 6598,'0'0'16362,"-9"-6"-15983,7 4-369,-1 1-1,1-1 1,-1 0-1,1 1 1,-1 0-1,0-1 0,0 1 1,0 0-1,0 1 1,0-1-1,0 0 1,0 1-1,0-1 0,0 1 1,0 0-1,0 0 1,0 1-1,0-1 1,0 0-1,0 1 0,0 0 1,0 0-1,0 0 1,0 0-1,0 0 1,0 1-1,1-1 0,-1 1 1,-4 3-1,-2 1 38,-28 20 299,35-25-332,1 1 0,-1 0-1,1-1 1,-1 1 0,1 0-1,0-1 1,-1 1-1,1 0 1,0 0 0,0 0-1,0 0 1,1 0-1,-1 0 1,0 1 0,1-1-1,-1 4 1,2-5-17,-1 0 0,1-1 0,-1 1 0,1 0 0,0-1 0,-1 1 0,1 0 0,0-1-1,0 1 1,-1-1 0,1 1 0,0-1 0,0 0 0,0 1 0,-1-1 0,1 0 0,0 0 0,0 1 0,0-1 0,0 0 0,0 0 0,0 0 0,0 0 0,1 0 0,32 1-284,-29-1 159,18 0-615,59 3-985,-76-2 1682,-1 0 1,1 0 0,-1 0-1,1 1 1,-1-1-1,1 1 1,-1 0-1,0 1 1,0 0-1,0-1 1,6 6 0,-11-8 91,1 1 1,0-1 0,0 1 0,-1 0 0,1-1 0,0 1 0,-1 0 0,1-1-1,-1 1 1,1 0 0,-1 0 0,1 0 0,-1-1 0,0 1 0,1 0-1,-1 0 1,0 0 0,0 0 0,1 0 0,-1 0 0,0 0 0,0-1-1,0 1 1,0 0 0,0 0 0,0 0 0,-1 0 0,1 0 0,-1 2-1,0-2 99,0 1-1,0 0 0,-1-1 0,1 1 0,-1 0 0,0-1 0,1 0 0,-1 1 0,0-1 0,0 0 1,0 0-1,-2 1 0,-58 18 2401,5-12-1726,53-8-855,0 1 0,0-1 0,0 0 0,1 0 0,-1-1 0,0 1 0,0-1 1,0 0-1,1 0 0,-1 0 0,1 0 0,-7-4 0,9 4-320,0 0 1,1 0-1,-1-1 0,0 1 1,0-1-1,1 1 0,-1 0 0,1-1 1,-1 1-1,1-1 0,0 1 1,-1-1-1,1 1 0,0-1 1,0 0-1,0 1 0,0-1 0,0 1 1,0-1-1,1 1 0,-1-1 1,1 1-1,-1-1 0,1 1 1,-1-1-1,1 1 0,0 0 0,-1-1 1,1 1-1,0 0 0,0 0 1,0-1-1,0 1 0,0 0 0,1 0 1,-1 0-1,2-1 0,16-16-7694</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28.983"/>
    </inkml:context>
    <inkml:brush xml:id="br0">
      <inkml:brushProperty name="width" value="0.025" units="cm"/>
      <inkml:brushProperty name="height" value="0.025" units="cm"/>
    </inkml:brush>
  </inkml:definitions>
  <inkml:trace contextRef="#ctx0" brushRef="#br0">88 0 8456,'0'0'15268,"-3"13"-14329,1-4-803,-12 53 879,3 1 1,-4 79-1,15-142-839,-1-40-315,-1 32 10,0 0 0,-1 0 0,1 0-1,-2 0 1,-5-9 0,-11-34-174,24 51 286,1-1 0,-1 0-1,1 1 1,-1 0 0,1 0 0,-1 0 0,0 1-1,8 1 1,23 2 55,1-2 0,66-4-1,-21 0-38,-80 2 11,0 0-1,-1 1 1,1-1-1,-1 1 0,1-1 1,-1 1-1,1-1 1,-1 1-1,0 0 0,1-1 1,-1 1-1,0 0 1,1-1-1,-1 1 0,0 0 1,0-1-1,0 1 1,1 0-1,-1-1 1,0 1-1,0 0 0,0-1 1,0 1-1,0 0 1,-1 1-1,1 27 106,0-21-80,0 68 916,1-75-935,0 0 1,-1-1-1,1 1 1,0 0-1,0 0 1,0-1-1,0 1 1,0-1-1,0 1 1,0-1-1,0 1 1,1-1-1,-1 0 1,0 1-1,0-1 0,0 0 1,0 0-1,0 0 1,1 0-1,-1 0 1,0 0-1,0 0 1,0 0-1,2-1 1,32-3-606,22-21-207,-48 21 687,0-1-1,0 1 0,0 0 1,0 1-1,0 0 0,1 0 1,-1 1-1,13-1 0,-21 44 772,-1-40-639,0 0 0,0-1 0,0 1-1,0 0 1,1-1 0,-1 1 0,0 0 0,0-1-1,1 1 1,-1 0 0,1-1 0,-1 1-1,0-1 1,1 1 0,-1-1 0,1 1-1,-1-1 1,1 1 0,-1-1 0,1 1 0,0-1-1,-1 1 1,1-1 0,-1 0 0,1 0-1,0 1 1,1-1 0,27 4 196,28-10-980,-20-5-356,-26 7 692,-1 1 1,1 0-1,0 1 1,20-2-1,-30 4 986,-7 40 1921,4-26-2549,2-14-145,0 1 1,1-1-1,-1 0 1,0 1-1,1-1 0,-1 0 1,1 1-1,-1-1 1,1 0-1,-1 1 0,1-1 1,-1 0-1,1 0 1,-1 1-1,1-1 0,-1 0 1,1 0-1,0 0 1,-1 0-1,1 0 1,-1 0-1,1 0 0,-1 0 1,1 0-1,0 0 1,-1 0-1,1 0 0,0-1 1,11 1-5816</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29.473"/>
    </inkml:context>
    <inkml:brush xml:id="br0">
      <inkml:brushProperty name="width" value="0.025" units="cm"/>
      <inkml:brushProperty name="height" value="0.025" units="cm"/>
    </inkml:brush>
  </inkml:definitions>
  <inkml:trace contextRef="#ctx0" brushRef="#br0">0 70 15086,'0'0'12935,"9"3"-12844,-4-2-115,0 0-1,0 0 1,1 0 0,-1-1 0,0 1-1,0-1 1,0-1 0,0 1 0,0-1-1,10-2 1,-12 2-19,-1 1 0,0-1 0,1 0 0,-1-1 0,0 1 0,0 0 0,0-1 0,0 1 0,0-1-1,0 0 1,-1 1 0,1-1 0,0 0 0,-1 0 0,1 0 0,-1 0 0,0 0 0,0-1 0,0 1 0,0 0 0,0 0 0,0-1 0,-1 1 0,1-1-1,-1 1 1,1-1 0,-1 1 0,0-1 0,0-3 0,0 6 33,0 0-1,0-1 1,0 1 0,0-1-1,0 1 1,0-1-1,0 1 1,0-1-1,0 1 1,0 0 0,0-1-1,0 1 1,0-1-1,0 1 1,-1 0 0,1-1-1,0 1 1,0-1-1,0 1 1,-1 0 0,1-1-1,0 1 1,0 0-1,-1-1 1,1 1 0,0 0-1,-1-1 1,1 1-1,0 0 1,-1 0 0,1-1-1,-1 1 1,1 0-1,0 0 1,-1 0 0,0-1-1,-15 9-155,-12 20 247,24-22 18,1 1-1,-1-1 0,2 0 0,-1 1 0,1-1 1,-3 14-1,4-19-86,1 0 1,0 1 0,0-1 0,0 0-1,0 1 1,-1-1 0,2 0-1,-1 1 1,0-1 0,0 0-1,0 1 1,1-1 0,-1 0-1,0 0 1,1 1 0,-1-1 0,1 0-1,0 0 1,-1 0 0,1 0-1,0 0 1,0 0 0,-1 0-1,1 0 1,0 0 0,0 0-1,0 0 1,0 0 0,1-1 0,-1 1-1,0 0 1,0-1 0,0 1-1,0-1 1,1 1 0,-1-1-1,0 0 1,1 1 0,-1-1-1,0 0 1,0 0 0,3 0 0,5 0-403,1 0 1,0 0-1,0-2 1,-1 1 0,1-1-1,-1 0 1,1-1-1,-1 0 1,0-1 0,0 0-1,13-7 1,15-7-2225,-33 17 2512,-4 2 87,0 1 0,0-1 0,0 0 0,1 1-1,-1-1 1,0 1 0,0-1 0,1 0 0,-1 1-1,1-1 1,0 0 0,-1 1 0,1-1 0,0 0 0,-1 0-1,1 0 1,0 0 0,2 2 0,0-2-516,0 0 0,0 0-1,0-1 1,0 1 0,0-1 0,0 1 0,0-1 0,1 0-1,-1 0 1,0-1 0,0 1 0,0-1 0,0 1 0,0-1-1,5-2 1,11-9-5037</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30.144"/>
    </inkml:context>
    <inkml:brush xml:id="br0">
      <inkml:brushProperty name="width" value="0.025" units="cm"/>
      <inkml:brushProperty name="height" value="0.025" units="cm"/>
    </inkml:brush>
  </inkml:definitions>
  <inkml:trace contextRef="#ctx0" brushRef="#br0">113 1 10762,'0'0'7186,"-7"10"-6156,-2 1-802,1 2 0,1-1 0,0 1 0,0 0 0,1 1 1,1-1-1,0 1 0,1 0 0,1 0 0,-4 30 0,6-26-194,0-11-46,1 0-1,0 1 1,0-1-1,0 0 1,1 1-1,2 11 1,-3-19-31,0 1-1,0-1 1,0 0 0,0 1 0,0-1 0,0 1 0,1-1 0,-1 1 0,0-1 0,0 1-1,0-1 1,0 0 0,1 1 0,-1-1 0,0 1 0,1-1 0,-1 0 0,0 1 0,0-1-1,1 0 1,-1 1 0,1-1 0,-1 0 0,0 1 0,1-1 0,-1 0 0,1 0 0,-1 0-1,0 1 1,1-1 0,-1 0 0,1 0 0,-1 0 0,1 0 0,-1 0 0,1 0 0,-1 0 0,1 0-1,-1 0 1,1 0 0,-1 0 0,0 0 0,1 0 0,-1 0 0,1 0 0,-1-1 0,1 1-1,-1 0 1,0 0 0,1-1 0,-1 1 0,1 0 0,-1 0 0,0-1 0,1 1 0,-1 0-1,0-1 1,1 1 0,-1-1 0,13-24-3104,-13 21 3178,1 0-1,-1 1 1,0-1 0,0 0-1,0 1 1,-1-1 0,1 0-1,-1 1 1,0-1 0,0 0-1,-1 1 1,1 0-1,0-1 1,-1 1 0,0 0-1,-3-4 1,4 4 306,-1 1-1,0 0 1,-1-1 0,1 1 0,0 0-1,-1 0 1,1 0 0,-1 1-1,1-1 1,-1 1 0,0-1-1,0 1 1,0 0 0,0 0 0,0 0-1,0 1 1,0-1 0,0 1-1,-5-1 1,11 3 2434,14 8-2115,37-2 227,-34-7-2603,-1-1-1,33-4 0,-41 3 719,0-1 0,0 0 0,0-1 1,0 0-1,0-1 0,-1 0 0,0-1 0,0 0 0,0 0 0,17-13 0,-20 7 4980,-14 6 768,-7 5-1386,1 4-3539,10-2 250,0 0 0,-1 0 0,1 0 0,0 0 0,0 1 0,0-1 0,0 1 0,0 0 0,1-1 0,-1 1 0,1 0 0,0 1 0,0-1 0,0 0 0,0 1 0,1-1 0,-1 1 0,1-1 0,-1 7 0,4-7-85,1-1 0,-1 0 0,1 1 0,0-1 0,0 0 0,0-1 0,0 1 0,0 0 0,0-1 0,0 0 0,1 0 0,-1 0 0,0 0 0,5 1 0,6 2-336,-11-3 130,6 2 231,-1 1-1,1 0 1,0 1 0,15 11 0,-23-15 91,0-1-1,0 1 1,0 0 0,0 0 0,0 0-1,-1 0 1,1 0 0,0 0 0,-1 0-1,1 0 1,0 1 0,-1-1 0,1 0-1,-1 0 1,0 0 0,1 1 0,-1-1 0,0 0-1,0 2 1,0-1 44,-1-1 0,1 1 1,-1 0-1,0-1 0,0 1 0,1-1 1,-1 1-1,0-1 0,0 0 0,0 1 0,-1-1 1,1 0-1,0 0 0,0 0 0,-1 1 1,1-2-1,-1 1 0,1 0 0,-2 1 0,-4 2-59,0 0 0,-1 0 0,1-1 0,-1 0 0,0 0 0,0 0 0,0-1 0,0-1 0,0 1 0,-1-1 0,1-1 0,0 0 0,-16-1 0,23 1-237,1 0 1,0 0 0,0 0-1,-1 0 1,1-1 0,0 1 0,-1 0-1,1 0 1,0 0 0,0 0-1,-1-1 1,1 1 0,0 0 0,0 0-1,-1-1 1,1 1 0,0 0-1,0 0 1,0-1 0,0 1 0,-1 0-1,1-1 1,0 1 0,0 0-1,0 0 1,0-1 0,0 1 0,0 0-1,0-1 1,0 1 0,0 0-1,0-1 1,0 1 0,0 0 0,0-1-1,0 1 1,0-1 0,0 1 93,0-10-6745</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20.082"/>
    </inkml:context>
    <inkml:brush xml:id="br0">
      <inkml:brushProperty name="width" value="0.025" units="cm"/>
      <inkml:brushProperty name="height" value="0.025" units="cm"/>
    </inkml:brush>
  </inkml:definitions>
  <inkml:trace contextRef="#ctx0" brushRef="#br0">1 86 5926,'0'-31'3825,"1"-10"816,-2 27 1701,136 292-2368,27 66 412,-160-337-4326,21 47 544,-15-44-67,-8-35 189,-4 6-664,0 0-1,-2 0 0,0 1 0,-1 0 1,-12-22-1,-54-88-182,47 86-35,14 24 50,-9-22-130,22 40 213,0-1 0,0 1-1,0 0 1,0-1-1,0 1 1,0 0-1,0 0 1,0-1-1,0 1 1,0 0 0,0 0-1,1 0 1,-1 0-1,0 1 1,0-1-1,0 0 1,0 0-1,0 1 1,0-1 0,0 0-1,0 1 1,1 0-1,51 26-120,-36-17 139,0-1 0,29 10-1,-42-17 9,0-1 1,1 0-1,0 0 0,-1 0 1,1 0-1,-1-1 0,1 0 1,0 0-1,0 0 0,-1 0 1,1-1-1,-1 0 0,1 0 1,0 0-1,6-3 0,-6 1 13,-1 0 0,0-1 0,0 1 0,0-1 0,-1 0 0,1 0 0,-1 0-1,0 0 1,0 0 0,0-1 0,-1 0 0,0 1 0,0-1 0,0 0 0,0 0-1,-1 0 1,1 0 0,0-8 0,0 2 10,-1 0 0,0 1 0,0-1-1,-1 0 1,0 0 0,-1 0 0,-1 1 0,-2-13-1,-15-11 55,19 32-83,-1 1 0,0 0 0,0 0 0,1 0 0,-1 0 0,0 0 0,0 0 0,0 0 0,0 1 0,0-1 0,0 0 0,0 0 0,0 1 0,-1-1 0,1 1-1,0-1 1,0 1 0,0-1 0,-1 1 0,1 0 0,0 0 0,0-1 0,-1 1 0,1 0 0,0 0 0,-1 0 0,-1 1 0,2 0-9,0 1 0,-1 0 1,1 0-1,0 0 0,0 0 0,0 0 0,0 0 0,0 0 1,0 0-1,1 0 0,-1 0 0,1 1 0,0-1 1,-1 0-1,1 0 0,0 1 0,0-1 0,1 4 0,2 43-25,-2-44 41,0-1 0,0 1 0,0 0-1,0-1 1,1 1 0,0-1 0,0 0-1,0 0 1,0 0 0,1 0 0,0 0-1,0 0 1,0 0 0,0-1 0,0 0-1,1 1 1,4 2 0,-6-5 11,0 0 1,1 1-1,-1-1 0,1 0 1,-1 0-1,1 0 0,0-1 1,-1 1-1,1-1 1,0 0-1,0 1 0,-1-1 1,1 0-1,0 0 1,-1-1-1,1 1 0,0-1 1,0 1-1,-1-1 1,1 0-1,-1 0 0,1 0 1,-1 0-1,1 0 1,-1-1-1,0 1 0,1-1 1,-1 0-1,0 0 1,2-2-1,3-2 11,-1-1 0,0 0 0,0-1-1,-1 1 1,0-1 0,0 0 0,-1-1 0,0 1 0,0-1 0,-1 1-1,0-1 1,1-10 0,1-3-157,-2 0 1,-1 0-1,0-30 0,-2 59 133,1 1 0,0-1 1,1 1-1,0-1 0,0 0 0,0 0 0,1 0 0,0 0 0,1 0 1,-1-1-1,1 0 0,1 1 0,4 4 0,-6-7-177,0-1 1,0 0-1,1 0 0,-1 0 1,1 0-1,0 0 0,0-1 0,0 0 1,0 0-1,5 3 0,-6-5-253,0 1 0,0 0 0,0-1-1,1 1 1,-1-1 0,0 0 0,0 0 0,0 0-1,0 0 1,1-1 0,-1 1 0,0-1 0,0 0-1,0 0 1,0 0 0,3-2 0,19-14-6288</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32.785"/>
    </inkml:context>
    <inkml:brush xml:id="br0">
      <inkml:brushProperty name="width" value="0.025" units="cm"/>
      <inkml:brushProperty name="height" value="0.025" units="cm"/>
    </inkml:brush>
  </inkml:definitions>
  <inkml:trace contextRef="#ctx0" brushRef="#br0">24 0 13581,'0'13'1505,"-6"2"769,3 6-1153,-3 4-448,1 1-32,1 0-321,4-2-224,0-2-64,0-4 0,4-5 0,1-5-320,1-6-577,-4-2-961,-1-10-7815</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33.131"/>
    </inkml:context>
    <inkml:brush xml:id="br0">
      <inkml:brushProperty name="width" value="0.025" units="cm"/>
      <inkml:brushProperty name="height" value="0.025" units="cm"/>
    </inkml:brush>
  </inkml:definitions>
  <inkml:trace contextRef="#ctx0" brushRef="#br0">0 9 9801,'0'0'11595,"71"-9"-11306,-43 14-129,1-1-32,0 2-96,-4-4 32,0 3-32,-10-1-288,-1 0-994,-12-3-1152</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33.504"/>
    </inkml:context>
    <inkml:brush xml:id="br0">
      <inkml:brushProperty name="width" value="0.025" units="cm"/>
      <inkml:brushProperty name="height" value="0.025" units="cm"/>
    </inkml:brush>
  </inkml:definitions>
  <inkml:trace contextRef="#ctx0" brushRef="#br0">1 0 9321,'0'0'13805,"57"17"-13068,-24-17-289,1-2-288,-4 0-128,3-1 32,-12 3-256,-6 0-1441,-4 0-1122,-11 5-929,0 2-1472,-6-2-4197</inkml:trace>
  <inkml:trace contextRef="#ctx0" brushRef="#br0" timeOffset="1">33 66 9385,'0'0'12972,"20"42"-12844,9-42-64,-1 0-32,3 0-256,0 0-1089,-4-3-1346,-2-5-3042,-2-1-2082</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33.835"/>
    </inkml:context>
    <inkml:brush xml:id="br0">
      <inkml:brushProperty name="width" value="0.025" units="cm"/>
      <inkml:brushProperty name="height" value="0.025" units="cm"/>
    </inkml:brush>
  </inkml:definitions>
  <inkml:trace contextRef="#ctx0" brushRef="#br0">210 1 12236,'0'0'9224,"-61"39"-8871,35-17-97,1 1-128,0 0-64,2-2 32,1-5-96,9-5 32,3-4-736,6-7-1282,4-20-14766</inkml:trace>
  <inkml:trace contextRef="#ctx0" brushRef="#br0" timeOffset="1">24 39 8456,'0'0'11627,"54"4"-10922,-36 9-353,0 1-160,4 2-64,1 1-128,1-4-768,-1-3-2275,3-4-4036</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34.179"/>
    </inkml:context>
    <inkml:brush xml:id="br0">
      <inkml:brushProperty name="width" value="0.025" units="cm"/>
      <inkml:brushProperty name="height" value="0.025" units="cm"/>
    </inkml:brush>
  </inkml:definitions>
  <inkml:trace contextRef="#ctx0" brushRef="#br0">50 0 14061,'0'0'5958,"-49"16"-4549,49-9-576,0 3-705,11-1-64,1-1-800,3 1-1122,-3-2-1313,-4-4-2178</inkml:trace>
  <inkml:trace contextRef="#ctx0" brushRef="#br0" timeOffset="1">41 135 9833,'0'0'13453,"-6"33"-13709,21-33-2018,-1 0-4036</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34.745"/>
    </inkml:context>
    <inkml:brush xml:id="br0">
      <inkml:brushProperty name="width" value="0.025" units="cm"/>
      <inkml:brushProperty name="height" value="0.025" units="cm"/>
    </inkml:brush>
  </inkml:definitions>
  <inkml:trace contextRef="#ctx0" brushRef="#br0">2 0 13453,'0'0'10922,"16"58"-10538,-16-30-191,0 0-129,0-1 0,0-2-96,0-2 64,0-4 32,0-5-256,-3-3-865,-3-8-1602,1-3-3331,1-8-5540</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35.121"/>
    </inkml:context>
    <inkml:brush xml:id="br0">
      <inkml:brushProperty name="width" value="0.025" units="cm"/>
      <inkml:brushProperty name="height" value="0.025" units="cm"/>
    </inkml:brush>
  </inkml:definitions>
  <inkml:trace contextRef="#ctx0" brushRef="#br0">0 8 14638,'0'0'8456,"76"-4"-6951,-38 4-608,3 0-416,4 0-385,-3 0-64,-3 0 32,-6-1-385,-14 0-1024,1-1-1153,-14 2-1026</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35.448"/>
    </inkml:context>
    <inkml:brush xml:id="br0">
      <inkml:brushProperty name="width" value="0.025" units="cm"/>
      <inkml:brushProperty name="height" value="0.025" units="cm"/>
    </inkml:brush>
  </inkml:definitions>
  <inkml:trace contextRef="#ctx0" brushRef="#br0">15 1 9321,'0'0'12908,"54"13"-12171,-24-13-321,5 0-320,-3-2-64,-7 2-192,-3 0-1185,-11 0-1506</inkml:trace>
  <inkml:trace contextRef="#ctx0" brushRef="#br0" timeOffset="1">0 113 12364,'0'0'12139,"78"21"-11979,-40-21-96,-2-2 0,3-4-480,-4-1-1506,-7-1-1633,1-2-3652</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35.822"/>
    </inkml:context>
    <inkml:brush xml:id="br0">
      <inkml:brushProperty name="width" value="0.025" units="cm"/>
      <inkml:brushProperty name="height" value="0.025" units="cm"/>
    </inkml:brush>
  </inkml:definitions>
  <inkml:trace contextRef="#ctx0" brushRef="#br0">197 0 14798,'0'0'6150,"-59"43"-5093,35-20-673,-1-2-31,1 1-193,5-1-128,-1-3 0,7-4 0,6-5-96,2-6-673,5-19-9641,7-5 897</inkml:trace>
  <inkml:trace contextRef="#ctx0" brushRef="#br0" timeOffset="1">46 5 6406,'0'0'16111,"54"46"-15726,-31-36-225,6-1-96,2 0-256,-6-4-1410,-2-2-1985,2-3-3812</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36.178"/>
    </inkml:context>
    <inkml:brush xml:id="br0">
      <inkml:brushProperty name="width" value="0.025" units="cm"/>
      <inkml:brushProperty name="height" value="0.025" units="cm"/>
    </inkml:brush>
  </inkml:definitions>
  <inkml:trace contextRef="#ctx0" brushRef="#br0">76 0 12396,'0'0'2386,"-7"11"422,-2 2-2148,0 1 1,1 0-1,1 0 1,0 1-1,1 0 1,1 0-1,0 0 1,1 1 0,1-1-1,-2 26 1,4 175 347,5-257-1103,1 0 0,2 0 0,2 1 1,23-64-1,-15 46-979,-15 50 981,1 0 0,0 1 1,0-1-1,0 1 0,1-1 0,0 1 0,7-8 0,-10 14 90,0-1 1,0 1-1,1 0 1,-1-1-1,1 1 1,-1 0-1,1 0 1,-1 0 0,1 0-1,-1 0 1,1 1-1,0-1 1,0 0-1,-1 1 1,1-1-1,0 1 1,0 0-1,0-1 1,0 1-1,-1 0 1,1 0-1,0 0 1,0 1-1,0-1 1,0 0-1,-1 1 1,1-1-1,0 1 1,0-1-1,-1 1 1,1 0-1,0 0 1,-1 0-1,1 0 1,-1 0-1,1 0 1,1 2-1,-1-1 12,1-1 1,-1 1-1,1-1 0,-1 1 0,0 0 0,0 0 1,0 0-1,0 0 0,0 1 0,0-1 1,-1 1-1,1-1 0,-1 1 0,0-1 0,0 1 1,0 0-1,0-1 0,0 1 0,0 0 0,-1 0 1,1 0-1,-1-1 0,0 1 0,0 0 0,0 5 1,-2-5 71,1 0 0,-1 0 1,1 0-1,-1 0 0,0 0 1,0-1-1,0 1 0,0-1 1,-1 1-1,1-1 0,-1 0 1,1 0-1,-1 0 0,0 0 1,0-1-1,0 1 0,0-1 0,0 1 1,0-1-1,0 0 0,-5 1 1,2-1-133,0 2-65,0-1 0,0-1 0,-1 1 0,1-1 1,0 0-1,-1 0 0,1-1 0,-1 0 0,1 0 0,-1 0 0,-6-2 0,13 1-176,0 1 0,-1-1 0,1 1-1,0-1 1,-1 1 0,1-1-1,0 1 1,0-1 0,-1 0 0,1 1-1,0-1 1,0 1 0,0-1 0,0 0-1,0 1 1,0-1 0,0 1-1,0-1 1,0 0 0,0 1 0,0-1-1,1 1 1,-1-2 0,5-9-6317</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20.871"/>
    </inkml:context>
    <inkml:brush xml:id="br0">
      <inkml:brushProperty name="width" value="0.025" units="cm"/>
      <inkml:brushProperty name="height" value="0.025" units="cm"/>
    </inkml:brush>
  </inkml:definitions>
  <inkml:trace contextRef="#ctx0" brushRef="#br0">41 226 3171,'-11'-26'945,"-8"-27"3490,9 2 4567,17 60-6029,32 64-1205,-6-9-493,81 114 1,-112-175-1251,1 0 0,-1 0 0,1 0 0,0 0 0,0 0 0,0-1 0,0 0 1,1 1-1,-1-1 0,1 0 0,-1-1 0,1 1 0,6 2 0,-8-4-9,0 0-1,0 0 1,0 0-1,-1 0 1,1 0-1,0-1 1,0 1-1,0 0 1,-1-1-1,1 1 1,0-1 0,0 0-1,-1 1 1,1-1-1,-1 0 1,1 0-1,0 0 1,-1 0-1,0-1 1,1 1-1,-1 0 1,0-1-1,0 1 1,1 0-1,-1-1 1,0 1 0,0-1-1,-1 0 1,1 1-1,1-5 1,3-7 13,0 0 1,-1-1-1,0 0 1,-2 0 0,1 0-1,-2 0 1,0-1-1,0 1 1,-1 0-1,-1 0 1,-1-1 0,-3-17-1,-2 3-96,-1 0 0,-1 1-1,-1-1 1,-26-47 0,14 43-51,22 53-181,10 11 570,0 0 0,2-1-1,2-1 1,0 0 0,2-1 0,31 41-1,-42-62-186,0 0-1,1-1 0,0 0 0,0 0 0,0 0 0,1-1 1,0 0-1,0 0 0,10 5 0,-13-8-221,1 0 0,-1 0 0,0 0 1,1-1-1,-1 0 0,1 0 0,0 0 0,-1 0 0,1-1 0,0 0 0,0 0 0,-1 0 0,1 0 1,0-1-1,-1 0 0,1 0 0,0 0 0,6-3 0,7-10-3353,-8-4-2034</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36.697"/>
    </inkml:context>
    <inkml:brush xml:id="br0">
      <inkml:brushProperty name="width" value="0.025" units="cm"/>
      <inkml:brushProperty name="height" value="0.025" units="cm"/>
    </inkml:brush>
  </inkml:definitions>
  <inkml:trace contextRef="#ctx0" brushRef="#br0">133 24 7271,'0'0'12855,"-8"-1"-11104,4 0-1572,0 0 0,0 1 0,0 0 0,0 0 1,0 0-1,-1 0 0,1 1 0,0-1 0,1 1 1,-1 0-1,0 1 0,0-1 0,0 0 0,0 1 0,1 0 1,-1 0-1,1 0 0,0 1 0,-1-1 0,1 1 1,0-1-1,-3 5 0,3-5-92,0 1-1,0 0 1,0 0 0,0 1-1,1-1 1,-1 0 0,1 1-1,0 0 1,0 0 0,0-1-1,0 1 1,1 0 0,0 0-1,0 0 1,0 1 0,-1 5-1,7-9-107,0 0 0,-1 0-1,1-1 1,0 0 0,0 0-1,-1 0 1,1 0-1,9-3 1,-10 1-54,0 0-1,0 0 1,0-1-1,0 0 0,0 0 1,-1 0-1,1 0 1,3-5-1,-5 5 30,-1 1-1,1 0 0,0 0 1,0 0-1,0 0 0,0 0 0,0 0 1,0 0-1,0 1 0,0-1 1,1 1-1,-1 0 0,1-1 1,-1 1-1,1 0 0,0 0 1,-1 1-1,1-1 0,0 1 0,-1-1 1,1 1-1,0 0 0,0 0 1,4 0-1,-4 2 40,1 1-1,-1-1 1,0 0 0,0 1-1,0 0 1,0 0-1,0 0 1,2 4 0,19 17-1101,-23-24 1104,0 1-1,0-1 1,0 0 0,0 0 0,0 0 0,0 0 0,0 0 0,0 0 0,1 0 0,-1 0 0,0 0-1,0 0 1,0 0 0,0-1 0,0 1 0,0 0 0,0-1 0,-1 1 0,1-1 0,0 1-1,0-1 1,0 1 0,0-1 0,0 0 0,-1 1 0,1-1 0,0 0 0,-1 0 0,1 1 0,0-1-1,-1 0 1,1 0 0,-1 0 0,1 0 0,0-1 0,26-51-3426,-11 21-2468,-8 20 981</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37.056"/>
    </inkml:context>
    <inkml:brush xml:id="br0">
      <inkml:brushProperty name="width" value="0.025" units="cm"/>
      <inkml:brushProperty name="height" value="0.025" units="cm"/>
    </inkml:brush>
  </inkml:definitions>
  <inkml:trace contextRef="#ctx0" brushRef="#br0">149 1 11371,'0'0'2915,"-8"10"-188,0 2-2106,0 0 0,1 0 0,0 1 0,1-1 0,0 2 0,1-1 0,1 1 0,0-1-1,0 1 1,2 1 0,0-1 0,-1 15 0,5 6-437,-1 26 807,-4-46-2437,-4-22-2698,-61-122 3221,70 124 2514,7 6-1036,19 9-774,-19-7 315,46 11-2052,-16-11-2190,-6-3-1368</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37.400"/>
    </inkml:context>
    <inkml:brush xml:id="br0">
      <inkml:brushProperty name="width" value="0.025" units="cm"/>
      <inkml:brushProperty name="height" value="0.025" units="cm"/>
    </inkml:brush>
  </inkml:definitions>
  <inkml:trace contextRef="#ctx0" brushRef="#br0">168 3 6951,'0'0'13837,"-10"-1"-12519,5 0-1159,0 1-1,0-1 1,0 1-1,0 1 1,0-1 0,0 1-1,0 0 1,-8 2-1,11-3-110,0 1 0,1 0 0,-1 1-1,0-1 1,0 0 0,0 0 0,1 1 0,-1-1 0,1 1-1,-1-1 1,1 1 0,-1 0 0,1 0 0,0-1-1,0 1 1,0 0 0,0 0 0,0 0 0,0 0-1,1 0 1,-1 0 0,1 1 0,-1-1 0,1 0-1,0 0 1,0 0 0,0 0 0,0 3 0,0-4-67,0 1 1,1-1 0,-1 0 0,0 1 0,1-1-1,-1 0 1,0 0 0,1 1 0,-1-1 0,1 0-1,0 0 1,-1 0 0,1 0 0,0 0 0,0 0-1,0 0 1,0 0 0,-1 0 0,1 0 0,1 0-1,-1-1 1,1 2 0,33 13-578,4 3 91,-37-17 506,-1 0 0,0 0 1,1 0-1,-1 0 0,0 0 0,0 1 0,0-1 0,0 0 0,0 1 0,0-1 1,0 1-1,0-1 0,-1 1 0,1-1 0,-1 1 0,1-1 0,-1 1 0,1 0 0,-1-1 1,0 1-1,0 2 0,0-2 81,0-1 0,0 1 0,0 0 0,-1-1 0,1 1 0,-1 0 0,1-1 0,-1 1 0,1-1 0,-1 1 0,0-1 0,0 1 0,0-1 0,0 0 0,0 1 0,0-1 0,0 0 0,0 0 0,-1 0 0,1 0 0,0 0 0,-2 1 0,-2 1 168,0-1-1,1 0 1,-1 0 0,0 0-1,0-1 1,0 0-1,-8 1 1,-41 0-1769,13-10-7139,20 0-2772</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37.871"/>
    </inkml:context>
    <inkml:brush xml:id="br0">
      <inkml:brushProperty name="width" value="0.025" units="cm"/>
      <inkml:brushProperty name="height" value="0.025" units="cm"/>
    </inkml:brush>
  </inkml:definitions>
  <inkml:trace contextRef="#ctx0" brushRef="#br0">17 1 13293,'0'0'9032,"0"55"-7847,0-28-544,0 2-385,0-1-128,0 1-96,0-3 0,0 0 0,-4-7-128,4-3-608,-2-4-418,2-5-639,-5-7-1218,-1 0-3715</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38.216"/>
    </inkml:context>
    <inkml:brush xml:id="br0">
      <inkml:brushProperty name="width" value="0.025" units="cm"/>
      <inkml:brushProperty name="height" value="0.025" units="cm"/>
    </inkml:brush>
  </inkml:definitions>
  <inkml:trace contextRef="#ctx0" brushRef="#br0">1 51 8776,'0'0'11659,"58"19"-9993,-31-18-161,0-1-512,1 0-576,1 0-321,-2-7-64,-3 0-353,-6-2-1056,-8 0-545,-2-1-1056,-8-4-2147,0 0-2563</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38.544"/>
    </inkml:context>
    <inkml:brush xml:id="br0">
      <inkml:brushProperty name="width" value="0.025" units="cm"/>
      <inkml:brushProperty name="height" value="0.025" units="cm"/>
    </inkml:brush>
  </inkml:definitions>
  <inkml:trace contextRef="#ctx0" brushRef="#br0">0 29 8168,'0'0'12107,"72"-3"-10858,-36-2-576,2-1-353,-2-1-256,-2 1-64,0 4-768,-5 2-1058,0 0-929,-9 0-1281,-6 1-352</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38.903"/>
    </inkml:context>
    <inkml:brush xml:id="br0">
      <inkml:brushProperty name="width" value="0.025" units="cm"/>
      <inkml:brushProperty name="height" value="0.025" units="cm"/>
    </inkml:brush>
  </inkml:definitions>
  <inkml:trace contextRef="#ctx0" brushRef="#br0">18 0 12460,'0'0'2167,"-2"9"417,0-1-2158,-2 4 502,2-1 0,-1 1 1,0 19-1,2-30-848,1 1 0,0-1 1,0 1-1,0-1 0,0 1 0,0 0 0,0-1 0,0 1 1,0-1-1,1 1 0,-1 0 0,0-1 0,1 1 0,0-1 1,-1 0-1,1 1 0,0-1 0,0 1 0,-1-1 0,1 0 1,0 0-1,1 1 0,-1-1 0,0 0 0,0 0 0,0 0 1,1 0-1,-1 0 0,0-1 0,1 1 0,-1 0 0,1 0 1,-1-1-1,1 1 0,-1-1 0,1 0 0,1 1 0,3-1-62,0 0-1,-1-1 0,1 0 0,0 0 0,-1 0 0,1-1 0,-1 1 1,0-1-1,1-1 0,-1 1 0,0-1 0,0 0 0,0 0 0,-1 0 1,1-1-1,4-4 0,-1 2-169,0 0-1,1 0 1,-1 1 0,16-7 0,-22 18 277,-1 1 0,0 0 1,0 0-1,0-1 1,-1 1-1,-1 12 1,1-16-65,0-1 0,0 1 1,0-1-1,0 1 0,0-1 0,0 1 1,0-1-1,1 1 0,-1-1 0,1 0 0,0 1 1,0-1-1,-1 0 0,2 1 0,-1-1 1,0 0-1,0 0 0,1 0 0,-1 0 0,3 2 1,-2-3-38,0 0 0,1 0 0,-1-1 0,1 1 1,-1 0-1,1-1 0,-1 0 0,1 1 0,0-1 1,-1 0-1,1 0 0,-1-1 0,1 1 0,-1-1 1,1 1-1,0-1 0,-1 0 0,0 1 0,4-3 0,37-21-427,-38 20 113,0 1 0,1-1 0,-1 1 0,1 0 0,-1 0 0,1 1 0,0 0 1,0 0-1,0 0 0,7-1 0,-14 41-5374,-3-29 176,-1-3-3299</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39.248"/>
    </inkml:context>
    <inkml:brush xml:id="br0">
      <inkml:brushProperty name="width" value="0.025" units="cm"/>
      <inkml:brushProperty name="height" value="0.025" units="cm"/>
    </inkml:brush>
  </inkml:definitions>
  <inkml:trace contextRef="#ctx0" brushRef="#br0">51 1 15599,'0'0'7943,"-46"42"-7879,42-33-64,4-2-352,0-3-1057,9-2-1026,-2-2-1793,-1 0-1441</inkml:trace>
  <inkml:trace contextRef="#ctx0" brushRef="#br0" timeOffset="1">26 124 5381,'0'0'19410,"-11"32"-19730,22-32-2370,-2-11-4549</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39.688"/>
    </inkml:context>
    <inkml:brush xml:id="br0">
      <inkml:brushProperty name="width" value="0.025" units="cm"/>
      <inkml:brushProperty name="height" value="0.025" units="cm"/>
    </inkml:brush>
  </inkml:definitions>
  <inkml:trace contextRef="#ctx0" brushRef="#br0">25 1 10794,'0'0'12236,"-9"56"-11692,9-35-159,0 2-257,0-3-32,0 0-64,0-5 0,0 0-352,0-1-1346,-5-5-1633,-6-4-4260</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40.019"/>
    </inkml:context>
    <inkml:brush xml:id="br0">
      <inkml:brushProperty name="width" value="0.025" units="cm"/>
      <inkml:brushProperty name="height" value="0.025" units="cm"/>
    </inkml:brush>
  </inkml:definitions>
  <inkml:trace contextRef="#ctx0" brushRef="#br0">1 22 13036,'0'0'9385,"63"6"-7879,-32-6-321,1 0-513,-1 0-479,3 0-161,-4-2 0,-6 0-577,-4 1-1537,-9-1-512,-6-4-513,-5 0-2370,0-3-4741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21.816"/>
    </inkml:context>
    <inkml:brush xml:id="br0">
      <inkml:brushProperty name="width" value="0.025" units="cm"/>
      <inkml:brushProperty name="height" value="0.025" units="cm"/>
    </inkml:brush>
  </inkml:definitions>
  <inkml:trace contextRef="#ctx0" brushRef="#br0">20 40 5990,'0'0'4623,"-3"-7"-1591,-12-25-358,14 34 681,13 33-2882,68 94 1593,-17-30-299,65 139 0,-113-208-1342,-15-30-400,0 0 0,0-1 0,0 1 0,0 0 1,0 0-1,0 0 0,0 0 0,0 0 1,1 0-1,-1 0 0,0 0 0,0 0 0,0 0 1,0 0-1,0 0 0,0 0 0,0 0 1,0 0-1,0 0 0,0 0 0,1 0 0,-1 0 1,0 0-1,0 0 0,0 0 0,0 0 1,0 0-1,0 0 0,0 0 0,0 0 0,0 0 1,1 0-1,-1 0 0,0 0 0,0 0 1,0 0-1,0 0 0,0 0 0,-18-52 884,-69-111-796,18 40-338,76 130 191,-1 1 0,1-1 0,0-1 1,1 1-1,0-1 0,0-1 0,0 1 0,0-1 0,1-1 1,0 1-1,16 4 0,-19-7 63,0 0 0,0 0 0,0 0 0,0-1 0,0 0 0,0 0 0,0-1 0,0 0 0,1 0 0,-1 0 0,0-1 0,0 0 0,0 0 0,0 0 0,9-4 1,-12 3-8,1 0 0,0 0 0,-1-1 0,0 1 0,1-1 0,-1 0 0,0 0 0,0 0 0,-1 0 0,1-1 0,-1 1 0,1-1 0,-1 1 0,0-1 0,-1 0 0,1 0 0,-1 0 0,1 0 0,-1 0 0,0 0 0,-1 0 0,1 0 0,-1-5 0,0-49 345,0 56-356,0 1-1,0-1 1,0 0 0,0 1-1,0-1 1,-1 0-1,1 0 1,-1 1-1,1-1 1,-1 1-1,0-1 1,1 0-1,-1 1 1,0-1-1,0 1 1,0 0-1,0-1 1,0 1-1,-1 0 1,1 0 0,0-1-1,-1 1 1,1 0-1,0 0 1,-1 1-1,1-1 1,-1 0-1,0 0 1,-1 0-1,2 4-32,-1 0 0,2 0 0,-1 0-1,0 0 1,1 1 0,-1-1 0,1 0-1,0 0 1,0 0 0,1 1 0,0 5-1,0 0 50,1 1 0,1 0 0,-1-1 0,1 1 0,1-1 0,0 0 0,0 0 0,1-1 0,0 1 0,11 13 0,-12-17-115,-1-1 0,2 0 1,-1 0-1,0 0 1,1-1-1,0 1 0,-1-1 1,11 4-1,-12-5-208,1-1-1,0 0 1,-1 0 0,1 0-1,0 0 1,0-1-1,0 1 1,0-1 0,0 0-1,0 0 1,-1-1 0,1 1-1,0-1 1,4-1-1,11-10-3738,-3-5-1886</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40.374"/>
    </inkml:context>
    <inkml:brush xml:id="br0">
      <inkml:brushProperty name="width" value="0.025" units="cm"/>
      <inkml:brushProperty name="height" value="0.025" units="cm"/>
    </inkml:brush>
  </inkml:definitions>
  <inkml:trace contextRef="#ctx0" brushRef="#br0">1 23 10442,'0'0'12043,"68"-19"-11466,-34 18-289,0-1-224,1 2 0,4 0-192,-6 0-961,-5 0-1153,0 6-1249,-9 0-2627</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40.701"/>
    </inkml:context>
    <inkml:brush xml:id="br0">
      <inkml:brushProperty name="width" value="0.025" units="cm"/>
      <inkml:brushProperty name="height" value="0.025" units="cm"/>
    </inkml:brush>
  </inkml:definitions>
  <inkml:trace contextRef="#ctx0" brushRef="#br0">32 1 10250,'0'0'6166,"-4"7"-3850,2-4-2203,-3 7 655,1-1 0,0 0 0,1 1 0,-5 18 0,8-27-709,0 1-1,-1-1 1,1 1-1,0-1 1,-1 1-1,1 0 1,0-1 0,0 1-1,1-1 1,-1 1-1,0 0 1,0-1-1,1 1 1,-1-1-1,1 1 1,-1-1-1,1 1 1,0-1 0,0 1-1,-1-1 1,1 0-1,0 1 1,0-1-1,0 0 1,1 0-1,-1 0 1,0 0-1,0 0 1,1 0 0,-1 0-1,0 0 1,1 0-1,-1-1 1,1 1-1,-1 0 1,1-1-1,-1 1 1,1-1-1,-1 0 1,1 0 0,0 1-1,-1-1 1,4 0-1,4-1-128,0 1-1,0-2 1,0 1-1,0-1 1,-1 0-1,1-1 1,0 0-1,-1 0 0,1-1 1,-1 0-1,13-9 1,-9 5-140,1 2 0,0-1-1,22-6 1,-35 13 240,1 0 0,-1 0 0,0 0 0,0 0 0,1 0-1,-1 0 1,0 0 0,0 0 0,1 0 0,-1 1 0,0-1 0,0 0-1,1 0 1,-1 0 0,0 0 0,0 1 0,0-1 0,1 0 0,-1 0 0,0 0-1,0 0 1,0 1 0,0-1 0,1 0 0,-1 0 0,0 1 0,0-1-1,0 0 1,0 0 0,0 1 0,0-1 0,0 0 0,0 0 0,0 1-1,0-1 1,0 0 0,0 0 0,0 1 0,0-1 0,0 0 0,0 1-1,-1 20 290,1-19-294,0 0 1,-1 0-1,1 0 0,0 0 0,0 0 0,0 0 1,0 0-1,1-1 0,-1 1 0,0 0 0,1 0 1,1 3-1,3-4-38,0 1 1,0-1 0,0 0 0,0-1-1,0 0 1,0 1 0,0-2-1,0 1 1,1 0 0,-1-1-1,0 0 1,0 0 0,0-1 0,5-2-1,31-4-1222,-22 10 901,-15 8 233,2 6-1082,3-12-4529,-2-4-1308</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41.033"/>
    </inkml:context>
    <inkml:brush xml:id="br0">
      <inkml:brushProperty name="width" value="0.025" units="cm"/>
      <inkml:brushProperty name="height" value="0.025" units="cm"/>
    </inkml:brush>
  </inkml:definitions>
  <inkml:trace contextRef="#ctx0" brushRef="#br0">76 0 13741,'0'0'5338,"-8"8"-4136,3-2-1063,0 0 1,0 0 0,1 1 0,-1-1 0,1 1 0,1 0 0,-1 0-1,1 0 1,1 0 0,-1 1 0,1-1 0,0 1 0,1-1 0,-1 9 0,-15 170 2491,19-207-2939,0 1 0,2 0 0,1-1 0,1 1 0,0 1 0,1-1 0,2 1 0,-1 0 0,20-28 0,-25 42 288,0 0 0,1 1 0,-1 0 0,1 0 0,0 0 0,0 0 0,0 0 0,1 1-1,-1 0 1,1 0 0,0 0 0,0 0 0,0 1 0,0 0 0,0 0 0,0 0 0,1 1 0,-1-1 0,1 1 0,-1 1 0,1-1 0,-1 1-1,1 0 1,9 1 0,-14-1 37,0 0-1,0 1 1,0-1 0,0 0-1,0 1 1,0-1 0,0 1-1,0-1 1,0 1-1,0-1 1,0 1 0,0 0-1,0 0 1,-1-1-1,1 1 1,0 0 0,0 0-1,-1 0 1,1 0-1,-1 0 1,1 0 0,-1 0-1,1 0 1,-1 0-1,0 0 1,1 0 0,-1 0-1,0 0 1,0 0-1,0 0 1,0 0 0,0 0-1,0 1 1,0-1-1,0 0 1,0 0 0,0 0-1,-1 0 1,1 0-1,0 0 1,-1 0 0,0 1-1,0 1 157,0 1 0,0-1-1,-1 0 1,1 0 0,-1 0 0,0 0-1,0 0 1,0 0 0,0 0-1,-1-1 1,-4 5 0,2-4 37,0 0 0,-1 0-1,1-1 1,-1 0 0,0 0 0,1 0 0,-1 0 0,0-1-1,0 0 1,0 0 0,0-1 0,-9 0 0,14 0-329,1 0 0,-1 0 1,1-1-1,-1 1 0,0 0 1,1-1-1,-1 1 0,1 0 1,-1-1-1,1 1 0,-1 0 1,1-1-1,-1 1 0,1-1 1,0 1-1,-1-1 0,1 1 0,0-1 1,-1 0-1,1 1 0,0-1 1,0 1-1,-1-1 0,1 0 1,0 1-1,0-1 0,0 1 1,0-1-1,0 0 0,0 1 1,0-2-1,2-19-8313,5 7-1092</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41.491"/>
    </inkml:context>
    <inkml:brush xml:id="br0">
      <inkml:brushProperty name="width" value="0.025" units="cm"/>
      <inkml:brushProperty name="height" value="0.025" units="cm"/>
    </inkml:brush>
  </inkml:definitions>
  <inkml:trace contextRef="#ctx0" brushRef="#br0">100 46 16335,'0'0'7688,"-9"-1"-7261,6 0-348,-1 1 0,1 0 0,-1 0 0,1 0 0,-1 0 0,1 0 0,0 1 0,-1-1 0,1 1 0,-1 0 0,1 0 0,0 1 0,0-1 0,0 0 0,0 1 0,0 0 0,0 0 0,0 0 0,0 0 0,1 0 0,-1 1 0,1-1 0,0 1 0,-3 3 0,-7 16 873,12-22-935,0 0-1,0 1 1,0-1-1,0 1 1,0-1-1,0 0 1,0 1 0,0-1-1,1 1 1,-1-1-1,0 0 1,0 1 0,0-1-1,0 0 1,1 1-1,-1-1 1,0 0-1,0 1 1,1-1 0,-1 0-1,0 1 1,0-1-1,1 0 1,-1 0 0,0 1-1,1-1 1,-1 0-1,1 0 1,-1 0-1,1 1 1,4 0-1,0-1 0,0 1 1,1-1-1,-1 0 0,0 0 0,8-2 1,-5 2-70,96-9-705,-102 8 794,-1 1-1,1-1 1,-1 0 0,0 0 0,0 0 0,1 0 0,-1 0-1,0 0 1,0 0 0,0 0 0,0 0 0,0-1-1,0 1 1,0 0 0,-1-1 0,1 1 0,0-1 0,-1 1-1,1 0 1,0-4 0,7-32-270,-7 36 184,-1 0 0,1 0 1,-1 1-1,1-1 0,-1 0 0,1 0 1,0 1-1,-1-1 0,1 1 1,0-1-1,-1 0 0,1 1 1,0-1-1,0 1 0,-1 0 1,1-1-1,0 1 0,0 0 1,0-1-1,0 1 0,0 0 1,-1 0-1,1 0 0,1 0 1,35-6-3052,-17 3-265,3-4-1604,-1-2-1095</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41.854"/>
    </inkml:context>
    <inkml:brush xml:id="br0">
      <inkml:brushProperty name="width" value="0.025" units="cm"/>
      <inkml:brushProperty name="height" value="0.025" units="cm"/>
    </inkml:brush>
  </inkml:definitions>
  <inkml:trace contextRef="#ctx0" brushRef="#br0">105 0 7976,'0'0'11237,"-10"10"-9977,2-2-1047,0 0 0,0 1 0,1 0 1,0 0-1,0 1 0,1-1 0,1 2 0,0-1 1,0 1-1,1-1 0,0 1 0,1 0 0,0 1 1,1-1-1,-2 18 0,8-15-344,5-17-1233,-7 1 1082,-1 0 0,1 0 0,-1 0 0,0 0 0,0 0 0,0 0 0,0 0 0,0-1 0,0 1 0,0 0 0,0-4 0,-1 2 151,0-1-1,0 0 1,0 1 0,0-1 0,-1 1 0,0-1 0,0 1 0,0-1-1,-1 1 1,-2-8 0,-16-20 3176,14 24 8,50 20-4964,-5-11-5077,-19-1 1067</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42.186"/>
    </inkml:context>
    <inkml:brush xml:id="br0">
      <inkml:brushProperty name="width" value="0.025" units="cm"/>
      <inkml:brushProperty name="height" value="0.025" units="cm"/>
    </inkml:brush>
  </inkml:definitions>
  <inkml:trace contextRef="#ctx0" brushRef="#br0">184 1 9961,'0'0'15007,"-9"7"-14746,-29 26-101,22-13 54,19-9-139,-1-10-101,1 0 0,0 0 0,0 0 0,0 0 0,0 0-1,0-1 1,0 1 0,0-1 0,3 0 0,-4 0-27,0 0 0,0 0 0,-1 0 0,1 0 0,0 0 1,-1 0-1,1 0 0,0 1 0,-1-1 0,1 1 0,-1-1 0,1 1 1,-1 0-1,1-1 0,-1 1 0,1 0 0,-1 0 0,3 2 0,-4-1 132,0 0-1,1-1 1,-1 1-1,0 0 1,-1-1-1,1 1 1,0 0-1,0-1 1,-1 1-1,1-1 1,-1 1-1,1-1 1,-1 1-1,0-1 1,0 1-1,1-1 1,-1 1-1,0-1 1,0 0-1,-1 1 1,1-1-1,0 0 1,0 0-1,0 0 0,-1 0 1,1 0-1,-1 0 1,1-1-1,-1 1 1,-1 1-1,-55 18 1324,41-16-1388,-25 8-765,14-7-3900,10-3-3410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22.913"/>
    </inkml:context>
    <inkml:brush xml:id="br0">
      <inkml:brushProperty name="width" value="0.025" units="cm"/>
      <inkml:brushProperty name="height" value="0.025" units="cm"/>
    </inkml:brush>
  </inkml:definitions>
  <inkml:trace contextRef="#ctx0" brushRef="#br0">51 1 12172,'0'0'7415,"0"9"-6439,-26 390 3728,9-204-4373,17-184-492,-2 15 1889,1-23-462,0-16-106,-2-55-1023,2 1 1,13-101-1,-10 148-232,2 0-1,0 1 1,1-1 0,1 1-1,1 0 1,0 0-1,2 1 1,0 0 0,1 1-1,0 0 1,2 0 0,26-29-1,-33 42 62,0 0 0,0 0-1,1 1 1,-1 0 0,1 0-1,0 0 1,0 1 0,0-1-1,0 1 1,0 1 0,1-1-1,-1 1 1,0 0 0,1 1 0,-1 0-1,1 0 1,-1 0 0,1 1-1,-1-1 1,0 2 0,1-1-1,8 4 1,-11-4 21,1 0-1,-1 1 1,0 0 0,1 0-1,-1 0 1,0 1-1,-1-1 1,1 1 0,0 0-1,-1 0 1,1 1 0,-1-1-1,0 0 1,0 1-1,0 0 1,-1 0 0,1 0-1,-1 0 1,0 0 0,0 0-1,-1 1 1,1-1-1,-1 1 1,0-1 0,0 1-1,0-1 1,-1 1 0,0 0-1,1-1 1,-2 1-1,0 8 1,0-9 108,-1 0 0,0 0 0,0 0 0,0-1 1,0 1-1,0-1 0,-1 1 0,1-1 0,-1 0 0,0 0 0,0 0 0,0-1 0,0 1 0,0-1 0,-1 1 1,1-1-1,-1 0 0,0-1 0,-4 3 0,-13 5 497,-44 13-1,62-21-558,-16 4 57,1-1 1,-1 0 0,1-1 0,-31 0-1,47-3-778,43-14-9583,-14 6 3181</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23.901"/>
    </inkml:context>
    <inkml:brush xml:id="br0">
      <inkml:brushProperty name="width" value="0.025" units="cm"/>
      <inkml:brushProperty name="height" value="0.025" units="cm"/>
    </inkml:brush>
  </inkml:definitions>
  <inkml:trace contextRef="#ctx0" brushRef="#br0">38 1 13485,'0'10'3838,"-2"21"-2047,-1 0 0,-7 31 0,-4 33-224,5 4 3360,13-132-4879,1 0-1,1 0 1,2 0-1,23-59 0,-29 84-92,0 2-47,0-1-1,1 1 0,0-1 0,0 1 0,1 0 0,-1 0 0,1 0 0,1 0 0,-1 1 0,9-8 0,-9 10 37,0 0-1,0 1 0,0 0 0,0 0 0,0 0 0,0 0 1,1 1-1,-1-1 0,1 1 0,-1 0 0,1 1 1,-1-1-1,1 1 0,0 0 0,-1 0 0,1 0 1,4 1-1,-8 0 53,1-1 1,-1 0-1,1 0 0,-1 0 0,0 1 1,1-1-1,-1 0 0,0 1 1,1 0-1,-1-1 0,0 1 1,1 0-1,-1-1 0,0 1 1,0 0-1,0 0 0,0 0 1,0 0-1,0 0 0,0 0 1,0 0-1,0 1 0,-1-1 1,1 0-1,0 0 0,-1 1 1,1-1-1,-1 0 0,1 1 1,-1-1-1,0 1 0,1-1 1,-1 0-1,0 1 0,0-1 0,0 1 1,0-1-1,0 1 0,-1-1 1,1 0-1,0 1 0,-1-1 1,1 1-1,-1 1 0,-1 2 114,0 0 0,0 0-1,0-1 1,0 1 0,-1 0-1,0-1 1,0 1 0,0-1-1,0 0 1,-8 6 0,7-6-75,0-1 0,-1 0 0,0 0 0,0 0 0,0 0 0,0-1 0,0 0 0,0 0 0,-1 0 0,1-1 0,-1 0 0,1 0 0,-1 0 0,0-1 0,1 0 0,-1 0 0,-6-1 0,11 1-145,1 0 1,0-1 0,0 1-1,-1 0 1,1 0 0,0 0-1,0-1 1,-1 1 0,1 0-1,0-1 1,0 1 0,0 0-1,0 0 1,0-1 0,-1 1-1,1 0 1,0-1-1,0 1 1,0 0 0,0-1-1,0 1 1,0 0 0,0 0-1,0-1 1,0 1 0,0 0-1,0-1 1,0 1 0,0 0-1,0-1 1,1 1 0,-1 0-1,0-1 1,0 1 0,0 0-1,0 0 1,1-1-1,-1 1 1,0 0 0,0 0-1,0-1 1,1 1 0,-1 0-1,0 0 1,0 0 0,1-1-1,11-10-4311,6 1-768,3-1-1767</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24.230"/>
    </inkml:context>
    <inkml:brush xml:id="br0">
      <inkml:brushProperty name="width" value="0.025" units="cm"/>
      <inkml:brushProperty name="height" value="0.025" units="cm"/>
    </inkml:brush>
  </inkml:definitions>
  <inkml:trace contextRef="#ctx0" brushRef="#br0">122 1 7335,'0'0'19202,"-8"8"-18503,-92 79 1629,99-86-2325,0-1 1,0 1-1,0 0 0,1 0 1,-1-1-1,0 1 0,0 0 1,0 0-1,1 0 0,-1 0 1,0 0-1,1 0 0,-1 0 1,1 1-1,-1-1 0,1 0 0,0 0 1,-1 0-1,1 0 0,0 1 1,0-1-1,0 0 0,0 0 1,0 0-1,0 1 0,0-1 1,0 0-1,1 0 0,-1 0 1,0 0-1,1 1 0,-1-1 1,1 0-1,-1 0 0,1 0 1,-1 0-1,1 0 0,0 0 1,-1 0-1,1 0 0,0 0 1,0-1-1,0 1 0,0 0 1,0 0-1,0-1 0,1 2 1,3 1 3,-1 0 0,1-1 0,0 1 0,0-1 0,0 0 0,0 0 0,1-1 0,-1 1 0,8 0 0,-5-1-182,53 1-2385,-22-11-7171,-20 0-198</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25.824"/>
    </inkml:context>
    <inkml:brush xml:id="br0">
      <inkml:brushProperty name="width" value="0.025" units="cm"/>
      <inkml:brushProperty name="height" value="0.025" units="cm"/>
    </inkml:brush>
  </inkml:definitions>
  <inkml:trace contextRef="#ctx0" brushRef="#br0">41 13 8392,'0'12'10298,"5"12"-6086,-4-23-4149,0-1 1,1 1-1,-1-1 1,0 1 0,1-1-1,-1 0 1,0 1-1,1-1 1,-1 0 0,0 0-1,1 0 1,-1 0-1,0 0 1,1 0-1,-1 0 1,1-1 0,-1 1-1,0 0 1,0-1-1,1 1 1,-1-1 0,0 0-1,0 1 1,1-1-1,-1 0 1,0 0-1,0 1 1,0-1 0,0 0-1,0 0 1,0 0-1,0 0 1,-1 0 0,1-1-1,0 1 1,0 0-1,-1 0 1,1 0-1,-1-1 1,1 1 0,-1 0-1,0-1 1,1 1-1,-1 0 1,0-1 0,0 1-1,0-1 1,0 1-1,0 0 1,0-1-1,0 1 1,-1 0 0,1-1-1,0 1 1,-2-2-1,2 2-61,-1 0-1,1 1 0,-1-1 0,1 1 0,-1-1 1,0 0-1,1 1 0,-1-1 0,0 1 1,0 0-1,1-1 0,-1 1 0,0 0 0,0-1 1,1 1-1,-1 0 0,0 0 0,0 0 0,0 0 1,0 0-1,1 0 0,-1 0 0,0 0 1,0 0-1,0 0 0,0 0 0,1 0 0,-1 0 1,0 1-1,0-1 0,1 0 0,-1 1 1,-1 0-1,-24 12 16,22-9 26,0-1 0,1 1 0,0 0 0,0 1 1,0-1-1,0 0 0,1 1 0,0-1 0,0 1 0,0 0 0,0 0 0,1 0 0,-2 9 0,4-14-20,1 1-1,-1-1 0,0 0 0,1 0 0,-1-1 1,0 1-1,1 0 0,-1 0 0,0-1 0,1 1 0,-1-1 1,0 1-1,1-1 0,-1 1 0,0-1 0,0 0 1,0 0-1,1 0 0,7-9-305,8-8-514,-4 10-8207</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22.348"/>
    </inkml:context>
    <inkml:brush xml:id="br0">
      <inkml:brushProperty name="width" value="0.025" units="cm"/>
      <inkml:brushProperty name="height" value="0.025" units="cm"/>
    </inkml:brush>
  </inkml:definitions>
  <inkml:trace contextRef="#ctx0" brushRef="#br0">1 45 15567,'0'0'6448,"6"13"-6330,110 177 1548,-99-162-1207,34 46 190,-49-71-634,1 0 0,0 1 1,0-1-1,0 0 0,1 0 0,-1-1 0,1 1 0,-1-1 0,1 1 0,0-1 1,0-1-1,0 1 0,0 0 0,0-1 0,9 2 0,-12-3-9,1 0 1,0-1-1,-1 1 0,1 0 0,-1-1 0,1 1 0,-1-1 1,1 1-1,-1-1 0,0 0 0,1 0 0,-1 1 1,0-1-1,1 0 0,-1 0 0,0-1 0,0 1 0,0 0 1,0 0-1,0 0 0,0-1 0,0 1 0,-1 0 1,1-1-1,0 1 0,-1-1 0,1 1 0,-1-1 1,1-2-1,8-49-453,-9 33 310,0-1 0,-1 0 0,-2 1 0,0-1 0,-1 1 0,-1 0 0,-1 0 0,0 1 1,-2 0-1,0 0 0,-1 0 0,-1 1 0,-19-25 0,29 42 134,0 1 0,0 0 0,0 0 0,0 0 0,0-1 0,0 1 1,0 0-1,0 0 0,0 0 0,0-1 0,0 1 0,0 0 0,0 0 0,0 0 0,0 0 0,0-1 0,0 1 0,-1 0 0,1 0 0,0 0 0,0 0 0,0 0 1,0-1-1,0 1 0,-1 0 0,1 0 0,0 0 0,0 0 0,0 0 0,0 0 0,-1 0 0,1 0 0,0 0 0,0-1 0,0 1 0,0 0 0,-1 0 1,1 0-1,0 0 0,0 0 0,0 0 0,-1 0 0,1 0 0,0 0 0,0 1 0,0-1 0,0 0 0,-1 0 0,1 0 0,0 0 0,0 0 0,0 0 0,-1 0 1,1 0-1,0 0 0,0 0 0,0 1 0,0-1 0,0 0 0,0 0 0,-1 0 0,1 0 0,0 1 0,0-1 0,0 0 0,0 0 0,0 1 0,1 20-11,12 30 201,-10-41-204,55 129 1329,-51-126-1144,0 0 0,1 0 0,0 0 0,1-1-1,0 0 1,1-1 0,20 18 0,-26-26-265,0 0 0,0 0 0,1-1 0,-1 0 0,0 0 0,1 0 0,-1-1 0,8 2 0,-11-2-133,0-1 1,0 0 0,1 1 0,-1-1 0,0 0-1,0 0 1,0 0 0,0 0 0,1 0 0,-1 0-1,0-1 1,0 1 0,0 0 0,0-1 0,0 1 0,1 0-1,-1-1 1,0 1 0,0-1 0,0 0 0,0 1-1,0-1 1,-1 0 0,1 0 0,0 1 0,0-1 0,0 0-1,-1 0 1,1 0 0,0 0 0,-1 0 0,1 0-1,-1 0 1,1 0 0,-1 0 0,1-3 0,2-17-7160</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26.293"/>
    </inkml:context>
    <inkml:brush xml:id="br0">
      <inkml:brushProperty name="width" value="0.025" units="cm"/>
      <inkml:brushProperty name="height" value="0.025" units="cm"/>
    </inkml:brush>
  </inkml:definitions>
  <inkml:trace contextRef="#ctx0" brushRef="#br0">307 1 7815,'0'0'17404,"-8"11"-16780,-262 354 2264,257-351-2600,5-10-3458,7-5 2697,0 0 0,0 0 1,0 0-1,1 0 0,-1 0 0,1 0 0,-1-1 0,1 1 0,-1 0 1,1 0-1,0-1 0,-1 1 0,1 0 0,0 0 0,0-1 0,0 1 1,0 0-1,0-1 0,1 1 0,-1-2 0,0-24-6990</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26.654"/>
    </inkml:context>
    <inkml:brush xml:id="br0">
      <inkml:brushProperty name="width" value="0.025" units="cm"/>
      <inkml:brushProperty name="height" value="0.025" units="cm"/>
    </inkml:brush>
  </inkml:definitions>
  <inkml:trace contextRef="#ctx0" brushRef="#br0">1 1 14798,'0'0'8776,"45"63"-6694,-24-39-768,6 1-450,2 1-383,2-2-257,6-4-64,-2-1-64,4-2-32,-4-2-160,-1 0-1185,-9-3-1602,-2-1-1953,-3-4-5606</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28.008"/>
    </inkml:context>
    <inkml:brush xml:id="br0">
      <inkml:brushProperty name="width" value="0.025" units="cm"/>
      <inkml:brushProperty name="height" value="0.025" units="cm"/>
    </inkml:brush>
  </inkml:definitions>
  <inkml:trace contextRef="#ctx0" brushRef="#br0">66 0 11883,'0'3'5097,"-1"15"-3361,-10 51 1308,-12 105-290,18-84-1185,-4-108-391,0-17-1208,7 13 102,-1 1-483,1 0 1,1-1 0,1 1 0,4-30 0,-4 47 354,1 1 0,-1-1 0,1 0 1,0 1-1,0-1 0,0 1 1,1-1-1,-1 1 0,1 0 1,0-1-1,0 1 0,0 0 1,0 0-1,1 0 0,-1 1 1,1-1-1,-1 1 0,1-1 1,0 1-1,0 0 0,0 0 1,0 0-1,1 0 0,-1 1 1,0-1-1,1 1 0,-1 0 1,1 0-1,0 0 0,-1 0 0,1 1 1,4-1-1,3 0 57,0 0 0,1 1 0,-1 0 0,0 1 0,0 0-1,0 1 1,0 0 0,0 1 0,-1 0 0,1 1 0,14 6 0,-25-9 40,1-1 1,0 0 0,0 1-1,0-1 1,0 1-1,-1 0 1,1-1 0,0 1-1,-1-1 1,1 1-1,0 0 1,-1 0 0,1-1-1,-1 1 1,1 0-1,-1 0 1,0 0 0,1 0-1,-1-1 1,0 1-1,1 0 1,-1 0 0,0 0-1,0 0 1,0 0-1,0 0 1,0 0 0,0 1-1,-1 0 63,0-1 0,1 1 0,-1-1-1,0 1 1,0-1 0,-1 0 0,1 0 0,0 1-1,0-1 1,-1 0 0,1 0 0,0 0 0,-1 0 0,-1 0-1,-6 4 343,0-1 0,0-1-1,0 0 1,-14 3-1,-50 0 528,68-6-1147,0 0 0,0-1 0,0 1 1,0-1-1,0 0 0,1 0 0,-1-1 1,0 1-1,0-1 0,1 0 0,-1 0 0,-4-4 1,15 6-4978,11-1 2660,-4 0 310,13 1-3376,4 0-2317</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28.368"/>
    </inkml:context>
    <inkml:brush xml:id="br0">
      <inkml:brushProperty name="width" value="0.025" units="cm"/>
      <inkml:brushProperty name="height" value="0.025" units="cm"/>
    </inkml:brush>
  </inkml:definitions>
  <inkml:trace contextRef="#ctx0" brushRef="#br0">183 11 9257,'0'0'18204,"-10"-4"-17964,7 3-199,-1 0 0,0 0 0,0 0 0,0 0 0,1 0 0,-1 1 0,0 0 0,0 0 0,0 0 1,0 0-1,0 0 0,0 1 0,0 0 0,1 0 0,-1 0 0,0 0 0,0 0 0,1 1 0,-1 0 0,1 0 0,-1 0 0,1 0 0,0 0 0,0 1 1,-4 3-1,-41 39 581,45-42-575,1 0-1,-1 1 1,1-1 0,0 1-1,0-1 1,0 1 0,0 0-1,0 0 1,1 0 0,0 0-1,0 0 1,0 0 0,0 7-1,1-10-33,0 1-1,1-1 0,-1 0 0,1 1 0,0-1 0,-1 0 0,1 0 0,0 0 0,0 1 0,-1-1 0,1 0 0,0 0 0,0 0 0,0 0 1,1-1-1,-1 1 0,0 0 0,0 0 0,0-1 0,0 1 0,1 0 0,-1-1 0,0 1 0,1-1 0,-1 0 0,0 1 0,1-1 1,1 0-1,48 6 10,-44-5-26,12 0-349,53 2-2831,-26-8-5990,-26-3 601</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29.941"/>
    </inkml:context>
    <inkml:brush xml:id="br0">
      <inkml:brushProperty name="width" value="0.025" units="cm"/>
      <inkml:brushProperty name="height" value="0.025" units="cm"/>
    </inkml:brush>
  </inkml:definitions>
  <inkml:trace contextRef="#ctx0" brushRef="#br0">7 0 5381,'0'0'14019,"-1"11"-12738,-2 21-741,1 1 1,2-1-1,1 1 1,1 0-1,2-1 1,1 0-1,18 58 1,-22-84-2582,-5-13-2969,0-1-949,-9-9-6036</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30.286"/>
    </inkml:context>
    <inkml:brush xml:id="br0">
      <inkml:brushProperty name="width" value="0.025" units="cm"/>
      <inkml:brushProperty name="height" value="0.025" units="cm"/>
    </inkml:brush>
  </inkml:definitions>
  <inkml:trace contextRef="#ctx0" brushRef="#br0">0 0 8552,'0'0'12620,"53"13"-10666,-19-11-224,11 1-385,-2-3-512,4 0-577,-6 0-192,-1 0-64,-6 0-641,-10 0-1377,-5 0-1697,-10-4-4581</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33.514"/>
    </inkml:context>
    <inkml:brush xml:id="br0">
      <inkml:brushProperty name="width" value="0.025" units="cm"/>
      <inkml:brushProperty name="height" value="0.025" units="cm"/>
    </inkml:brush>
  </inkml:definitions>
  <inkml:trace contextRef="#ctx0" brushRef="#br0">50 1 10570,'0'0'8707,"-1"12"-7378,-27 413 4449,23-273-4621,2-128-517,-2-29 422,-1-39-330,6 42-724,-1-52-100,2 0 0,3 0 1,16-78-1,-16 115-5,1 1 0,1-1 0,0 1 0,1 1 0,1-1 0,14-20 0,-15 27 46,0 0 1,0 0-1,1 1 0,1 0 0,-1 0 1,1 1-1,0 0 0,1 1 0,-1 0 1,21-9-1,-21 12-13,0-1 0,0 1 0,0 1 0,1 0 0,-1 0 0,1 1 1,16-1-1,-23 2 54,0 0 0,-1 0 0,1 1 0,0-1 0,-1 0 0,1 1 0,0 0 1,-1-1-1,1 1 0,-1 0 0,1 1 0,-1-1 0,1 0 0,-1 1 0,0-1 1,0 1-1,0-1 0,0 1 0,0 0 0,0 0 0,0 0 0,-1 0 0,1 0 0,-1 1 1,1-1-1,-1 0 0,0 1 0,0-1 0,0 1 0,0-1 0,0 4 0,1 1 92,-1 0-1,0 0 1,-1-1-1,1 1 0,-1 0 1,-1 0-1,1 0 1,-1 0-1,0 0 0,-1-1 1,0 1-1,0 0 1,0-1-1,-1 0 0,0 1 1,0-1-1,0 0 1,-7 8-1,4-8 77,0 0 0,0 0 0,0 0 0,-1-1 1,0 0-1,0 0 0,0-1 0,-1 0 0,1 0 0,-1-1 0,0 0 0,0 0 1,0-1-1,-16 2 0,11-1-128,1-1 1,-1-1 0,0 0 0,1-1-1,-1-1 1,0 1 0,-14-4-1,27 4-92,0 0 0,0 0-1,0-1 1,1 1-1,-1 0 1,0 0 0,0 0-1,0 0 1,0 0-1,0 0 1,0 0 0,0 0-1,0 0 1,0 0-1,0 0 1,0 0 0,0 0-1,0 0 1,0-1-1,0 1 1,0 0 0,0 0-1,0 0 1,0 0-1,0 0 1,0 0 0,0 0-1,0 0 1,0 0-1,0-1 1,0 1 0,0 0-1,0 0 1,0 0-1,0 0 1,0 0 0,0 0-1,0 0 1,0 0-1,0 0 1,0 0 0,0 0-1,0-1 1,0 1-1,0 0 1,0 0 0,0 0-1,0 0 1,0 0-1,0 0 1,-1 0 0,1 0-1,0 0 1,0 0-1,0 0 1,0 0 0,0 0-1,0 0 1,14-4-2909,20-1-2981,-6 1-411</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35.146"/>
    </inkml:context>
    <inkml:brush xml:id="br0">
      <inkml:brushProperty name="width" value="0.025" units="cm"/>
      <inkml:brushProperty name="height" value="0.025" units="cm"/>
    </inkml:brush>
  </inkml:definitions>
  <inkml:trace contextRef="#ctx0" brushRef="#br0">153 20 5189,'2'-3'14618,"-9"-3"-11061,-15-4-2231,18 9-1266,1 1-1,-1 0 1,1 0 0,-1 1 0,1-1-1,-1 1 1,1 0 0,0 0-1,-1 0 1,1 0 0,0 0-1,0 1 1,0 0 0,0-1 0,0 1-1,0 0 1,0 1 0,0-1-1,1 0 1,-1 1 0,1-1 0,0 1-1,0 0 1,0 0 0,0 0-1,0 0 1,1 0 0,-1 0-1,1 0 1,0 1 0,0-1 0,0 0-1,0 1 1,1-1 0,-1 1-1,1-1 1,0 5 0,0-7-54,0-1 1,0 1-1,1-1 1,-1 1-1,0-1 1,1 1-1,-1 0 0,0-1 1,1 1-1,-1-1 1,0 1-1,1-1 1,-1 0-1,1 1 1,-1-1-1,1 1 1,-1-1-1,1 0 1,0 0-1,-1 1 0,1-1 1,-1 0-1,1 0 1,0 0-1,-1 1 1,1-1-1,-1 0 1,1 0-1,0 0 1,-1 0-1,1 0 0,0 0 1,-1 0-1,1 0 1,-1-1-1,1 1 1,0 0-1,-1 0 1,1 0-1,-1-1 1,1 1-1,0-1 0,29-12 107,-3-12-50,-23 20-56,0 0-1,0 1 1,1 0 0,0 0 0,-1 0-1,1 1 1,11-6 0,-14 53-205,3 203 1426,-5-244-1153,0 1-1,0-1 1,0 0-1,0 0 0,-1 0 1,1 0-1,-1 0 1,0 0-1,0 0 1,0 0-1,0 0 1,-1 0-1,1-1 0,-1 1 1,0 0-1,1-1 1,-1 0-1,-1 1 1,1-1-1,0 0 1,0 0-1,-1 0 0,1 0 1,-1 0-1,1-1 1,-1 1-1,0-1 1,0 1-1,0-1 0,0 0 1,-3 0-1,2 0-37,0-1 0,0 1 0,0-1 0,0 0 0,0 0 0,0-1-1,0 1 1,0-1 0,0 0 0,0 0 0,0 0 0,0-1 0,1 1 0,-1-1-1,0 0 1,1 0 0,0 0 0,-1-1 0,1 1 0,0-1 0,0 0 0,0 1 0,-3-6-1,3 5-33,1-1-1,-1 1 1,1 0-1,0 0 1,0-1-1,1 0 1,-1 1-1,1-1 1,-1 0-1,1 1 1,0-1-1,1 0 1,-1 0-1,1 0 1,0 0-1,0 0 1,0 0-1,0 0 1,2-7-1,-1 7-9,1 1 0,0-1 0,0 0 0,0 0 0,0 1-1,1-1 1,0 1 0,-1 0 0,1 0 0,0 0 0,1 0 0,-1 0 0,0 1 0,1-1-1,0 1 1,-1 0 0,1 0 0,5-2 0,56-18-1369,-16 6-2824,-4-5-7947,-32 12 2644</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35.540"/>
    </inkml:context>
    <inkml:brush xml:id="br0">
      <inkml:brushProperty name="width" value="0.025" units="cm"/>
      <inkml:brushProperty name="height" value="0.025" units="cm"/>
    </inkml:brush>
  </inkml:definitions>
  <inkml:trace contextRef="#ctx0" brushRef="#br0">132 0 16303,'0'0'11110,"-10"4"-10747,-1 0-244,1 2 1,0-1 0,0 1 0,0 1 0,-12 11 0,17-15-20,1 0 0,0 1 0,1 0 1,-1 0-1,1 0 0,0 0 0,0 0 1,0 1-1,0-1 0,1 1 1,-1 0-1,1 0 0,1 0 0,-1 0 1,1 0-1,-2 11 0,4-15-85,-1-1 0,0 1 0,1 0 0,-1 0 0,1 0 0,0 0 0,-1 0-1,1-1 1,0 1 0,-1 0 0,1 0 0,0-1 0,0 1 0,0-1 0,0 1 0,-1-1 0,1 1 0,0-1-1,0 1 1,0-1 0,0 0 0,0 1 0,0-1 0,0 0 0,0 0 0,0 0 0,0 0 0,0 0 0,2 0-1,42 0 32,-35-1-37,3 1-571,0-1 0,0 0 0,23-6 1,11-9-6646,-23 6-1772</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36.511"/>
    </inkml:context>
    <inkml:brush xml:id="br0">
      <inkml:brushProperty name="width" value="0.025" units="cm"/>
      <inkml:brushProperty name="height" value="0.025" units="cm"/>
    </inkml:brush>
  </inkml:definitions>
  <inkml:trace contextRef="#ctx0" brushRef="#br0">42 3 13741,'0'6'5773,"0"5"1911,3 0-5603,-3-10-2110,1 0 0,0 0 0,0-1 0,0 1 1,0-1-1,0 1 0,0-1 0,0 1 0,0-1 0,0 0 0,0 1 0,0-1 1,0 0-1,0 0 0,0 0 0,0 0 0,0 0 0,0 0 0,0 0 0,1 0 0,-1-2 42,-1 0 0,1-1-1,-1 1 1,0 0-1,1 0 1,-1 0 0,0 0-1,0 0 1,-1-1-1,1 1 1,0 0-1,-1 0 1,0-2 0,0 3-13,-1 0-1,1 1 1,0-1 0,-1 1 0,1-1 0,-1 1 0,1-1 0,0 1 0,-1 0 0,1 0 0,-1 0 0,1 0 0,-1 0 0,1 0 0,-1 0 0,1 1 0,0-1-1,-1 0 1,1 1 0,-1-1 0,1 1 0,0-1 0,0 1 0,-1 0 0,1 0 0,0-1 0,0 1 0,0 0 0,0 0 0,0 0 0,0 0 0,-2 3 0,1-2-66,0 1 0,-1 0 0,2 0 0,-1 0 0,0 0 1,1 0-1,-1 0 0,1 0 0,0 0 0,0 1 1,0-1-1,0 0 0,0 5 0,2-8-109,-1 1 0,0-1 0,0 1 0,1 0 0,-1-1 0,0 1 0,1 0 0,-1-1 0,1 1 0,-1-1 1,1 1-1,-1-1 0,1 1 0,-1-1 0,1 0 0,-1 1 0,1-1 0,-1 0 0,1 1 0,0-1 0,-1 0 0,1 1 0,0-1 0,-1 0 0,1 0 0,0 0 0,-1 0 0,1 0 0,0 0 0,0 0 0,-1 0 0,1 0 0,0 0 0,-1 0 0,1 0 1,0-1-1,0 1 0,4 0-1740,10 0-5147</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22.752"/>
    </inkml:context>
    <inkml:brush xml:id="br0">
      <inkml:brushProperty name="width" value="0.025" units="cm"/>
      <inkml:brushProperty name="height" value="0.025" units="cm"/>
    </inkml:brush>
  </inkml:definitions>
  <inkml:trace contextRef="#ctx0" brushRef="#br0">1 119 13293,'0'0'4649,"10"8"-2930,-2-2-1435,0 0 0,0-1-1,1 0 1,-1 0 0,14 5 0,-18-9-193,-1 0 1,1 0 0,-1 0 0,1-1-1,0 1 1,0-1 0,-1 0 0,1 0-1,0 0 1,0 0 0,-1-1 0,1 1-1,0-1 1,-1 0 0,1 0 0,-1 0-1,1-1 1,-1 1 0,0-1 0,1 0-1,5-4 1,-4 1 26,0 0 1,-1 0-1,1-1 0,-1 1 0,0-1 0,0 0 1,0 0-1,-1-1 0,0 1 0,0-1 1,2-9-1,-4 14-92,-1 0 0,1 0 0,0 0 0,-1 0 0,0 0 0,1 0 0,-1 0 0,0 0 0,0-1 0,0 1 1,0 0-1,-1 0 0,1 0 0,0 0 0,-1 0 0,0 0 0,1 0 0,-1 0 0,0 0 0,0 0 0,0 0 0,0 0 0,0 0 1,-1 1-1,1-1 0,-1 0 0,1 1 0,-1-1 0,1 1 0,-1 0 0,0 0 0,0-1 0,1 1 0,-1 0 0,0 0 0,0 1 1,0-1-1,0 0 0,0 1 0,-4-1 0,3 0-28,0 0 0,0 1-1,0-1 1,1 1 0,-1 0 0,0 0 0,0 0 0,0 1 0,0-1 0,0 1 0,0-1-1,0 1 1,1 0 0,-1 0 0,0 0 0,0 0 0,1 1 0,-1-1 0,1 1 0,-1 0 0,1 0-1,0-1 1,0 1 0,0 1 0,0-1 0,0 0 0,0 0 0,1 1 0,-1-1 0,1 1-1,-1 0 1,1-1 0,0 1 0,0 0 0,0 0 0,0 4 0,-3 8-11,2 0 0,0 0 0,1 0 1,0 0-1,3 29 0,-2-40-2,0-1 1,1 1-1,-1-1 1,1 1-1,0-1 0,0 1 1,0-1-1,0 0 1,0 1-1,1-1 1,-1 0-1,1 0 0,0 0 1,0 0-1,0 0 1,1 0-1,-1-1 0,1 1 1,-1-1-1,1 0 1,0 1-1,0-1 0,0 0 1,0-1-1,0 1 1,0-1-1,1 1 0,-1-1 1,1 0-1,-1 0 1,1 0-1,-1-1 1,7 1-1,-3-1-450,0 0 0,0 0 1,0-1-1,0 0 0,0-1 0,0 1 1,0-2-1,-1 1 0,1 0 0,-1-1 0,1 0 1,-1-1-1,0 0 0,0 0 0,-1 0 0,9-8 1,13-18-5579</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36.854"/>
    </inkml:context>
    <inkml:brush xml:id="br0">
      <inkml:brushProperty name="width" value="0.025" units="cm"/>
      <inkml:brushProperty name="height" value="0.025" units="cm"/>
    </inkml:brush>
  </inkml:definitions>
  <inkml:trace contextRef="#ctx0" brushRef="#br0">164 29 10922,'0'0'6502,"8"-6"-3672,26-16-609,-34 22-2161,-1 0 1,1 1 0,0-1 0,0 0 0,0 0-1,0 1 1,0-1 0,-1 0 0,1 1 0,0-1-1,0 0 1,0 1 0,0-1 0,0 0-1,0 1 1,0-1 0,0 0 0,0 1 0,0-1-1,0 0 1,0 1 0,1-1 0,-1 0 0,0 1-1,0-1 1,0 0 0,0 0 0,1 1 0,-1-1-1,0 0 1,0 0 0,0 1 0,1-1-1,-1 0 1,0 0 0,0 1 0,1-1 0,-1 0-1,0 0 1,0 0 0,1 0 0,-1 0 0,0 1-1,1-1 1,-1 0 0,0 0 0,1 0 0,-1 0-1,0 0 1,1 0 0,-1 0 0,0 0 0,1 0-1,-1 0 1,0 0 0,1 0 0,-1 0-1,0-1 1,1 1 0,-1 0 0,0 0 0,0 0-1,1 0 1,-1 0 0,0-1 0,1 1 0,-1 0-1,0 0 1,1-1 0,-8 25 371,-17 26-69,-3-2 1,-2 0 0,-2-2-1,-38 42 1,57-71-351,3-7 813,3-7-3810,2-21-6309,4-3 1712</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37.182"/>
    </inkml:context>
    <inkml:brush xml:id="br0">
      <inkml:brushProperty name="width" value="0.025" units="cm"/>
      <inkml:brushProperty name="height" value="0.025" units="cm"/>
    </inkml:brush>
  </inkml:definitions>
  <inkml:trace contextRef="#ctx0" brushRef="#br0">1 0 10474,'0'0'16335,"29"60"-14797,-10-35-353,7 1-384,4-3-417,3 3-160,6 0-192,-3-1-96,2-1-897,-2-1-1185,-3-1-1473,-8-5-2659</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38.832"/>
    </inkml:context>
    <inkml:brush xml:id="br0">
      <inkml:brushProperty name="width" value="0.025" units="cm"/>
      <inkml:brushProperty name="height" value="0.025" units="cm"/>
    </inkml:brush>
  </inkml:definitions>
  <inkml:trace contextRef="#ctx0" brushRef="#br0">188 15 14061,'-3'-1'338,"1"-1"0,0 0 0,0 1 0,-1 0 0,1-1 0,-1 1 0,1 0 0,-1 0 0,0 0 0,1 1 0,-1-1 0,0 1 0,1-1 0,-1 1 0,0 0 0,0 0 0,1 0 0,-5 1 0,-51 7 1136,52-6-1356,1 1 1,-1 0-1,1 0 1,0 0 0,0 0-1,0 1 1,0 0-1,1 0 1,-7 7-1,9-9-39,0 0-1,1-1 1,-1 1-1,1 0 0,-1 0 1,1 1-1,0-1 1,-1 0-1,1 0 0,0 1 1,0-1-1,1 0 1,-1 1-1,1-1 1,-1 1-1,1-1 0,0 1 1,-1-1-1,1 1 1,1-1-1,-1 1 0,0-1 1,0 1-1,1-1 1,1 3-1,-1-4-57,0 0 0,0 0-1,0 0 1,0 0 0,1 0 0,-1 0 0,0 0-1,0-1 1,1 1 0,-1-1 0,1 1-1,-1-1 1,1 0 0,-1 1 0,1-1-1,-1 0 1,1 0 0,-1 0 0,1 0-1,-1 0 1,1 0 0,-1 0 0,0-1-1,3 0 1,39-12 181,-33 8-199,1 0 0,-1-1 0,0-1 0,-1 0 0,0 0 1,0-1-1,0 0 0,-1 0 0,0-1 0,0 0 0,11-19 0,-27 54 60,1 1-1,2 0 1,1-1-1,1 2 1,0 51-1,3-43 511,-2 0-1,-2 0 0,-9 41 0,13-75-545,0-1 0,0 1 0,0-1 0,-1 1 0,1 0 0,-1-1 0,1 1 0,-1-1 0,1 1 0,-1-1 0,0 0 0,0 1 0,1-1 0,-1 0 0,0 1 0,0-1 0,0 0 0,-1 0 0,1 0 0,0 0 0,0 0-1,-1 0 1,1 0 0,0 0 0,-1 0 0,1-1 0,-1 1 0,1-1 0,-1 1 0,1-1 0,-1 1 0,1-1 0,-1 0 0,0 0 0,1 0 0,-1 0 0,1 0 0,-1 0 0,0 0 0,1 0 0,-1-1 0,1 1 0,-1-1 0,1 1 0,-1-1 0,1 0 0,-1 1 0,1-1 0,-2-2 0,-4-1-3,0-1 0,1 0 0,0 0 0,0-1-1,0 1 1,1-1 0,0-1 0,-7-9 0,8 10-15,1 0-1,0 0 1,0 1-1,1-2 0,-1 1 1,1 0-1,0 0 1,1-1-1,0 1 1,0-1-1,0 0 0,1 1 1,0-1-1,0 1 1,2-10-1,-1 11-71,1 1 0,-1-1 0,1 1 0,0-1-1,1 1 1,-1 0 0,1 0 0,0 0 0,0 0 0,0 1-1,1-1 1,-1 1 0,1 0 0,0 0 0,0 0 0,0 0-1,0 1 1,0 0 0,0 0 0,1 0 0,6-2 0,6-2-1060,40-16-4881,-20 6-2361,-11 4-1725</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39.203"/>
    </inkml:context>
    <inkml:brush xml:id="br0">
      <inkml:brushProperty name="width" value="0.025" units="cm"/>
      <inkml:brushProperty name="height" value="0.025" units="cm"/>
    </inkml:brush>
  </inkml:definitions>
  <inkml:trace contextRef="#ctx0" brushRef="#br0">185 1 7495,'0'0'19149,"-10"3"-18749,-9 5-191,1 1 0,0 0 0,-30 23 0,42-29-119,1 1 0,0 0 1,0 0-1,0 0 0,0 1 1,1 0-1,0-1 0,0 2 1,0-1-1,0 0 0,1 1 1,0 0-1,0-1 0,1 1 1,0 0-1,-1 1 0,2-1 1,-2 8-1,3-13-78,0 0 1,0 0-1,1 0 1,-1 0-1,0 0 0,1 0 1,-1 0-1,1-1 1,-1 1-1,1 0 1,-1 0-1,1 0 0,-1 0 1,1-1-1,0 1 1,0 0-1,-1-1 0,1 1 1,0 0-1,0-1 1,0 1-1,0-1 0,-1 0 1,1 1-1,0-1 1,0 0-1,0 1 1,0-1-1,0 0 0,0 0 1,2 0-1,38 2 81,-31-2-55,20-1-726,54-7-1,-48 0-3403,0-3-4532,-22 5-3115</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39.914"/>
    </inkml:context>
    <inkml:brush xml:id="br0">
      <inkml:brushProperty name="width" value="0.025" units="cm"/>
      <inkml:brushProperty name="height" value="0.025" units="cm"/>
    </inkml:brush>
  </inkml:definitions>
  <inkml:trace contextRef="#ctx0" brushRef="#br0">0 0 4676,'0'0'17073,"2"11"-15846,-1 72 669,-2-55-967,4 59 1,-2-80-886,0 0-1,1 0 1,0 0 0,0 0 0,0 0 0,1 0 0,0 0-1,0-1 1,0 1 0,1-1 0,0 0 0,10 11-1,-7-13 290</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40.288"/>
    </inkml:context>
    <inkml:brush xml:id="br0">
      <inkml:brushProperty name="width" value="0.025" units="cm"/>
      <inkml:brushProperty name="height" value="0.025" units="cm"/>
    </inkml:brush>
  </inkml:definitions>
  <inkml:trace contextRef="#ctx0" brushRef="#br0">1 34 11018,'0'0'11435,"68"-21"-9321,-39 18-448,5-1-545,4 0-673,2 3-352,-1 1-64,1 0-480,-4 0-1602,-4 0-2594,-6 0-5766</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40.755"/>
    </inkml:context>
    <inkml:brush xml:id="br0">
      <inkml:brushProperty name="width" value="0.025" units="cm"/>
      <inkml:brushProperty name="height" value="0.025" units="cm"/>
    </inkml:brush>
  </inkml:definitions>
  <inkml:trace contextRef="#ctx0" brushRef="#br0">83 1 14221,'0'0'7367,"-4"10"-6235,-6 16-612,1 0 0,2 1 0,0 1 0,2-1 0,-3 54 0,8 160-261,2-123 56,-2-31 1351,-8-96-636,0-12-934,0-27-104,2 0 0,2-92-1,4 121-161,1 0-1,2 0 1,0 0-1,0 1 1,2 0-1,0-1 1,2 2-1,0-1 1,0 1-1,15-24 1,-18 35 166,0 1 0,1 0-1,-1 0 1,1 0 0,0 0 0,1 1 0,-1 0 0,1 0-1,-1 0 1,1 1 0,0 0 0,0 0 0,1 0 0,-1 1 0,1 0-1,-1 0 1,1 0 0,0 1 0,-1 0 0,1 1 0,0-1-1,0 1 1,0 1 0,-1-1 0,1 1 0,9 3 0,-13-4 11,-1 1 0,0 0 0,0-1 0,0 1 0,0 0 0,0 0 0,0 1 0,0-1 0,-1 0 0,1 1 0,0-1 0,0 1 0,-1-1 0,1 1 0,-1 0 1,0 0-1,0 0 0,1 0 0,-1 0 0,0 0 0,0 0 0,-1 0 0,1 0 0,0 0 0,-1 0 0,1 1 0,-1-1 0,0 0 0,0 0 0,0 1 0,0-1 0,0 0 0,0 0 0,-1 1 1,1-1-1,-1 0 0,1 0 0,-1 0 0,0 0 0,0 0 0,0 0 0,0 0 0,0 0 0,0 0 0,-1 0 0,1 0 0,-1-1 0,1 1 0,-1-1 0,0 1 0,1-1 0,-5 3 0,-6 2 214,0-1 0,-1-1 0,0 0 0,0-1 0,0 0 0,-24 2 0,-24 6-1074,71-9-9583,4-2 1676</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41.098"/>
    </inkml:context>
    <inkml:brush xml:id="br0">
      <inkml:brushProperty name="width" value="0.025" units="cm"/>
      <inkml:brushProperty name="height" value="0.025" units="cm"/>
    </inkml:brush>
  </inkml:definitions>
  <inkml:trace contextRef="#ctx0" brushRef="#br0">4 0 13581,'0'0'12748,"9"58"-12107,-9-30-129,0 0-256,0 2-192,-4 0-64,1-4 32,1-2-32,-2-6 0,4-6-288,0-7-833</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41.441"/>
    </inkml:context>
    <inkml:brush xml:id="br0">
      <inkml:brushProperty name="width" value="0.025" units="cm"/>
      <inkml:brushProperty name="height" value="0.025" units="cm"/>
    </inkml:brush>
  </inkml:definitions>
  <inkml:trace contextRef="#ctx0" brushRef="#br0">0 7 11435,'0'0'12556,"51"13"-11403,-28-13-384,3 0-449,2-1-256,1-3-96,2 1-673,-11-1-864,-1 3-449,-10-1-417,2 0-1120,-7-1-1410</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41.785"/>
    </inkml:context>
    <inkml:brush xml:id="br0">
      <inkml:brushProperty name="width" value="0.025" units="cm"/>
      <inkml:brushProperty name="height" value="0.025" units="cm"/>
    </inkml:brush>
  </inkml:definitions>
  <inkml:trace contextRef="#ctx0" brushRef="#br0">1 43 9961,'0'0'15023,"72"-23"-13742,-27 23-416,2 0-193,-2 0-415,-4 0-193,-7 0-417,-5 0-1248,-7-6-2243,-12-7-3811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23.095"/>
    </inkml:context>
    <inkml:brush xml:id="br0">
      <inkml:brushProperty name="width" value="0.025" units="cm"/>
      <inkml:brushProperty name="height" value="0.025" units="cm"/>
    </inkml:brush>
  </inkml:definitions>
  <inkml:trace contextRef="#ctx0" brushRef="#br0">57 205 3619,'0'0'12551,"-8"1"-10250,6-1-2214,0 1 0,0-1 0,0 0 0,0 0 1,1 1-1,-1 0 0,0-1 0,0 1 0,0 0 0,1 0 1,-1 0-1,0 0 0,1 0 0,-1 0 0,1 0 0,-1 0 1,-2 4-1,2-2 31,1 1 1,-1-1-1,1 1 1,-1 0-1,1 0 1,0 0-1,0 0 0,1 0 1,-1 0-1,1 6 1,0-1 155,-1 3 144,0 1 1,1-1 0,0 1-1,1-1 1,4 19 0,-4-29-390,0 1 1,-1-1-1,1 0 1,0 1 0,0-1-1,1 0 1,-1 0 0,0 0-1,1 0 1,-1 0-1,1 0 1,-1 0 0,1-1-1,0 1 1,0 0-1,0-1 1,0 0 0,0 1-1,0-1 1,0 0 0,1 0-1,-1 0 1,0 0-1,0-1 1,1 1 0,-1-1-1,1 1 1,-1-1-1,1 0 1,-1 0 0,0 0-1,1 0 1,-1 0 0,5-1-1,-3 0 5,0-1 0,-1 1 0,1 0 0,0-1 0,-1 0-1,1 0 1,-1 0 0,0 0 0,0-1 0,0 1 0,0-1 0,0 1 0,0-1 0,-1 0 0,1 0-1,-1-1 1,0 1 0,0 0 0,3-7 0,2-5 17,-1 0-1,0 0 1,4-23 0,-6 21-26,0-1-1,-2 0 1,0 0 0,-1 0-1,-2-25 1,0 32-32,0 1 0,-1-1 1,0 1-1,-1-1 1,0 1-1,0 0 0,-1 0 1,-1 0-1,0 0 0,-7-11 1,10 19-15,1 0 1,-1 0 0,0 0 0,0 0 0,1 1-1,-1-1 1,0 0 0,-1 1 0,1 0-1,0-1 1,-5-1 0,7 3 15,-1 0-1,0 0 1,1 0 0,-1 0 0,0 0-1,0 0 1,1 0 0,-1 0-1,0 0 1,1 0 0,-1 0 0,0 0-1,1 1 1,-1-1 0,0 0-1,1 1 1,-1-1 0,1 0 0,-1 1-1,0-1 1,1 0 0,-1 1-1,1-1 1,-1 1 0,1-1 0,0 1-1,-1 0 1,1-1 0,-1 1-1,1-1 1,0 1 0,0 0 0,-1-1-1,1 1 1,0 0 0,0-1-1,0 1 1,-1 0 0,1-1 0,0 1-1,0 0 1,0-1 0,0 1-1,0 0 1,1 0 0,-2 14 58,1-1 1,1 1 0,0 0-1,1-1 1,0 0-1,1 1 1,1-1-1,0 0 1,1 0-1,1-1 1,0 0-1,0 0 1,15 20 0,-15-23-215,2-1 1,-1 0 0,1 0-1,0-1 1,1 0 0,0 0-1,0-1 1,1 0-1,17 9 1,-19-12-497,0-1 1,0 0-1,0 0 1,0-1-1,1 0 0,-1-1 1,1 0-1,13 1 0,-7-2-5658</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43.330"/>
    </inkml:context>
    <inkml:brush xml:id="br0">
      <inkml:brushProperty name="width" value="0.025" units="cm"/>
      <inkml:brushProperty name="height" value="0.025" units="cm"/>
    </inkml:brush>
  </inkml:definitions>
  <inkml:trace contextRef="#ctx0" brushRef="#br0">63 22 10890,'0'0'15241,"6"16"-13970,-5-17-1261,0 1 0,0 0 1,-1-1-1,1 1 0,0-1 1,0 1-1,-1-1 0,1 0 0,-1 1 1,1-1-1,-1 0 0,1 1 1,-1-1-1,1 0 0,-1 0 0,1 1 1,-1-1-1,0 0 0,0 0 1,1 0-1,-1 0 0,0 1 0,0-1 1,0 0-1,0 0 0,0 0 1,0 0-1,0 0 0,0 0 0,0 1 1,0-1-1,-1 0 0,1 0 0,0 0 1,-1 0-1,1 1 0,0-1 1,-1 0-1,1 0 0,-1 1 0,1-1 1,-1 0-1,1 1 0,-1-1 1,0 1-1,1-1 0,-1 0 0,0 1 1,0 0-1,1-1 0,-1 1 1,0-1-1,-1 1 0,-1 0 18,0 0 0,1 0-1,-1 0 1,0 1 0,0-1-1,1 1 1,-1-1 0,0 1-1,1 0 1,-1 1 0,1-1-1,-1 0 1,1 1 0,-1-1 0,1 1-1,0 0 1,0-1 0,0 1-1,0 0 1,0 0 0,0 1-1,0-1 1,1 0 0,-1 1-1,1-1 1,0 1 0,0-1 0,0 1-1,0 0 1,0-1 0,-1 6-1,3-7-15,-1-1 0,1 1-1,-1-1 1,0 0 0,1 1-1,-1-1 1,1 0 0,-1 1-1,1-1 1,-1 0 0,1 0-1,-1 0 1,1 1 0,-1-1-1,1 0 1,0 0 0,-1 0 0,1 0-1,-1 0 1,1 0 0,-1 0-1,1 0 1,-1 0 0,1 0-1,0 0 1,-1-1 0,1 1-1,-1 0 1,1 0 0,-1 0-1,1-1 1,21-6 47,8-21-42,-16 12-1091,-21 22-9521,5-4 8004</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44.228"/>
    </inkml:context>
    <inkml:brush xml:id="br0">
      <inkml:brushProperty name="width" value="0.025" units="cm"/>
      <inkml:brushProperty name="height" value="0.025" units="cm"/>
    </inkml:brush>
  </inkml:definitions>
  <inkml:trace contextRef="#ctx0" brushRef="#br0">279 0 12588,'-8'9'7813,"-5"7"-3332,-40 52-2939,5-5-1317,-106 141 907,153-212-6334,0-26-550,5 4 7</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44.605"/>
    </inkml:context>
    <inkml:brush xml:id="br0">
      <inkml:brushProperty name="width" value="0.025" units="cm"/>
      <inkml:brushProperty name="height" value="0.025" units="cm"/>
    </inkml:brush>
  </inkml:definitions>
  <inkml:trace contextRef="#ctx0" brushRef="#br0">0 0 11371,'0'0'15502,"51"62"-14156,-23-42-449,7-1-321,-1-1-256,5 0-256,1 0-32,-4 3-64,-3-3-1089,-5-1-961,-13-6-1857,5-6-3717</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45.442"/>
    </inkml:context>
    <inkml:brush xml:id="br0">
      <inkml:brushProperty name="width" value="0.025" units="cm"/>
      <inkml:brushProperty name="height" value="0.025" units="cm"/>
    </inkml:brush>
  </inkml:definitions>
  <inkml:trace contextRef="#ctx0" brushRef="#br0">1 1 10282,'0'0'10970,"2"10"-9368,2 40-5,-2 85 1,-3-73-6272</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45.787"/>
    </inkml:context>
    <inkml:brush xml:id="br0">
      <inkml:brushProperty name="width" value="0.025" units="cm"/>
      <inkml:brushProperty name="height" value="0.025" units="cm"/>
    </inkml:brush>
  </inkml:definitions>
  <inkml:trace contextRef="#ctx0" brushRef="#br0">0 41 11403,'0'0'5445,"51"3"-3171,-14-3-224,7 0-609,6-1-288,1-5-576,-6-1-417,-9 2-160,-4 1-96,-10 1-865,-13 1-512,-4-2-737,-5 0-1442,0-3-2305</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46.145"/>
    </inkml:context>
    <inkml:brush xml:id="br0">
      <inkml:brushProperty name="width" value="0.025" units="cm"/>
      <inkml:brushProperty name="height" value="0.025" units="cm"/>
    </inkml:brush>
  </inkml:definitions>
  <inkml:trace contextRef="#ctx0" brushRef="#br0">1 42 11723,'0'0'11979,"61"-41"-10697,-31 41-450,5 0-415,-1 0-289,4 3-64,-2-2-288,-7-1-1346,-1 0-1569,-1 0-3235</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46.788"/>
    </inkml:context>
    <inkml:brush xml:id="br0">
      <inkml:brushProperty name="width" value="0.025" units="cm"/>
      <inkml:brushProperty name="height" value="0.025" units="cm"/>
    </inkml:brush>
  </inkml:definitions>
  <inkml:trace contextRef="#ctx0" brushRef="#br0">11 1 8200,'0'0'15753,"1"9"-14797,3 37 30,-2 0-1,-4 46 1,1-7-5059,-14-81-11328</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47.160"/>
    </inkml:context>
    <inkml:brush xml:id="br0">
      <inkml:brushProperty name="width" value="0.025" units="cm"/>
      <inkml:brushProperty name="height" value="0.025" units="cm"/>
    </inkml:brush>
  </inkml:definitions>
  <inkml:trace contextRef="#ctx0" brushRef="#br0">0 49 11787,'0'0'8296,"58"-14"-6662,-24 11-257,11 0-416,2 1-609,-2-1-288,0-3-544,-2-1-2916,-12-3-6437</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49.237"/>
    </inkml:context>
    <inkml:brush xml:id="br0">
      <inkml:brushProperty name="width" value="0.025" units="cm"/>
      <inkml:brushProperty name="height" value="0.025" units="cm"/>
    </inkml:brush>
  </inkml:definitions>
  <inkml:trace contextRef="#ctx0" brushRef="#br0">62 33 12300,'-2'90'7280,"-5"-2"-3501,-26 174-1886,19-165-330,11-125 1463,0-138-2700,6 129-423,1 0-1,17-68 1,-16 88 23,0-1 0,1 1 1,1 1-1,1 0 0,0 0 1,1 0-1,0 1 0,13-15 1,-20 27 67,0 0 0,1 0 0,-1 1 0,0-1 0,1 1 0,0 0 0,-1 0 0,1 0 0,0 0 1,0 0-1,0 1 0,0-1 0,0 1 0,1 0 0,-1 0 0,0 0 0,1 0 0,-1 1 0,0-1 0,1 1 0,-1 0 1,1 0-1,-1 0 0,1 0 0,-1 1 0,0-1 0,1 1 0,-1 0 0,0 0 0,1 0 0,-1 0 0,3 3 1,-1-1 2,-1 0-1,0 1 1,0 0 0,0-1 0,0 2 0,0-1 0,-1 0 0,0 1 0,0-1 0,0 1 0,-1 0 0,1 0 0,-1 0 0,0 0 0,-1 1 0,1-1 0,-1 0 0,0 1-1,0 8 1,0-7 41,-1 0 0,0 0 0,0-1 0,-1 1 0,1 0-1,-2 0 1,1 0 0,-1 0 0,0 0 0,0-1 0,-1 1 0,0-1-1,-3 7 1,2-9 30,1 0-1,-1 0 0,1 0 0,-1 0 1,-1 0-1,1-1 0,0 0 0,-1 0 1,1 0-1,-1-1 0,0 1 0,0-1 0,0 0 1,0 0-1,-1-1 0,1 0 0,-9 2 1,-46 1 207,58-4-338,0 0-1,0 0 1,0 0-1,0 0 0,0 0 1,1-1-1,-1 1 1,0-1-1,0 1 0,0-1 1,0 0-1,1 1 1,-1-1-1,0 0 1,0 0-1,1 0 0,-1 0 1,1-1-1,-1 1 1,1 0-1,0-1 0,-1 1 1,1-1-1,0 1 1,0-1-1,-2-3 0,4 4-253,-1 0 0,1 0-1,-1 0 1,1 0 0,-1 0-1,1 0 1,-1 0 0,1 1 0,0-1-1,0 0 1,-1 0 0,1 1-1,0-1 1,0 0 0,0 1-1,0-1 1,0 1 0,0-1-1,0 1 1,0-1 0,0 1-1,0 0 1,0-1 0,0 1 0,0 0-1,0 0 1,0 0 0,1 0-1,2-1-1082,19-5-7419</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50.646"/>
    </inkml:context>
    <inkml:brush xml:id="br0">
      <inkml:brushProperty name="width" value="0.025" units="cm"/>
      <inkml:brushProperty name="height" value="0.025" units="cm"/>
    </inkml:brush>
  </inkml:definitions>
  <inkml:trace contextRef="#ctx0" brushRef="#br0">18 15 8904,'1'-15'10304,"0"30"-5817,2 29-2835,-3-5-952,1 37-368,-3 1 1,-18 109-1,20-186-437,0 1 0,0-1 0,-1 1 0,1-1 0,0 1-1,0-1 1,0 1 0,0-1 0,0 1 0,0-1 0,0 1 0,0-1-1,0 1 1,0-1 0,0 1 0,0-1 0,1 1 0,-1-1 0,0 1-1,0-1 1,0 1 0,1-1 0,-1 1 0,0-1 0,1 0-1,-1 1 1,0-1 0,1 0 0,-1 1 0,0-1 0,1 0 0,-1 1-1,1-1 1,-1 0 0,1 0 0,-1 1 0,0-1 0,1 0 0,0 0-1,0 0-329,0 0-1,1 0 0,-1 0 0,0 0 0,0 0 0,0-1 0,1 1 0,-1 0 0,0-1 0,0 1 0,0-1 0,0 1 1,0-1-1,0 0 0,0 1 0,2-2 0,7-8-5159</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23.442"/>
    </inkml:context>
    <inkml:brush xml:id="br0">
      <inkml:brushProperty name="width" value="0.025" units="cm"/>
      <inkml:brushProperty name="height" value="0.025" units="cm"/>
    </inkml:brush>
  </inkml:definitions>
  <inkml:trace contextRef="#ctx0" brushRef="#br0">1 52 13837,'0'0'3459,"16"-51"-18897</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51.971"/>
    </inkml:context>
    <inkml:brush xml:id="br0">
      <inkml:brushProperty name="width" value="0.025" units="cm"/>
      <inkml:brushProperty name="height" value="0.025" units="cm"/>
    </inkml:brush>
  </inkml:definitions>
  <inkml:trace contextRef="#ctx0" brushRef="#br0">229 1 10570,'0'0'11622,"-11"10"-11099,-177 184 1484,179-186-1108,0-2-3401,9-6 2337,0 0 0,-1 0 0,1 0 0,0 0 0,-1 1 0,1-1 0,0 0 0,-1 0 0,1 0 0,0 0 0,-1 0 0,1 0 0,0 0 0,-1 0 0,1 0 0,0-1 0,-1 1 0,1 0 0,0 0 0,-1 0 0,1 0 0,0 0 0,-1 0 0,1-1 0,0 1 0,0 0 0,-1 0 0,1 0 0,0-1 0,0 1 0,0 0 0,-1-1 0,1 1 0,0 0 0,0 0 0,0-1 0,0 1 0,-1 0 0,1-1 0,0 1 0,0 0 0,0-1 0,0 1 0,0 0 0,0-1 0,0 1 0,0 0 0,0-1 0,0 1 0,0 0 0,0-1 0,0 1 0,0 0 0,0 0 0,1-1 0,-1 0 0,0-15-4709</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52.302"/>
    </inkml:context>
    <inkml:brush xml:id="br0">
      <inkml:brushProperty name="width" value="0.025" units="cm"/>
      <inkml:brushProperty name="height" value="0.025" units="cm"/>
    </inkml:brush>
  </inkml:definitions>
  <inkml:trace contextRef="#ctx0" brushRef="#br0">1 1 6438,'0'0'16143,"57"29"-15598,-44-8-321,1-1-128,3 2-64,-3-2-448,6-3-1474,-8-5-1729,5-3-3268</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53.401"/>
    </inkml:context>
    <inkml:brush xml:id="br0">
      <inkml:brushProperty name="width" value="0.025" units="cm"/>
      <inkml:brushProperty name="height" value="0.025" units="cm"/>
    </inkml:brush>
  </inkml:definitions>
  <inkml:trace contextRef="#ctx0" brushRef="#br0">45 1 7976,'0'25'9414,"-1"5"-4447,-1-2-4362,-1 1-1,-1-1 1,-12 43-1,0-6-262,14-62-395,4-47-7747,-1 5-698,-1 20 1045</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53.806"/>
    </inkml:context>
    <inkml:brush xml:id="br0">
      <inkml:brushProperty name="width" value="0.025" units="cm"/>
      <inkml:brushProperty name="height" value="0.025" units="cm"/>
    </inkml:brush>
  </inkml:definitions>
  <inkml:trace contextRef="#ctx0" brushRef="#br0">0 31 7719,'0'0'14136,"10"-3"-12678,-1 1-1791,72-19 3834,-50 17-5563,-3 4-4543</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54.131"/>
    </inkml:context>
    <inkml:brush xml:id="br0">
      <inkml:brushProperty name="width" value="0.025" units="cm"/>
      <inkml:brushProperty name="height" value="0.025" units="cm"/>
    </inkml:brush>
  </inkml:definitions>
  <inkml:trace contextRef="#ctx0" brushRef="#br0">85 1 7976,'0'0'16367,"44"10"-16079,-25-12-224,-1-1-32,-5 2-320,1 1-897,-8 0-705</inkml:trace>
  <inkml:trace contextRef="#ctx0" brushRef="#br0" timeOffset="1">1 178 11179,'0'0'11146,"50"8"-9416,-21-15-417,0-2-608,0 0-481,-6 3-192,-1 1-320,-6 2-1570,-7-1-1794,-5 0-4163</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55.751"/>
    </inkml:context>
    <inkml:brush xml:id="br0">
      <inkml:brushProperty name="width" value="0.025" units="cm"/>
      <inkml:brushProperty name="height" value="0.025" units="cm"/>
    </inkml:brush>
  </inkml:definitions>
  <inkml:trace contextRef="#ctx0" brushRef="#br0">13 3 11915,'0'0'9818,"-3"8"-8217,-6 25-261,9-32-1277,0 0-1,0-1 1,0 1 0,0 0 0,0 0-1,0 0 1,0-1 0,0 1-1,0 0 1,0 0 0,0 0-1,1-1 1,-1 1 0,0 0-1,0-1 1,1 1 0,-1 0 0,1 0-1,-1-1 1,0 1 0,1 0-1,-1-1 1,1 1 0,0-1-1,-1 1 1,1-1 0,-1 1 0,2 0-1,24 3 806,-21-5-803,0 1-1,-1-1 1,0 0-1,1 0 1,-1-1 0,1 1-1,-1-1 1,8-4-1,-14 7-62,1 0 1,0 0-1,-1-1 0,1 1 1,-1 0-1,0-1 0,1 1 1,-1-1-1,1 1 0,-1-1 1,0 0-1,1 0 0,-1 0 1,1 0-1,-1 0 0,0 0 1,1 0-1,-1 0 0,0-1 1,1 1-1,-1-1 0,1 1 1,-1-1-1,1 0 1,-1 1-1,1-1 0,-1 0 1,1 0-1,0 0 0,-1 0 1,1 0-1,0-1 0,0 1 1,0 0-1,0 0 0,0-1 1,0 1-1,0 0 0,1-1 1,-1 1-1,0-1 0,1 0 1,-1 1-1,1-1 0,-1 1 1,1-1-1,0 0 0,0 1 1,0-1-1,0 1 0,0-1 1,0 0-1,0 1 0,1-1 1,-1 0-1,0 1 0,1-1 1,-1 1-1,1-1 0,0 1 1,0-1-1,-1 1 0,2-2 1,-3 4-7,-1 1 0,0 0 0,1 0 0,0-1 0,-1 1 0,1 0 0,0 0 0,0 1 0,0-1 0,0 0 1,0 0-1,0 0 0,1 1 0,-1-1 0,1 0 0,-1 1 0,1-1 0,0 0 0,0 1 0,1 4 0,-1-6-98,1 0 0,-1 0-1,1 1 1,-1-1 0,1 0 0,0 0-1,-1 0 1,1 0 0,0 0-1,0 0 1,0 0 0,0 0-1,0 0 1,0-1 0,2 2 0,-1 0-349,1-1 1,-1 0-1,1 0 1,-1-1 0,1 1-1,-1-1 1,1 1 0,-1-1-1,1 0 1,2 0 0,16 0-5081</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56.083"/>
    </inkml:context>
    <inkml:brush xml:id="br0">
      <inkml:brushProperty name="width" value="0.025" units="cm"/>
      <inkml:brushProperty name="height" value="0.025" units="cm"/>
    </inkml:brush>
  </inkml:definitions>
  <inkml:trace contextRef="#ctx0" brushRef="#br0">221 19 6278,'0'0'10901,"8"-4"-8536,24-10-636,-31 14-1673,-1 0-1,0 0 0,1 0 0,-1 0 0,0 0 1,1 0-1,-1 0 0,0 0 0,1 0 1,-1 0-1,0 0 0,1 1 0,-1-1 0,0 0 1,1 0-1,-1 0 0,0 1 0,1-1 0,-1 0 1,0 0-1,0 1 0,1-1 0,-1 0 0,0 0 1,0 1-1,0-1 0,1 0 0,-1 1 0,0-1 1,0 0-1,0 1 0,0-1 0,0 0 0,0 1 1,0-1-1,0 0 0,0 1 0,0-1 0,0 1 1,0-1-1,0 0 0,0 1 0,0-1 0,0 0 1,0 1-1,0-1 0,0 0 0,-1 1 1,-1 18 724,-5-1-482,-2 0 0,0 0-1,-1-1 1,-1-1-1,0 1 1,-1-2-1,-17 18 1,7-7 161,-66 67 160,40-44-682,48-49-17,0 1 1,-1-1 0,1 0-1,0 0 1,0 0 0,0 1 0,0-1-1,0 0 1,0 0 0,0 0-1,0 1 1,0-1 0,0 0-1,-1 0 1,1 0 0,0 0-1,0 1 1,0-1 0,0 0 0,-1 0-1,1 0 1,0 0 0,0 0-1,0 0 1,0 1 0,-1-1-1,1 0 1,0 0 0,0 0 0,-1 0-1,1 0 1,0 0 0,0 0-1,0 0 1,-1 0 0,1 0-1,0 0 1,0 0 0,0 0-1,-1 0 1,1 0 0,0 0 0,0 0-1,0 0 1,-1-1 0,1 1-1,0 0 1,0 0 0,0 0-1,-1 0 1,1 0 0,0 0 0,0-1-1,0 1 1,0 0 0,0 0-1,-1 0 1,1 0 0,0-1-1,0 1 1,0 0 0,0-1-1,0-15-7399,0 10 5712,0-17-6604</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56.412"/>
    </inkml:context>
    <inkml:brush xml:id="br0">
      <inkml:brushProperty name="width" value="0.025" units="cm"/>
      <inkml:brushProperty name="height" value="0.025" units="cm"/>
    </inkml:brush>
  </inkml:definitions>
  <inkml:trace contextRef="#ctx0" brushRef="#br0">0 1 13293,'0'0'10121,"54"31"-8455,-29-10-385,-1 4-416,1-2-321,2 1-320,-4-1-127,4-1-65,-5-1-353,-8-1-832,3-2-1377,-6-5-1378,-1-2-3042</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57.621"/>
    </inkml:context>
    <inkml:brush xml:id="br0">
      <inkml:brushProperty name="width" value="0.025" units="cm"/>
      <inkml:brushProperty name="height" value="0.025" units="cm"/>
    </inkml:brush>
  </inkml:definitions>
  <inkml:trace contextRef="#ctx0" brushRef="#br0">33 1 11179,'0'6'2754,"0"5"33,-4 5-481,-1 4-1057,-2 3-160,-1 0-256,3 0-288,1-3-225,4-3-224,0-4-64,0-2 32,0-6-64,0-4 32,9-1-64,-3 0-545,-3-5-1216,-3-8-1891,6-5-3619</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57.951"/>
    </inkml:context>
    <inkml:brush xml:id="br0">
      <inkml:brushProperty name="width" value="0.025" units="cm"/>
      <inkml:brushProperty name="height" value="0.025" units="cm"/>
    </inkml:brush>
  </inkml:definitions>
  <inkml:trace contextRef="#ctx0" brushRef="#br0">1 14 11659,'0'0'10058,"52"-8"-8425,-27 7-224,4 1-576,2-2-480,-1 1-225,-3-1-96,-2 2 0,-5 0-513,-11 0-1152,0 0-545,-9 2-513,0 3-1985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6:53:04.388"/>
    </inkml:context>
    <inkml:brush xml:id="br0">
      <inkml:brushProperty name="width" value="0.05" units="cm"/>
      <inkml:brushProperty name="height" value="0.05" units="cm"/>
    </inkml:brush>
  </inkml:definitions>
  <inkml:trace contextRef="#ctx0" brushRef="#br0">14 2 16828,'0'0'24,"0"0"0,-1 0 0,1-1 0,0 1 0,-1 0 0,1 0 1,0 0-1,-1 0 0,1 0 0,0-1 0,-1 1 0,1 0 0,0 0 0,-1 0 1,1 0-1,0 0 0,-1 0 0,1 0 0,0 0 0,-1 0 0,1 0 1,-1 0-1,1 1 0,0-1 0,-1 0 0,1 0 0,0 0 0,-1 0 0,1 0 1,0 1-1,0-1 0,-1 0 0,1 0 0,0 1 0,-1-1 0,1 0 0,0 0 1,0 1-1,0-1 0,-1 0 0,1 1 0,0-1 0,0 0 0,0 1 1,0-1-1,0 0 0,-1 1 0,1-1 0,0 0 0,0 1 0,4 20-29,-1-15 11,0 0 0,0-1 0,0 0-1,1 1 1,0-1 0,0-1 0,0 1 0,1 0 0,0-1-1,8 6 1,10 6-24,26 14 0,-39-24 14,72 38-40,55 35-167,-121-68 17,0 1 0,0 1 1,-1 0-1,-1 2 0,23 26 1,-34-37 111,0 0 0,0-1 1,-1 1-1,1 0 0,-1 0 0,0 1 1,0-1-1,0 0 0,0 1 1,-1-1-1,0 1 0,0-1 1,0 1-1,-1 0 0,1-1 1,-1 1-1,0 0 0,0-1 1,-2 8-1,-9 14-461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24.543"/>
    </inkml:context>
    <inkml:brush xml:id="br0">
      <inkml:brushProperty name="width" value="0.025" units="cm"/>
      <inkml:brushProperty name="height" value="0.025" units="cm"/>
    </inkml:brush>
  </inkml:definitions>
  <inkml:trace contextRef="#ctx0" brushRef="#br0">0 0 3683,'0'0'16464,"58"43"-15215,-35-11-544,1 5-257,3 0-223,0-4-193,-2-7 0,-7-5 0,4-7-96,-10-6-609,-3-8-672,-7-3-769,-2-16-1922,-11-8-1794</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58.308"/>
    </inkml:context>
    <inkml:brush xml:id="br0">
      <inkml:brushProperty name="width" value="0.025" units="cm"/>
      <inkml:brushProperty name="height" value="0.025" units="cm"/>
    </inkml:brush>
  </inkml:definitions>
  <inkml:trace contextRef="#ctx0" brushRef="#br0">42 1 11819,'0'0'10026,"58"2"-8745,-35-2-608,8 0-481,-8 0-128,-3 0-192,0 0-1057,-13 0-1026,-5 1-863,-2 4-2372,0-1-1728</inkml:trace>
  <inkml:trace contextRef="#ctx0" brushRef="#br0" timeOffset="1">1 143 4452,'0'0'18386,"63"17"-17650,-34-22-351,1 1-321,1-1-32,-8 1-673,1-1-1313,-3 1-1505,-6 0-2819</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58.633"/>
    </inkml:context>
    <inkml:brush xml:id="br0">
      <inkml:brushProperty name="width" value="0.025" units="cm"/>
      <inkml:brushProperty name="height" value="0.025" units="cm"/>
    </inkml:brush>
  </inkml:definitions>
  <inkml:trace contextRef="#ctx0" brushRef="#br0">172 0 13100,'0'0'10693,"-8"11"-10340,-4 4-291,-117 146 68,114-152-2500,15-9 2147,0 0 0,0 0 0,-1 0 0,1 0 0,0 0 0,-1 0 0,1 0 0,0 0 0,0 0 0,-1 0 0,1-1 0,0 1 0,0 0 0,-1 0 0,1 0 0,0 0 0,0 0 0,-1 0 0,1-1 0,0 1 0,0 0 0,0 0 0,-1 0 0,1-1-1,0 1 1,0 0 0,0 0 0,0-1 0,0 1 0,0 0 0,-1 0 0,1-1 0,0 1 0,0 0 0,0 0 0,0-1 0,0 1 0,0 0 0,0-1 0,0-13-9173</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59.006"/>
    </inkml:context>
    <inkml:brush xml:id="br0">
      <inkml:brushProperty name="width" value="0.025" units="cm"/>
      <inkml:brushProperty name="height" value="0.025" units="cm"/>
    </inkml:brush>
  </inkml:definitions>
  <inkml:trace contextRef="#ctx0" brushRef="#br0">1 1 8968,'0'0'15503,"66"45"-14606,-42-28-320,3 1-353,-2-1-192,-2-3-224,4 1-1698,-9-5-2082,0-1-4836</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59.490"/>
    </inkml:context>
    <inkml:brush xml:id="br0">
      <inkml:brushProperty name="width" value="0.025" units="cm"/>
      <inkml:brushProperty name="height" value="0.025" units="cm"/>
    </inkml:brush>
  </inkml:definitions>
  <inkml:trace contextRef="#ctx0" brushRef="#br0">0 13 12748,'0'0'13100,"69"16"-11530,-24-16-353,5 0-544,3-1-289,-3-5-288,-5-1-64,-5 3-64,-13 0-833,-8 4-1024,-4-2-1058,-15-3-2755</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00.806"/>
    </inkml:context>
    <inkml:brush xml:id="br0">
      <inkml:brushProperty name="width" value="0.025" units="cm"/>
      <inkml:brushProperty name="height" value="0.025" units="cm"/>
    </inkml:brush>
  </inkml:definitions>
  <inkml:trace contextRef="#ctx0" brushRef="#br0">87 0 13357,'0'0'8829,"-3"12"-7804,-34 246 3129,-9 53-2446,64-456-710,-9 94-1066,3 1 0,19-52 0,-22 78-15,0 0 0,2 1 0,1 0 0,1 1 0,0 1 0,20-24 0,-30 42 79,-1 0 0,1 0 0,0 0 0,0 0 0,0 1 1,1-1-1,-1 1 0,1 0 0,-1 0 0,1 0 0,-1 1 0,1-1 0,0 1 0,0 0 0,0 0 0,0 0 0,0 1 0,0-1 0,0 1 0,0 0 0,0 0 0,0 0 0,0 1 0,0-1 0,0 1 0,0 0 0,0 0 0,0 1 0,-1-1 0,1 1 0,0 0 0,-1 0 0,1 0 0,-1 0 0,0 0 0,0 1 0,4 3 0,-4-3 5,0 0-1,1 0 0,-1 0 1,-1 0-1,1 1 0,0-1 1,-1 1-1,0 0 1,0 0-1,0 0 0,0 0 1,-1 0-1,1 0 0,-1 0 1,0 1-1,0-1 0,-1 0 1,1 1-1,-1-1 0,0 1 1,0-1-1,-1 0 1,1 1-1,-1-1 0,0 0 1,0 1-1,-1-1 0,1 0 1,-1 0-1,0 0 0,0 0 1,0 0-1,-3 4 1,-5 2 78,0-1 0,0 0 0,-1 0 1,-1-1-1,1 0 0,-1-1 0,0-1 0,-1 0 1,0 0-1,1-1 0,-2-1 0,1 0 1,0-1-1,-1-1 0,0 0 0,0 0 1,1-2-1,-22 0 0,26-3-1087,12-2-1950,19-1-2952,2 5 1458,4 0-1303</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01.169"/>
    </inkml:context>
    <inkml:brush xml:id="br0">
      <inkml:brushProperty name="width" value="0.025" units="cm"/>
      <inkml:brushProperty name="height" value="0.025" units="cm"/>
    </inkml:brush>
  </inkml:definitions>
  <inkml:trace contextRef="#ctx0" brushRef="#br0">51 1 16624,'0'0'11403,"-15"60"-10443,10-40-319,-2 2-321,0-1-224,1-1-32,3 1-64,-3-4 0,6 0-480,-2-4-1410,2-4-1441</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01.500"/>
    </inkml:context>
    <inkml:brush xml:id="br0">
      <inkml:brushProperty name="width" value="0.025" units="cm"/>
      <inkml:brushProperty name="height" value="0.025" units="cm"/>
    </inkml:brush>
  </inkml:definitions>
  <inkml:trace contextRef="#ctx0" brushRef="#br0">2 220 10890,'0'0'14542,"56"1"-13389,-29-5-480,4 1-321,-3-2-288,1 5-32,-3-3-64,-8 3-769,-2 0-800,-9-1-833,-2-1-641,-3-4-2306,-2-3-4677</inkml:trace>
  <inkml:trace contextRef="#ctx0" brushRef="#br0" timeOffset="1">0 1 13132,'0'0'11884,"65"0"-10827,-31 4-577,1 0-384,3-1-64,-8 0-833,-3-2-1889,-5-1-1602,-6 0-2819</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01.879"/>
    </inkml:context>
    <inkml:brush xml:id="br0">
      <inkml:brushProperty name="width" value="0.025" units="cm"/>
      <inkml:brushProperty name="height" value="0.025" units="cm"/>
    </inkml:brush>
  </inkml:definitions>
  <inkml:trace contextRef="#ctx0" brushRef="#br0">4 0 7143,'0'0'20067,"0"9"-19069,-1-2-906,-1 39 983,2-45-1045,0 0 0,0 1 0,0-1 0,0 0 0,0 0 0,1 1 0,-1-1 1,0 0-1,1 0 0,-1 0 0,0 1 0,1-1 0,0 0 0,-1 0 0,1 0 0,0 0 0,-1 0 0,1 0 0,0 0 0,0 0 0,0 0 0,0-1 0,0 1 0,0 0 0,0-1 0,0 1 0,0 0 0,0-1 1,1 1-1,-1-1 0,0 0 0,0 1 0,2-1 0,2 0-51,1-1-1,-1 0 1,0 0 0,1 0 0,-1-1 0,0 1 0,0-1 0,0-1-1,0 1 1,-1-1 0,1 0 0,7-6 0,-8 6-50,0 0 1,1 0-1,-1 0 1,1 1-1,0 0 1,-1-1-1,1 2 1,0-1-1,0 0 1,0 1-1,9-1 1,-13 4 90,0-1 1,0 1 0,0 0-1,0-1 1,-1 1-1,1 0 1,-1 0 0,1-1-1,-1 1 1,0 0 0,1 0-1,-1 0 1,0 0-1,0 0 1,0-1 0,-1 1-1,0 3 1,1-2 29,0 11-961,2 11 3504,5-18-5343,9-5-7301</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03.249"/>
    </inkml:context>
    <inkml:brush xml:id="br0">
      <inkml:brushProperty name="width" value="0.025" units="cm"/>
      <inkml:brushProperty name="height" value="0.025" units="cm"/>
    </inkml:brush>
  </inkml:definitions>
  <inkml:trace contextRef="#ctx0" brushRef="#br0">0 46 12300,'1'-1'11052,"4"0"-5199,4-2-3774,26-10-4619,-22 5 3899,-13 8-1368,1 0 0,-1 0 0,0 0 0,1-1 0,-1 1 0,0 0 0,1 0 0,-1-1 0,0 1 0,1 0 0,-1-1 0,0 1-1,1 0 1,-1-1 0,0 1 0,0 0 0,0-1 0,1 1 0,-1 0 0,0-1 0,0 1 0,0-1 0,0 1 0,0 0 0,0-1 0,1 1 0,-1-1 0,0 1 0,0-1 0,0 1 0,-1 0 0,1-1-1,0 1 1,0-1 0,0 1 0,0 0 0,0-1 0,0 1 0,-1-1 0,1 1 0,0 0 0,0-1 0,0 1 0,-1 0 0,1-1 0,0 1 0,-1 0 0,1-1 0,0 1 0,-1 0 0,1 0 0,0-1-1,-1 1 1,1 0 0,0 0 0,-1 0 0,1 0 0,-1-1 0,0 1 0,0 0-42,0 0 0,0 0-1,0-1 1,0 1 0,0 0-1,0 0 1,0 0 0,0 1-1,0-1 1,0 0 0,0 0 0,0 0-1,0 1 1,1-1 0,-1 0-1,0 1 1,0-1 0,0 1-1,0-1 1,0 1 0,1 0 0,-1-1-1,0 1 1,0 0 0,1-1-1,-1 1 1,0 0 0,1 0-1,-2 1 1,-5 21-2877,8-8-5760,4-11 1219</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03.611"/>
    </inkml:context>
    <inkml:brush xml:id="br0">
      <inkml:brushProperty name="width" value="0.025" units="cm"/>
      <inkml:brushProperty name="height" value="0.025" units="cm"/>
    </inkml:brush>
  </inkml:definitions>
  <inkml:trace contextRef="#ctx0" brushRef="#br0">200 1 12940,'0'0'13677,"-1"8"-13159,-3 5-368,0-1 0,0 1 1,-1-1-1,0 0 0,-1 0 0,-11 16 1,-57 74 895,15-23-881,47-66-811,6-18-3054,3-26-5390,3 26 8124,0-25-6599</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24.867"/>
    </inkml:context>
    <inkml:brush xml:id="br0">
      <inkml:brushProperty name="width" value="0.025" units="cm"/>
      <inkml:brushProperty name="height" value="0.025" units="cm"/>
    </inkml:brush>
  </inkml:definitions>
  <inkml:trace contextRef="#ctx0" brushRef="#br0">1 0 6951,'0'0'10217,"52"51"-10409,-27-42-3171,-2-1-2499</inkml:trace>
  <inkml:trace contextRef="#ctx0" brushRef="#br0" timeOffset="1">363 258 5093,'0'0'11307,"14"52"-9482,-3-43-928,-2-5-705,0-4-128,5 0-512,-3-15-1730,-2-5-2819</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03.990"/>
    </inkml:context>
    <inkml:brush xml:id="br0">
      <inkml:brushProperty name="width" value="0.025" units="cm"/>
      <inkml:brushProperty name="height" value="0.025" units="cm"/>
    </inkml:brush>
  </inkml:definitions>
  <inkml:trace contextRef="#ctx0" brushRef="#br0">0 0 8488,'0'0'19378,"29"69"-18353,-4-43-288,6 1-289,1-1-255,-1 0-97,7-2-96,-8-2-385,-3-1-1312,-5-7-1666,-9-1-1922,-3-9-4613</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04.334"/>
    </inkml:context>
    <inkml:brush xml:id="br0">
      <inkml:brushProperty name="width" value="0.025" units="cm"/>
      <inkml:brushProperty name="height" value="0.025" units="cm"/>
    </inkml:brush>
  </inkml:definitions>
  <inkml:trace contextRef="#ctx0" brushRef="#br0">152 0 15919,'0'0'12460,"-11"68"-11948,8-41-287,1 0-129,2 3-96,-4-1 0,4 1-577,0-4-896,-2-4-1154,2-4-768,0-9-1890</inkml:trace>
  <inkml:trace contextRef="#ctx0" brushRef="#br0" timeOffset="1">1 231 7559,'0'0'21525,"68"7"-21205,-34-7-192,-1-4-64,-3-1-64,1 4-288,-6-3-609,-7 1-833,-3 1-864,-5-5-289,-6 2-1217,1-4-3299</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04.720"/>
    </inkml:context>
    <inkml:brush xml:id="br0">
      <inkml:brushProperty name="width" value="0.025" units="cm"/>
      <inkml:brushProperty name="height" value="0.025" units="cm"/>
    </inkml:brush>
  </inkml:definitions>
  <inkml:trace contextRef="#ctx0" brushRef="#br0">0 1 16688,'0'0'7367,"58"25"-5413,-18-21-865,1 1-449,4-1-416,0 0-192,-5-1-64,-8-2-800,-7 0-1122,-7-1-2082,-3 0-4740</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05.076"/>
    </inkml:context>
    <inkml:brush xml:id="br0">
      <inkml:brushProperty name="width" value="0.025" units="cm"/>
      <inkml:brushProperty name="height" value="0.025" units="cm"/>
    </inkml:brush>
  </inkml:definitions>
  <inkml:trace contextRef="#ctx0" brushRef="#br0">15 1 11819,'0'0'15535,"-2"8"-14596,0-1-773,0 2 63,-1 0 0,1 1 0,1-1 0,0 1 0,0 0 0,1-1 0,0 1 0,2 14 0,0-23-218,-1 0 1,0 1 0,0-1-1,1 0 1,-1 0 0,0 0-1,1 0 1,-1 0 0,1-1 0,-1 1-1,1 0 1,0-1 0,-1 1-1,1-1 1,0 1 0,-1-1-1,1 0 1,0 0 0,0 0 0,-1 0-1,1 0 1,0 0 0,0 0-1,2-1 1,43-8 85,-1-14-203,-39 18 58,0 0 0,1 1 0,0 0-1,0 1 1,0 0 0,14-4 0,-21 10 82,0 0 0,-1 0 0,1 0 0,-1 0 0,1 0 0,-1 0 0,0 0 0,0 0 0,-1 0 0,0 3 0,-2 10 81,-2 29 196,5-44-304,0 0-1,0 0 0,0 0 0,1 0 1,-1 0-1,0 0 0,0 0 0,1-1 0,-1 1 1,0 0-1,1 0 0,-1 0 0,1 0 1,-1 0-1,1 0 0,-1-1 0,1 1 1,0 0-1,-1 0 0,1-1 0,0 1 1,0-1-1,0 1 0,-1 0 0,1-1 1,0 0-1,0 1 0,0-1 0,0 1 1,0-1-1,0 0 0,0 0 0,0 0 1,0 1-1,2-1 0,1 0-48,0-1-1,-1 1 1,1-1 0,0 1-1,0-1 1,-1 0 0,1 0-1,0-1 1,-1 1-1,1-1 1,-1 0 0,0 0-1,1 0 1,4-4 0,19-11-1378,-39 49-2536,3-20-336,3-1-3603</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44.531"/>
    </inkml:context>
    <inkml:brush xml:id="br0">
      <inkml:brushProperty name="width" value="0.025" units="cm"/>
      <inkml:brushProperty name="height" value="0.025" units="cm"/>
    </inkml:brush>
  </inkml:definitions>
  <inkml:trace contextRef="#ctx0" brushRef="#br0">1 0 8840,'11'2'465,"688"123"5508,-486-69-5811,-76-18 598,187 27 0,622-9 1902,-829-53-2836,52 0 262,320 21 2359,-476-23-2425,0 1-1,0 0 1,0 0-1,0 2 0,0 0 1,-1 0-1,1 1 0,-1 0 1,0 1-1,-1 1 0,0 0 1,18 13-1,10 9-240,-24-20-4687,-11-8 897,1-1-662</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45.118"/>
    </inkml:context>
    <inkml:brush xml:id="br0">
      <inkml:brushProperty name="width" value="0.025" units="cm"/>
      <inkml:brushProperty name="height" value="0.025" units="cm"/>
    </inkml:brush>
  </inkml:definitions>
  <inkml:trace contextRef="#ctx0" brushRef="#br0">84 218 5573,'6'-13'-69,"42"-62"-287,31-54 1304,-94 158 6652,-6 9-4445,-49 94-1423,55-98-975,-55 137 1895,63-151-2559,2 1 0,0-1 1,1 1-1,2-1 1,0 1-1,1 36 0,1-53-138,0 0 0,1 0 0,0 0 0,-1 0 0,1-1 0,0 1 0,1 0 0,-1-1 0,1 1 0,0-1 0,-1 1 0,2-1 0,-1 0 0,0 0 0,1 0 0,-1 0 0,5 4 0,-4-5-284,0 0-1,0 0 1,1 0 0,-1-1 0,1 1-1,-1-1 1,1 0 0,0 0-1,-1 0 1,1 0 0,7 0 0,25 0-4647</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46.064"/>
    </inkml:context>
    <inkml:brush xml:id="br0">
      <inkml:brushProperty name="width" value="0.025" units="cm"/>
      <inkml:brushProperty name="height" value="0.025" units="cm"/>
    </inkml:brush>
  </inkml:definitions>
  <inkml:trace contextRef="#ctx0" brushRef="#br0">1 361 5926,'0'0'1259,"8"0"76,417-17 1958,-204 1-2534,426-52-471,684-99 2718,-1275 161-2974,37 0 107,-49 5-382,56-11 0,-96 11 184,-1-1 1,1 0 0,-1 0 0,0 0 0,0-1-1,1 1 1,-2-1 0,1 0 0,0 0-1,0 0 1,-1 0 0,0 0 0,3-5-1,12-13-8692,-12 15 4817</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46.409"/>
    </inkml:context>
    <inkml:brush xml:id="br0">
      <inkml:brushProperty name="width" value="0.025" units="cm"/>
      <inkml:brushProperty name="height" value="0.025" units="cm"/>
    </inkml:brush>
  </inkml:definitions>
  <inkml:trace contextRef="#ctx0" brushRef="#br0">39 600 2691,'0'0'3117,"0"-9"-613,1-25-388,-3 0-1,-10-66 1,3 58-1618,2 0-1,2-1 0,2 1 1,1-1-1,6-55 0,-3 90-444,1 1 1,0 0-1,0 0 0,0 0 0,1 0 0,0 1 0,0-1 0,7-10 0,-8 14-57,0 0-1,0 0 1,0 1-1,0-1 1,1 1-1,-1-1 1,1 1 0,-1 0-1,1 0 1,0 0-1,0 0 1,0 0-1,0 1 1,0-1-1,1 1 1,-1 0 0,0 0-1,1 0 1,-1 0-1,4 0 1,-4 3-289,-1-1 0,0 1 1,1 0-1,-1 0 1,0 0-1,0 0 0,0 0 1,0 0-1,-1 0 0,1 1 1,-1-1-1,1 0 1,-1 1-1,0 0 0,0-1 1,0 1-1,0 0 0,0 4 1,9 15-2449,3-2-964</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47.120"/>
    </inkml:context>
    <inkml:brush xml:id="br0">
      <inkml:brushProperty name="width" value="0.025" units="cm"/>
      <inkml:brushProperty name="height" value="0.025" units="cm"/>
    </inkml:brush>
  </inkml:definitions>
  <inkml:trace contextRef="#ctx0" brushRef="#br0">1 655 8040,'0'0'7121,"13"-3"-6801,48-5 42,1 2 1,117 4-1,-13 1-312,79-10-320,499-14 1832,266-19-1741,-506 13 198,-485 31-7,-12 0-11,1 0 0,-1 0 0,1 0-1,-1-1 1,1 0 0,-1-1 0,0 1 0,0-1 0,1-1 0,6-3-1,-13 5-5,0 0 1,0 0-1,0-1 0,0 1 0,-1 0 0,1-1 0,0 1 0,-1 0 0,1-1 0,-1 1 0,0 0 0,1-1 0,-1 1 0,0-1 0,0 1 0,0-1 0,0 1 0,0-1 0,0 1 0,-1 0 0,1-1 0,0 1 0,-1-1 0,1 1 0,-1 0 0,1-1 0,-1 1 0,0 0 0,1-1 0,-1 1 0,0 0 0,0 0 0,-2-2 0,-35-40 33,35 39-36,-240-253 166,236 249-161,3 3 16,-1-1 1,1 0-1,0-1 1,0 1-1,0-1 1,1 0-1,0 1 1,1-1-1,-1-1 1,1 1-1,1 0 1,-1 0-1,1-1 1,1 1-1,-1-1 1,2-9-1,-1 16-22,-1 1-1,1-1 0,0 0 0,0 0 0,0 0 0,0 0 0,1 1 1,-1-1-1,0 0 0,0 0 0,0 0 0,1 1 0,-1-1 1,0 0-1,1 0 0,-1 1 0,0-1 0,1 0 0,-1 1 1,1-1-1,-1 0 0,1 1 0,0-1 0,-1 1 0,1-1 0,0 1 1,-1-1-1,1 1 0,0-1 0,-1 1 0,1 0 0,0-1 1,0 1-1,0 0 0,-1 0 0,1-1 0,0 1 0,0 0 1,0 0-1,0 0 0,-1 0 0,1 0 0,0 0 0,0 1 1,0-1-1,-1 0 0,1 0 0,0 0 0,0 1 0,0-1 0,1 1 1,44 24-3791,-39-20 2234,24 12-3164</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48.053"/>
    </inkml:context>
    <inkml:brush xml:id="br0">
      <inkml:brushProperty name="width" value="0.025" units="cm"/>
      <inkml:brushProperty name="height" value="0.025" units="cm"/>
    </inkml:brush>
  </inkml:definitions>
  <inkml:trace contextRef="#ctx0" brushRef="#br0">0 514 7976,'0'0'3090,"10"1"-2470,516 35 3042,-400-38-2964,-1-5-1,160-30 0,-173 16 409,281-48 164,-263 52-1267,137 0-1,-228 16 7,347-15-108,-353 13-34,0 3 0,1 0 1,-1 2-1,0 2 0,0 1 0,53 15 1,-59-14 146,0-1-1,1-2 1,-1 0 0,1-2-1,0-1 1,34-4 0,-59 3 1,-1 1 0,0-1 0,1 0 0,-1 1 0,0-1 0,1 0 0,-1-1 0,0 1 0,0 0 0,0-1 0,0 1 0,0-1 1,0 1-1,-1-1 0,1 0 0,0 0 0,-1 0 0,1 0 0,-1 0 0,0 0 0,0 0 0,0 0 0,0-1 0,0 1 0,0 0 0,-1-1 0,1 1 0,-1-1 0,1 1 0,-1-1 0,0 1 0,0 0 0,0-1 1,-1-2-1,0-13 88,0 0 0,-2 0 0,-8-30 1,5 23-89,0-1-2,2 0 0,1 0 0,0-1 0,3-46 0,0 71-14,1 1 1,-1-1 0,0 1-1,0-1 1,1 1 0,-1-1-1,1 1 1,-1-1 0,1 1-1,-1 0 1,1-1 0,0 1 0,0 0-1,0-1 1,0 1 0,0 0-1,0 0 1,0 0 0,0 0-1,0 0 1,0 0 0,1 0 0,-1 0-1,0 1 1,1-1 0,-1 0-1,0 1 1,1-1 0,-1 1-1,1-1 1,-1 1 0,1 0-1,-1 0 1,3 0 0,-3 4-459,0 0 0,0 0 1,0 1-1,0-1 0,-1 1 1,0-1-1,0 0 0,0 1 0,-1 8 1,0-6-1874,1 9-3417</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25.302"/>
    </inkml:context>
    <inkml:brush xml:id="br0">
      <inkml:brushProperty name="width" value="0.025" units="cm"/>
      <inkml:brushProperty name="height" value="0.025" units="cm"/>
    </inkml:brush>
  </inkml:definitions>
  <inkml:trace contextRef="#ctx0" brushRef="#br0">27 139 11018,'0'0'10736,"11"1"-10592,-4-1-131,-1 0 1,1-1-1,0 1 1,0-1-1,-1 0 0,1-1 1,-1 0-1,1 0 0,-1 0 1,7-4-1,-11 4-4,1 1-1,0-1 0,-1 0 1,0 0-1,1 0 1,-1 0-1,0 0 1,0-1-1,0 1 1,-1-1-1,1 1 0,0-1 1,-1 0-1,0 1 1,0-1-1,0 0 1,0 0-1,0 0 1,0 0-1,-1 0 0,1 0 1,-1 0-1,0 0 1,0 0-1,0 0 1,0 0-1,-1 0 1,1 0-1,-2-5 0,1 6 1,0 0-1,1-1 0,-1 1 1,0 0-1,0 0 0,-1 0 0,1 0 1,0 0-1,-1 1 0,1-1 0,-1 0 1,1 1-1,-1-1 0,0 1 1,0-1-1,0 1 0,0 0 0,0 0 1,0 0-1,0 0 0,0 0 1,0 0-1,0 0 0,-1 1 0,1-1 1,0 1-1,0 0 0,-5 0 0,3-1-9,1 1-1,0 0 1,-1 0-1,1 1 1,0-1-1,0 1 0,-1 0 1,1 0-1,0 0 1,0 0-1,0 0 0,0 1 1,0-1-1,0 1 1,0 0-1,0 0 0,1 0 1,-1 0-1,-2 3 1,0 4 56,0 0 1,1 1 0,0-1-1,1 1 1,0 0-1,0 0 1,1 1 0,0-1-1,1 0 1,0 1 0,1-1-1,0 0 1,1 1-1,0-1 1,0 0 0,1 1-1,1-1 1,3 11 0,-3-17 1,1 0 0,-1 0 0,1 0 0,0 0 0,0 0 0,0-1 0,1 0 0,-1 0 0,1 0 0,-1 0 0,1-1 0,0 0 0,0 0 0,0 0 0,1-1 0,-1 1 0,0-1 0,0 0 0,1-1 0,-1 1 0,1-1 0,8-1 0,0 1-359,0-1 0,0-1 1,17-4-1,-21 4-976,0-1 1,0 0-1,-1-1 1,11-5-1,1-3-6777</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49.522"/>
    </inkml:context>
    <inkml:brush xml:id="br0">
      <inkml:brushProperty name="width" value="0.025" units="cm"/>
      <inkml:brushProperty name="height" value="0.025" units="cm"/>
    </inkml:brush>
  </inkml:definitions>
  <inkml:trace contextRef="#ctx0" brushRef="#br0">167 20 512,'0'0'19026,"-9"-4"-17814,3 1-1100,4 1-41,-1 1-1,0-1 0,1 1 0,-1 0 0,0 0 0,0 0 0,0 0 0,0 0 0,0 0 1,0 1-1,0 0 0,0-1 0,0 1 0,0 0 0,0 1 0,0-1 0,0 0 0,0 1 1,0 0-1,1-1 0,-1 1 0,0 0 0,0 1 0,0-1 0,1 0 0,-1 1 0,1 0 1,-1-1-1,-2 4 0,-4 5 264,2 0 0,-1 0 0,1 1 1,1 0-1,-8 17 0,11-23-292,1-1 0,0 1 0,1 0 0,-1 0-1,1 0 1,0 0 0,0 0 0,1 0 0,-1 0 0,1 1 0,0-1 0,1 0-1,-1 0 1,1 0 0,0 0 0,3 7 0,-3-10-39,1 0-1,-1 0 1,1 0 0,0 0 0,0-1-1,0 1 1,0-1 0,0 1-1,0-1 1,0 0 0,0 0-1,0 0 1,1 0 0,-1 0 0,1 0-1,-1-1 1,0 1 0,1-1-1,-1 0 1,1 1 0,-1-1 0,5-1-1,3 1 0,-1 0-1,1-1 1,0 0-1,16-5 0,-15 2-73,1-1 0,-1 0 0,-1 0 0,1-1 0,-1 0 0,0-1 0,0-1 0,-1 1 0,10-11 0,-13 13 29,-1-1 0,0 0 0,0 0 0,-1 0-1,1 0 1,-1-1 0,0 0 0,-1 0 0,0 0 0,0 0 0,-1 0 0,1-1 0,-1 1 0,-1-1 0,1-10 0,-2 18 43,0-1 0,0 1 0,0 0 0,0 0 0,0 0 0,0-1 0,0 1 0,-1 0 0,1 0 0,0 0 0,0-1 0,0 1 0,0 0 0,0 0 0,-1 0 0,1 0 0,0-1 0,0 1 0,0 0 0,-1 0 0,1 0 0,0 0 0,0 0 0,-1 0 0,1 0 0,0 0 0,0 0 0,-1 0 0,1 0 0,0 0 0,0 0 0,-1 0 0,1 0 0,0 0 0,0 0 0,0 0 0,-1 0 0,1 0 0,0 0 0,0 0 0,-1 0 0,1 0 0,0 0 0,0 1 0,0-1 0,-1 0 0,1 0 0,0 0 0,0 0 0,0 1 0,0-1 0,-1 0 0,1 0 0,0 1 0,-13 9 32,7-3-11,1 1-1,-1 0 1,2 1 0,-1-1-1,1 1 1,-5 16 0,7-20-18,0-1 0,1 1 0,0-1 0,0 1 0,0-1 0,1 1 0,-1 0 1,1-1-1,0 1 0,1 0 0,-1-1 0,1 1 0,0-1 0,0 1 0,0 0 0,3 5 1,-3-8-35,1 0 0,0 0 1,0 0-1,-1-1 0,1 1 1,0-1-1,0 1 0,1-1 1,-1 0-1,0 0 1,0 0-1,1 0 0,-1 0 1,0 0-1,1 0 0,-1-1 1,1 0-1,-1 1 0,1-1 1,-1 0-1,1 0 0,-1 0 1,1 0-1,2-1 0,1 0-538,0 0-1,-1-1 0,1 1 0,-1-1 0,0 0 0,1 0 0,-1 0 1,0-1-1,8-6 0,18-17-4758</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49.904"/>
    </inkml:context>
    <inkml:brush xml:id="br0">
      <inkml:brushProperty name="width" value="0.025" units="cm"/>
      <inkml:brushProperty name="height" value="0.025" units="cm"/>
    </inkml:brush>
  </inkml:definitions>
  <inkml:trace contextRef="#ctx0" brushRef="#br0">76 33 12204,'0'0'1697,"-4"10"-474,-9 16-261,2 1 0,0 0 0,2 0 1,2 1-1,0 0 0,2 1 0,-3 41 1,8-68-959,0 0 0,0 0 1,0 0-1,0-1 0,0 1 1,1 0-1,-1 0 1,0-1-1,1 1 0,0 0 1,-1-1-1,1 1 0,0-1 1,0 1-1,0-1 0,0 1 1,0-1-1,0 1 1,0-1-1,1 0 0,-1 0 1,0 0-1,1 0 0,-1 0 1,1 0-1,-1 0 1,1 0-1,0 0 0,-1-1 1,1 1-1,0 0 0,-1-1 1,1 0-1,0 1 0,0-1 1,-1 0-1,1 0 1,0 0-1,0 0 0,2-1 1,2 1-134,1-1 0,-1 0 0,0-1 0,0 1 0,0-1 0,0 0 1,-1-1-1,1 1 0,-1-1 0,10-7 0,-5 2-341,0-2 0,-1 1 0,0-1 1,-1 0-1,0-1 0,0 0 0,-1-1 0,-1 1 0,0-1 0,0 0 1,5-18-1,-4 6 879,-2 1 1,0-1-1,-1-1 1,-1 1-1,0-32 0,-20 89 2431,7 1-2081,1 1 0,2 0 0,1 0 0,2 1-1,2-1 1,2 52 0,0-81-718,2 0-1,-1 0 1,1 0-1,-1 0 1,2 0-1,-1-1 1,1 1-1,-1-1 0,2 1 1,3 4-1,-5-7-247,0 0 0,1 0 0,-1 0 0,1-1 0,0 1 0,0-1 0,0 0 0,3 2-1,-4-3-278,0 0-1,0 0 1,1 0-1,-1-1 0,0 1 1,0-1-1,0 1 1,0-1-1,1 0 0,-1 0 1,0 0-1,0 0 1,0 0-1,3-1 1,7-4-7549</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58.996"/>
    </inkml:context>
    <inkml:brush xml:id="br0">
      <inkml:brushProperty name="width" value="0.025" units="cm"/>
      <inkml:brushProperty name="height" value="0.025" units="cm"/>
    </inkml:brush>
  </inkml:definitions>
  <inkml:trace contextRef="#ctx0" brushRef="#br0">37 120 12684,'0'0'9481,"-1"10"-9230,-5 165 519,7-146-401,2-1 0,0 0 0,2-1 1,13 44-1,-17-71-365,-1 0-1,0 0 1,0 0 0,0 0 0,0 0 0,0 0-1,0 0 1,1 0 0,-1 0 0,0-1 0,0 1 0,0 0-1,0 0 1,0 0 0,0 0 0,1 0 0,-1 0-1,0 0 1,0 0 0,0 0 0,0 0 0,1 0 0,-1 0-1,0 0 1,0 1 0,0-1 0,0 0 0,0 0-1,0 0 1,1 0 0,-1 0 0,0 0 0,0 0 0,0 0-1,0 0 1,0 0 0,0 0 0,0 1 0,1-1-1,-1 0 1,0 0 0,0 0 0,0 0 0,0 0 0,0 0-1,0 1 1,0-1 0,0 0 0,0 0 0,0 0 0,0 0-1,0 0 1,0 1 0,0-1 0,0 0 0,0 0-1,0 0 1,3-20 286,-1-31 69,-2 41-389,-1 1 1,0-1 0,0 0-1,-1 0 1,0 0 0,-1 1-1,0 0 1,-1-1 0,1 1-1,-2 0 1,1 0 0,-1 1-1,-11-14 1,1 13-14,9 19 88,6-8-40,0-1 1,0 1 0,0-1-1,1 1 1,-1-1 0,0 1 0,1-1-1,-1 1 1,1-1 0,0 0-1,-1 1 1,1-1 0,0 0 0,0 1-1,0-1 1,0 0 0,0 0-1,0 0 1,0 0 0,0 0-1,1 0 1,-1 0 0,2 1 0,9 2 14,0 0 1,0-1-1,0-1 1,0 0 0,0 0-1,0-1 1,0-1-1,1 0 1,-1 0-1,0-2 1,0 1 0,0-2-1,0 1 1,0-2-1,0 0 1,-1 0 0,1-1-1,-1 0 1,0-1-1,10-7 1,-13 6-13,0-1-1,-1 0 1,0-1 0,0 1-1,-1-1 1,0-1 0,-1 1-1,0-1 1,0 0 0,-1 0-1,0 0 1,-1-1 0,0 1-1,-1-1 1,0 0 0,-1 0-1,0 1 1,0-1 0,-1 0-1,-1 0 1,0 0 0,-3-14-1,4 23-7,0 1 1,-1-1-1,1 0 0,-1 0 1,1 1-1,-1-1 0,0 0 1,0 1-1,0-1 0,1 1 1,-2-1-1,1 1 0,0-1 1,0 1-1,0 0 0,-1-1 1,1 1-1,0 0 0,-1 0 0,1 0 1,-1 0-1,1 0 0,-1 1 1,0-1-1,1 0 0,-1 1 1,0-1-1,0 1 0,1 0 1,-1-1-1,0 1 0,0 0 1,-2 0-1,0 1 1,0-1 1,1 1-1,-1 0 0,1 0 1,-1 0-1,1 1 0,-1-1 1,1 1-1,0 0 0,0 0 1,0 0-1,0 0 0,0 0 1,0 1-1,-3 4 0,-3 4 30,1 1 1,1 0-1,0 0 0,0 1 1,1 0-1,1 0 0,0 1 0,1-1 1,0 1-1,1 0 0,1 0 0,0 0 1,1 26-1,1-36-27,0-1-1,0 1 1,0 0 0,1-1-1,0 1 1,0-1 0,0 1-1,0-1 1,1 1 0,-1-1-1,1 0 1,0 0-1,0 1 1,0-1 0,0-1-1,0 1 1,1 0 0,4 4-1,-2-4 5,0 0-1,0 0 0,1 0 1,-1 0-1,1-1 0,-1 0 1,1 0-1,0 0 0,0-1 1,10 1-1,-2-1-254,1 0 0,0-2 1,0 1-1,0-2 0,-1 0 0,1-1 0,-1 0 0,24-9 1,-37 11 214,1 0 0,0 0 0,-1 1 1,1-1-1,0 1 0,0-1 0,0 1 0,0 0 1,-1-1-1,1 1 0,0 0 0,0 0 1,3 1-1,-5-1 46,1 0 0,-1 1 1,1-1-1,-1 0 0,1 1 1,-1-1-1,0 0 0,1 1 1,-1-1-1,1 1 0,-1-1 1,0 0-1,1 1 0,-1-1 1,0 1-1,0-1 0,1 1 1,-1-1-1,0 1 0,0 0 1,0-1-1,0 1 0,1-1 1,-1 1-1,0-1 0,0 1 1,0-1-1,0 2 0,-1 4 142,0 0 0,-1 0 0,0-1 0,1 1 0,-2 0 0,-4 8 0,5-8-112,-1 0 1,1 0-1,0 1 1,0-1-1,1 0 1,0 1-1,0-1 1,0 12-1,2-17-161,0-1-1,0 1 1,-1 0-1,1-1 0,0 1 1,0-1-1,0 1 1,0-1-1,0 1 0,0-1 1,0 0-1,0 1 1,0-1-1,0 0 1,0 0-1,0 0 0,0 0 1,0 0-1,0 0 1,0 0-1,0 0 0,1 0 1,27-1-7899,-28 1 7729,11-2-7118</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59.369"/>
    </inkml:context>
    <inkml:brush xml:id="br0">
      <inkml:brushProperty name="width" value="0.025" units="cm"/>
      <inkml:brushProperty name="height" value="0.025" units="cm"/>
    </inkml:brush>
  </inkml:definitions>
  <inkml:trace contextRef="#ctx0" brushRef="#br0">13 36 11243,'0'0'12011,"12"8"-11440,-5-3-513,0-1 0,1 0 0,-1 0 0,1 0 0,0-1 0,0 0-1,15 3 1,-19-6-48,-1 1 0,1-1 0,0 0 0,0 0 0,0-1 0,0 1-1,-1-1 1,1 1 0,0-1 0,0 0 0,-1-1 0,1 1 0,0-1 0,-1 1-1,0-1 1,1 0 0,-1 0 0,0-1 0,0 1 0,0-1 0,0 1 0,-1-1-1,1 0 1,2-4 0,-4 6-6,0 0 0,0 0 0,0 1 0,0-1-1,-1 0 1,1 0 0,0 0 0,-1 0 0,1 0 0,0 0 0,-1-1-1,1 1 1,-1 0 0,0 0 0,1 0 0,-1 0 0,0 0 0,0-1-1,0 1 1,0 0 0,0 0 0,0-1 0,0 1 0,0 0-1,0 0 1,-1 0 0,1-2 0,-2 2 10,1 0 0,0 1 0,0-1 0,-1 0 0,1 1 0,-1-1 0,1 1 0,0-1 0,-1 1 0,1 0 1,-1 0-1,1 0 0,-1-1 0,1 1 0,-1 1 0,1-1 0,-4 0 0,-4 2 54,1-1 0,-1 1 1,0 0-1,1 1 0,-1 0 0,-8 5 0,6 0 101,0 0-1,1 0 1,0 1-1,-16 18 1,23-22-80,-1-1 0,1 1 0,0 0 0,0 0-1,0 0 1,1 0 0,0 0 0,0 0 0,0 1 0,0-1 0,1 1 0,0-1 0,0 9 0,1-13-95,0 0 0,0 1 1,0-1-1,0 0 0,1 0 0,-1 0 1,0 0-1,1 1 0,-1-1 1,1 0-1,0 0 0,-1 0 0,1 0 1,0 0-1,-1 0 0,1-1 1,0 1-1,0 0 0,0 0 0,0 0 1,0-1-1,0 1 0,0 0 1,1 0-1,37 8-1053,38-11-5263,-76 2 6206,39-6-7021</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59.701"/>
    </inkml:context>
    <inkml:brush xml:id="br0">
      <inkml:brushProperty name="width" value="0.025" units="cm"/>
      <inkml:brushProperty name="height" value="0.025" units="cm"/>
    </inkml:brush>
  </inkml:definitions>
  <inkml:trace contextRef="#ctx0" brushRef="#br0">119 0 14830,'0'0'3251,"-9"1"-646,-1 0-1944,0 1 0,0 0 1,0 0-1,-12 6 0,19-8-602,0 1 0,1 0 0,-1 0 0,1 0 0,-1 1 0,1-1 0,0 1 0,-1-1 1,1 1-1,0 0 0,0-1 0,0 1 0,0 0 0,1 0 0,-1 1 0,0-1 0,1 0 0,0 1 0,-1-1 1,1 0-1,0 1 0,0 0 0,0-1 0,1 1 0,-2 4 0,3-6-97,-1 0-1,1 0 1,-1 0 0,1 0-1,0 0 1,-1 0 0,1 0-1,0 0 1,0-1 0,-1 1-1,1 0 1,0 0 0,0-1-1,0 1 1,0 0 0,0-1-1,0 1 1,0-1 0,0 0-1,0 1 1,0-1 0,2 1-1,33 9-1022,-24-7 618,29 7-621,-32-9 836,0 1 0,0 0 0,0 1 0,0 0 0,0 0 0,-1 1 0,11 6 0,-19-10 289,1 0 0,-1 0 1,1 1-1,-1-1 0,1 0 1,-1 1-1,1-1 0,-1 0 0,1 1 1,-1-1-1,1 1 0,-1-1 1,0 1-1,1-1 0,-1 1 0,0-1 1,0 1-1,1-1 0,-1 1 1,0-1-1,0 1 0,0 0 0,1-1 1,-1 1-1,0-1 0,0 1 1,0 0-1,0-1 0,0 1 0,0-1 1,0 1-1,-1 0 0,1-1 1,0 1-1,0-1 0,-1 1 0,-20 15 2095,-32 2 521,43-16-2345,0 2-280,0-2 1,-1 1 0,0-1 0,1-1-1,-1 0 1,0-1 0,0 0-1,-17-2 1,32-9-7852,8-3-2344</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00.704"/>
    </inkml:context>
    <inkml:brush xml:id="br0">
      <inkml:brushProperty name="width" value="0.025" units="cm"/>
      <inkml:brushProperty name="height" value="0.025" units="cm"/>
    </inkml:brush>
  </inkml:definitions>
  <inkml:trace contextRef="#ctx0" brushRef="#br0">36 36 4388,'0'0'9636,"-7"8"-6833,-18 28-759,25-35-1955,-1 0 0,1 0-1,-1 0 1,1 0 0,0 0-1,-1 1 1,1-1 0,0 0-1,0 0 1,0 0 0,0 0-1,0 0 1,0 1 0,0-1-1,0 0 1,0 0-1,0 0 1,1 0 0,-1 0-1,0 0 1,1 0 0,-1 0-1,1 0 1,-1 0 0,1 0-1,0 0 1,-1 0 0,1 0-1,0 0 1,0 0 0,0-1-1,0 1 1,0 0 0,-1 0-1,1-1 1,0 1 0,0-1-1,2 1 1,38 15 1050,-30-14-1014,0-1 0,-1 1 1,1-2-1,0 1 1,0-2-1,0 1 0,-1-2 1,1 1-1,14-5 1,-19 4-112,1 0 0,-1 0 0,0-1 0,1 1 0,-1-1 0,0-1 0,0 1 0,-1-1 0,1 0 0,-1-1 0,0 1 0,0-1 0,0 0 0,-1 0 0,7-10 0,-10 14-12,0-1 0,0 1 0,0 0 0,-1 0 0,1-1 0,0 1 0,-1 0-1,1-1 1,-1 1 0,1-1 0,-1 1 0,1 0 0,-1-1 0,0 1 0,0-1 0,0 1-1,0-1 1,0 1 0,0-1 0,0 1 0,-1-1 0,1 1 0,0-1 0,-1 1 0,1-1 0,-1 1-1,0 0 1,1-1 0,-1 1 0,0 0 0,0 0 0,0-1 0,0 1 0,0 0 0,0 0-1,0 0 1,0 0 0,0 0 0,0 0 0,-1 1 0,1-1 0,0 0 0,-1 1 0,1-1 0,-1 0-1,1 1 1,0 0 0,-1-1 0,-2 1 0,-2-1 4,1 0 0,-1 0 0,0 1 0,1 0-1,-1 0 1,0 0 0,0 1 0,1 0 0,-1 0 0,0 0 0,-10 5 0,8-2 31,1 1 1,-1 0-1,1 1 1,1 0-1,-1 0 1,1 1-1,0-1 1,0 1-1,1 1 1,-1-1-1,-3 9 1,7-13-25,1-1 0,-1 1 0,1 0 0,-1-1 0,1 1 0,0 0 1,0 0-1,0 0 0,1 0 0,-1 0 0,1 0 0,-1 0 1,1 0-1,0 0 0,0 0 0,1 0 0,-1 1 0,1-1 1,-1 0-1,1 0 0,0-1 0,0 1 0,0 0 0,1 0 1,-1 0-1,1-1 0,-1 1 0,1-1 0,0 1 0,0-1 1,0 1-1,0-1 0,0 0 0,1 0 0,2 1 0,3 2-142,0-1-1,1 0 1,0 0 0,0-1-1,0 0 1,0-1-1,0 0 1,14 1 0,76 0-5946,-43-5-1510</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01.666"/>
    </inkml:context>
    <inkml:brush xml:id="br0">
      <inkml:brushProperty name="width" value="0.025" units="cm"/>
      <inkml:brushProperty name="height" value="0.025" units="cm"/>
    </inkml:brush>
  </inkml:definitions>
  <inkml:trace contextRef="#ctx0" brushRef="#br0">21 1 11435,'0'0'7650,"0"12"-7111,2 110 612,1-33 92,-3 0-1,-14 97 1,6-144-843,5-32 275,4-28-20,5-38-447,3 0-1,20-70 1,-23 105-222,1 2 0,0-1-1,2 1 1,0 0 0,1 0-1,1 1 1,1 1 0,0 0 0,21-22-1,-29 35 8,0 0-1,1 0 0,-1 1 1,1 0-1,-1-1 1,1 2-1,0-1 0,0 0 1,1 1-1,-1 0 1,0 0-1,1 1 0,-1 0 1,1 0-1,0 0 1,-1 0-1,1 1 0,0 0 1,6 1-1,-8-1 3,0 1 0,0 1 0,0-1 0,0 0 0,0 1 0,-1 0 0,1 0 0,-1 0 0,1 1 0,-1-1 0,0 1 0,1-1 0,-1 1 0,-1 0-1,1 0 1,0 1 0,-1-1 0,0 1 0,1-1 0,-2 1 0,1 0 0,0-1 0,-1 1 0,1 0 0,-1 0 0,1 6 0,-1-7 6,-1 0 1,1 0-1,-1 1 0,1-1 0,-1 0 1,0 0-1,0 1 0,-1-1 1,1 0-1,-1 0 0,1 1 1,-1-1-1,0 0 0,0 0 0,0 0 1,-1 0-1,1 0 0,-4 5 1,2-5 2,-1 1 1,1-1 0,-1 1 0,0-1-1,0 0 1,0 0 0,0-1-1,0 1 1,-1-1 0,1 0 0,-8 2-1,1-1 7,-1 0-1,0 0 1,0-1 0,0-1-1,-1 0 1,1 0-1,0-2 1,0 1-1,-19-5 1,26 4-39,0-1-1,0 0 1,0 0 0,1 0-1,-1 0 1,1-1 0,0 0-1,0 0 1,0 0 0,-5-6-1,7 8-231,0-1 0,1 1-1,-1-1 1,1 0-1,-1 0 1,1 0 0,0 0-1,0 0 1,-1 0 0,1-1-1,1 1 1,-1 0-1,0 0 1,1-1 0,-1 1-1,1 0 1,-1-1-1,1 1 1,0-1 0,0 1-1,0 0 1,1-1-1,0-4 1,10-5-3920,10 4-1345</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02.388"/>
    </inkml:context>
    <inkml:brush xml:id="br0">
      <inkml:brushProperty name="width" value="0.025" units="cm"/>
      <inkml:brushProperty name="height" value="0.025" units="cm"/>
    </inkml:brush>
  </inkml:definitions>
  <inkml:trace contextRef="#ctx0" brushRef="#br0">0 21 10634,'0'0'10148,"2"8"-9208,7 34 339,-1 0 1,2 60-1,-6-79-860,4-37-32,5-37-200,-13 47-175,0-72-14,0 72-1,0 0 0,-1 0 0,1 0 0,-1 0 0,0 0 0,0 1 0,-1-1 0,1 0-1,-1 1 1,0-1 0,0 1 0,0-1 0,0 1 0,0 0 0,-1 0 0,-3-4-1,5 7 2,1 0 0,0-1-1,0 1 1,0 0 0,-1 0-1,1-1 1,0 1 0,0 0 0,-1 0-1,1 0 1,0-1 0,0 1-1,-1 0 1,1 0 0,0 0-1,-1 0 1,1 0 0,0-1-1,-1 1 1,1 0 0,0 0-1,-1 0 1,1 0 0,0 0-1,-1 0 1,1 0 0,0 0-1,-1 0 1,1 0 0,0 0-1,-1 1 1,1-1 0,0 0 0,-1 0-1,1 0 1,0 0 0,0 0-1,-1 1 1,1-1 0,0 0-1,0 0 1,-1 0 0,1 1-1,0-1 1,0 0 0,0 1-1,-1-1 1,1 0 0,0 0-1,0 1 1,0-1 0,0 0-1,0 1 1,-1-1 0,1 0-1,0 1 1,0-1 0,3 22-40,1-15 53,1 0 0,-1-1 0,1 0 0,1 0 0,-1 0 0,1 0-1,0-1 1,1 0 0,-1 0 0,1-1 0,0 0 0,0 0 0,0 0 0,0-1-1,1 0 1,0-1 0,-1 0 0,1 0 0,0 0 0,0-1 0,0 0 0,0-1 0,0 0-1,0 0 1,15-2 0,-20 0-26,0 1 0,0 0 0,0-1 0,-1 0-1,1 1 1,-1-1 0,1 0 0,-1 0 0,0-1 0,0 1-1,0 0 1,0-1 0,0 1 0,0-1 0,-1 0 0,1 0-1,-1 1 1,0-1 0,0 0 0,0 0 0,0 0 0,1-4-1,-1 3-9,0-1 0,0 1 0,-1 0-1,1-1 1,-1 1 0,0-1 0,0 1-1,0-1 1,-1 1 0,0 0 0,1-1-1,-2 1 1,1 0 0,0 0 0,-3-5-1,4 8 23,0 1 0,0-1 0,-1 1 0,1-1 0,0 1 0,0-1 0,0 1 0,-1 0 0,1-1 0,0 1 0,0-1 0,-1 1 0,1 0-1,-1-1 1,1 1 0,0-1 0,-1 1 0,1 0 0,-1 0 0,1-1 0,0 1 0,-1 0 0,1 0 0,-1 0 0,1-1 0,-1 1 0,1 0 0,-1 0-1,1 0 1,-1 0 0,1 0 0,-1 0 0,1 0 0,-1 0 0,1 0 0,-1 0 0,1 0 0,-1 0 0,1 1 0,-1-1 0,1 0 0,-1 0-1,1 0 1,-1 1 0,1-1 0,0 0 0,-1 1 0,1-1 0,-1 0 0,1 1 0,0-1 0,-1 0 0,1 1 0,0-1 0,0 1 0,-1-1-1,1 1 1,0-1 0,0 0 0,-1 1 0,1-1 0,0 1 0,0-1 0,0 1 0,0-1 0,0 1 0,0-1 0,0 1 0,0 0 0,-7 38-172,6-27 55,0-8-266,1 1-1,-1-1 1,1 1 0,0-1 0,0 1 0,0 0-1,0-1 1,1 1 0,0-1 0,0 0 0,0 1-1,1-1 1,-1 0 0,1 1 0,0-1 0,0 0-1,0 0 1,6 7 0,2-3-6901</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02.751"/>
    </inkml:context>
    <inkml:brush xml:id="br0">
      <inkml:brushProperty name="width" value="0.025" units="cm"/>
      <inkml:brushProperty name="height" value="0.025" units="cm"/>
    </inkml:brush>
  </inkml:definitions>
  <inkml:trace contextRef="#ctx0" brushRef="#br0">1 0 11499,'0'0'11915,"56"31"-21332,-47-26-4100</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03.203"/>
    </inkml:context>
    <inkml:brush xml:id="br0">
      <inkml:brushProperty name="width" value="0.025" units="cm"/>
      <inkml:brushProperty name="height" value="0.025" units="cm"/>
    </inkml:brush>
  </inkml:definitions>
  <inkml:trace contextRef="#ctx0" brushRef="#br0">167 60 10858,'0'0'5424,"1"-9"-2851,3-25-560,-4 33-1951,0 0-1,0 1 1,0-1 0,0 1 0,0-1 0,0 0 0,0 1-1,-1-1 1,1 0 0,0 1 0,0-1 0,0 1 0,-1-1 0,1 1-1,0-1 1,-1 0 0,1 1 0,0-1 0,-1 1 0,1 0-1,-1-1 1,1 1 0,-1-1 0,1 1 0,-1 0 0,1-1-1,-1 1 1,1 0 0,-1-1 0,0 1 0,1 0 0,-1 0-1,0 0 1,1-1 0,-1 1 0,1 0 0,-1 0 0,0 0-1,1 0 1,-1 0 0,0 0 0,1 1 0,-1-1 0,1 0 0,-1 0-1,0 0 1,1 0 0,-2 1 0,-28 10 180,20-3-103,0-1-1,0 2 0,1 0 1,0 0-1,1 0 0,0 1 1,-13 20-1,16-23-43,1 0 0,0 0 0,1 0-1,-1 0 1,1 1 0,1 0 0,-1-1 0,1 1-1,1 0 1,-1 0 0,1 0 0,1 0 0,0 13-1,1-19-92,0-1-1,0 1 0,0 0 0,0 0 1,0-1-1,0 1 0,1-1 0,-1 1 1,1-1-1,-1 0 0,1 1 0,0-1 0,-1 0 1,1 0-1,0 0 0,0 0 0,0 0 1,0-1-1,0 1 0,0 0 0,0-1 1,0 0-1,0 1 0,0-1 0,0 0 0,0 0 1,3-1-1,62-1-1526,-65 2 1371,10-2-1084,-1 0-1,0 0 1,1-2-1,11-4 1,7-5-5040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25.634"/>
    </inkml:context>
    <inkml:brush xml:id="br0">
      <inkml:brushProperty name="width" value="0.025" units="cm"/>
      <inkml:brushProperty name="height" value="0.025" units="cm"/>
    </inkml:brush>
  </inkml:definitions>
  <inkml:trace contextRef="#ctx0" brushRef="#br0">0 1 13837,'0'0'11179,"47"8"-11083,-38-8-224,0 0-2082</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03.609"/>
    </inkml:context>
    <inkml:brush xml:id="br0">
      <inkml:brushProperty name="width" value="0.025" units="cm"/>
      <inkml:brushProperty name="height" value="0.025" units="cm"/>
    </inkml:brush>
  </inkml:definitions>
  <inkml:trace contextRef="#ctx0" brushRef="#br0">54 82 9865,'0'0'9706,"-5"7"-8335,3-3-1263,0-2-21,1 0 1,-1 0 0,1 0-1,0 0 1,-1 1 0,1-1 0,0 1-1,1-1 1,-1 1 0,0 3-1,1-5-45,0 0-1,1 1 0,-1-1 0,1 0 0,-1 0 0,1 0 0,-1 0 0,1 1 0,0-1 0,-1 0 0,1 0 0,0 0 0,0 0 0,0 0 1,0-1-1,0 1 0,0 0 0,0 0 0,0-1 0,0 1 0,0 0 0,0-1 0,1 1 0,-1-1 0,0 0 0,0 1 0,1-1 0,-1 0 1,0 0-1,0 0 0,2 0 0,6 2 63,0 0 1,1-1-1,-1-1 1,0 1-1,0-1 1,0-1-1,1 0 0,-1 0 1,0-1-1,16-5 1,-22 6-83,1-1 0,0 1-1,-1-1 1,1 0 0,-1 0 0,0 0 0,1 0 0,-1-1 0,0 1 0,0-1-1,-1 0 1,1 0 0,0 0 0,-1 0 0,0 0 0,0 0 0,0-1 0,0 1-1,0-1 1,-1 0 0,0 1 0,1-1 0,-1 0 0,-1 0 0,1 0 0,-1 0 0,1-6-1,-1 8 6,0 0 0,0-1 0,0 1 0,0 0 0,0-1 0,0 1 0,-1 0 0,1 0 0,-1-1 0,1 1 0,-1 0 0,0 0 0,0 0 0,0 0 0,0 0 0,0 0 0,-1 0 0,1 0 0,-3-2 0,2 3-5,-1 0 0,1 0 0,-1 0 1,1 0-1,-1 1 0,1-1 1,-1 1-1,0 0 0,1-1 1,-1 1-1,1 0 0,-1 1 0,0-1 1,1 0-1,-1 1 0,-4 1 1,-2 0 2,0 2 0,1-1 1,-1 1-1,1 0 0,0 1 1,0-1-1,0 2 0,-12 10 1,2 0 85,1 1-1,-18 22 1,33-36-95,-1-1 1,1 1-1,0 0 0,0 0 1,0 1-1,0-1 0,1 0 1,-1 1-1,1-1 0,0 1 0,0-1 1,0 1-1,0 0 0,0-1 1,1 1-1,0 0 0,0-1 1,0 1-1,1 6 0,0-8-77,0 1-1,0-1 1,1 1 0,-1-1-1,1 1 1,0-1-1,0 0 1,0 0 0,0 0-1,0 0 1,0 0-1,0 0 1,0 0-1,1-1 1,-1 1 0,1-1-1,-1 0 1,1 0-1,0 0 1,-1 0 0,1 0-1,0 0 1,0-1-1,0 1 1,3-1 0,17 3-2925,-1-2 1,1 0-1,25-3 1,-1-4-4799</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03.951"/>
    </inkml:context>
    <inkml:brush xml:id="br0">
      <inkml:brushProperty name="width" value="0.025" units="cm"/>
      <inkml:brushProperty name="height" value="0.025" units="cm"/>
    </inkml:brush>
  </inkml:definitions>
  <inkml:trace contextRef="#ctx0" brushRef="#br0">217 2 12011,'-8'0'3956,"2"0"-3639,-19-2 2013,-45 4-1,63-1-2062,-1 0 0,1 0 0,0 1 0,-1-1 0,1 2-1,0-1 1,0 1 0,0 0 0,1 1 0,-1-1 0,-10 9 0,17-12-265,-1 0 1,0 1 0,0-1 0,0 1 0,1-1 0,-1 1 0,0-1-1,1 1 1,-1 0 0,1-1 0,-1 1 0,0 0 0,1-1 0,0 1 0,-1 0-1,1 0 1,-1-1 0,1 1 0,0 0 0,-1 0 0,1 0 0,0 0-1,0-1 1,0 1 0,0 0 0,0 0 0,0 0 0,0 0 0,0 0 0,0-1-1,0 1 1,0 0 0,1 0 0,-1 0 0,0 0 0,0-1 0,1 1-1,-1 0 1,1 0 0,-1-1 0,1 1 0,-1 0 0,1 0 0,-1-1 0,1 1-1,0-1 1,-1 1 0,1-1 0,0 1 0,-1-1 0,1 1 0,0-1-1,0 1 1,0-1 0,-1 0 0,1 1 0,1-1 0,8 4-138,-1-1 0,1-1 1,19 4-1,-19-4-208,20 3-510,-19-4 693,-1 1-1,0 0 1,0 0 0,1 1 0,-2 0-1,1 1 1,0 0 0,-1 1 0,16 10 0,-24-15 204,0 1 0,0-1 1,0 1-1,-1 0 0,1 0 1,0-1-1,0 1 0,-1 0 1,1 0-1,0 0 0,-1 0 1,1 0-1,-1-1 0,1 1 1,-1 0-1,0 0 1,1 0-1,-1 1 0,0-1 1,0 0-1,0 0 0,0 0 1,1 0-1,-1 0 0,-1 0 1,1 0-1,0 0 0,0 0 1,0 0-1,-1 1 0,0 1 97,-1-1-1,1 0 1,-1 0-1,0 0 1,0 0-1,0 0 0,0-1 1,0 1-1,0 0 1,0-1-1,-5 3 0,-6 2 380,-1 0-1,-30 9 0,43-15-561,-51 13 91,17-10-5367,21-3-1638</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05.132"/>
    </inkml:context>
    <inkml:brush xml:id="br0">
      <inkml:brushProperty name="width" value="0.025" units="cm"/>
      <inkml:brushProperty name="height" value="0.025" units="cm"/>
    </inkml:brush>
  </inkml:definitions>
  <inkml:trace contextRef="#ctx0" brushRef="#br0">155 101 12043,'0'0'5163,"0"-8"-2857,0 5-2158,0 1-1,0 0 1,0-1 0,-1 1 0,1 0 0,-1-1-1,1 1 1,-1 0 0,0-1 0,0 1 0,0 0-1,0 0 1,0 0 0,-1 0 0,1 0 0,-1 0-1,1 0 1,-2-1 0,1 2-91,-1 0 0,1 0 1,0 0-1,0 0 0,0 0 0,0 0 1,-1 1-1,1-1 0,0 1 0,0 0 0,-1 0 1,1 0-1,0 0 0,-1 0 0,1 0 1,0 0-1,-1 1 0,1-1 0,0 1 0,0 0 1,-1-1-1,1 1 0,0 0 0,-2 2 0,-2 1 59,0 0-1,0 0 1,1 0-1,0 1 1,0 0-1,0 0 1,0 0-1,1 0 1,0 1 0,0 0-1,0 0 1,1 0-1,0 0 1,0 1-1,0-1 1,1 1-1,0-1 1,1 1-1,-1 0 1,1 0-1,0 7 1,1-13-107,1 1-1,-1-1 1,1 0 0,-1 1 0,1-1 0,-1 0 0,1 0 0,0 1 0,0-1 0,0 0 0,-1 0 0,1 0 0,0 0 0,0 0 0,1 0 0,-1 0 0,0-1 0,0 1 0,0 0 0,0 0 0,1-1 0,-1 1 0,0-1 0,1 1 0,-1-1 0,0 0 0,1 1 0,-1-1 0,1 0 0,-1 0 0,1 0-1,-1 0 1,0 0 0,1 0 0,-1-1 0,3 0 0,4 1 14,0-1 0,1 0 0,-1-1 0,0 0 0,10-3 0,-7-1-74,0 1 0,0-2-1,-1 0 1,0 0-1,0 0 1,0-2 0,-1 1-1,8-10 1,-11 12 39,-1 0 0,-1 0 0,1 0 0,-1-1 0,0 0 0,0 1 0,-1-1 0,0-1 0,0 1 0,-1 0 0,0-1 0,0 1 0,1-16 0,-3 23 12,1 0 0,-1 0 0,0-1 0,0 1 0,0 0 0,0 0 0,0 0 0,0 0 0,0 0 0,0-1-1,0 1 1,0 0 0,0 0 0,0 0 0,0 0 0,0 0 0,0-1 0,0 1 0,0 0 0,-1 0 0,1 0-1,0 0 1,0 0 0,0-1 0,0 1 0,0 0 0,0 0 0,0 0 0,0 0 0,0 0 0,-1 0 0,1 0-1,0 0 1,0-1 0,0 1 0,0 0 0,0 0 0,0 0 0,-1 0 0,1 0 0,0 0 0,0 0 0,0 0 0,0 0-1,0 0 1,-1 0 0,1 0 0,0 0 0,0 0 0,0 0 0,0 0 0,-1 0 0,1 0 0,0 0 0,-10 8 89,-7 14 104,10-14-59,2 0 1,-1 1-1,1 0 0,1 0 1,-1 0-1,2 1 0,-1-1 1,1 1-1,1 0 0,0 0 1,-2 15-1,4-24-120,0 0 1,1 0-1,-1 0 0,0 0 0,0 0 0,0 0 1,1 0-1,-1 0 0,0 0 0,1 0 0,-1-1 0,1 1 1,-1 0-1,1 0 0,0 0 0,-1-1 0,1 1 1,0 0-1,-1-1 0,1 1 0,0-1 0,0 1 1,0 0-1,1 0 0,30 6 137,36-10-83,-63 3-55,14-3-300,0-1 0,0-1 0,33-14 0,-34 12 70,0 1-1,1 0 1,26-4-1,-45 10 224,1 0-1,-1 0 0,0 0 1,1 0-1,-1 0 0,1 0 0,-1 0 1,0 0-1,1 0 0,-1 0 0,0 0 1,1 0-1,-1 0 0,0 0 1,1 0-1,-1 0 0,0 0 0,1 0 1,-1 1-1,0-1 0,1 0 1,-1 0-1,0 0 0,0 1 0,1-1 1,-1 0-1,0 0 0,0 1 0,1-1 1,-1 0-1,0 0 0,0 1 1,0-1-1,0 0 0,1 1 0,-1-1 1,0 0-1,0 1 0,0-1 0,0 0 1,0 1-1,0-1 0,0 0 1,0 1-1,0-1 0,0 0 0,0 1 1,0-1-1,0 0 0,0 1 0,0-1 1,0 0-1,0 1 0,0-1 1,-1 1-1,-5 12 265,1-4-19,-1-1 0,-1 0 0,1 0 0,-14 13 0,19-21 32,22-10 229,-12 0-517,-1 0 0,0 0 0,-1 0 0,0-1 0,-1 0 0,10-24 0,15-25-547,-31 60 547,1 0-1,-1-1 1,0 1 0,1 0-1,-1-1 1,1 1-1,-1 0 1,0-1 0,1 1-1,-1 0 1,1-1-1,-1 1 1,1 0 0,-1 0-1,1 0 1,-1-1 0,1 1-1,-1 0 1,1 0-1,-1 0 1,1 0 0,-1 0-1,1 0 1,-1 0-1,1 0 1,-1 0 0,1 0-1,-1 1 1,1-1-1,-1 0 1,1 0 0,-1 0-1,0 0 1,1 1 0,-1-1-1,1 0 1,-1 1-1,1-1 1,-1 0 0,1 1-1,19 18-224,-12-10 185,0-4 46,0 1 1,1-1 0,0-1 0,0 1-1,0-1 1,1-1 0,-1 0 0,1 0-1,-1-1 1,1-1 0,0 1 0,14-1-1,-17 0 0,0-1 0,-1 0-1,1 0 1,0-1 0,-1 1 0,1-2-1,0 1 1,-1-1 0,1 0 0,-1 0-1,0 0 1,0-1 0,0 0 0,0-1-1,0 1 1,0-1 0,-1 0 0,0 0-1,5-6 1,-8 9-2,-1-1 0,0 0 0,1 0 0,-1 1 0,0-1 0,0 0 0,0 0 0,0 0 0,-1 0 0,1 0 0,-1 0 0,1 0 0,-1 0 1,0 0-1,1-1 0,-1 1 0,0-2 0,-1 3-1,1 0 1,0-1 0,-1 1 0,1 0-1,-1 0 1,0 0 0,1 0 0,-1 0-1,0 0 1,1 0 0,-1 0 0,0 0-1,0 0 1,0 0 0,0 0 0,0 1-1,0-1 1,0 0 0,0 1 0,0-1-1,-2 0 1,0 0-3,0 0 0,0 1 0,-1-1 0,1 0 0,0 1 0,0 0 0,0 0 0,-1 0 0,1 0 0,0 1 1,0-1-1,-1 1 0,1 0 0,0 0 0,0 0 0,0 0 0,0 0 0,0 1 0,1-1 0,-6 4 0,2 0 19,1-1-1,0 1 1,0 0 0,1 1 0,-1-1 0,1 1-1,0 0 1,1 0 0,-1 0 0,1 0 0,0 1 0,-3 11-1,5-14-78,1-1-1,-1 0 0,1 0 0,0 0 1,0 0-1,0 0 0,0 1 0,1-1 0,-1 0 1,1 0-1,0 0 0,0 0 0,0 0 1,0 0-1,0 0 0,1-1 0,-1 1 1,1 0-1,0-1 0,0 1 0,0-1 1,0 1-1,0-1 0,1 0 0,-1 0 1,1 0-1,-1 0 0,1 0 0,0-1 1,2 2-1,4 1-1087,0 1 0,1-2 0,-1 1 0,16 2 0,13 0-5756</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06.476"/>
    </inkml:context>
    <inkml:brush xml:id="br0">
      <inkml:brushProperty name="width" value="0.025" units="cm"/>
      <inkml:brushProperty name="height" value="0.025" units="cm"/>
    </inkml:brush>
  </inkml:definitions>
  <inkml:trace contextRef="#ctx0" brushRef="#br0">15 0 14670,'0'0'2764,"-1"5"-1951,0 3-357,-4 26 1140,-2 50 1,7-76-1457,0-1 0,0 0 0,0 0 0,1 0 0,0 0 0,1 0 0,-1 0 0,1 0 0,1 0 0,-1-1 0,1 1 0,0-1 0,1 1 0,4 6 0,-5-11-78,-1 1 1,1-1-1,-1 0 1,1 0-1,0 0 1,0 0-1,0-1 0,0 1 1,0-1-1,1 0 1,-1 0-1,0 0 0,1 0 1,-1 0-1,0-1 1,1 1-1,-1-1 1,1 0-1,-1 0 0,1-1 1,-1 1-1,0-1 1,1 1-1,-1-1 1,0 0-1,1 0 0,-1-1 1,0 1-1,4-3 1,-1 1-38,1-1 0,0 0 0,-1-1 0,0 1 0,0-1 0,-1 0 1,1-1-1,-1 0 0,0 1 0,-1-2 0,1 1 0,3-7 0,-4 3 57,0 0 0,-1 1 0,0-1 0,-1-1 0,0 1 0,-1 0-1,1-15 1,-2 22-39,0 0 0,0 1 0,0-1 0,-1 0 0,1 1 0,-1-1 0,1 1 0,-1-1 0,0 0 0,0 1 0,0 0 0,-1-1 0,1 1 0,-3-3-1,3 3-26,-1 1-1,1 0 0,-1 0 1,1 0-1,-1 0 0,1 1 0,-1-1 1,0 0-1,0 1 0,1-1 0,-1 1 1,0-1-1,0 1 0,1 0 1,-1 0-1,0 0 0,0 0 0,0 0 1,0 0-1,1 1 0,-1-1 0,0 1 1,-3 0-1,4-1-15,0 1-1,1-1 1,-1 0 0,0 0 0,0 1-1,0-1 1,1 0 0,-1 1-1,0-1 1,1 1 0,-1-1 0,0 1-1,1 0 1,-1-1 0,0 1-1,1-1 1,-1 1 0,1 0 0,-1 0-1,1-1 1,0 1 0,-1 0-1,1 0 1,0-1 0,-1 1 0,1 0-1,0 0 1,0 0 0,0 0-1,0-1 1,0 1 0,0 0 0,0 0-1,0 0 1,0 0 0,0 0-1,0-1 1,1 1 0,-1 0 0,0 0-1,0 0 1,1-1 0,-1 1-1,1 0 1,-1 0 0,1 0 0,0 1-43,1 1 0,-1-1 0,1 0 0,0 0 0,-1 0 0,1 0 0,0 0 1,0 0-1,0 0 0,0 0 0,1-1 0,-1 1 0,4 1 0,4 0-919,0-1 0,0-1 0,0 1 0,18-1-1,18-4-7876,-14-5-1715</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06.977"/>
    </inkml:context>
    <inkml:brush xml:id="br0">
      <inkml:brushProperty name="width" value="0.025" units="cm"/>
      <inkml:brushProperty name="height" value="0.025" units="cm"/>
    </inkml:brush>
  </inkml:definitions>
  <inkml:trace contextRef="#ctx0" brushRef="#br0">203 63 11787,'0'0'7522,"-3"-9"-6577,1 0-682,2 6-180,0 0-1,-1 1 1,0-1-1,1 0 0,-1 0 1,0 0-1,-1 0 1,1 1-1,0-1 0,-1 0 1,1 1-1,-3-4 0,2 6 31,1-1-1,-1 0 1,1 0-1,-1 1 1,1-1-1,-1 1 0,0-1 1,1 1-1,-1 0 1,1-1-1,-1 1 1,0 0-1,1 0 0,-1 0 1,0 0-1,1 1 1,-1-1-1,0 0 1,1 1-1,-1-1 1,1 1-1,-1-1 0,-1 2 1,-36 17 1374,29-14-1315,1 1 0,0 0 0,0 1 0,1 0 1,0 0-1,0 1 0,1 0 0,0 0 0,-11 16 0,17-21-137,-1-1 0,1 1-1,0 0 1,0 0 0,0 0-1,0 0 1,0 0-1,0 0 1,1 0 0,-1 0-1,1 0 1,0 0 0,0 0-1,0 0 1,1 0-1,-1 0 1,1 0 0,0 0-1,-1 0 1,1 0 0,0 0-1,1 0 1,-1 0 0,0-1-1,1 1 1,0-1-1,0 1 1,-1-1 0,2 1-1,-1-1 1,0 0 0,0 0-1,1 0 1,-1 0-1,1 0 1,-1-1 0,1 1-1,0-1 1,3 1 0,-2 1-27,0-1 0,1 1 0,0-1 0,-1-1 0,1 1 0,0-1 0,0 0 0,0 0 0,0 0 0,0 0 0,0-1 0,0 0 0,0 0 0,0-1 0,0 1 0,0-1 0,0 0 0,0-1 0,0 1 0,0-1 0,-1 0 0,1 0 0,-1 0 0,1 0 0,-1-1 0,5-4 0,-1 1 14,0-1 0,-1-1 0,0 1 0,0-1 0,-1 0 0,0-1 0,0 1 0,-1-1 0,0 0 0,-1 0 0,7-20 0,-10 28-5,-1-1 0,1 1 0,0-1 0,-1 1 1,1-1-1,-1 1 0,0-1 0,0 0 0,1 1 0,-1-1 0,0 1 0,0-1 0,-1 0 0,1 1 1,0-1-1,0 1 0,-1-1 0,1 1 0,-1-1 0,1 1 0,-1-1 0,0 1 0,0-1 0,0 1 0,1 0 1,-1-1-1,0 1 0,-2-1 0,3 1-16,-1 1 0,0 0 0,1 0 0,-1 0 0,0-1 0,1 1 0,-1 0 1,0 0-1,1 0 0,-1 0 0,0 0 0,1 1 0,-1-1 0,0 0 0,1 0 0,-1 0 0,0 0 0,1 1 0,-1-1 1,1 0-1,-1 1 0,0-1 0,0 1 0,-16 24-128,14-18 80,1 0 0,0 1-1,0-1 1,0 1 0,1 0-1,1 0 1,-1-1 0,1 1-1,1 10 1,0-14-258,-1-1 1,1 0 0,0 0-1,0 0 1,0 0-1,0 0 1,0 0-1,1 0 1,-1 0 0,1-1-1,2 4 1,-3-5-273,1 1 1,-1-1 0,1 1 0,0-1-1,0 0 1,-1 0 0,1 0 0,0 0-1,0 0 1,0 0 0,0 0-1,0-1 1,0 1 0,0-1 0,0 1-1,0-1 1,0 0 0,3 0 0,10 0-5553</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07.538"/>
    </inkml:context>
    <inkml:brush xml:id="br0">
      <inkml:brushProperty name="width" value="0.025" units="cm"/>
      <inkml:brushProperty name="height" value="0.025" units="cm"/>
    </inkml:brush>
  </inkml:definitions>
  <inkml:trace contextRef="#ctx0" brushRef="#br0">174 0 9801,'0'0'4986,"-9"2"-2893,-1 3-1586,1-1 0,-1 1 1,1 0-1,0 1 0,0 0 0,0 1 0,1 0 1,0 0-1,0 1 0,1-1 0,0 2 0,1-1 1,-1 1-1,-6 13 0,8-14-309,1 0-1,-1 1 1,1 0-1,1-1 0,-1 1 1,2 1-1,-1-1 1,1 0-1,1 1 1,-1-1-1,2 1 1,-1-1-1,1 1 1,1-1-1,0 1 1,0-1-1,5 17 1,-5-23-192,0 0 1,1 0 0,-1 0 0,1 0 0,0-1 0,0 1 0,0 0-1,0-1 1,0 1 0,1-1 0,-1 0 0,1 0 0,-1 0 0,1 0-1,0 0 1,0-1 0,0 1 0,0-1 0,0 0 0,0 0 0,0 0-1,0 0 1,0 0 0,1-1 0,-1 1 0,0-1 0,1 0 0,-1 0 0,0 0-1,0 0 1,4-2 0,1 1-15,-1 0 1,0-1-1,0 0 0,0 0 1,0-1-1,-1 0 0,1 0 1,-1-1-1,1 1 0,-1-1 1,-1-1-1,1 1 0,5-7 1,-4 5-3,-1-1 0,-1 0 1,1 0-1,-1-1 1,0 1-1,-1-1 0,0-1 1,0 1-1,4-14 1,-10 11-29,-2 14-31,-2 4 117,0 0 0,1 1 0,-1 0 0,2 1 0,-1-1 0,1 1 0,1-1 0,0 1 0,0 0 0,0 1 0,1-1 0,1 0 0,0 1 0,0-1 0,1 1 1,0-1-1,2 18 0,-1-26-41,0 1 1,0 0 0,1 0 0,-1-1 0,1 1 0,-1-1 0,1 1 0,-1-1 0,1 0 0,0 0-1,-1 0 1,1 1 0,0-2 0,0 1 0,0 0 0,0 0 0,0-1 0,0 1 0,0-1 0,0 1-1,0-1 1,1 0 0,-1 0 0,0 0 0,0 0 0,0 0 0,4-1 0,2 0 13,0 0 0,0 0 0,0 0 0,0-1 0,15-6 0,-6-2-100,-1 1 1,0-2 0,-1 0 0,0-1 0,-1-1 0,0 0 0,-1-1 0,-1 0-1,0-1 1,13-21 0,-32 45 282,1 0-1,1 1 1,-1 0 0,2-1-1,-1 1 1,1 1-1,1-1 1,0 1 0,0-1-1,1 1 1,1 0 0,-1 0-1,2 19 1,0-29-224,1 1 1,-1-1-1,1 0 1,-1 1 0,1-1-1,0 0 1,-1 1-1,1-1 1,0 0-1,0 0 1,0 0-1,0 0 1,0 0-1,0 0 1,1 0-1,-1 0 1,0 0 0,0 0-1,1-1 1,-1 1-1,0 0 1,1-1-1,-1 1 1,3 0-1,36 2-7762,-25-5-562</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08.021"/>
    </inkml:context>
    <inkml:brush xml:id="br0">
      <inkml:brushProperty name="width" value="0.025" units="cm"/>
      <inkml:brushProperty name="height" value="0.025" units="cm"/>
    </inkml:brush>
  </inkml:definitions>
  <inkml:trace contextRef="#ctx0" brushRef="#br0">22 85 10698,'0'0'10132,"-5"9"-7548,-12 30-529,17-38-1995,0 0-1,0-1 0,0 1 0,0 0 1,1 0-1,-1 0 0,0 0 0,0-1 0,0 1 1,1 0-1,-1 0 0,0 0 0,1-1 0,-1 1 1,1 0-1,-1-1 0,1 1 0,-1 0 1,1-1-1,-1 1 0,1-1 0,0 1 0,-1 0 1,1-1-1,0 0 0,0 1 0,-1-1 1,1 1-1,0-1 0,0 0 0,-1 0 0,1 1 1,0-1-1,0 0 0,0 0 0,0 0 1,1 0-1,36 3 488,-34-3-457,12 1-61,0-2-1,-1 0 1,1-1-1,-1 0 1,26-8-1,-34 8-51,0 0 1,-1-1-1,0 0 0,0 0 1,1 0-1,-2-1 0,1 0 1,0 0-1,-1 0 0,0-1 1,0 0-1,0 0 0,-1 0 1,1-1-1,4-8 0,-7 12 26,-1 0-1,0 1 1,0-1-1,0 0 1,0 0-1,0 0 0,-1 0 1,1 0-1,-1 0 1,1-1-1,-1 1 1,0 0-1,1 0 1,-1 0-1,0 0 1,-1-1-1,1 1 0,0 0 1,0 0-1,-1 0 1,0 0-1,0-2 1,0 2-2,-1 0 0,1 1 1,-1-1-1,1 1 0,-1 0 1,0-1-1,1 1 0,-1 0 0,0 0 1,0 0-1,0 0 0,0 1 1,0-1-1,0 0 0,0 1 1,0-1-1,0 1 0,-3 0 1,-2-1-2,-1 1 1,1 0 0,-1 0 0,1 1 0,-1 0-1,1 0 1,0 1 0,-1 0 0,1 0-1,0 0 1,-9 6 0,5-1 60,0 1 1,0 0-1,1 1 0,0 0 0,-17 21 1,23-24 17,0 0 1,0-1 0,0 1 0,1 1-1,0-1 1,0 1 0,1-1-1,0 1 1,0 0 0,0-1 0,1 1-1,-1 14 1,2-19-71,0 1-1,0-1 1,1 0 0,-1 0-1,1 0 1,-1 0-1,1 0 1,0 0 0,-1 0-1,1 0 1,0 0 0,0 0-1,1 0 1,-1-1 0,0 1-1,1 0 1,-1-1-1,1 1 1,2 2 0,1-1-27,-1-1 1,1 1 0,-1-1-1,1 1 1,0-1 0,0-1-1,11 3 1,6 0-1359,1-2 0,44 0 0,-55-2 73,34-1-4089,3-6-3261</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09.073"/>
    </inkml:context>
    <inkml:brush xml:id="br0">
      <inkml:brushProperty name="width" value="0.025" units="cm"/>
      <inkml:brushProperty name="height" value="0.025" units="cm"/>
    </inkml:brush>
  </inkml:definitions>
  <inkml:trace contextRef="#ctx0" brushRef="#br0">174 201 10634,'1'-2'298,"-1"0"1,-1 0-1,1 0 1,0 1-1,0-1 1,-1 0-1,1 0 0,-1 1 1,1-1-1,-1 0 1,0 1-1,1-1 0,-1 1 1,0-1-1,0 1 1,0-1-1,0 1 1,-1 0-1,1-1 0,0 1 1,-1 0-1,1 0 1,-3-1-1,1 0-25,0 1 0,-1-1 1,1 1-1,-1 0 0,1 1 0,-1-1 0,1 1 0,-1-1 1,1 1-1,-1 0 0,-5 1 0,3-1-50,0 1-1,0 0 1,0 0-1,0 1 1,0-1-1,0 2 1,1-1 0,-1 0-1,1 1 1,-1 0-1,1 0 1,0 1-1,0 0 1,-5 4-1,8-5-144,0-1-1,0 1 0,1 0 0,-1 0 0,1 0 0,-1 0 0,1 0 0,0 0 0,0 0 1,0 1-1,0 3 0,1-6-67,0 0 1,0 0-1,0 0 1,0 0-1,0 0 1,1 0-1,-1 0 1,0 0-1,1 0 1,-1 0-1,1 0 1,-1 0-1,1 0 1,-1 0-1,1 0 1,-1 0-1,1-1 1,0 1-1,-1 0 1,1 0-1,0-1 1,0 1-1,0-1 1,0 1-1,-1-1 1,1 1-1,0-1 1,0 1-1,0-1 1,0 0-1,0 1 1,0-1-1,0 0 1,0 0-1,0 0 1,0 0-1,0 0 1,2 0-1,9 0 8,0 0 0,0-1 0,0-1-1,-1 0 1,1-1 0,0 0 0,-1 0 0,0-1 0,0-1 0,0 0-1,0 0 1,-1-1 0,0-1 0,13-10 0,1-2-44,-2-1 0,0-1 0,-1-1 1,28-39-1,-47 57 42,1 0 0,0-1 0,-1 0-1,1 1 1,-1-1 0,2-8 0,-4 12-10,0 1-1,0 0 0,0-1 0,0 1 1,0 0-1,1-1 0,-1 1 0,0 0 1,0-1-1,0 1 0,0 0 1,0-1-1,0 1 0,0 0 0,-1-1 1,1 1-1,0 0 0,0-1 0,0 1 1,0 0-1,0-1 0,0 1 1,-1 0-1,1 0 0,0-1 0,0 1 1,0 0-1,-1-1 0,1 1 0,0 0 1,0 0-1,-1 0 0,1-1 1,-1 1-1,-19 10 169,12-3-82,1 0 1,0 1 0,1 0-1,0 0 1,0 1 0,1 0 0,0 0-1,0 0 1,1 0 0,0 1-1,1 0 1,0 0 0,1-1-1,0 2 1,0-1 0,1 0 0,0 21-1,1-24-238,1-1-1,-1 1 0,1 0 1,1 0-1,-1 0 1,1-1-1,0 1 0,1 0 1,-1-1-1,1 0 0,1 0 1,4 7-1,-5-9-421,0 0 1,0-1-1,1 1 0,0-1 1,0 0-1,0 0 0,0-1 1,0 1-1,0-1 0,1 0 0,-1 0 1,1 0-1,-1 0 0,1-1 1,0 0-1,0 0 0,0 0 1,8 0-1,21-1-12714</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10.113"/>
    </inkml:context>
    <inkml:brush xml:id="br0">
      <inkml:brushProperty name="width" value="0.025" units="cm"/>
      <inkml:brushProperty name="height" value="0.025" units="cm"/>
    </inkml:brush>
  </inkml:definitions>
  <inkml:trace contextRef="#ctx0" brushRef="#br0">0 1 16303,'0'0'6065,"0"11"-5019,1 2-693,-1 1 0,2 0 0,0-1-1,0 1 1,10 25 0,-11-34-306,0-1-1,1 0 0,0 0 1,0 0-1,0 0 0,0-1 1,1 1-1,-1-1 0,1 1 1,0-1-1,0 0 0,0 0 1,0 0-1,1 0 0,-1-1 1,1 1-1,0-1 1,0 0-1,0 0 0,0 0 1,0-1-1,0 1 0,0-1 1,0 0-1,1 0 0,5 0 1,-3-2-42,1 1-1,0-1 1,0-1 0,-1 1 0,1-1 0,-1-1-1,0 1 1,0-1 0,0-1 0,0 1 0,0-1 0,0 0-1,-1-1 1,8-6 0,-4 4-88,0 0 0,0 0 1,1 1-1,17-7 0,-28 13 102,1-1 0,0 1 0,0 0 0,0 0 0,-1-1 0,1 1 0,0 0 0,0 0 0,-1 0 0,1 0 0,0 0 0,0 0 0,0 0 0,-1 0 0,1 1 0,0-1 0,0 0 0,0 0 0,-1 1 0,1-1 0,0 0-1,-1 1 1,1-1 0,0 1 0,-1-1 0,1 1 0,0-1 0,-1 1 0,1-1 0,-1 1 0,1 0 0,-1-1 0,1 1 0,-1 0 0,0-1 0,1 1 0,-1 0 0,1 1 0,7 41 931,-8-39-883,0 0 0,0 0 1,1 0-1,0 0 0,0 0 0,0 0 0,0 0 0,0 0 1,1-1-1,1 5 0,-1-7-59,0 1 0,0-1-1,0 0 1,0 0 0,0 0 0,0 0 0,1 0-1,-1 0 1,0-1 0,0 1 0,1-1 0,-1 1 0,0-1-1,1 0 1,-1 0 0,0 0 0,1 0 0,-1-1-1,0 1 1,0 0 0,1-1 0,-1 0 0,0 1-1,0-1 1,0 0 0,3-2 0,8-3-126,0-1 1,0 0-1,11-10 1,-15 10-158,4-2 17,-7 4 111,1 0 0,0 0 0,0 1 0,0 0-1,0 0 1,1 0 0,0 1 0,0 0 0,-1 1 0,1 0 0,12-2 0,-19 5 146,0-1-1,0 0 1,-1 1 0,1 0 0,0-1-1,0 1 1,0-1 0,-1 1 0,1 0-1,0 0 1,0-1 0,-1 1 0,1 0-1,-1 0 1,1 0 0,-1 0 0,1 0-1,-1-1 1,0 1 0,1 0 0,-1 0-1,0 0 1,0 0 0,1 0 0,-1 0-1,0 0 1,0 0 0,0 0 0,-1 2-1,1 42 202,-1-34-191,3 0-514,2-13-2484,5-19-4381,-2-7-3990</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10.488"/>
    </inkml:context>
    <inkml:brush xml:id="br0">
      <inkml:brushProperty name="width" value="0.025" units="cm"/>
      <inkml:brushProperty name="height" value="0.025" units="cm"/>
    </inkml:brush>
  </inkml:definitions>
  <inkml:trace contextRef="#ctx0" brushRef="#br0">0 1 6022,'0'0'16527</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26.477"/>
    </inkml:context>
    <inkml:brush xml:id="br0">
      <inkml:brushProperty name="width" value="0.025" units="cm"/>
      <inkml:brushProperty name="height" value="0.025" units="cm"/>
    </inkml:brush>
  </inkml:definitions>
  <inkml:trace contextRef="#ctx0" brushRef="#br0">1 1 5477,'0'0'15738,"0"10"-15402,4 30 294,1 1 0,3-1 0,1-1 0,1 0 0,26 61 0,-35-97-613,0-1 1,0 1-1,1 0 1,-1 0-1,1 0 1,0-1 0,-1 1-1,1-1 1,1 1-1,-1-1 1,0 0-1,0 0 1,1 0-1,-1 0 1,1 0 0,0 0-1,-1-1 1,1 1-1,0-1 1,0 0-1,0 0 1,0 0-1,0 0 1,0-1 0,0 1-1,1-1 1,-1 0-1,0 0 1,0 0-1,5 0 1,4-4 7,0 0 0,0 0 0,0-1 0,0-1 0,-1 0 0,15-10 0,-18 10-36,0 1-1,1-1 0,0 2 1,0-1-1,0 2 0,0-1 1,1 1-1,0 0 1,10-1-1,-18 4 9,0 1 0,0-1 0,0 1 1,0-1-1,0 1 0,0 0 0,0 0 0,-1-1 1,1 2-1,0-1 0,-1 0 0,1 0 1,0 0-1,-1 1 0,1-1 0,-1 1 0,0-1 1,1 1-1,-1 0 0,0-1 0,0 1 0,0 0 1,0 0-1,-1 0 0,1 0 0,0 0 0,-1-1 1,1 1-1,-1 0 0,0 1 0,0-1 0,0 2 1,1 1 33,0-1 0,-1 1 1,0-1-1,0 1 1,-1 0-1,1-1 1,-1 1-1,0-1 0,0 0 1,0 1-1,-1-1 1,0 0-1,1 1 0,-4 3 1,-2 0 80,0-1 1,-1 0 0,0-1-1,0 0 1,0 0-1,-1-1 1,0 0-1,0-1 1,0 1-1,0-2 1,-1 1 0,0-1-1,0-1 1,1 0-1,-1 0 1,-1-1-1,1 0 1,0-1-1,0 0 1,0-1-1,0 0 1,0 0 0,-14-5-1,20 4-180,1 0 0,-1 0 0,0 0 1,1 0-1,0-1 0,-1 0 0,1 0 0,0 1 0,1-2 0,-5-4 0,6 7-16,1 0 0,-1 1-1,1-1 1,-1 0-1,1 0 1,-1 1-1,1-1 1,0 0-1,-1 0 1,1 0-1,0 0 1,0 1 0,0-1-1,-1 0 1,1 0-1,0 0 1,0 0-1,0 0 1,1 0-1,-1 1 1,0-1-1,0 0 1,0 0 0,1 0-1,-1 0 1,0 1-1,1-1 1,-1 0-1,0 0 1,1 0-1,-1 1 1,1-1-1,0 0 1,-1 1-1,1-1 1,-1 1 0,1-1-1,0 0 1,-1 1-1,1-1 1,0 1-1,0 0 1,0-1-1,-1 1 1,1 0-1,0-1 1,0 1 0,0 0-1,0 0 1,0 0-1,-1 0 1,1 0-1,0 0 1,1 0-1,156-25-9348,-107 16 5013</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11.082"/>
    </inkml:context>
    <inkml:brush xml:id="br0">
      <inkml:brushProperty name="width" value="0.025" units="cm"/>
      <inkml:brushProperty name="height" value="0.025" units="cm"/>
    </inkml:brush>
  </inkml:definitions>
  <inkml:trace contextRef="#ctx0" brushRef="#br0">1 1 11915,'0'0'14670,"5"11"-13869,-1-1-631,1 0 0,-2 0 0,1 1 1,-2 0-1,1-1 0,-1 1 0,0 19 0,-2-28-156,0-1-1,0 0 1,0 0 0,0 1-1,0-1 1,0 0 0,0 0-1,0 1 1,1-1-1,-1 0 1,0 0 0,1 1-1,-1-1 1,1 0-1,-1 0 1,1 0 0,0 0-1,0 0 1,-1 0-1,1 0 1,0 0 0,0 0-1,0 0 1,0-1 0,0 1-1,0 0 1,0 0-1,2 0 1,-1-1 0,1 1 1,-1-1-1,1 0 1,-1 0-1,1 0 1,-1 0-1,1 0 0,-1-1 1,1 1-1,-1-1 1,1 0-1,-1 0 1,3-1-1,11-5 6,-1-1 1,0-1-1,16-12 0,-30 21-20,26-22-66,-20 16 31,1-1 1,-1 1-1,1 1 1,0 0-1,1 0 1,-1 0 0,1 1-1,0 0 1,16-4-1,-24 8 31,0 0-1,0 0 1,0 1 0,0-1-1,0 0 1,0 1-1,0-1 1,0 0 0,0 1-1,0-1 1,-1 1-1,1-1 1,0 1 0,0 0-1,-1-1 1,1 1-1,0 0 1,-1 0 0,1-1-1,0 1 1,-1 0-1,1 0 1,-1 0 0,0 0-1,1 0 1,-1-1 0,0 1-1,1 0 1,-1 0-1,0 0 1,0 0 0,0 0-1,0 0 1,0 0-1,0 1 1,2 49 148,-2-33-66,0-17-74,0 1 1,0-1-1,0 1 0,0-1 0,1 1 0,-1-1 0,0 1 1,1-1-1,-1 1 0,1-1 0,0 0 0,-1 1 1,1-1-1,0 0 0,0 0 0,0 1 0,-1-1 0,2 0 1,-1 0-1,0 0 0,0 0 0,0 0 0,0 0 0,1 0 1,-1-1-1,0 1 0,1 0 0,-1-1 0,0 1 1,1-1-1,-1 1 0,1-1 0,-1 0 0,1 1 0,-1-1 1,1 0-1,-1 0 0,1 0 0,-1 0 0,1-1 1,-1 1-1,1 0 0,-1 0 0,1-1 0,-1 1 0,2-2 1,11-3-174,-1 0 1,0-1 0,0 0 0,13-10 0,-5 4-757,-18 10 760,32-12-575,-35 13 733,1 1-1,-1 0 1,1-1-1,0 1 1,-1 0-1,1-1 0,-1 1 1,1 0-1,-1 0 1,1 0-1,0 0 1,-1 0-1,1 0 0,-1 0 1,1 0-1,0 0 1,-1 0-1,1 0 1,-1 0-1,1 0 1,0 0-1,-1 0 0,1 1 1,-1-1-1,1 0 1,-1 0-1,1 1 1,-1-1-1,1 0 0,-1 1 1,1-1-1,-1 1 1,1-1-1,-1 0 1,0 1-1,1-1 1,-1 1-1,0-1 0,1 1 1,-1-1-1,0 1 1,0 0-1,1-1 1,-1 1-1,0-1 0,0 2 1,0 11-132,0 12 311,0-9-3328</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11.766"/>
    </inkml:context>
    <inkml:brush xml:id="br0">
      <inkml:brushProperty name="width" value="0.025" units="cm"/>
      <inkml:brushProperty name="height" value="0.025" units="cm"/>
    </inkml:brush>
  </inkml:definitions>
  <inkml:trace contextRef="#ctx0" brushRef="#br0">137 19 8456,'0'0'3673,"-11"-1"-1260,-31-6-139,39 7-2079,0 0-1,1 0 1,-1 1 0,0-1-1,1 0 1,-1 1-1,1 0 1,-1 0 0,1 0-1,-1 0 1,1 0 0,0 0-1,-1 0 1,1 1 0,0-1-1,0 1 1,0 0 0,0-1-1,0 1 1,0 0 0,1 0-1,-1 0 1,1 1 0,-1-1-1,1 0 1,0 1 0,-2 3-1,-1 3 230,0 0-1,1 1 1,0-1-1,1 1 1,-2 13-1,3-21-382,1 0-1,-1 0 0,1 1 0,0-1 0,0 0 1,0 0-1,0 0 0,0 0 0,0 0 1,1 1-1,-1-1 0,1 0 0,0 0 0,-1 0 1,1 0-1,0 0 0,0 0 0,0 0 0,0-1 1,1 1-1,-1 0 0,0 0 0,4 2 0,-3-3-16,0-1-1,1 1 0,-1 0 0,0-1 0,1 1 1,-1-1-1,0 0 0,1 0 0,-1 0 0,0 0 0,1 0 1,-1-1-1,0 1 0,1-1 0,-1 1 0,0-1 1,1 0-1,-1 0 0,0 0 0,0 0 0,0 0 1,0 0-1,2-2 0,3-2-56,-1 0 0,0 0 0,1 0 0,-2-1-1,1 0 1,-1 0 0,0-1 0,0 1 0,-1-1 0,1 0 0,-2 0 0,1-1 0,-1 1 0,0-1-1,-1 1 1,1-1 0,-2 0 0,1 0 0,0-15 0,-2 22 41,0 1-1,0-1 1,0 1 0,0-1 0,0 0-1,0 1 1,0-1 0,0 1-1,0-1 1,0 1 0,-1-1 0,1 0-1,0 1 1,0-1 0,-1 1-1,1-1 1,0 1 0,-1-1 0,1 1-1,-1-1 1,1 1 0,-1 0-1,1-1 1,0 1 0,-1 0 0,1-1-1,-1 1 1,0 0 0,1 0-1,-1-1 1,1 1 0,-1 0 0,1 0-1,-1 0 1,0 0 0,1 0-1,-1-1 1,1 1 0,-1 0 0,0 1-1,1-1 1,-1 0 0,1 0-1,-1 0 1,0 0 0,1 0 0,-1 1-1,1-1 1,-1 0 0,1 0-1,-1 1 1,0 0 0,-2 0 35,1 0 1,-1 0-1,1 0 0,0 1 1,-1-1-1,1 1 1,0 0-1,0-1 0,0 1 1,-3 4-1,4-4 8,-1 1 0,1-1 0,-1 1 0,1 0 0,0-1-1,0 1 1,0 0 0,0 0 0,1 0 0,-1 0 0,1-1 0,0 1 0,0 0 0,0 0-1,0 0 1,0 0 0,1 0 0,0 3 0,0-4-30,0 0 0,0-1 0,0 1 1,0-1-1,1 1 0,-1-1 0,0 1 0,1-1 0,-1 0 0,1 1 0,-1-1 1,1 0-1,0 0 0,0 0 0,-1-1 0,1 1 0,0 0 0,0-1 1,0 1-1,0-1 0,0 0 0,0 1 0,0-1 0,-1 0 0,1 0 0,3-1 1,6 1-234,0-2 0,0 0 1,-1 0-1,1-1 1,-1 0-1,0-1 0,0 0 1,15-8-1,-14 6-109,1 0-1,1 1 0,-1 0 1,25-4-1,-36 9 360,0 0 1,0 0 0,0 1-1,0-1 1,0 0-1,-1 1 1,1-1-1,0 1 1,0-1 0,0 1-1,-1-1 1,1 1-1,0 0 1,0-1-1,-1 1 1,1 0-1,-1 0 1,1 0 0,-1-1-1,1 1 1,-1 0-1,1 0 1,-1 0-1,0 0 1,1 0 0,-1 0-1,0 0 1,0 0-1,0-1 1,0 1-1,0 0 1,0 0-1,0 0 1,0 0 0,0 2-1,-1 50 982,1-36-476,0-16-521,0 0 0,1 0 0,-1 0-1,1-1 1,-1 1 0,1 0 0,-1 0 0,1 0 0,-1 0-1,1 0 1,0-1 0,0 1 0,-1 0 0,1 0 0,0-1 0,0 1-1,0-1 1,0 1 0,0-1 0,0 1 0,0-1 0,0 0-1,0 1 1,0-1 0,0 0 0,0 0 0,0 1 0,0-1-1,0 0 1,0 0 0,0 0 0,0-1 0,0 1 0,0 0 0,0 0-1,0 0 1,0-1 0,2 0 0,42-11-284,4-14-818,-37 18 777,0 1-1,1 1 1,0 0-1,0 0 1,20-4 0,-33 10 369,1 0 0,-1 1 1,0-1-1,1 0 0,-1 1 1,1-1-1,-1 1 0,1-1 1,-1 0-1,0 1 0,1-1 1,-1 1-1,0-1 0,0 1 1,1-1-1,-1 1 1,0-1-1,0 1 0,0-1 1,0 1-1,0 0 0,0-1 1,1 1-1,-1-1 0,0 1 1,-1-1-1,1 1 0,0 0 1,0-1-1,0 1 0,0-1 1,0 1-1,0-1 0,-1 1 1,1-1-1,-1 1 0,-6 32-49,5-25 3,2-7-744,0 0 1290</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12.173"/>
    </inkml:context>
    <inkml:brush xml:id="br0">
      <inkml:brushProperty name="width" value="0.025" units="cm"/>
      <inkml:brushProperty name="height" value="0.025" units="cm"/>
    </inkml:brush>
  </inkml:definitions>
  <inkml:trace contextRef="#ctx0" brushRef="#br0">0 80 14926,'0'0'9663,"8"8"-8724,-5-5-913,-1 1-1,1-1 1,1 0-1,-1 0 1,0-1-1,1 1 1,-1-1-1,1 1 1,0-1-1,0 0 0,0 0 1,0-1-1,0 1 1,0-1-1,0 0 1,1 0-1,-1-1 1,0 1-1,0-1 1,1 0-1,-1 0 1,1 0-1,-1-1 1,0 1-1,0-1 1,1 0-1,-1 0 1,0-1-1,0 1 1,6-4-1,-3 0-36,1 0 0,-1 0 1,0-1-1,0 0 0,6-8 0,-10 11-39,-1 0 1,1 0-1,-1-1 1,0 1-1,0 0 1,0-1 0,0 0-1,-1 1 1,1-1-1,-1 0 1,0 0-1,0 1 1,0-9-1,-1 11 46,0 0-1,-1 0 1,1 1-1,-1-1 1,1 0-1,-1 0 1,1 0-1,-1 0 1,1 0-1,-1 1 0,0-1 1,0 0-1,1 1 1,-1-1-1,0 0 1,0 1-1,0-1 1,0 1-1,1-1 1,-1 1-1,0 0 1,0-1-1,0 1 1,0 0-1,0 0 1,0-1-1,0 1 1,0 0-1,0 0 1,0 0-1,0 0 1,0 0-1,0 1 1,0-1-1,0 0 1,0 0-1,-1 1 1,-41 11 90,37-9 26,0 1 0,1 0 0,-1 1 0,1-1 0,0 1 0,0 0 1,0 1-1,0-1 0,1 1 0,0 0 0,0 0 0,1 0 0,0 0 0,0 1 0,0-1 0,1 1 1,0 0-1,0 0 0,1 0 0,0 0 0,0 0 0,0 0 0,1 11 0,2-16-135,-1-1-1,0 1 1,0 0-1,1-1 1,-1 1-1,0-1 1,1 1-1,0-1 0,-1 0 1,1 0-1,0 1 1,0-1-1,0 0 1,-1-1-1,1 1 1,0 0-1,0-1 1,0 1-1,0-1 0,0 1 1,1-1-1,-1 0 1,0 0-1,0 0 1,0 0-1,0 0 1,2-1-1,7 1-981,0-1 0,0 1-1,0-2 1,12-3 0,10-9-4563,0-4-3400</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12.769"/>
    </inkml:context>
    <inkml:brush xml:id="br0">
      <inkml:brushProperty name="width" value="0.025" units="cm"/>
      <inkml:brushProperty name="height" value="0.025" units="cm"/>
    </inkml:brush>
  </inkml:definitions>
  <inkml:trace contextRef="#ctx0" brushRef="#br0">52 38 11851,'0'0'2563,"-8"7"-1149,-22 23-42,29-29-1245,-1 0 1,1 0-1,0 1 0,0-1 0,0 1 0,0-1 0,0 1 0,0-1 0,1 1 1,-1 0-1,0-1 0,1 1 0,-1 0 0,1 0 0,0-1 0,-1 4 0,1-5-66,1 1 0,-1 0-1,0 0 1,0 0-1,1-1 1,-1 1 0,1 0-1,-1 0 1,1-1-1,-1 1 1,1 0-1,-1-1 1,1 1 0,-1 0-1,1-1 1,0 1-1,-1-1 1,1 1 0,0-1-1,0 0 1,-1 1-1,1-1 1,1 1 0,2 0 65,1 0 1,0 0 0,0 0 0,-1 0 0,1-1-1,0 0 1,0 0 0,6-1 0,-3 0-336,-1-1 1,0-1 0,0 0 0,0 0-1,0 0 1,0-1 0,-1 0-1,1 0 1,-1 0 0,8-9-1,-10 10 163,0 0 1,0-1-1,-1 0 0,1 1 0,-1-2 1,0 1-1,0 0 0,0 0 0,0-1 1,-1 0-1,0 1 0,0-1 0,0 0 1,-1 0-1,0 0 0,1-6 0,-3 11 233,0 0-1,-1 1 1,1-1-1,0 0 1,-1 0 0,1 1-1,0-1 1,0 1-1,-1-1 1,1 1-1,0-1 1,0 1 0,0 0-1,0-1 1,0 1-1,0 0 1,0 0-1,-1 1 1,-2 3 69,0 0-1,1 0 1,0 0 0,0 0 0,1 0-1,-1 1 1,1 0 0,0-1-1,1 1 1,-1 0 0,1 0 0,0 10-1,0-12-202,1 0 0,0 0 0,0 0 0,0 1 0,1-1 0,0 0 0,-1 0 0,1 0 0,1 0 0,-1 0-1,0 0 1,1 0 0,0 0 0,0-1 0,0 1 0,1-1 0,-1 1 0,1-1 0,3 3 0,2 2-172,-1 0 0,1 0 0,-2 1 0,1 0 0,-1 0 0,-1 1 0,1-1 0,-2 1 0,1 0 0,-1 1 0,-1-1 0,4 19 1,-3-9 158,-1-1 0,-1 0 0,-1 1 0,-1 0 0,-1-1 0,-3 28 1,2-38 296,-1 0 0,0 0 1,0 0-1,-1 0 0,0-1 1,-9 15-1,12-20-227,0-1 0,0 0 0,0 0 0,-1 0-1,1 0 1,-1 0 0,1 0 0,-1-1 0,0 1 0,0 0 0,0-1 0,1 0-1,-1 1 1,-1-1 0,1 0 0,0 0 0,0 0 0,0 0 0,-1 0 0,1-1-1,0 1 1,-1-1 0,1 1 0,0-1 0,-1 0 0,1 0 0,-1 0 0,1 0-1,0 0 1,-1-1 0,-4 0 0,5-1-91,0 1 0,1-1 0,-1 0 0,0 0 0,1 1 1,-1-1-1,1 0 0,0 0 0,-1 0 0,1-1 0,0 1 0,0 0 0,0 0 0,1-1 0,-2-3 0,-8-44-42,8 39 8,-4-23-138,0 11-96,2 0-1,1 0 0,1-1 0,1 1 1,2-27-1,-1 45 217,1-1 0,0 1 0,0 0 0,0 0-1,1-1 1,0 1 0,0 0 0,0 1 0,1-1 0,0 0 0,0 0 0,0 1-1,0 0 1,1 0 0,-1 0 0,1 0 0,0 0 0,0 1 0,1 0 0,-1-1-1,1 2 1,0-1 0,-1 0 0,1 1 0,0 0 0,0 0 0,9-1 0,112-27-6213,-82 17-673</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13.365"/>
    </inkml:context>
    <inkml:brush xml:id="br0">
      <inkml:brushProperty name="width" value="0.025" units="cm"/>
      <inkml:brushProperty name="height" value="0.025" units="cm"/>
    </inkml:brush>
  </inkml:definitions>
  <inkml:trace contextRef="#ctx0" brushRef="#br0">230 1 16367,'0'0'5189,"-10"0"-4366,6 0-751,0 0 1,-1 0 0,1 0 0,0 1 0,0-1 0,0 1 0,0 0 0,0 0-1,0 1 1,0-1 0,0 1 0,1 0 0,-1 0 0,0 0 0,1 0 0,-1 1-1,1-1 1,0 1 0,0 0 0,0 0 0,0 0 0,-3 6 0,-10 11 201,2 0 0,0 0-1,1 1 1,1 1 0,1 0 0,1 1 0,1 0 0,2 1 0,0-1 0,1 1 0,1 1 0,-2 36-1,7-58-317,0 1 0,0-1 0,0 0-1,1 0 1,-1 0 0,1 0-1,0-1 1,0 1 0,0 0-1,0 0 1,1 0 0,-1-1-1,1 1 1,-1 0 0,1-1-1,0 0 1,0 1 0,0-1-1,0 0 1,1 0 0,-1 0 0,1 0-1,-1-1 1,1 1 0,-1-1-1,1 1 1,0-1 0,0 0-1,5 2 1,6 0-1202,0 0 0,1-1 0,-1-1 0,30 0 0,17-1-4845</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13.818"/>
    </inkml:context>
    <inkml:brush xml:id="br0">
      <inkml:brushProperty name="width" value="0.025" units="cm"/>
      <inkml:brushProperty name="height" value="0.025" units="cm"/>
    </inkml:brush>
  </inkml:definitions>
  <inkml:trace contextRef="#ctx0" brushRef="#br0">232 58 9801,'0'0'10832,"6"-9"-8547,17-26-444,-23 35-1817,0-1-1,0 1 0,1 0 1,-1-1-1,0 1 1,0 0-1,0-1 0,0 1 1,0 0-1,1-1 0,-1 1 1,0 0-1,0-1 0,0 1 1,0 0-1,0-1 0,0 1 1,0 0-1,0-1 1,0 1-1,0-1 0,0 1 1,-1 0-1,1-1 0,0 1 1,0 0-1,0 0 0,0-1 1,-1 1-1,1 0 0,0-1 1,0 1-1,0 0 0,-1 0 1,1-1-1,0 1 1,0 0-1,-1 0 0,1-1 1,0 1-1,-1 0 0,1 0 1,0 0-1,-1 0 0,1 0 1,0-1-1,-1 1 0,1 0 1,0 0-1,-1 0 1,1 0-1,0 0 0,-1 0 1,1 0-1,-1 0 0,1 0 1,0 0-1,-1 0 0,1 1 1,-24 1 624,7 5-641,-1 1 0,1 1 0,1 0 0,-1 1 0,2 1 0,-1 0 0,2 1 0,0 1 0,0 0 0,1 1 0,0 0 0,-11 19 0,21-29 17,0 1 0,1 0 0,-1 0 0,1 0 0,0 0 0,-2 9 0,4-13-20,0 0 0,-1 0 0,1 0 1,0 0-1,0 0 0,0 0 0,0 0 0,0 0 0,1 0 1,-1 0-1,0 0 0,0 0 0,1 1 0,-1-1 1,1 0-1,-1 0 0,0-1 0,1 1 0,0 0 1,-1 0-1,1 0 0,0 0 0,-1 0 0,1-1 0,0 1 1,0 0-1,0-1 0,0 1 0,0 0 0,-1-1 1,1 1-1,0-1 0,0 0 0,0 1 0,1-1 1,-1 0-1,0 1 0,1-1 0,14 2-305,0 0-1,0-1 1,0 0 0,0-2-1,0 0 1,0-1-1,0 0 1,28-9 0,-20 4-2902,0-1 0,35-19 0,-38 14-1762,-6-1-2642</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14.176"/>
    </inkml:context>
    <inkml:brush xml:id="br0">
      <inkml:brushProperty name="width" value="0.025" units="cm"/>
      <inkml:brushProperty name="height" value="0.025" units="cm"/>
    </inkml:brush>
  </inkml:definitions>
  <inkml:trace contextRef="#ctx0" brushRef="#br0">1 17 9577,'0'0'13132,"83"0"-12203,-38-1 0,3 0-384,7 0-289,-3-1-256,-5-1-320,-8 0-1890,-6 2-961,-15-2-1986,-11 1-1826</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14.520"/>
    </inkml:context>
    <inkml:brush xml:id="br0">
      <inkml:brushProperty name="width" value="0.025" units="cm"/>
      <inkml:brushProperty name="height" value="0.025" units="cm"/>
    </inkml:brush>
  </inkml:definitions>
  <inkml:trace contextRef="#ctx0" brushRef="#br0">1 0 9897,'0'0'12620,"57"11"-12331,-12-15-97,4 1 0,10 3-64,-5 0-128,-1 0-609,1 0-1280,-8 0-1314,-4 0-3396</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14.865"/>
    </inkml:context>
    <inkml:brush xml:id="br0">
      <inkml:brushProperty name="width" value="0.025" units="cm"/>
      <inkml:brushProperty name="height" value="0.025" units="cm"/>
    </inkml:brush>
  </inkml:definitions>
  <inkml:trace contextRef="#ctx0" brushRef="#br0">352 0 8616,'0'0'6203,"3"12"-3683,16 41-947,-6-16-598,-1 1 0,8 41 0,-18-70-843,-1 1 1,0-1 0,0 1 0,0 0 0,-2-1 0,1 1 0,-1 0 0,0-1 0,-1 1 0,0-1 0,-1 1 0,0-1 0,0 0 0,-6 10 0,-6 3-23,-1 1 0,-1-2 0,-1 0 0,-1-1 0,-1-1 0,-22 16 0,-3-1-2660,-93 53 0,69-51-5260</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21.884"/>
    </inkml:context>
    <inkml:brush xml:id="br0">
      <inkml:brushProperty name="width" value="0.025" units="cm"/>
      <inkml:brushProperty name="height" value="0.025" units="cm"/>
    </inkml:brush>
  </inkml:definitions>
  <inkml:trace contextRef="#ctx0" brushRef="#br0">24 1 1441,'-22'15'9385,"22"-14"-9200,0-1 0,0 0 1,-1 0-1,1 1 0,0-1 0,0 0 0,0 1 0,0-1 0,0 0 0,0 0 0,0 1 1,0-1-1,0 0 0,0 1 0,0-1 0,0 0 0,0 1 0,0-1 0,0 0 0,0 1 1,0-1-1,0 0 0,0 0 0,0 1 0,0-1 0,0 0 0,1 0 0,-1 1 1,0-1-1,0 0 0,0 0 0,1 1 0,-1-1 0,0 0 0,0 0 0,1 0 0,-1 1 1,0-1-1,19 7 3977,7-1-4328,61 4 1235,115 0 0,-148-9-4164,-9-1-3518,-36 0 4307,-38 0-2525</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27.019"/>
    </inkml:context>
    <inkml:brush xml:id="br0">
      <inkml:brushProperty name="width" value="0.025" units="cm"/>
      <inkml:brushProperty name="height" value="0.025" units="cm"/>
    </inkml:brush>
  </inkml:definitions>
  <inkml:trace contextRef="#ctx0" brushRef="#br0">71 15 13068,'0'0'5723,"-8"2"-3801,5-1-1817,-1 0 0,1 0 0,0 0-1,0 1 1,0-1 0,0 1 0,0 0 0,0 0 0,0 0 0,0 0 0,1 0-1,-1 1 1,1-1 0,-1 1 0,1-1 0,0 1 0,0 0 0,1 0 0,-1 0-1,0 0 1,1 0 0,0 1 0,0-1 0,0 0 0,0 1 0,0-1 0,1 0-1,-1 1 1,1-1 0,0 6 0,0-5 32,0 0-1,0 0 1,0 0-1,0 0 1,0 0-1,1 0 1,0 0-1,0 0 1,0-1-1,0 1 1,1 0 0,-1-1-1,1 1 1,2 3-1,-2-6-115,-1 1 0,1-1 0,0 0 0,0 0 0,-1 0-1,1 0 1,0 0 0,0 0 0,0-1 0,0 1 0,0-1 0,0 1-1,0-1 1,0 0 0,0 1 0,1-1 0,-1 0 0,0 0 0,0-1-1,0 1 1,0 0 0,0-1 0,0 1 0,0-1 0,0 0 0,0 0-1,0 0 1,2-1 0,4-3 9,-1 1-1,0-1 0,0 0 1,-1-1-1,1 1 0,-1-1 1,0-1-1,-1 1 0,0-1 1,7-11-1,33-63-98,-39 71-366,-6 14 415,0 63 274,9 71 0,-6-116-149,1 0 0,1 0 0,1 0 1,1-1-1,0 0 0,2-1 0,14 25 0,21 22-36,-23-35-59,26 49 1,-42-72 7,-1 1 1,0-1-1,-1 1 1,0 0-1,-1 0 1,0 0 0,0 0-1,-1 0 1,0 0-1,-1 13 1,-1-21 6,1 0 0,-1 0 0,1-1 1,-1 1-1,0 0 0,0-1 0,0 1 1,0-1-1,0 1 0,0-1 0,0 0 1,-1 1-1,1-1 0,0 0 0,-1 0 1,1 0-1,-1 0 0,1 0 0,-1 0 0,1 0 1,-1 0-1,0-1 0,0 1 0,1 0 1,-1-1-1,0 0 0,0 1 0,0-1 1,1 0-1,-1 0 0,0 0 0,-3-1 1,-3 1 120,0 0 0,1-1 1,-1 0-1,1 0 1,-1 0-1,-14-6 0,10 1-84,0-1-1,0-1 0,1 0 0,0 0 0,0-1 1,1 0-1,0-1 0,0 0 0,1 0 1,-10-17-1,12 18-89,1-1-1,0 0 1,1 0-1,0 0 1,0-1-1,1 0 1,1 0 0,-1 0-1,2 0 1,0 0-1,0-1 1,0-20 0,3 26-58,0 0 1,0 0 0,1 0 0,0 0-1,0 0 1,0 1 0,0-1 0,1 1-1,0 0 1,1 0 0,-1 0 0,1 0-1,0 0 1,0 1 0,5-6 0,10-6-1590,1 1 0,32-20 0,4-3-6500,-11 2-6937</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22.229"/>
    </inkml:context>
    <inkml:brush xml:id="br0">
      <inkml:brushProperty name="width" value="0.025" units="cm"/>
      <inkml:brushProperty name="height" value="0.025" units="cm"/>
    </inkml:brush>
  </inkml:definitions>
  <inkml:trace contextRef="#ctx0" brushRef="#br0">0 22 9065,'0'0'10377,"58"22"-9512,-13-22-416,9 0-289,-2 0-96,8-5-128,-5-2-1442,-2-1-1633,-8-2-1921,-6-4-2532</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22.603"/>
    </inkml:context>
    <inkml:brush xml:id="br0">
      <inkml:brushProperty name="width" value="0.025" units="cm"/>
      <inkml:brushProperty name="height" value="0.025" units="cm"/>
    </inkml:brush>
  </inkml:definitions>
  <inkml:trace contextRef="#ctx0" brushRef="#br0">93 24 9513,'0'0'6358,"10"-6"-4885,-4 3-1262,-2 1-120,-1 0-1,1 1 1,-1-1 0,1 0-1,0 1 1,0 0-1,0 0 1,0 0 0,-1 1-1,1-1 1,0 1 0,0 0-1,0 0 1,0 0-1,0 0 1,0 1 0,0 0-1,7 2 1,16 7 367,2 0-66,-1 1 0,-1 1 0,0 1 0,43 28 0,-69-41-350,0 1 0,0 0 0,0-1-1,0 1 1,0 0 0,0-1 0,0 1 0,0 0-1,0 0 1,0 0 0,-1 0 0,1 0-1,0 0 1,-1 0 0,1 0 0,0 0 0,-1 0-1,1 0 1,-1 0 0,0 1 0,1-1 0,-1 0-1,0 0 1,0 0 0,0 1 0,1-1-1,-2 0 1,1 0 0,0 0 0,0 1 0,0-1-1,0 0 1,-1 0 0,1 0 0,0 1 0,-1-1-1,1 0 1,-1 0 0,0 0 0,1 0-1,-1 0 1,0 0 0,0 0 0,1 0 0,-1 0-1,0 0 1,-2 1 0,-5 3 234,0 1 0,-1-2 0,0 1 1,1-1-1,-11 3 0,6-2-378,-35 15-191,-100 48 1188,81-25-3093,55-34 543,0 1 0,1 1 0,-11 11 0,15-13-5392</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25.708"/>
    </inkml:context>
    <inkml:brush xml:id="br0">
      <inkml:brushProperty name="width" value="0.025" units="cm"/>
      <inkml:brushProperty name="height" value="0.025" units="cm"/>
    </inkml:brush>
  </inkml:definitions>
  <inkml:trace contextRef="#ctx0" brushRef="#br0">13 13 8904,'8'-13'6032,"-5"14"-1422,-4 22-512,0-11-4654,-9 49 1843,6-44-739,1 0 0,-1 27 0,4-43-540,0-1 1,0 0-1,0 1 0,0-1 0,0 1 0,0-1 0,0 0 0,0 1 0,0-1 0,1 0 0,-1 1 1,0-1-1,0 0 0,0 0 0,0 1 0,1-1 0,-1 0 0,0 1 0,0-1 0,1 0 1,-1 0-1,0 0 0,0 1 0,1-1 0,-1 0 0,0 0 0,1 0 0,-1 0 0,0 1 1,1-1-1,-1 0 0,0 0 0,1 0 0,-1 0 0,0 0 0,1 0 0,-1 0 0,20-4 151,16-14-33,-17 2-143,0-2 0,22-26 1,2-3-201,-43 47 217,0 0 0,0 0-1,0-1 1,0 1 0,0 0 0,0 0 0,1 0 0,-1-1 0,0 1-1,0 0 1,0 0 0,0 0 0,1 0 0,-1 0 0,0 0 0,0-1-1,0 1 1,1 0 0,-1 0 0,0 0 0,0 0 0,1 0 0,-1 0-1,0 0 1,0 0 0,0 0 0,1 0 0,-1 0 0,0 0 0,0 0-1,1 0 1,-1 0 0,0 0 0,0 0 0,0 0 0,1 0 0,-1 0-1,0 1 1,0-1 0,0 0 0,1 0 0,-1 0 0,0 0 0,0 0-1,0 1 1,0-1 0,1 0 0,2 17 72,-5 38 183,0-32-121,2-21-122,0 0 1,0 0 0,0 0 0,0 0 0,0 0-1,0 0 1,1 0 0,-1-1 0,1 1-1,-1 0 1,1 0 0,0 0 0,0 0 0,-1 0-1,1-1 1,1 1 0,-1 0 0,0-1-1,0 1 1,2 1 0,0-2 3,0 0-1,-1 0 1,1 0-1,0 0 1,0 0-1,0-1 1,0 1-1,0-1 1,-1 0-1,1 0 1,0 0-1,0 0 1,6-2-1,-2 1-10,-1-1 0,1 0 0,0-1-1,-1 1 1,1-2 0,-1 1-1,0-1 1,0 1 0,0-2 0,0 1-1,-1-1 1,1 1 0,-1-2 0,5-6-1,30-25-203,-43 42 203,0 0 0,0 0 0,1 0 0,0 0 0,0 0 0,-2 10 0,-1 0 32,3-12-48,1 0 0,0 1 0,0-1 0,0 1 0,0-1 0,0 1 0,1 0 0,-1-1 0,1 1 1,0-1-1,0 1 0,1 4 0,0-7-199,0 0 0,-1 0 0,1 0 1,0 1-1,0-1 0,-1 0 1,1 0-1,0-1 0,0 1 1,0 0-1,0 0 0,0 0 1,1-1-1,-1 1 0,0 0 1,0-1-1,0 1 0,0-1 0,1 0 1,-1 1-1,0-1 0,1 0 1,-1 0-1,0 0 0,1 0 1,-1 0-1,0 0 0,0 0 1,1 0-1,-1 0 0,0 0 1,1-1-1,-1 1 0,0-1 0,2 0 1,18-8-5956,1-4-2984</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26.379"/>
    </inkml:context>
    <inkml:brush xml:id="br0">
      <inkml:brushProperty name="width" value="0.025" units="cm"/>
      <inkml:brushProperty name="height" value="0.025" units="cm"/>
    </inkml:brush>
  </inkml:definitions>
  <inkml:trace contextRef="#ctx0" brushRef="#br0">115 17 4965,'0'0'18967,"-8"-4"-18545,6 2-397,1 1 1,-1 0 0,0 0-1,1 0 1,-1 0 0,0 0-1,0 0 1,0 0 0,0 1-1,0-1 1,0 0 0,0 1-1,0 0 1,0 0 0,0-1 0,0 1-1,0 0 1,0 1 0,0-1-1,0 0 1,0 1 0,0-1-1,0 1 1,0-1 0,0 1-1,0 0 1,0 0 0,1 0-1,-1 0 1,0 0 0,1 0-1,-1 1 1,1-1 0,-1 0-1,1 1 1,-1-1 0,1 1-1,0 0 1,0-1 0,0 1-1,-2 3 1,-1 2 193,-1 1 1,2 0-1,-1 0 0,1 1 1,0-1-1,0 1 0,1-1 1,1 1-1,-1 0 0,1 0 1,1 11-1,0-19-214,0-1 1,0 1-1,0 0 1,0 0-1,0 0 1,1 0-1,-1 0 1,0 0-1,1-1 1,-1 1-1,1 0 1,-1 0-1,1-1 1,-1 1-1,1 0 1,0-1-1,-1 1 1,1 0-1,0-1 1,-1 1-1,1-1 1,0 1-1,0-1 1,-1 1-1,1-1 1,1 1-1,29 1 99,-24-3-101,-1 1 0,0-2 1,0 1-1,0-1 0,0 0 0,0 0 0,10-6 0,-10 4-23,-1 0-1,1-1 0,-1 1 1,0-1-1,0 0 0,0 0 0,-1-1 1,0 0-1,0 1 0,0-1 1,-1 0-1,0-1 0,0 1 0,0-1 1,-1 1-1,3-13 0,-7 19 19,1 0 1,0 0-1,0 1 0,-1-1 1,1 0-1,0 1 0,0 0 1,-1-1-1,1 1 0,0-1 1,0 1-1,0 0 0,0 0 1,0 0-1,-1 1 0,-3 3 54,1-1-1,0 1 1,1-1-1,-1 1 0,1 0 1,0 0-1,0 1 1,0-1-1,1 1 0,0-1 1,0 1-1,1 0 0,-1 0 1,1 0-1,0 6 1,1-11-48,1 0 0,-1-1 1,1 1-1,-1 0 0,1-1 1,-1 1-1,1 0 0,0-1 1,-1 1-1,1-1 0,0 1 1,-1-1-1,1 1 1,0-1-1,0 0 0,0 1 1,-1-1-1,1 0 0,0 0 1,0 1-1,0-1 0,0 0 1,0 0-1,-1 0 1,1 0-1,0 0 0,0 0 1,0 0-1,0-1 0,0 1 1,-1 0-1,1 0 0,0-1 1,0 1-1,0 0 0,1-2 1,33-10-22,-4-9-278,-23 15 261,0 0-1,1 0 1,-1 1-1,1 0 1,0 0 0,0 1-1,1 0 1,0 1-1,-1 0 1,1 1-1,0-1 1,14 0 0,-23 4 41,0-1 0,0 1 0,0-1 0,0 1 0,0-1 0,0 1 0,0 0 0,-1-1 0,1 1 0,0 0 0,0 0 0,-1 0 0,1-1 0,0 1 0,-1 0 0,1 0 0,-1 0 0,1 0 0,-1 0 0,1 0 0,-1 0 0,0 0 0,1 1 0,-1-1 0,0 0 0,0 0 1,0 0-1,0 0 0,0 0 0,0 2 0,0 43 244,0-35-138,0-11-111,0 0 0,0 1 0,0-1 0,0 0 0,0 1 0,0-1 0,0 0 0,0 1 0,0-1 1,0 0-1,0 0 0,1 1 0,-1-1 0,0 0 0,0 1 0,0-1 0,0 0 0,1 0 0,-1 1 1,0-1-1,0 0 0,1 0 0,-1 0 0,0 1 0,0-1 0,1 0 0,-1 0 0,0 0 0,1 0 1,-1 0-1,0 0 0,1 1 0,-1-1 0,0 0 0,1 0 0,-1 0 0,1 0 0,17-4 49,14-11-262,61-46-1411,-93 61 1626,1-1 0,-1 1 0,0 0 0,0 0-1,0 0 1,1 0 0,-1 0 0,0 0 0,0 0 0,1 0 0,-1 0 0,0 0 0,0 0 0,0 0 0,1 0 0,-1 0 0,0 0 0,0 0 0,1 0 0,-1 0 0,0 0 0,0 1 0,0-1 0,1 0 0,-1 0 0,0 0 0,0 0 0,0 0 0,0 0 0,1 1 0,-1-1 0,0 0 0,0 0 0,0 0 0,0 1 0,0-1 0,0 0 0,0 0 0,1 0 0,-1 1 0,0-1 0,0 0 0,0 0 0,0 0 0,0 1 0,0-1-1,0 0 1,0 0 0,0 1 0,0 19 444,-8 19 294,4-25-832,-3 10 451,5-6-4252,13-18-8675</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26.923"/>
    </inkml:context>
    <inkml:brush xml:id="br0">
      <inkml:brushProperty name="width" value="0.025" units="cm"/>
      <inkml:brushProperty name="height" value="0.025" units="cm"/>
    </inkml:brush>
  </inkml:definitions>
  <inkml:trace contextRef="#ctx0" brushRef="#br0">21 83 9353,'0'0'15027,"-4"9"-13393,-12 27-449,16-35-1148,0 0 0,0-1 0,0 1 0,0 0 0,0 0 0,0 0 0,0 0 0,0 0 0,0 0 0,0-1 0,0 1 0,1 0 0,-1 0 0,0 0-1,1 0 1,-1-1 0,1 1 0,-1 0 0,0 0 0,1-1 0,0 1 0,-1 0 0,1-1 0,-1 1 0,1-1 0,0 1 0,-1 0 0,1-1 0,0 0 0,0 1 0,0-1 0,-1 1 0,1-1 0,0 0 0,0 0 0,0 1 0,0-1 0,-1 0 0,3 0-1,36 3 192,-35-3-183,4 0-73,1 0-1,-1-1 1,0 0 0,0 0-1,0-1 1,0 0 0,0 0-1,0-1 1,0 0 0,-1 0-1,1-1 1,11-7 0,-15 7-25,0 1 1,0-1 0,0 1-1,0-1 1,-1 0 0,0-1-1,1 1 1,-1-1-1,-1 1 1,1-1 0,-1 0-1,0 0 1,0 0 0,0 0-1,-1 0 1,1 0-1,-1-1 1,-1 1 0,1-1-1,-1-6 1,0 12 50,0-1-1,0 0 1,0 0 0,0 0-1,0 1 1,0-1 0,0 0-1,0 0 1,0 1 0,-1-1-1,1 0 1,0 0 0,-1 1-1,1-1 1,0 0 0,-1 1-1,1-1 1,-1 0 0,1 1-1,-1-1 1,1 1 0,-1-1-1,0 1 1,1-1 0,-1 1-1,0-1 1,1 1 0,-1 0-1,0-1 1,-26 2 8,20 2 28,0-1 0,0 1-1,1 0 1,-1 1 0,-9 5 0,4 1 165,1 0 1,0 0 0,1 1-1,-17 22 1,23-27-82,0 0 1,0 0-1,1 1 0,0-1 1,0 1-1,1 0 0,0 0 1,0 0-1,0 0 0,1 0 1,-1 15-1,2-20-111,1 0 1,-1 0-1,1 0 0,-1 0 1,1 0-1,-1 0 0,1 0 1,0 0-1,0 0 1,0 0-1,0-1 0,0 1 1,1 0-1,-1 0 0,1-1 1,-1 1-1,1-1 0,-1 0 1,1 1-1,0-1 0,-1 0 1,1 0-1,0 0 0,0 0 1,0 0-1,0 0 0,0-1 1,0 1-1,0-1 0,0 1 1,3-1-1,10 3-353,0-2-1,0 0 1,21-1 0,-20 0-479,35-6-3388,-2-12-3618,-20 2 331</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28.308"/>
    </inkml:context>
    <inkml:brush xml:id="br0">
      <inkml:brushProperty name="width" value="0.025" units="cm"/>
      <inkml:brushProperty name="height" value="0.025" units="cm"/>
    </inkml:brush>
  </inkml:definitions>
  <inkml:trace contextRef="#ctx0" brushRef="#br0">30 3 9449,'-3'-1'5794,"-2"6"-4024,-5 7-1012,8-7-490,0 0 0,0 0 0,1 1 0,-1-1 0,1 1 0,0 0 0,1-1-1,-1 1 1,1-1 0,0 1 0,1 0 0,1 9 0,-1-13-206,-1 1 0,1-1 1,1 0-1,-1 1 0,0-1 0,0 0 0,1 0 1,-1 0-1,1 0 0,0 0 0,0-1 1,0 1-1,0 0 0,0-1 0,0 1 0,0-1 1,0 0-1,0 0 0,1 0 0,-1 0 1,0 0-1,1 0 0,-1 0 0,1-1 0,-1 1 1,1-1-1,-1 0 0,1 0 0,4 0 1,2-1-1,-1 1 1,1-1 0,0-1 0,-1 0-1,1 0 1,-1 0 0,0-1 0,1-1-1,-2 1 1,1-1 0,0-1 0,12-8 0,-10 5-50,0-1 1,0 1 0,-1-1-1,-1-1 1,1 0 0,-2 0 0,1-1-1,6-12 1,-20 37 305,1 0 0,1 0 0,0 0 0,1 1 0,0 0 0,0 20 0,1 4 396,4 59-1,0-83-671,1 0-1,0 0 1,2 0-1,6 16 1,-7-22-72,0 1 1,-1 0-1,0 0 1,0 0-1,-1 0 1,0 0-1,-1 0 0,0 0 1,-1 1-1,-1 19 1,0-27 27,0 0 0,0 0 0,1 0 0,-2-1 0,1 1 0,0 0 0,-1-1 0,1 1 0,-1-1 0,0 0-1,0 1 1,0-1 0,0 0 0,0 0 0,0 0 0,0 0 0,-1-1 0,-3 3 0,1-1 10,0-1-1,-1-1 0,1 1 1,0-1-1,0 1 1,-1-1-1,1-1 0,-1 1 1,-9-1-1,8-1 59,-1 1-1,0-1 1,0 0-1,1-1 1,-1 0-1,0 0 1,1-1-1,0 1 1,0-2 0,0 1-1,0-1 1,0 0-1,1-1 1,-8-5-1,10 6-57,0 0 0,0 0-1,1-1 1,-1 0 0,1 1-1,0-1 1,1 0 0,-1 0-1,1-1 1,0 1 0,0 0-1,0-1 1,1 0 0,0 1-1,0-1 1,0 0 0,1 1 0,0-1-1,0 0 1,0 1 0,1-1-1,0 0 1,0 1 0,0-1-1,1 0 1,0 1 0,0 0-1,0-1 1,1 1 0,0 0 0,0 0-1,0 1 1,0-1 0,1 1-1,0-1 1,0 1 0,0 0-1,0 0 1,1 1 0,-1-1-1,1 1 1,10-5 0,6-2-325,1 1 1,0 0-1,1 2 1,0 1-1,0 0 1,47-3-1,7-3-7661,-33 2-1381</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29.712"/>
    </inkml:context>
    <inkml:brush xml:id="br0">
      <inkml:brushProperty name="width" value="0.025" units="cm"/>
      <inkml:brushProperty name="height" value="0.025" units="cm"/>
    </inkml:brush>
  </inkml:definitions>
  <inkml:trace contextRef="#ctx0" brushRef="#br0">0 86 5894,'0'0'2124,"6"-9"321,1-1-1535,17-28 1700,-9 10 2871,-20 70-922,3-11-3897,-1-14-360,0-3-136,0 0 1,1 1-1,1-1 0,1 18 1,-1-30-155,1 0 0,1 1 1,-1-1-1,0 0 1,1 1-1,-1-1 0,1 0 1,-1 0-1,1 1 0,0-1 1,0 0-1,0 0 1,0 0-1,1 0 0,-1 0 1,1 0-1,-1 0 1,1-1-1,-1 1 0,1-1 1,0 1-1,0-1 1,0 1-1,0-1 0,0 0 1,0 0-1,0 0 1,0 0-1,0 0 0,1-1 1,-1 1-1,4 0 0,1-1 2,1 1 0,-1-2-1,1 1 1,-1-1-1,1-1 1,-1 1-1,0-1 1,1 0-1,-1-1 1,0 0-1,0 0 1,-1 0-1,1-1 1,-1 0-1,1-1 1,-1 1 0,-1-1-1,7-6 1,-6 5-9,0 0 0,0 0 0,-1-1 1,0 0-1,0 0 0,-1 0 1,1 0-1,-2-1 0,1 0 0,-1 1 1,0-1-1,-1-1 0,0 1 1,0 0-1,1-17 0,-3 25-6,0 0 0,0 1 0,0-1 0,-1 0 0,1 0 0,0 1 1,0-1-1,0 0 0,-1 0 0,1 1 0,0-1 0,0 0 0,0 0 0,-1 0 0,1 0 0,0 1 0,0-1 0,-1 0 0,1 0 0,0 0 0,-1 0 0,1 0 0,0 0 1,0 0-1,-1 0 0,1 0 0,0 0 0,-1 0 0,1 0 0,0 0 0,0 0 0,-1 0 0,1 0 0,0 0 0,-1 0 0,1 0 0,0 0 0,0-1 0,-1 1 0,1 0 1,0 0-1,0 0 0,-1 0 0,1-1 0,0 1 0,0 0 0,0 0 0,-1 0 0,1-1 0,0 1 0,0 0 0,0 0 0,0-1 0,0 1 0,-1 0 0,1-1 0,0 1 1,0 0-1,0 0 0,0-1 0,0 1 0,0 0 0,0-1 0,0 1 0,0-1 0,-15 23-1,12-14 46,0 0 0,1 0 1,0 0-1,0 1 0,1-1 0,0 1 0,1-1 0,0 1 0,0-1 0,1 1 1,0-1-1,0 0 0,1 1 0,3 7 0,-3-11-30,0-1 1,0 0-1,0 1 0,1-1 0,0 0 1,0-1-1,0 1 0,0 0 0,1-1 1,-1 0-1,1 0 0,0 0 0,0 0 0,0-1 1,0 1-1,0-1 0,1 0 0,-1 0 1,1-1-1,-1 1 0,1-1 0,0 0 0,0 0 1,-1-1-1,1 1 0,5-1 0,-4 0-6,-1 1-1,0-1 0,0 0 1,1-1-1,-1 1 1,0-1-1,0 0 0,0 0 1,0-1-1,0 0 0,0 0 1,0 0-1,0 0 0,-1-1 1,1 1-1,-1-1 1,0 0-1,1-1 0,-1 1 1,-1-1-1,1 0 0,-1 0 1,1 0-1,-1 0 0,0 0 1,-1-1-1,1 0 0,-1 1 1,0-1-1,0 0 1,0 0-1,-1 0 0,1 0 1,-1 0-1,-1-1 0,1-4 1,-1 7-7,1-4 7,-1 0-1,1 0 0,-2 0 1,1-1-1,-2-6 0,1 12-7,1 1 0,0 0 1,-1 0-1,1-1 0,-1 1 0,1 0 0,-1 0 0,1 0 0,-1-1 0,0 1 0,0 0 0,0 0 0,1 0 0,-1 0 0,0 0 0,0 1 0,0-1 1,-1 0-1,1 0 0,0 1 0,0-1 0,0 0 0,0 1 0,-1 0 0,1-1 0,0 1 0,0-1 0,-1 1 0,1 0 0,0 0 0,-1 0 1,1 0-1,0 0 0,-3 0 0,3 1 9,0 0 0,-1-1 0,1 1 0,0 0 1,0 0-1,0 0 0,0 0 0,0 0 0,0 0 1,0 0-1,1 0 0,-1 0 0,0 0 0,0 0 0,1 1 1,-1-1-1,1 0 0,-1 0 0,1 1 0,0-1 0,-1 0 1,1 1-1,0-1 0,0 0 0,0 1 0,0-1 1,0 1-1,0-1 0,1 3 0,-1-1 29,0 0 1,0 0-1,0 0 0,1 0 1,-1 0-1,1-1 0,0 1 0,0 0 1,0 0-1,0 0 0,0 0 1,1-1-1,2 5 0,0-4-26,1-1-1,0 1 1,0-1-1,0 0 1,0 0-1,0 0 1,0-1-1,0 0 1,1 0-1,-1 0 0,0 0 1,1-1-1,-1 0 1,1 0-1,8-2 1,-1 1-92,-1-1 1,1-1-1,-1 0 1,0-1-1,19-8 1,-12 3 10,-2-1 1,24-17-1,-36 24 61,1-2-1,-1 1 1,0 0-1,0-1 1,-1 0-1,1 0 1,-1-1-1,0 1 1,-1-1-1,7-12 1,-10 15 13,-19 18 203,16-11-200,0 0 0,1 0 1,-1 0-1,1 0 0,0 1 0,0-1 0,1 1 0,-1-1 1,1 1-1,0 0 0,0-1 0,1 1 0,-1 9 0,1-12-7,1 0 0,-1 0-1,1 0 1,0 0-1,0 0 1,-1 0-1,1 0 1,0 0 0,1 0-1,-1-1 1,0 1-1,1 0 1,-1-1 0,1 1-1,-1-1 1,1 1-1,-1-1 1,1 0-1,0 0 1,0 0 0,0 0-1,0 0 1,0 0-1,0 0 1,0-1 0,0 1-1,0-1 1,0 1-1,0-1 1,0 0-1,0 0 1,4 0 0,4 1-9,0-1 1,0 0-1,0-1 1,1 0 0,-1-1-1,0 0 1,-1 0-1,1-1 1,0 0 0,13-7-1,-16 7 4,-1-1-1,0 0 0,0 0 1,0 0-1,0-1 1,-1 0-1,0 0 0,0 0 1,0 0-1,-1-1 1,1 0-1,-1 0 1,-1 0-1,1-1 0,3-10 1,-5 1 18,-11 14 22,7 2-27,0 1-1,0 0 0,0 0 0,1 0 1,-1 0-1,0 0 0,0 0 0,1 0 1,-1 1-1,1-1 0,-3 3 0,1-1 9,1 1 0,-1-1 0,1 0 0,0 1 0,0-1 0,0 1 0,1-1 0,-1 1 0,1 0 0,0 0 0,0 0 0,0-1 0,0 1 0,1 0 0,0 0 0,0 0 0,0 0 1,0 0-1,0 0 0,1 0 0,0 0 0,0 0 0,0 0 0,0 0 0,1 0 0,-1-1 0,1 1 0,0-1 0,0 1 0,0-1 0,1 0 0,-1 1 0,1-1 0,-1-1 0,1 1 0,0 0 0,1-1 0,-1 1 0,0-1 0,1 0 0,-1 0 0,1 0 0,-1-1 0,1 1 0,0-1 0,0 0 0,6 1 0,0 0-31,-1 0 1,1-1-1,0 0 1,-1-1-1,1 0 1,12-2-1,-20 2-231,0-1 0,-1 1 0,1-1 0,0 0 0,0 1 0,0-1 0,-1 0 0,1 0 0,0 0 0,-1 0 0,1 0 0,-1-1 1,1 1-1,-1 0 0,2-3 0,-2 2-502,0 0 1,0 0 0,0 0 0,0 0 0,-1 0 0,1 0 0,-1-1 0,1 1 0,-1 0-1,0 0 1,0 0 0,0-1 0,0 1 0,0 0 0,-1 0 0,0-4 0,-5-14-6424</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30.073"/>
    </inkml:context>
    <inkml:brush xml:id="br0">
      <inkml:brushProperty name="width" value="0.025" units="cm"/>
      <inkml:brushProperty name="height" value="0.025" units="cm"/>
    </inkml:brush>
  </inkml:definitions>
  <inkml:trace contextRef="#ctx0" brushRef="#br0">1 1 11883,'0'0'13389,"59"16"-17841,-50-5-1346,2 2-5541</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30.435"/>
    </inkml:context>
    <inkml:brush xml:id="br0">
      <inkml:brushProperty name="width" value="0.025" units="cm"/>
      <inkml:brushProperty name="height" value="0.025" units="cm"/>
    </inkml:brush>
  </inkml:definitions>
  <inkml:trace contextRef="#ctx0" brushRef="#br0">212 54 14318,'0'0'6091,"-8"-8"-4084,-24-25-662,30 31-1285,0 1-1,1 0 1,-1 0-1,0 0 1,0 0-1,0 0 1,1 0 0,-1 0-1,0 1 1,0-1-1,0 1 1,0-1-1,0 1 1,-1 0 0,1 0-1,0 0 1,0 0-1,0 0 1,0 0-1,0 1 1,0-1-1,0 0 1,0 1 0,0 0-1,0 0 1,0-1-1,1 1 1,-1 0-1,0 0 1,0 1-1,1-1 1,-1 0 0,1 1-1,-1-1 1,1 1-1,-1-1 1,1 1-1,0-1 1,-2 4-1,-2 1 212,1 1-1,0 0 0,0 0 1,1 0-1,0 0 0,0 0 1,0 1-1,-1 9 0,4-16-249,-1 1 0,1-1-1,0 1 1,0-1-1,0 0 1,0 1 0,0-1-1,1 0 1,-1 1-1,0-1 1,1 1 0,-1-1-1,1 0 1,-1 0-1,1 1 1,-1-1 0,1 0-1,0 0 1,0 0-1,0 1 1,0-1 0,-1 0-1,1 0 1,2 1-1,-1-1-2,1 1 0,0-1-1,0 0 1,0 0-1,-1 0 1,1 0-1,0 0 1,0 0-1,0-1 1,6 1 0,0-1-171,0 0 0,0 0 1,-1-1-1,1-1 1,0 1-1,0-1 0,8-4 1,-17 6 115,1 0 0,0-1-1,-1 1 1,1-1 0,-1 1 0,1 0 0,0 0 0,-1-1-1,1 1 1,0 0 0,-1 0 0,1 0 0,0-1 0,0 1 0,-1 0-1,1 0 1,0 0 0,-1 0 0,1 1 0,0-1 0,-1 0-1,1 0 1,0 0 0,0 0 0,-1 1 0,1-1 0,-1 0 0,1 1-1,0-1 1,-1 1 0,1-1 0,-1 0 0,2 2 0,0 23-220,-3-12 309,1 25 399,-2 0 0,-1 0 0,-16 72 0,16-99-370,1 0 0,-2-1 0,1 0 0,-1 0 0,-1 0 0,0 0 0,0-1 0,-1 1 0,0-1 0,-1-1-1,0 1 1,0-1 0,-1 0 0,0-1 0,0 0 0,0 0 0,-1-1 0,-15 8 0,23-13-62,0 0 1,-1-1-1,1 1 1,-1-1 0,1 1-1,-1-1 1,1 1-1,-1-1 1,1 0 0,-1 0-1,1 0 1,-1 0-1,1 0 1,-1 0 0,0 0-1,1-1 1,-1 1-1,1 0 1,-1-1 0,1 1-1,0-1 1,-1 0-1,1 1 1,-1-1-1,1 0 1,0 0 0,0 0-1,-1 0 1,1 0-1,0 0 1,0 0 0,0-1-1,0 1 1,0 0-1,1 0 1,-1-1 0,0 1-1,1-1 1,-1 1-1,0 0 1,1-1 0,0 1-1,-1-1 1,1-2-1,-3-9 9,0-1 1,2 0-1,-1 1 0,2-16 0,0 13-47,-1 5-251,0-1 0,2 1 0,-1-1 0,1 1 0,1 0-1,0-1 1,1 1 0,0 0 0,1 0 0,0 0 0,0 1 0,10-16 0,-8 17-785,1 0 1,0 1 0,1-1 0,0 2 0,0-1 0,1 1 0,0 0-1,13-7 1,15-8-5357</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31.136"/>
    </inkml:context>
    <inkml:brush xml:id="br0">
      <inkml:brushProperty name="width" value="0.025" units="cm"/>
      <inkml:brushProperty name="height" value="0.025" units="cm"/>
    </inkml:brush>
  </inkml:definitions>
  <inkml:trace contextRef="#ctx0" brushRef="#br0">93 33 10954,'0'0'14665,"-10"10"-13144,2 1-1253,-1-1-1,1 1 0,1 0 1,0 1-1,0 0 0,1 0 0,1 0 1,0 1-1,0 0 0,2 0 1,-1 0-1,2 0 0,-2 17 1,3-14-177,0-11-71,1 1 0,-1 0 0,1-1 0,0 1 0,1 0 0,0-1 0,1 9 0,-1-13-16,0 0 0,-1 1-1,1-1 1,0 0 0,0 1-1,0-1 1,0 0 0,1 0-1,-1 0 1,0 0 0,0 0-1,1 0 1,-1 0-1,0 0 1,1-1 0,-1 1-1,1 0 1,-1-1 0,1 1-1,-1-1 1,1 0 0,-1 0-1,1 1 1,0-1-1,-1 0 1,1 0 0,-1 0-1,1-1 1,0 1 0,-1 0-1,2-1 1,3 0-60,0-1 1,0 1-1,0-1 0,-1 0 0,1-1 1,-1 0-1,1 1 0,-1-2 1,6-3-1,-6 3-78,0 1 0,0-1 0,1 1 0,-1 1 0,1-1 1,0 1-1,9-3 0,-15 6 139,1-1 1,-1 0-1,0 1 1,1-1-1,-1 0 1,0 1-1,1-1 1,-1 1-1,0-1 0,1 0 1,-1 1-1,0-1 1,0 1-1,0-1 1,1 1-1,-1-1 1,0 1-1,0-1 1,0 1-1,0-1 1,0 1-1,0-1 1,0 1-1,0-1 1,0 1-1,0-1 1,0 1-1,0-1 1,0 1-1,-1-1 1,1 1-1,0-1 1,0 1-1,-1-1 0,1 0 1,0 1-1,-1 0 1,-6 21 352,2-12-262,1 1 1,0 0 0,1 0 0,0 0-1,1 0 1,0 1 0,0 14 0,2-25-118,0-1 0,0 1 1,1-1-1,-1 0 1,0 1-1,1-1 1,-1 1-1,0-1 0,1 0 1,-1 1-1,1-1 1,-1 0-1,0 0 0,1 1 1,-1-1-1,1 0 1,-1 0-1,1 1 0,-1-1 1,1 0-1,-1 0 1,1 0-1,-1 0 1,1 0-1,-1 0 0,1 0 1,-1 0-1,1 0 1,-1 0-1,1 0 0,-1 0 1,1 0-1,-1-1 1,1 1-1,-1 0 0,0 0 1,1 0-1,-1-1 1,1 1-1,-1 0 1,1-1-1,-1 1 0,1-1 1,21-10-1834,-6-4-203,-1 0 0,0 0 0,-1-2 0,-1 0 0,-1 0 0,0-1 0,-2 0 0,13-29 0,18-60-1789,-13 3 9143,-28 96 2038,-6 13-4215,-6 15-1190,5 1-763,2 1 0,0 1 0,-2 40 0,5 69-248,2-85-1066,1-20-2328,2-37-2961,-2-25 510,-2 14 5741,-1 11-828,0 0 0,-1 0 0,0 0-1,-1 0 1,0 0 0,-10-16 0,-20-24 7024,58 49-3866,-8 1-3135,50 2-3243,-10 1-4393,-26-3 2549</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29.300"/>
    </inkml:context>
    <inkml:brush xml:id="br0">
      <inkml:brushProperty name="width" value="0.025" units="cm"/>
      <inkml:brushProperty name="height" value="0.025" units="cm"/>
    </inkml:brush>
  </inkml:definitions>
  <inkml:trace contextRef="#ctx0" brushRef="#br0">113 184 6374,'8'-12'1408,"-1"-1"0,0 0 1,0 0-1,5-16 0,-10 24-944,0 0 1,-1-1-1,1 1 1,-1-1-1,0 1 1,-1-1-1,1 1 1,-1-1-1,-1 1 1,1-1-1,0 1 1,-1-1-1,0 1 0,-2-6 1,2 10-400,0 0 1,1-1-1,-1 1 1,0 0 0,0 0-1,0 0 1,0 1-1,0-1 1,0 0-1,0 0 1,0 0-1,0 1 1,0-1-1,0 0 1,-1 1-1,1-1 1,0 1-1,0 0 1,-1-1-1,1 1 1,0 0-1,0 0 1,-1 0-1,1 0 1,0 0-1,-1 0 1,1 0-1,0 0 1,-1 0-1,1 1 1,0-1-1,0 0 1,-1 1-1,1-1 1,0 1-1,0 0 1,0-1-1,-2 2 1,-2 1-9,-1 0-1,0 0 1,1 1 0,0-1 0,-1 1-1,-6 8 1,-30 40 189,39-48-229,0 1 0,1-1 0,-1 1 0,1-1 0,0 1 0,0 0 0,0 0 0,1 0 0,-1 0 0,0 10-1,2-15-9,1 0-1,-1 0 0,0 0 0,1 1 0,-1-1 0,1 0 0,-1 0 0,1 0 0,-1 0 0,0 0 0,1 0 0,-1 0 0,1 0 0,-1 0 0,1 0 0,-1 0 0,0 0 0,1 0 0,-1 0 0,1 0 0,-1 0 0,0 0 0,1-1 0,-1 1 0,1 0 0,-1 0 0,0-1 0,1 1 0,-1 0 0,0 0 0,1-1 0,-1 1 0,0 0 0,1-1 0,-1 1 0,0 0 0,0-1 1,1 1-1,-1 0 0,0-2 0,17-12 61,1-14-25,-15 23-36,0 0-1,0 0 1,0 1-1,1-1 1,0 1-1,6-6 1,-10 10-8,1-1 0,-1 1 0,0 0 0,1 0 1,-1 0-1,1 0 0,-1 0 0,1 1 1,-1-1-1,0 0 0,1 0 0,-1 0 0,0 0 1,1 0-1,-1 0 0,1 1 0,-1-1 1,0 0-1,1 0 0,-1 1 0,0-1 0,1 0 1,-1 0-1,0 1 0,0-1 0,1 0 0,-1 1 1,0-1-1,0 0 0,0 1 0,1-1 1,-1 1-1,0-1 0,0 0 0,0 1 0,7 15-30,17 50 1324,55 107 0,-53-125-1060,-3 1 0,-2 1-1,-2 1 1,15 66 0,-33-112-114,0 0 0,0 0 1,-1-1-1,1 1 1,-1 0-1,0 0 0,0 0 1,-1 0-1,-1 9 1,1-13-37,0 1 0,0 0 1,0-1-1,0 1 1,0-1-1,-1 1 0,1-1 1,0 0-1,-1 0 1,1 1-1,-1-1 0,1 0 1,-1 0-1,1 0 1,-1-1-1,0 1 1,0 0-1,1-1 0,-1 1 1,0-1-1,0 1 1,0-1-1,0 0 0,0 0 1,1 0-1,-1 0 1,-3 0-1,-4-1 9,-1 1-1,1-2 1,0 0 0,0 0 0,0 0-1,1-1 1,-1 0 0,0-1 0,1 0-1,0 0 1,0-1 0,0 0 0,1 0-1,-12-12 1,5 5-148,2-1 0,0 0 0,0-1-1,1 0 1,1-1 0,-14-26 0,22 37-91,-1 0-1,2 0 1,-1 1 0,0-1 0,1 0 0,0-1-1,0 1 1,0 0 0,1 0 0,-1 0 0,1-1-1,0 1 1,0 0 0,0 0 0,1-1-1,-1 1 1,1 0 0,0 0 0,1 0 0,-1 0-1,0 0 1,1 0 0,4-6 0,2-1-1214,1 1 1,0 0-1,1 1 1,0 0-1,1 1 0,12-9 1,-6 5-931,23-20-5331</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31.480"/>
    </inkml:context>
    <inkml:brush xml:id="br0">
      <inkml:brushProperty name="width" value="0.025" units="cm"/>
      <inkml:brushProperty name="height" value="0.025" units="cm"/>
    </inkml:brush>
  </inkml:definitions>
  <inkml:trace contextRef="#ctx0" brushRef="#br0">153 2 9961,'0'0'11291,"-9"-1"-9503,2 1-1497,-1 0 0,0 0 0,0 1 0,1 0-1,-1 0 1,0 1 0,-13 4 0,18-5-250,1 0 0,-1 0 1,0 0-1,0 0 0,0 1 1,1-1-1,-1 1 1,1-1-1,-1 1 0,1 0 1,-1 0-1,1 0 0,0 1 1,0-1-1,0 0 1,1 1-1,-1 0 0,0-1 1,1 1-1,0 0 0,-1 0 1,1-1-1,0 1 1,1 0-1,-1 0 0,0 6 1,1-7-40,1-1 1,-1 0-1,0 1 1,1-1 0,0 0-1,-1 0 1,1 1-1,0-1 1,0 0 0,0 0-1,0 0 1,0 0-1,0 0 1,0 0 0,0 0-1,0 0 1,0 0-1,0-1 1,1 1 0,-1 0-1,0-1 1,0 1-1,1-1 1,-1 0-1,1 1 1,-1-1 0,3 0-1,48 8-885,-37-6 82,-5-1 182,51 10-1342,-59-10 1980,0-1 0,0 1 0,0-1 1,1 1-1,-1 0 0,0 0 0,0 0 0,0 0 0,-1 0 0,1 1 0,0-1 0,0 0 0,-1 1 0,1-1 0,0 1 0,-1 0 0,0 0 0,1-1 1,-1 1-1,0 0 0,0 0 0,1 3 0,-2-4 133,0 1 0,0-1 0,-1 1 0,1-1 0,0 1 0,-1-1 1,1 1-1,-1-1 0,0 0 0,1 1 0,-1-1 0,0 0 0,0 0 0,0 1 0,0-1 0,0 0 0,0 0 1,0 0-1,0 0 0,0 0 0,0 0 0,-1 0 0,1-1 0,0 1 0,-1 0 0,1-1 0,-2 1 0,-49 18 1337,39-15-942,-16 7-178,-35 10 606,23-15-6633</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32.773"/>
    </inkml:context>
    <inkml:brush xml:id="br0">
      <inkml:brushProperty name="width" value="0.025" units="cm"/>
      <inkml:brushProperty name="height" value="0.025" units="cm"/>
    </inkml:brush>
  </inkml:definitions>
  <inkml:trace contextRef="#ctx0" brushRef="#br0">11 55 11563,'0'0'11696,"5"8"-10756,-1 1-734,1 1 0,-1 0 0,-1-1 0,0 2 0,0-1 0,-1 0 0,0 0 0,-1 1 0,0-1 0,-1 1 0,-1 13 0,-17 135 1504,9-97-1328,3-26-201,-2 47 386,8-83-559,0 0-1,0 0 1,0-1 0,0 1 0,0 0 0,0 0 0,0 0 0,1-1 0,-1 1 0,0 0 0,0 0 0,0 0 0,1 0-1,-1-1 1,0 1 0,0 0 0,0 0 0,1 0 0,-1 0 0,0 0 0,0 0 0,0 0 0,1 0 0,-1 0 0,0-1-1,0 1 1,1 0 0,-1 0 0,0 0 0,0 0 0,1 1 0,-1-1 0,0 0 0,0 0 0,1 0 0,-1 0 0,0 0-1,0 0 1,0 0 0,1 0 0,-1 0 0,0 0 0,0 1 0,0-1 0,1 0 0,-1 0 0,0 0 0,0 0 0,0 1-1,0-1 1,1 0 0,-1 0 0,0 0 0,0 1 0,0-1 0,0 0 0,0 0 0,0 1 0,0-1 0,0 0 0,0 0-1,0 1 1,0-1 0,0 0 0,0 1 0,14-19 62,-9 4-160,0-1 0,0 0 0,-2 0 1,0 0-1,0 0 0,-1 0 0,-1-1 0,-1 1 0,0-1 0,-1 1 0,-1-1 0,0 1 0,-1 0 0,-1 0 1,0 0-1,-1 0 0,0 1 0,-11-20 0,8 25-42,5 14-29,8 17 37,-1-15 142,0-1 0,0 0 0,1 0 0,0 0-1,1-1 1,-1 1 0,1-1 0,0-1 0,0 1-1,1-1 1,-1 0 0,1 0 0,0-1-1,0 0 1,0 0 0,0-1 0,1 0 0,13 2-1,-12-2-13,1 0-1,-1-1 1,1 0-1,0-1 1,-1 0-1,1 0 1,0-1-1,-1-1 0,1 1 1,-1-1-1,1-1 1,-1 0-1,0 0 1,13-7-1,-9 0-36,-1 0-1,0-1 1,0 0 0,-1-1-1,-1-1 1,1 1 0,-2-1-1,0-1 1,-1 0 0,0 0-1,-1-1 1,-1 0-1,0 0 1,-1 0 0,-1-1-1,0 0 1,-1 0 0,-1 0-1,1-20 1,-3 36 31,0-1 1,0 1-1,0 0 1,0 0-1,0 0 0,0-1 1,0 1-1,1 0 1,-1 0-1,0 0 0,0 0 1,0-1-1,0 1 1,0 0-1,0 0 0,0 0 1,0-1-1,-1 1 1,1 0-1,0 0 1,0 0-1,0-1 0,0 1 1,0 0-1,0 0 1,0 0-1,0 0 0,0-1 1,-1 1-1,1 0 1,0 0-1,0 0 0,0 0 1,0 0-1,0-1 1,-1 1-1,1 0 1,0 0-1,0 0 0,0 0 1,0 0-1,-1 0 1,1 0-1,0 0 0,0 0 1,0 0-1,-1 0 1,1 0-1,0 0 0,0 0 1,-10 9-46,-7 18 57,0 2 292,1 1 0,1 1 0,2 0 0,1 1 0,2 0 0,-12 67 0,22-98-297,-1 1-1,1-1 0,0 1 0,0-1 1,0 1-1,0-1 0,0 1 0,0-1 1,0 1-1,1-1 0,-1 1 0,1-1 1,-1 1-1,1-1 0,-1 1 0,1-1 1,0 0-1,0 1 0,-1-1 0,1 0 0,0 0 1,0 0-1,0 0 0,1 0 0,-1 0 1,0 0-1,0 0 0,1 0 0,-1 0 1,0 0-1,1-1 0,-1 1 0,0-1 1,1 1-1,-1-1 0,1 1 0,-1-1 1,1 0-1,-1 0 0,1 0 0,0 0 1,-1 0-1,1 0 0,-1 0 0,1 0 0,-1-1 1,1 1-1,1-1 0,7-1-204,-1-1 1,1 1-1,-1-2 0,0 1 0,0-1 1,11-7-1,14-13-1063,-26 17 1145,0 1 1,0 0-1,0 1 0,1 0 0,0 0 1,0 1-1,18-6 0,-27 10 150,1 0-1,-1 0 0,1 0 1,-1 0-1,1 0 1,-1 0-1,1 0 0,-1 0 1,1 0-1,-1 0 1,0 0-1,1 0 0,-1 1 1,1-1-1,-1 0 0,1 0 1,-1 1-1,0-1 1,1 0-1,-1 1 0,0-1 1,1 0-1,-1 1 1,0-1-1,1 1 0,-1-1 1,0 0-1,0 1 1,1-1-1,-1 2 0,5 21 670,-7 28 12,2-47-676,-9 63 310,9-67-423,0 1 0,1-1 1,-1 1-1,0-1 0,0 1 1,0-1-1,0 0 0,1 1 1,-1-1-1,0 1 0,0-1 0,1 0 1,-1 1-1,0-1 0,0 0 1,1 1-1,-1-1 0,1 0 1,-1 1-1,0-1 0,1 0 0,-1 0 1,1 1-1,-1-1 0,0 0 1,1 0-1,-1 0 0,1 0 1,-1 0-1,1 1 0,-1-1 0,1 0 1,-1 0-1,1 0 0,-1 0 1,1 0-1,-1-1 0,1 1 1,-1 0-1,0 0 0,1 0 0,0-1 1,21-7-6584,-2-8-1289</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33.142"/>
    </inkml:context>
    <inkml:brush xml:id="br0">
      <inkml:brushProperty name="width" value="0.025" units="cm"/>
      <inkml:brushProperty name="height" value="0.025" units="cm"/>
    </inkml:brush>
  </inkml:definitions>
  <inkml:trace contextRef="#ctx0" brushRef="#br0">81 63 15951,'0'0'9764,"8"4"-8787,-2-2-927,0 0 1,1 0-1,-1-1 1,0 0-1,0 0 1,1 0 0,-1-1-1,0 0 1,1 0-1,7-2 1,-10 2-46,0-1 0,0 0 0,0 0 0,0 0 0,-1 0 0,1-1 0,0 0 0,-1 1 0,1-1 0,-1 0 0,0-1 0,1 1 1,-1-1-1,0 1 0,0-1 0,-1 0 0,1 0 0,-1 0 0,1 0 0,-1-1 0,2-4 0,-3 8-3,-1-1 0,0 1 0,0-1 0,0 1 0,1-1 0,-1 1 0,0-1 0,0 1 0,0-1 0,0 1 0,0-1 0,0 0 0,0 1 0,0-1 0,0 1 0,0-1 0,0 1 0,0-1 0,0 1 0,0-1 0,-1 0 0,1 1 0,0-1 0,0 1 0,-1-1 0,1 1 0,0 0 0,-1-1 0,1 1 0,0-1 0,-1 1 0,1-1 0,-1 1 0,-22-7 43,-28 11 40,42-1 11,-1 1 0,1 0 0,0 1 0,0-1 0,0 2 0,0-1 0,1 2 0,0-1 1,1 1-1,-1 0 0,1 0 0,0 1 0,1 0 0,0 0 0,0 1 0,1-1 0,0 1 0,1 0 0,-1 1 1,2-1-1,-1 1 0,2 0 0,-1 0 0,0 11 0,2-19-83,1 0-1,0 1 1,0-1 0,0 1 0,1-1-1,-1 0 1,0 1 0,1-1-1,0 0 1,-1 1 0,1-1-1,0 0 1,0 0 0,0 0 0,1 0-1,-1 0 1,0 0 0,1 0-1,0 0 1,1 2 0,1-1-2,0 0 0,0-1 0,0 1 0,1-1 0,-1 0 0,1 0 0,0 0-1,-1 0 1,8 1 0,10 1-303,1-1 0,-1-2 1,33 0-1,-41-1-145,-1 0-618,0 0 0,0-1 0,0-1 0,-1 0 0,1 0 0,-1-1 0,13-5 0,29-19-9915</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37.272"/>
    </inkml:context>
    <inkml:brush xml:id="br0">
      <inkml:brushProperty name="width" value="0.025" units="cm"/>
      <inkml:brushProperty name="height" value="0.025" units="cm"/>
    </inkml:brush>
  </inkml:definitions>
  <inkml:trace contextRef="#ctx0" brushRef="#br0">191 322 8232,'0'-2'340,"0"1"1,1-1 0,-1 0-1,-1 0 1,1 0-1,0 0 1,0 0 0,-1 0-1,1 1 1,-1-1-1,1 0 1,-1 0 0,0 1-1,0-1 1,0 0-1,0 1 1,0-1 0,0 1-1,0-1 1,0 1-1,-3-3 1,1 3-66,-1 0-1,1-1 0,0 2 1,0-1-1,-1 0 1,1 1-1,0-1 1,-1 1-1,1 0 1,0 0-1,-1 0 0,-3 1 1,2 1-174,-1-1-1,1 0 1,-1 1 0,1 0 0,0 0-1,0 1 1,0 0 0,0 0 0,0 0-1,0 0 1,1 1 0,-1-1 0,1 1 0,0 0-1,0 1 1,1-1 0,-1 1 0,-3 6-1,2-3 123,0 0-1,1 0 1,0 1-1,0-1 1,1 1-1,0 0 1,0 0-1,1 0 0,1 0 1,-2 15-1,3-24-206,0 1-1,0 0 0,0-1 0,0 1 0,0 0 0,0-1 1,1 1-1,-1 0 0,0-1 0,0 1 0,0 0 1,1-1-1,-1 1 0,0-1 0,1 1 0,-1-1 0,1 1 1,-1-1-1,0 1 0,1-1 0,-1 1 0,1-1 1,-1 1-1,1-1 0,0 0 0,-1 1 0,1-1 0,-1 0 1,1 1-1,0-1 0,0 0 0,27-1 269,25-20-2,-20-1-267,-1 0-1,-1-2 1,-1-2 0,-1 0-1,-2-2 1,0-1 0,-2-1-1,-2-2 1,0 0 0,-2-1 0,21-47-1,-39 75-13,-1-1 0,0 0-1,0 0 1,0 1 0,-1-1-1,0 0 1,0-8 0,-3 8 17,-5 12 81,-6 13 82,0 0 0,1 0 0,0 2 0,-15 38 0,-23 93 724,45-131-736,0 0 1,1 1 0,1 0 0,0 28 0,2-49-171,1 1 0,0 0 0,0-1 0,0 1 0,0-1 1,1 1-1,-1 0 0,0-1 0,0 1 0,1-1 0,-1 1 1,1-1-1,0 1 0,-1-1 0,1 1 0,0-1 1,0 0-1,0 1 0,0-1 0,0 0 0,0 0 0,0 0 1,1 0-1,-1 0 0,0 0 0,0 0 0,1 0 0,-1 0 1,1 0-1,-1-1 0,1 1 0,-1-1 0,1 1 1,-1-1-1,1 0 0,-1 1 0,1-1 0,0 0 0,-1 0 1,1 0-1,0 0 0,-1 0 0,1-1 0,-1 1 1,1 0-1,-1-1 0,1 1 0,2-2 0,37-18-2386,-38 18 1616,1-1 1,-1 0 0,0 1 0,0-1 0,0 0-1,0-1 1,3-5 0,9-16-6517</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37.615"/>
    </inkml:context>
    <inkml:brush xml:id="br0">
      <inkml:brushProperty name="width" value="0.025" units="cm"/>
      <inkml:brushProperty name="height" value="0.025" units="cm"/>
    </inkml:brush>
  </inkml:definitions>
  <inkml:trace contextRef="#ctx0" brushRef="#br0">29 0 13933,'0'0'7367,"-13"73"-5990,8-43-288,-2 2-544,3 0-257,4-3-96,0-4-127,4-5 31,10-6-64,2-8 0,4-6-353,0 0-928,2-9-1217,-4-11-2114,-2-5-3620</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41.045"/>
    </inkml:context>
    <inkml:brush xml:id="br0">
      <inkml:brushProperty name="width" value="0.025" units="cm"/>
      <inkml:brushProperty name="height" value="0.025" units="cm"/>
    </inkml:brush>
  </inkml:definitions>
  <inkml:trace contextRef="#ctx0" brushRef="#br0">177 237 4676,'19'-20'2474,"-1"0"-1,30-43 0,-43 56-1839,0-1-1,-1 0 0,0 0 0,0 0 1,-1-1-1,0 1 0,0-1 0,-1 0 1,0 1-1,0-1 0,-1 0 0,0-13 1,-1 22-586,0-1 0,0 1 0,0-1 0,-1 0 0,1 1 0,0-1 1,0 1-1,-1-1 0,1 1 0,0-1 0,-1 1 0,1-1 0,0 1 1,-1-1-1,1 1 0,-1-1 0,1 1 0,-1 0 0,1-1 1,-1 1-1,1 0 0,-1-1 0,1 1 0,-1 0 0,1 0 0,-1 0 1,0-1-1,1 1 0,-1 0 0,1 0 0,-1 0 0,0 0 0,1 0 1,-1 0-1,1 0 0,-1 0 0,0 0 0,1 0 0,-1 1 0,1-1 1,-1 0-1,1 0 0,-1 1 0,0-1 0,1 0 0,-1 1 0,-28 16 583,20-5-506,0 0 0,0 0 0,2 1 0,-1 0 0,1 1 0,1 0 0,-8 27 0,4-6 198,2-1 0,-5 47 1,10-48-217,1 0-1,3 0 1,0-1 0,2 1 0,1 0-1,2-1 1,16 54 0,-21-83-99,1 1 1,-1 0-1,-1 0 0,1 1 0,-1-1 1,1 0-1,-1 6 0,-1-9-7,1 0 0,0 0 1,0 0-1,-1-1 0,1 1 0,0 0 0,-1-1 0,1 1 1,-1 0-1,1-1 0,0 1 0,-1 0 0,0-1 0,1 1 1,-1-1-1,1 1 0,-1-1 0,0 1 0,1-1 0,-1 1 1,0-1-1,0 0 0,1 1 0,-1-1 0,0 0 0,0 0 1,1 0-1,-1 1 0,0-1 0,0 0 0,0 0 0,1 0 1,-1 0-1,0 0 0,0-1 0,0 1 0,1 0 0,-1 0 1,0 0-1,0-1 0,1 1 0,-1 0 0,-1-2 0,-6-2-392,0-1-1,1 0 1,0-1-1,0 0 1,0 0-1,1 0 1,0-1-1,0 0 1,1 0-1,-9-14 1,9 12 32,-12-13-747,11 15 957,0 0 0,0 0-1,1-1 1,0 0-1,0 0 1,1 0-1,0 0 1,0-1-1,1 0 1,0 1-1,-1-13 1,4 20 232,0 0 0,1 0 0,0-1 0,-1 1 0,1 0 0,0 0 0,-1 0 0,1 0 0,0 1 0,0-1 0,0 0 0,0 0 0,0 0 0,0 1 0,0-1 0,0 0 0,0 1 0,0-1 0,0 1 0,0 0 1,1-1-1,-1 1 0,0 0 0,0 0 0,0-1 0,1 1 0,-1 0 0,0 0 0,0 0 0,2 1 0,52-1 1176,-38 1-933,1-1-341,1 0 1,0-1 0,-1-2 0,1 1-1,24-9 1,-34 8-333,-1 0-1,1-1 0,-1 0 0,0-1 0,0 0 1,-1 0-1,1-1 0,-1 0 0,-1 0 1,1 0-1,-1-1 0,0 0 0,5-8 1,-4 4-228,0 0 1,-1-1-1,-1 1 1,0-1 0,-1 0-1,0 0 1,-1 0-1,4-25 1,-3-5 706,-2-56 1,-2 78 314,-3 8 2924,-4 22-1881,-6 25-319,4 24 544,3-1-1,2 80 1,-2 26-842,1-107-802,-2 22 30,5-57-68,1-19-25,1-7-8,0-40-2044,-2-1-1,-2 0 0,-2 1 1,-2 0-1,-17-55 1,20 85 2204,6 19 580,0-3-783,0 1-1,0-1 1,0 0-1,1 1 1,-1-1-1,1 0 1,-1 0 0,1 0-1,0 0 1,0 0-1,2 2 1,14 0-3886,-10-4-193</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42.246"/>
    </inkml:context>
    <inkml:brush xml:id="br0">
      <inkml:brushProperty name="width" value="0.025" units="cm"/>
      <inkml:brushProperty name="height" value="0.025" units="cm"/>
    </inkml:brush>
  </inkml:definitions>
  <inkml:trace contextRef="#ctx0" brushRef="#br0">0 141 8072,'0'0'14173,"9"3"-12780,-3-1-1265,-1 0 1,0-1-1,1 0 0,-1 0 0,0 0 0,1 0 0,0-1 0,-1 0 0,1 0 1,-1 0-1,1-1 0,-1 0 0,1 0 0,-1 0 0,0-1 0,1 1 0,-1-1 1,5-3-1,-5 3-120,-1 0 0,0-1 0,1 1 0,-1-1 0,0 0 0,-1 0 0,1 0 0,0 0 0,-1-1 0,0 0 0,0 0 0,0 1 0,0-2 0,0 1 0,-1 0 0,0 0 0,0-1 0,0 1 0,0-1 0,-1 0 0,0 0 0,0 1 0,0-1 0,0 0 0,-1 0 0,0 0 0,-1-6 0,1 9-8,0 1 0,-1 0 1,1 0-1,-1-1 0,1 1 0,-1 0 1,0 0-1,0 0 0,1 0 0,-1 0 1,0 0-1,0 0 0,0 0 0,0 0 1,0 0-1,0 1 0,0-1 0,-1 0 1,1 1-1,0-1 0,0 1 0,0-1 1,-1 1-1,1 0 0,0-1 0,-1 1 1,1 0-1,0 0 0,-1 0 0,1 0 1,0 0-1,-1 0 0,1 0 0,0 0 1,0 1-1,-1-1 0,1 0 0,0 1 1,0-1-1,-1 1 0,0 1 0,-3-1-3,0 1-1,0 0 0,0 0 1,0 1-1,1 0 0,-1 0 0,1 0 1,0 0-1,-5 5 0,3-1 61,-1 0 1,1 1-1,0 0 0,1 0 0,0 1 0,0 0 1,1 0-1,0 0 0,1 0 0,0 0 0,0 1 1,1-1-1,-2 18 0,4-25-54,0-1-1,0 0 1,0 0 0,1 0 0,-1 0-1,0 0 1,1 0 0,-1 0 0,0 0-1,1 0 1,-1 0 0,1-1 0,0 1-1,-1 0 1,1 0 0,0 0 0,-1 0-1,1-1 1,0 1 0,0 0-1,-1-1 1,1 1 0,0-1 0,0 1-1,0-1 1,0 1 0,2 0 0,37 4 74,-25-6-72,-1 0 1,0-2-1,21-4 1,17-17-320,-43 19 279,-1 1 0,1 0 1,0 0-1,0 1 0,0 0 0,0 0 0,16-2 1,-24 6 40,0 0 0,0-1 0,0 1 0,-1 0 0,1-1 0,0 1 0,0 0 0,-1 0 0,1 0 0,0-1 0,-1 1 0,1 0 0,-1 0 0,1 0 0,-1 0 0,0 0 0,1 0 0,-1 0 0,0 0 0,0 0 0,0 0 0,1 0 0,-1 0 0,0 1 0,-1-1 0,1 0 0,0 0 0,0 0 0,0 0 0,0 0 0,-1 0 0,1 0 0,-1 1 0,-8 39 174,-2-7-1,6-22 26,0 1 0,1 1 0,1-1 0,0 0 0,-1 20 0,29-72 110,-18 25-309,-1-1-1,-1-1 0,0 1 1,-1-1-1,-1 1 0,-1-1 1,0 0-1,0 0 0,-2 0 1,-2-23-1,2 38-7,0 1 0,0-1 0,0 1 0,0-1 0,-1 1 0,1-1 0,0 1 0,0-1 0,-1 1 0,1 0-1,0-1 1,0 1 0,-1-1 0,1 1 0,-1 0 0,1-1 0,0 1 0,-1 0 0,1-1 0,-1 1 0,1 0 0,-1 0 0,1-1 0,-1 1 0,1 0 0,-1 0 0,1 0 0,-1 0 0,1 0 0,-1-1 0,1 1 0,-1 0 0,1 0 0,-1 0 0,1 1-1,-1-1 1,1 0 0,-1 0 0,1 0 0,-1 0 0,1 0 0,-1 1 0,1-1 0,-1 0 0,1 0 0,-1 1 0,1-1 0,0 0 0,-1 1 0,1-1 0,-1 0 0,1 1 0,0-1 0,-1 1 0,1-1 0,0 0 0,0 1 0,-1-1 0,1 1-1,0-1 1,0 1 0,0-1 0,-1 1 0,1-1 0,0 1 0,0-1 0,0 2 0,0 0 3,-1 0 1,1 1-1,0-1 0,0 0 1,0 0-1,0 1 0,0-1 0,0 0 1,1 1-1,-1-1 0,1 0 0,0 0 1,-1 0-1,1 0 0,0 1 1,0-1-1,1 0 0,-1 0 0,0-1 1,1 1-1,-1 0 0,1 0 0,2 2 1,0-1 0,0-1 1,0 0 0,0 0 0,1 0-1,-1-1 1,0 1 0,1-1 0,-1 0-1,0 0 1,1-1 0,7 1 0,-3-1-2,0 0 0,1 0-1,-1-1 1,0 0 0,0-1 0,0 0 0,0 0 0,-1-1 0,1 0 0,0 0 0,15-10 0,-20 10-13,0-1 1,-1 0-1,1 0 1,-1 0-1,1-1 1,-1 1-1,-1-1 1,1 1-1,0-1 1,-1 0-1,0 0 1,0 0-1,-1 0 1,0-1-1,1 1 1,-2 0-1,1-1 1,0-7-1,-1 13 11,0 0-1,-1-1 1,1 1-1,0-1 1,0 1-1,0 0 1,0-1-1,0 1 1,0 0 0,-1-1-1,1 1 1,0 0-1,0-1 1,-1 1-1,1 0 1,0 0 0,0-1-1,-1 1 1,1 0-1,0 0 1,-1-1-1,1 1 1,0 0-1,-1 0 1,1 0 0,0 0-1,-1-1 1,1 1-1,0 0 1,-1 0-1,1 0 1,0 0 0,-1 0-1,1 0 1,-1 0-1,1 0 1,0 0-1,-1 0 1,1 0-1,0 0 1,-1 1 0,1-1-1,-1 0 1,1 0-1,0 0 1,-1 0-1,1 1 1,0-1-1,-1 0 1,1 1 0,-19 11-81,6 2 129,2 0 1,-15 25-1,24-36-27,-1 1 0,1 0-1,0 0 1,0 0 0,0 1 0,1-1 0,-1 0 0,1 1-1,0-1 1,1 1 0,-1-1 0,1 1 0,0 0 0,0-1-1,1 9 1,0-12-16,0 0-1,0 0 0,0 0 0,0 0 1,0-1-1,0 1 0,0 0 0,0-1 1,1 1-1,-1-1 0,0 1 0,0-1 1,1 0-1,-1 0 0,0 1 0,1-1 1,-1 0-1,0 0 0,1 0 0,-1 0 1,0-1-1,1 1 0,1-1 1,34-5-195,-25 1 45,0 0 0,-1-1 0,17-11-1,-19 11 53,1 0-1,0 0 0,0 1 0,0 1 1,14-5-1,-24 9 98,0 0 0,1 0 1,-1 0-1,0 0 0,1 0 0,-1 0 0,0 0 0,1 0 1,-1 0-1,1 0 0,-1 0 0,0 0 0,1 0 0,-1 0 1,0 1-1,0-1 0,1 0 0,-1 0 0,0 0 0,1 1 1,-1-1-1,0 0 0,0 0 0,1 1 0,-1-1 0,0 0 1,0 0-1,1 1 0,-1-1 0,0 0 0,0 1 0,0-1 1,0 0-1,0 1 0,1-1 0,-1 0 0,0 1 0,1 21 281,-8 23 308,7-44-568,-1 5 112,-1-1-1,1 1 1,1 0 0,-1 0 0,1 0 0,1 10 0,-1-15-125,0 0 1,1 0-1,-1 0 1,1 0 0,0 0-1,-1 0 1,1 0-1,0 0 1,-1 0 0,1 0-1,0 0 1,0-1-1,0 1 1,-1 0 0,1-1-1,0 1 1,0 0-1,0-1 1,0 1 0,1-1-1,-1 0 1,0 1-1,0-1 1,0 0-1,0 0 1,0 1 0,0-1-1,0 0 1,1 0-1,-1 0 1,0-1 0,0 1-1,0 0 1,0 0-1,0 0 1,0-1 0,1 1-1,-1-1 1,1 0-1,10-4-164,0-1 0,-1 0 0,0 0 0,0-1 0,0-1 0,-1 0 0,0 0 0,16-19 0,-35 37 319,0 0-1,1 0 1,0 1-1,1 0 1,0 1-1,1-1 1,0 1-1,-6 18 0,12-29-162,0-1 0,0 0-1,0 0 1,0 0 0,0 0-1,0 1 1,0-1 0,0 0-1,0 0 1,0 0 0,0 0-1,0 1 1,0-1-1,0 0 1,0 0 0,0 0-1,0 0 1,0 1 0,0-1-1,0 0 1,0 0 0,0 0-1,0 0 1,0 0-1,0 1 1,1-1 0,-1 0-1,0 0 1,0 0 0,0 0-1,0 0 1,0 0 0,0 0-1,1 1 1,-1-1-1,0 0 1,0 0 0,0 0-1,0 0 1,0 0 0,1 0-1,-1 0 1,0 0 0,0 0-1,0 0 1,0 0-1,1 0 1,12-3-40,10-8-960,-15 4-861,-1 0 0,0-1 1,0 0-1,0-1 0,-1 1 0,9-18 1,-1 0-4138</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42.669"/>
    </inkml:context>
    <inkml:brush xml:id="br0">
      <inkml:brushProperty name="width" value="0.025" units="cm"/>
      <inkml:brushProperty name="height" value="0.025" units="cm"/>
    </inkml:brush>
  </inkml:definitions>
  <inkml:trace contextRef="#ctx0" brushRef="#br0">137 28 10090,'0'-27'6524,"0"38"-1426,0 47-2467,-11 316 615,13-353-5735,1-27-2707,-4-19 86,-3 7 5055,-9-7-1429,-30-42-1,3 5 3656,34 51-517,0 0 0,1-1 1,-7-19-1,12 30-1558,0 1 0,0 0-1,0-1 1,0 1 0,0-1-1,-1 1 1,1-1 0,0 1-1,0-1 1,0 1 0,0 0 0,1-1-1,-1 1 1,0-1 0,0 1-1,0-1 1,0 1 0,0 0 0,0-1-1,1 1 1,-1-1 0,0 1-1,0 0 1,1-1 0,-1 1 0,0-1-1,0 1 1,1 0 0,-1 0-1,1-1 1,-1 1 0,0 0-1,1 0 1,-1-1 0,0 1 0,1 0-1,-1 0 1,1-1 0,25 1 770,29 13-1324,-52-12 636,11 3-660,38 10-524,-26-11-2350,-5-8-4078,-11-4 184</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43.003"/>
    </inkml:context>
    <inkml:brush xml:id="br0">
      <inkml:brushProperty name="width" value="0.025" units="cm"/>
      <inkml:brushProperty name="height" value="0.025" units="cm"/>
    </inkml:brush>
  </inkml:definitions>
  <inkml:trace contextRef="#ctx0" brushRef="#br0">0 57 16528,'0'0'5221,"0"-50"-3716,7 43-928,2 7-545,2 0-481,-2 0-2273,6 0-3749</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44.139"/>
    </inkml:context>
    <inkml:brush xml:id="br0">
      <inkml:brushProperty name="width" value="0.025" units="cm"/>
      <inkml:brushProperty name="height" value="0.025" units="cm"/>
    </inkml:brush>
  </inkml:definitions>
  <inkml:trace contextRef="#ctx0" brushRef="#br0">251 18 3748,'0'0'15908,"-11"-5"-15454,10 5-444,-4-2 76,-1 0-1,1 0 0,0 0 1,0 1-1,-1 0 1,1 0-1,-1 0 1,1 1-1,-1-1 0,1 1 1,-1 1-1,1-1 1,-1 1-1,1 0 1,-1 0-1,1 1 0,-8 2 1,1 2 301,0 1 0,0 0 0,1 1 0,0 0 0,0 0 1,-18 20-1,26-24-287,-1 0 0,1 0 0,-1 1 1,1-1-1,1 1 0,-1 0 0,1-1 1,-1 1-1,1 1 0,1-1 0,-1 0 1,1 0-1,0 1 0,0-1 1,1 0-1,-1 1 0,1-1 0,0 1 1,1-1-1,0 7 0,0-10-102,0 1 1,1-1-1,-1 1 1,1-1-1,-1 1 1,1-1-1,0 0 1,0 0-1,0 0 0,0 0 1,0 0-1,0 0 1,1 0-1,-1-1 1,0 1-1,1-1 0,0 0 1,-1 1-1,1-1 1,0-1-1,-1 1 1,1 0-1,0-1 0,3 1 1,11 2-703,-1-1 0,29-1-1,-44-1 679,12 0-1248,0 0 1,0-1-1,0-1 0,17-3 0,8-9-4833</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29.863"/>
    </inkml:context>
    <inkml:brush xml:id="br0">
      <inkml:brushProperty name="width" value="0.025" units="cm"/>
      <inkml:brushProperty name="height" value="0.025" units="cm"/>
    </inkml:brush>
  </inkml:definitions>
  <inkml:trace contextRef="#ctx0" brushRef="#br0">92 423 14606,'0'0'3464,"0"-10"-1312,0 8-2047,-4-44 1122,4 45-1187,0 0 0,-1-1-1,1 1 1,0 0 0,-1 0 0,1 0-1,0 0 1,-1-1 0,0 1-1,1 0 1,-1 0 0,1 0-1,-1 0 1,0 0 0,0 1 0,0-1-1,0 0 1,1 0 0,-1 0-1,0 1 1,0-1 0,0 0 0,-1 1-1,1-1 1,0 1 0,0-1-1,0 1 1,0 0 0,0-1-1,-1 1 1,1 0 0,0 0 0,0 0-1,0 0 1,-1 0 0,1 0-1,0 0 1,0 0 0,-1 1 0,1-1-1,-2 1 1,0 1 13,0 0 1,0 0-1,0 0 1,0 1-1,1-1 1,-1 1-1,1 0 1,0-1-1,0 1 0,0 0 1,0 0-1,0 0 1,0 1-1,1-1 1,0 0-1,0 1 1,0-1-1,-1 6 1,-1 0 158,1 0 1,1 0-1,0 0 1,0 1 0,1-1-1,0 10 1,1-17-192,-1 0 0,1 0 0,-1 0 0,1-1 0,0 1 0,-1 0 0,1-1 0,0 1 0,0 0 0,0-1 0,1 1 0,-1-1 0,0 0 0,0 1 1,1-1-1,-1 0 0,1 0 0,-1 0 0,1 0 0,-1 0 0,1 0 0,0 0 0,0 0 0,-1-1 0,1 1 0,0-1 0,0 1 0,0-1 0,-1 0 0,1 0 0,0 0 1,0 0-1,0 0 0,0 0 0,0 0 0,2-1 0,1 1 12,1-1 0,-1 0 0,0 0 0,1-1 0,-1 0-1,0 1 1,0-2 0,0 1 0,0-1 0,0 1 0,5-5 0,-4 1-9,-1 0 1,0-1-1,-1 1 1,1-1-1,-1 0 0,-1-1 1,1 1-1,-1 0 0,0-1 1,-1 0-1,0 1 1,0-1-1,-1 0 0,0 0 1,0 0-1,0 0 0,-1-1 1,-1 1-1,0 0 1,0 0-1,0 0 0,-3-8 1,-8 0 29,1 20-100,9-3 38,1 1 0,0 0-1,0 0 1,-1 0 0,1 0 0,1 0 0,-1 1-1,0-1 1,0 0 0,1 0 0,-1 0-1,1 1 1,0 1 0,-1 0 30,1-1-1,-1 1 1,1-1 0,0 1-1,1-1 1,-1 1 0,1-1 0,-1 1-1,1-1 1,0 1 0,0-1 0,0 0-1,1 0 1,-1 1 0,1-1-1,0 0 1,0 0 0,0-1 0,0 1-1,0 0 1,1-1 0,-1 1-1,1-1 1,0 0 0,0 0 0,0 0-1,0 0 1,0 0 0,0-1-1,0 1 1,0-1 0,1 0 0,-1 0-1,0 0 1,1 0 0,-1-1-1,1 1 1,-1-1 0,1 0 0,-1 0-1,1 0 1,-1-1 0,7-1-1,-4 1 41,0-1 0,0 0 0,0-1 0,-1 1 0,1-1 0,-1 0 0,1-1-1,-1 1 1,0-1 0,0 0 0,0 0 0,-1-1 0,0 1 0,0-1 0,0 0 0,5-7-1,1-5-35,0 0-1,0 0 0,13-37 1,-17 35-6,0-1 1,-1 1 0,0-1 0,-2 0-1,-1-1 1,0 1 0,-2 0 0,-2-35-1,2 54-23,0-1 0,-1 1 0,1-1 0,0 1 1,0-1-1,-1 1 0,1 0 0,-1-1 0,1 1 0,-1 0 0,0-1 0,1 1 0,-1 0 0,0 0 0,0 0 0,0-1 0,0 1 0,0 0 0,0 0 0,-2-1 0,2 2-5,0 0 0,0 0 0,0 0-1,0 0 1,0 0 0,0 0 0,0 0 0,0 0 0,0 0 0,0 1 0,1-1 0,-1 0 0,0 0-1,0 1 1,0-1 0,0 1 0,0-1 0,0 1 0,1-1 0,-1 1 0,-1 1 0,-3 3-19,0 0 0,0 0 1,1 0-1,0 1 1,0 0-1,-6 11 0,0 5 42,1 1 0,1 0 0,0 0 0,2 0 0,1 1 0,1 0 0,1 1 0,1-1 0,3 48 0,-1-70-9,0 1 0,1 0-1,0-1 1,-1 1 0,1 0 0,0-1 0,0 1 0,1-1 0,-1 1 0,0-1-1,1 1 1,-1-1 0,1 0 0,0 0 0,0 0 0,0 0 0,0 0 0,0 0-1,0-1 1,3 3 0,1-2-62,-1 1 0,0-1 0,1 0 0,0 0 0,-1-1 0,1 0 0,0 0 0,0 0 0,7 0 0,1-1-744,-1-1 0,0 0 0,20-4 0,24-13-6998,-22 1 143</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44.799"/>
    </inkml:context>
    <inkml:brush xml:id="br0">
      <inkml:brushProperty name="width" value="0.025" units="cm"/>
      <inkml:brushProperty name="height" value="0.025" units="cm"/>
    </inkml:brush>
  </inkml:definitions>
  <inkml:trace contextRef="#ctx0" brushRef="#br0">103 3 7911,'0'0'3177,"-8"0"-1613,-26-2 102,31 2-1365,1 1 1,-1-1 0,1 1-1,-1 0 1,1 0 0,0 0-1,-1 0 1,1 1 0,0-1-1,0 0 1,-1 1 0,1 0-1,0-1 1,1 1 0,-1 0-1,0 0 1,1 0 0,-1 0-1,1 0 1,-1 1 0,1-1-1,-2 4 1,1-2-41,1-1 1,-1 0-1,1 1 0,-1-1 1,1 1-1,0-1 0,0 1 1,1-1-1,-1 1 0,1 0 1,0 0-1,0-1 0,0 1 1,1 4-1,0-7-229,-1-1 0,1 1 0,0 0 1,-1 0-1,1 0 0,0-1 0,0 1 0,0-1 0,0 1 1,0 0-1,0-1 0,0 1 0,0-1 0,0 0 0,0 1 1,0-1-1,0 0 0,0 0 0,0 0 0,0 1 0,0-1 1,1 0-1,29-1 125,-25 1-104,13-3-54,-1 0 0,1-1-1,-1-1 1,0-1 0,0 0 0,0-1 0,20-12-1,-16 7-135,1 2-1,1 1 0,27-7 1,-50 16 141,-1 0 1,1 0 0,-1 0 0,1 0 0,-1 0 0,1 0-1,0 0 1,-1 0 0,1 0 0,-1 0 0,1 0 0,-1 0-1,1 0 1,-1 1 0,1-1 0,-1 0 0,1 0 0,-1 1-1,1-1 1,-1 0 0,1 1 0,-1-1 0,1 0 0,-1 1-1,0-1 1,1 1 0,-1-1 0,0 1 0,1-1 0,-1 0-1,0 1 1,0 0 0,1-1 0,-1 1 0,0-1 0,0 1 0,0-1-1,0 1 1,0-1 0,0 1 0,0-1 0,0 1 0,0 0-1,0-1 1,0 1 0,0-1 0,0 1 0,0-1 0,0 1-1,-1-1 1,1 1 0,0-1 0,0 1 0,-1-1 0,0 2-1,-16 45 520,9-25-112,8-21-398,-1-1 0,1 1-1,0 0 1,0 0 0,0-1 0,0 1-1,0 0 1,0 0 0,0-1 0,0 1 0,0 0-1,0 0 1,0-1 0,1 1 0,-1 0-1,0-1 1,0 1 0,1 0 0,-1 0 0,0-1-1,1 1 1,-1-1 0,1 1 0,-1 0-1,1-1 1,-1 1 0,1-1 0,-1 1 0,1-1-1,0 0 1,-1 1 0,2 0 0,1-1-5,-1 1 1,1-1 0,-1 1 0,1-1 0,-1 0-1,1 0 1,-1 0 0,1 0 0,0 0-1,2-2 1,62-19-447,-63 20 371,18-8-216,-7 2 55,0 1 0,1 0 1,0 1-1,0 1 1,0 0-1,24-1 0,-40 5 247,1 1 1,0-1-1,-1 1 0,1-1 0,-1 1 0,1 0 0,-1-1 0,1 1 1,-1-1-1,1 1 0,-1 0 0,0 0 0,1-1 0,-1 1 0,0 0 0,0-1 1,0 1-1,1 0 0,-1 0 0,0 0 0,0-1 0,0 1 0,0 0 1,0 0-1,0-1 0,0 1 0,-1 0 0,1 0 0,0-1 0,0 1 1,-1 0-1,1 0 0,0-1 0,-1 1 0,1 0 0,-1 0 0,1 0 0,-1-1 0,1 1 0,-1 0-1,1-1 1,0 1 0,-1 0 0,1 0 0,0-1-1,0 1 1,0 0 0,-1 0 0,1-1 0,0 1-1,0 0 1,0 0 0,0-1 0,0 1 0,0 0-1,1 0 1,-1-1 0,0 1 0,0 0-1,0 0 1,1-1 0,-1 1 0,0 0 0,1-1-1,-1 1 1,1 0 0,-1-1 0,1 1 0,-1-1-1,1 1 1,-1-1 0,2 2 0,18-4-139,0-1 1,0-1 0,0-1 0,-1-1-1,1 0 1,35-18 0,24-7-277,-79 30 705,6 23 608,8-19-2830,-12-2 1132,0 0-1,1-1 1,-1 0 0,1 0 0,-1 1 0,1-1 0,-1-1 0,1 1 0,-1 0 0,1-1 0,-1 1 0,1-1 0,3-1 0,0-5-6982</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45.804"/>
    </inkml:context>
    <inkml:brush xml:id="br0">
      <inkml:brushProperty name="width" value="0.025" units="cm"/>
      <inkml:brushProperty name="height" value="0.025" units="cm"/>
    </inkml:brush>
  </inkml:definitions>
  <inkml:trace contextRef="#ctx0" brushRef="#br0">29 7 4644,'0'-1'464,"1"1"0,-1-1 0,1 1 0,-1 0-1,1-1 1,-1 1 0,1-1 0,-1 1 0,1 0-1,-1-1 1,1 1 0,0 0 0,-1 0 0,1-1-1,0 1 1,-1 0 0,1 0 0,0 0 0,-1 0-1,1 0 1,0 0 0,-1 0 0,1 0 0,0 0-1,-1 0 1,1 0 0,-1 1 0,1-1 0,0 0-1,0 1 1,9 19 3923,-7 41-4957,-3-53 1706,-1 9-887,-1 1 0,-1 0 0,0-1 0,-2 1 0,0-1 0,-7 17 0,4-14 69,2 1 0,0-1 1,-4 29-1,36-125 96,-7 24-801,-16 44 265,4-15-214,0 1 0,2 0 0,16-29 0,-23 48 320,0-1 0,0 0 1,0 1-1,0-1 0,1 1 0,-1 0 0,1 0 0,0 0 0,0 0 0,0 0 0,0 0 0,1 1 0,-1 0 0,1 0 0,-1 0 1,1 0-1,0 0 0,0 1 0,0-1 0,0 1 0,0 0 0,0 0 0,0 1 0,0-1 0,0 1 0,0 0 0,5 1 0,-5 0 12,1 1 0,-2 0-1,1 1 1,0-1-1,0 1 1,-1 0-1,1 0 1,-1 0 0,0 0-1,0 0 1,0 1-1,0 0 1,-1-1-1,0 1 1,1 0-1,-1 0 1,0 0 0,-1 0-1,1 1 1,-1-1-1,1 8 1,-1-9 29,0 1 1,0-1-1,-1 1 1,0 0-1,0-1 1,0 1-1,0 0 1,0-1 0,-1 1-1,0-1 1,0 1-1,-1 4 1,1-6 23,0 0 0,0 0 0,0 0 1,-1 0-1,1-1 0,0 1 0,-1-1 0,1 1 1,-1-1-1,0 0 0,1 1 0,-1-1 1,0 0-1,0 0 0,0 0 0,0 0 1,0 0-1,0-1 0,0 1 0,0-1 1,0 1-1,-3 0 0,-1-1 25,-1 0-1,1 0 1,-1 0-1,1-1 1,0 1-1,0-1 1,-1-1-1,1 0 1,0 1-1,0-2 1,-8-3-1,10 4-221,1 0-1,-1-1 1,1 1-1,0-1 1,-1 1-1,1-1 1,1 0 0,-4-4-1,4 4-272,0 1-1,1-1 1,0 1 0,-1-1 0,1 1-1,0-1 1,0 0 0,1 0-1,-1 0 1,0 1 0,1-1-1,0-5 1,0 7 124,0 1 0,1-1-1,-1 0 1,0 1 0,1-1-1,-1 0 1,1 1 0,-1-1 0,1 1-1,0-1 1,-1 1 0,1-1-1,-1 1 1,1 0 0,0-1 0,-1 1-1,1-1 1,0 1 0,0 0-1,-1 0 1,1 0 0,0-1 0,0 1-1,-1 0 1,1 0 0,0 0-1,0 0 1,-1 0 0,1 0 0,0 0-1,0 0 1,-1 1 0,2-1-1,2 0-1173,16 0-6275</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46.490"/>
    </inkml:context>
    <inkml:brush xml:id="br0">
      <inkml:brushProperty name="width" value="0.025" units="cm"/>
      <inkml:brushProperty name="height" value="0.025" units="cm"/>
    </inkml:brush>
  </inkml:definitions>
  <inkml:trace contextRef="#ctx0" brushRef="#br0">182 79 9833,'0'0'5221,"-5"-7"-4548,0-2-136,-1 1 0,0 0 0,0 1 0,-1-1 0,-9-6 0,14 12-387,1 0 0,-1 1 0,0-1 0,0 1 0,0 0 0,0-1 0,0 1 0,0 0 0,0 0 0,0 1 0,0-1 0,-1 0 0,1 1 0,0-1 0,0 1 0,-1 0 0,1 0 0,0 0 0,-1 0 0,1 0 0,0 0 0,-1 0 0,1 1 0,0-1 0,0 1 0,-1 0 0,1 0 0,0 0 0,0 0 0,0 0 0,0 0 0,0 0 0,0 1 0,-2 1 0,-1 2 56,0 1 0,0-1 0,0 1 1,1 0-1,0 0 0,0 0 0,0 1 0,1-1 1,0 1-1,0 0 0,1 0 0,0 0 0,0 0 1,0 0-1,0 11 0,43-17 61,-32-4-262,-1-1 0,1 0 0,0 0 0,-1-1 0,0 0 1,0 0-1,0-1 0,11-11 0,-13 11-3,0 0 1,1 1-1,0 0 0,1 0 1,-1 0-1,1 1 0,0 0 1,0 0-1,16-4 0,-23 7-2,1 1 0,-1 0-1,1 0 1,-1-1-1,1 1 1,0 0 0,-1 0-1,1 1 1,-1-1 0,1 0-1,0 0 1,-1 1 0,1-1-1,-1 1 1,1 0-1,-1-1 1,0 1 0,1 0-1,-1 0 1,0 0 0,1 0-1,-1 0 1,0 0-1,0 0 1,0 0 0,0 0-1,0 1 1,0-1 0,0 0-1,0 1 1,-1-1-1,1 1 1,0-1 0,-1 0-1,1 3 1,0 1 3,0-1 0,0 1 0,-1 0 0,1 0-1,-1 0 1,0 0 0,-1-1 0,1 1 0,-1 0 0,0 0 0,-2 4 0,3-9 3,0 1 1,-1-1-1,1 0 1,0 0-1,0 0 1,-1 1-1,1-1 1,0 0-1,0 1 1,0-1-1,-1 0 1,1 0-1,0 1 0,0-1 1,0 0-1,0 1 1,0-1-1,0 0 1,0 1-1,0-1 1,0 0-1,0 1 1,0-1-1,0 0 1,0 1-1,0-1 1,0 0-1,0 1 1,0-1-1,0 0 1,0 1-1,0-1 1,0 0-1,1 0 1,-1 1-1,0-1 1,0 0-1,0 1 1,0-1-1,1 0 1,-1 0-1,0 0 1,0 1-1,1-1 1,-1 0-1,0 0 1,1 0-1,-1 1 1,0-1-1,0 0 0,1 0 1,22-12 18,-23 12-30,9-6-120,-2 1 3,0 0 0,0 0 0,1 1 0,0-1 0,0 2 0,0-1 0,0 1 1,0 0-1,1 1 0,-1 0 0,1 0 0,0 1 0,-1 0 0,11 1 1,-18 0 127,0 1 0,0 0 0,0 0 0,0 0 0,-1 0 0,1 0 0,0 0 0,-1 0 0,1 0 0,0 0 0,-1 0 0,1 0 0,-1 1 0,0-1 0,1 0 0,-1 0 0,0 0 0,0 1 0,0-1 0,0 0 0,0 0 0,0 1 0,0-1 0,0 0 0,-1 0 0,1 1 0,-1 0 0,-7 36 552,-28 5 830,34-39-1319,4-7-723,0 1 0,0-1 0,1 1 0,-1 0 0,0-1 0,1 1 0,0 1 0,-1-1 0,1 0 0,3-1 0,10-8-5039,3-5-446</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47.092"/>
    </inkml:context>
    <inkml:brush xml:id="br0">
      <inkml:brushProperty name="width" value="0.025" units="cm"/>
      <inkml:brushProperty name="height" value="0.025" units="cm"/>
    </inkml:brush>
  </inkml:definitions>
  <inkml:trace contextRef="#ctx0" brushRef="#br0">17 85 7976,'0'0'18839,"5"6"-18428,-5-5-405,1 0 5,0 1-1,0 0 1,0-1-1,0 1 1,0-1-1,0 1 1,0-1-1,1 0 1,-1 0-1,0 1 1,1-1-1,-1 0 1,1 0-1,-1 0 1,1 0-1,-1-1 1,1 1-1,0 0 1,0-1 0,-1 1-1,1-1 1,0 1-1,0-1 1,0 0-1,-1 0 1,1 0-1,0 0 1,0 0-1,0 0 1,-1 0-1,1-1 1,0 1-1,0-1 1,-1 1-1,1-1 1,0 0-1,-1 0 1,1 1-1,0-1 1,2-3 0,0 2-31,1 0 0,-1-1 0,0 0 0,0 0 0,-1 0 0,1-1 0,-1 1 0,1-1 0,-1 0 0,0 0 0,0 0 0,-1 0 0,1 0 0,-1-1 0,0 1 0,0-1 0,0 1 0,-1-1 0,0 0 0,0 0 0,0 0 0,0-7 0,-1 11 18,0 1 0,-1-1-1,1 0 1,0 1-1,-1-1 1,1 1-1,-1-1 1,1 1-1,-1-1 1,1 1-1,-1-1 1,0 1 0,1 0-1,-1-1 1,1 1-1,-1 0 1,0 0-1,1-1 1,-1 1-1,0 0 1,1 0-1,-1 0 1,0 0 0,1 0-1,-1 0 1,0 0-1,1 0 1,-1 0-1,0 0 1,1 0-1,-1 0 1,0 0-1,1 1 1,-1-1 0,0 0-1,1 0 1,-1 1-1,0 0 1,-30 11-47,23-6 107,0 1-1,0-1 1,1 1-1,0 1 1,1-1-1,0 1 1,0 1 0,0-1-1,1 1 1,1 0-1,-1 0 1,1 0-1,1 0 1,0 1-1,0 0 1,1-1-1,-2 19 1,4-28-52,0 1 1,0 0-1,0 0 1,0-1-1,0 1 1,0 0-1,1-1 1,-1 1-1,0-1 0,0 1 1,1 0-1,-1-1 1,1 1-1,-1-1 1,0 1-1,1 0 1,-1-1-1,1 0 1,-1 1-1,1-1 0,-1 1 1,1-1-1,0 1 1,-1-1-1,1 0 1,-1 1-1,1-1 1,0 0-1,-1 0 1,2 1-1,29-1 104,29-17-313,88-64-2733,-147 80 2951,-1 1 0,0 0 0,0 0 0,1 0 0,-1 0 1,0 0-1,1 0 0,-1 0 0,0 0 0,1 0 1,-1 0-1,0 0 0,0 0 0,1 0 0,-1 0 0,0 1 1,1-1-1,-1 0 0,0 0 0,0 0 0,1 0 0,-1 0 1,0 1-1,0-1 0,1 0 0,-1 0 0,0 0 0,0 1 1,0-1-1,1 0 0,-1 0 0,0 1 0,0-1 1,0 0-1,0 0 0,0 1 0,0-1 0,0 0 0,1 1 1,-1-1-1,0 0 0,0 0 0,0 1 0,0-1 0,0 0 1,0 1-1,0-1 0,0 1 0,0 26 733,0-24-686,0-1 1,-1 1-1,1 0 1,0 0-1,1-1 1,-1 1-1,0 0 1,1 0-1,-1-1 1,1 1-1,0 0 1,0-1-1,0 1 1,2 2 0,-1-3-58,1-1 0,-1 0 0,1 0 0,0 0 0,0 0 1,-1 0-1,1-1 0,0 1 0,0-1 0,0 1 0,0-1 1,0 0-1,0-1 0,-1 1 0,1 0 0,4-2 1,48-18-1042,-48 16 581,0 1-1,0 0 1,0 0-1,0 1 1,1 0-1,-1 0 1,9-1 0,5 8-9245,-5-7 2573</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47.524"/>
    </inkml:context>
    <inkml:brush xml:id="br0">
      <inkml:brushProperty name="width" value="0.025" units="cm"/>
      <inkml:brushProperty name="height" value="0.025" units="cm"/>
    </inkml:brush>
  </inkml:definitions>
  <inkml:trace contextRef="#ctx0" brushRef="#br0">153 1 14318,'0'0'7719,"-3"11"-6897,-7 28-222,-26 104 1463,32-122-1929,1-1 1,1 1-1,1 0 1,1 0-1,3 25 1,-3-44-131,1-1 0,-1 1 0,1-1 1,-1 1-1,1-1 0,0 1 0,-1-1 0,1 0 0,0 0 1,0 1-1,0-1 0,0 0 0,0 0 0,0 0 1,1 0-1,-1 0 0,0 0 0,1 0 0,-1-1 0,0 1 1,3 1-1,-3-2-25,-1 0 1,1 0-1,0 1 0,-1-1 1,1 0-1,0 0 1,-1 0-1,1 0 0,0 0 1,0 0-1,-1 0 1,1 0-1,0 0 0,-1 0 1,1-1-1,0 1 1,-1 0-1,1 0 0,0-1 1,-1 1-1,1 0 1,-1-1-1,1 1 0,-1 0 1,1-1-1,0 1 1,-1-1-1,0 1 0,1-1 1,-1 1-1,1-1 1,-1 1-1,1-1 0,-1 0 1,0 1-1,0-1 1,1 0-1,-1 1 0,0-1 1,0 0-1,0 1 1,0-1-1,1 0 0,-1 1 1,0-1-1,0 0 1,-1 0-1,2-8-462,-1 0 0,-1 1 1,0-1-1,0 1 0,0-1 0,-1 1 0,-1-1 0,-5-13 1,6 16 491,-1 1 0,0-1 0,0 1 0,-1 0 0,1 0 1,-1 0-1,0 0 0,0 1 0,-1 0 0,1 0 0,-1 0 0,0 0 1,0 1-1,-1 0 0,1 0 0,0 0 0,-1 0 0,0 1 0,0 0 1,-11-2-1,16 3 53,1 1 1,-1 0-1,0 0 1,1 0-1,-1 0 1,1-1-1,-1 1 1,0 0-1,1 0 1,-1 0-1,0 0 1,1 0-1,-1 0 1,0 1-1,1-1 0,-1 0 1,1 0-1,-1 0 1,0 1-1,1-1 1,-1 0-1,1 0 1,-1 1-1,1-1 1,-1 1-1,1-1 1,-1 0-1,1 1 1,-1-1-1,1 1 1,-1-1-1,1 1 1,0-1-1,-1 1 1,1 0-1,0 0-30,0 0 0,0-1 1,0 1-1,0 0 0,1-1 0,-1 1 0,0-1 0,0 1 0,1 0 1,-1-1-1,0 1 0,1-1 0,-1 1 0,1-1 0,-1 1 0,1-1 0,-1 1 1,1-1-1,-1 1 0,1-1 0,-1 1 0,1-1 0,-1 0 0,1 1 1,0-1-1,-1 0 0,1 0 0,0 0 0,-1 1 0,1-1 0,0 0 1,10 2-226,0 0 1,0-1 0,0 0 0,0-1 0,0 0 0,0-1 0,1 0 0,10-3 0,10-4-5801,42-15 0,-50 14 1109</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47.887"/>
    </inkml:context>
    <inkml:brush xml:id="br0">
      <inkml:brushProperty name="width" value="0.025" units="cm"/>
      <inkml:brushProperty name="height" value="0.025" units="cm"/>
    </inkml:brush>
  </inkml:definitions>
  <inkml:trace contextRef="#ctx0" brushRef="#br0">149 16 7399,'0'0'3561,"8"-3"-1768,-2 3-1154,-4 0-354,1 0 1,0-1-1,-1 1 0,1 0 1,0-1-1,-1 0 1,1 1-1,-1-1 0,1 0 1,-1-1-1,0 1 0,1 0 1,2-3 2449,-11 6 1397,-17 6-2525,1 1 140,-33 17-78,52-25-1642,-1 1 0,1 0 0,0 0 0,1 0 1,-1 0-1,0 0 0,0 1 0,1-1 0,-1 1 1,1 0-1,0 0 0,-2 4 0,4-7-31,0 1 1,0-1-1,0 1 0,0 0 0,0-1 1,0 1-1,0-1 0,0 1 0,1-1 0,-1 1 1,0-1-1,0 1 0,1-1 0,-1 1 1,0-1-1,1 1 0,-1-1 0,0 1 1,1-1-1,-1 1 0,1-1 0,-1 0 1,0 1-1,1-1 0,-1 0 0,1 0 1,0 1-1,-1-1 0,1 0 0,-1 0 0,1 0 1,-1 1-1,1-1 0,-1 0 0,1 0 1,0 0-1,-1 0 0,1 0 0,-1 0 1,1 0-1,-1 0 0,2-1 0,32 2-441,-28-1 321,19 0-454,-10-1 270,0 1 1,-1 0 0,1 1 0,0 1 0,-1 0 0,24 7 0,-37-9 331,0 1 1,0-1-1,0 0 0,-1 0 1,1 1-1,0-1 0,0 0 1,-1 1-1,1-1 0,0 1 1,0-1-1,-1 1 0,1-1 1,0 1-1,-1-1 1,1 1-1,-1 0 0,1-1 1,-1 1-1,1 0 0,-1-1 1,0 1-1,1 0 0,-1 0 1,0-1-1,1 1 0,-1 0 1,0 0-1,0 0 1,0 0-1,0-1 0,0 1 1,0 0-1,0 0 0,0 0 1,0 0-1,0-1 0,0 1 1,0 0-1,-1 0 0,1 0 1,0-1-1,-1 1 1,1 0-1,0 0 0,-1-1 1,1 1-1,-1 0 0,1-1 1,-1 1-1,0 0 0,1-1 1,-1 1-1,-1 0 0,-38 28 1717,-35 5-222,48-23-1582,1 1-1,1 1 1,-45 30-1,68-41-617,-5 4-877,6-1-4552</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52.753"/>
    </inkml:context>
    <inkml:brush xml:id="br0">
      <inkml:brushProperty name="width" value="0.025" units="cm"/>
      <inkml:brushProperty name="height" value="0.025" units="cm"/>
    </inkml:brush>
  </inkml:definitions>
  <inkml:trace contextRef="#ctx0" brushRef="#br0">0 241 512,'16'8'5776,"12"-12"-3409,11-19 968,-38 22-3028,0 1 0,-1 0 1,1-1-1,0 1 0,-1 0 0,1-1 0,0 1 0,-1-1 1,1 1-1,-1-1 0,1 1 0,-1-1 0,1 0 0,-1 1 1,1-1-1,-1 0 0,1 1 0,-1-1 0,0 0 0,0 1 1,1-1-1,-1 0 0,0 0 0,0 1 0,1-3 0,-19 0 2294,13 4-2448,-1 0-1,1 0 0,-1 0 1,1 0-1,-1 1 0,-9 5 1,13-6-91,0-1 1,1 1 0,-1 0 0,1 1-1,0-1 1,-1 0 0,1 0 0,0 1-1,0-1 1,0 1 0,-1-1 0,1 1-1,1-1 1,-1 1 0,0-1 0,0 1-1,1 0 1,-1 0 0,1-1 0,-1 1-1,1 0 1,0 0 0,0 0 0,0-1-1,0 1 1,0 0 0,0 0-1,0 0 1,0-1 0,1 1 0,0 2-1,0-2-20,1 0-1,-1 0 1,1 0 0,-1 0-1,1 0 1,0 0-1,0-1 1,0 1-1,0-1 1,0 0-1,0 1 1,0-1-1,0 0 1,1 0-1,-1 0 1,0-1-1,1 1 1,-1 0-1,1-1 1,-1 0-1,0 1 1,4-1 0,0 0-28,1-1 0,-1 0 1,1 0-1,-1 0 1,0-1-1,1 1 1,-1-2-1,0 1 0,0-1 1,-1 0-1,1 0 1,0 0-1,7-6 1,-9 6-8,-1 0 0,1-1 0,0 1 0,-1-1 0,1 1 0,-1-1 0,0 0 0,-1 0 0,1-1 0,-1 1 0,1 0 0,-1-1 0,-1 0 1,1 1-1,-1-1 0,1 0 0,-1 0 0,0-8 0,-1 12-7,0 1 0,0-1 0,0 1 0,0 0 0,-1-1 0,1 1 0,0 0 0,0-1 0,0 1 0,-1 0 0,1 0 0,0-1 0,0 1 0,-1 0 0,1 0 0,0-1 0,0 1 0,-1 0 0,1 0 0,0 0 0,-1-1 0,1 1 0,0 0 0,-1 0 0,1 0 0,-1 0 1,1 0-1,0 0 0,-1 0 0,1 0 0,0 0 0,-1 0 0,1 0 0,-1 0 0,1 0 0,0 0 0,-1 0 0,1 0 0,0 0 0,-1 0 0,1 1 0,0-1 0,-1 0 0,1 0 0,0 0 0,-1 1 0,1-1 0,0 0 0,0 0 0,-1 1 0,1-1 0,-19 15-7,17-13 21,1-1-1,0 1 0,0 0 0,0 0 0,0 0 0,0 0 0,0 0 0,0 0 0,1 0 0,-1 0 0,1 0 0,0 0 0,-1 0 0,1 0 0,0 0 1,0 0-1,0 0 0,1 1 0,-1-1 0,0 0 0,1 0 0,-1 0 0,3 4 0,-2-4 4,1-1 0,-1 1 0,1 0-1,0-1 1,0 1 0,0-1 0,0 1 0,0-1 0,0 0 0,0 0-1,0 0 1,0 0 0,0 0 0,1 0 0,-1-1 0,0 1-1,1-1 1,-1 1 0,1-1 0,4 0 0,6-1-11,-1 0-1,1 0 1,0-2 0,-1 1 0,1-2 0,-1 0 0,0 0-1,0-1 1,0 0 0,-1-1 0,0 0 0,0-1-1,0-1 1,18-16 0,-15 11-27,0-1 0,-1 0 0,0-1 0,-1 0 0,-1-1 0,-1 0 0,0-1 0,-1 0 0,10-25 0,-51 85-102,22-24 151,0 0-1,2 0 0,1 1 1,0 1-1,1-1 0,1 1 1,1 0-1,1 0 0,0 41 1,4-9 60,2 0 1,19 92-1,-19-87-8,-3-58-54,0 1-1,-1-1 1,1 0-1,0 1 0,-1-1 1,1 0-1,0 0 1,-1 1-1,1-1 0,-1 0 1,1 0-1,0 1 1,-1-1-1,1 0 0,-1 0 1,1 0-1,-1 0 1,1 0-1,-1 0 0,1 1 1,0-1-1,-1 0 0,1 0 1,-1-1-1,1 1 1,-1 0-1,1 0 0,-1 0 1,1 0-1,-1 0 1,1 0-1,0-1 0,-1 1 1,-18-6 381,5-5-343,-1-1-1,1 0 1,1-1-1,1 0 1,-1-1 0,2-1-1,0 0 1,1 0 0,1-1-1,0 0 1,-9-25-1,16 38-65,1 1 0,0 0 0,0-1 0,0 1 0,0-1 0,1 1-1,-1-1 1,1 1 0,-1-1 0,1 0 0,0 1 0,0-1 0,0 1 0,0-1-1,0 0 1,1 1 0,0-1 0,-1 1 0,1-1 0,0 1 0,0-1-1,0 1 1,0-1 0,3-2 0,0 2-6,0-1 0,1 1 1,0 0-1,0 1 0,0-1 0,0 1 1,0 0-1,1 0 0,-1 1 0,8-2 1,57-13-786,-2 0-1725,-2-5-4405,-38 9 768</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55.653"/>
    </inkml:context>
    <inkml:brush xml:id="br0">
      <inkml:brushProperty name="width" value="0.025" units="cm"/>
      <inkml:brushProperty name="height" value="0.025" units="cm"/>
    </inkml:brush>
  </inkml:definitions>
  <inkml:trace contextRef="#ctx0" brushRef="#br0">1 104 4901,'2'-10'1629,"1"0"1,1 0-1,0 1 1,0-1-1,0 1 1,2 0-1,5-9 1,-10 20-1384,0 1-1,0 0 1,0-1-1,-1 1 1,1 0-1,-1 0 1,1-1-1,-1 1 1,0 0 0,-1 4-1,0 19 436,-2 1 0,-1-1 0,-8 31 0,5-31 21,2 1 0,1-1-1,-1 34 1,26-98-72,-17 21-725,0 0 0,-1 0-1,-1 0 1,0 0 0,-1-1 0,-2-17 0,1 13-120,-1 26 225,1 0 0,-1 0 0,1 0 0,0 0 0,1-1 0,-1 1 0,1 0 0,-1 0 0,1-1 0,0 1 0,1 0 0,-1-1 0,1 1 1,-1-1-1,1 1 0,0-1 0,0 0 0,0 0 0,1 0 0,-1 0 0,1 0 0,0-1 0,0 1 0,0-1 0,0 1 0,0-1 0,0 0 0,1 0 0,-1-1 0,0 1 0,1-1 0,0 1 0,3 0 1,3 0 13,1 0 0,-1-1 1,1 0-1,-1 0 1,1-1-1,-1 0 0,1-1 1,-1 0-1,0-1 1,1 0-1,-1-1 0,0 0 1,0 0-1,-1-1 1,1-1-1,-1 1 1,12-9-1,-13 8-32,-1 0-1,0 0 1,0 0-1,-1-1 1,0-1-1,0 1 1,0-1-1,-1 0 1,0 0-1,0 0 1,-1-1-1,0 0 1,0 0-1,-1 0 1,0 0-1,0 0 1,-1-1 0,0 1-1,0-1 1,0-16-1,-2 24 2,0-1 1,1 1-1,-1 0 0,0 0 1,0 0-1,-1 0 0,1 0 0,0-1 1,0 1-1,0 0 0,-1 0 1,1 0-1,-1 0 0,1 0 0,-1 0 1,1 0-1,-1 0 0,0 0 1,1 0-1,-1 0 0,0 0 0,0 1 1,1-1-1,-1 0 0,0 0 1,0 1-1,0-1 0,0 1 0,0-1 1,0 1-1,0-1 0,0 1 1,0-1-1,-1 1 0,1 0 0,0 0 1,0-1-1,-1 1 0,-1 0-4,0 1 0,1-1-1,-1 1 1,0-1 0,1 1-1,-1 0 1,1 0 0,-1 0-1,1 0 1,0 0 0,-1 1-1,1-1 1,0 1 0,0 0-1,-4 3 1,-9 12 20,0 0 0,-24 37 1,34-46 38,1 0 1,0 0 0,0 1 0,0-1 0,1 1 0,1 0 0,-1 0 0,1 0 0,1 0 0,-1 12 0,2-20-42,1 1 0,-1 0 0,1 0 1,-1 0-1,1 0 0,0-1 0,0 1 0,0 0 0,0-1 1,0 1-1,0-1 0,0 1 0,1-1 0,-1 1 0,0-1 1,1 0-1,-1 0 0,1 0 0,-1 0 0,1 0 0,0 0 1,0 0-1,-1 0 0,1 0 0,0-1 0,0 1 0,0-1 1,-1 0-1,1 1 0,2-1 0,66 6 108,-65-6-105,-4 0-11,19 0-101,1 0 0,-1-1 0,0-1-1,23-6 1,-38 7 81,-1-1 0,1 1 0,-1-1 0,0 0 0,1 0 0,-1 0 0,0-1 1,0 1-1,-1-1 0,7-6 0,-8 7 23,0 0 0,-1 0 0,1-1 0,-1 1 0,0-1 1,0 1-1,1-1 0,-2 1 0,1-1 0,0 0 0,0 1 0,-1-1 1,0 0-1,1 0 0,-1 1 0,0-1 0,-1 0 0,1 0 0,-1-5 1,0 8-6,1 0 0,-1-1 0,1 1 0,-1-1 0,1 1 0,-1 0 0,0-1 0,1 1 0,-1 0 0,1-1 0,-1 1 0,0 0 0,1 0 0,-1 0 0,0 0 0,1 0 0,-1 0 0,0 0 0,1 0 0,-1 0 0,0 0 0,1 0 0,-1 0 0,0 0 0,1 0 0,-1 1 0,0-1 0,1 0 0,-2 1 0,-20 7 23,15-3 44,0 1-1,1-1 0,-1 1 1,1 0-1,0 1 1,1-1-1,-8 12 1,11-14-46,-1 1 0,1-1 1,0 0-1,0 1 0,0-1 1,1 1-1,0 0 0,0-1 1,0 1-1,0 0 0,1 0 1,0 0-1,0 0 0,0-1 1,1 7-1,0-9-47,0 1-1,0-1 1,0 1 0,0-1-1,0 0 1,1 0-1,-1 0 1,1 0 0,0 0-1,-1 0 1,1 0 0,0 0-1,0 0 1,0-1 0,0 1-1,1-1 1,-1 0 0,0 1-1,1-1 1,-1 0 0,0-1-1,1 1 1,3 1 0,4 0-1540,-1 0 1,1-1-1,0 1 1,18-2-1,3-1-8099</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57.683"/>
    </inkml:context>
    <inkml:brush xml:id="br0">
      <inkml:brushProperty name="width" value="0.025" units="cm"/>
      <inkml:brushProperty name="height" value="0.025" units="cm"/>
    </inkml:brush>
  </inkml:definitions>
  <inkml:trace contextRef="#ctx0" brushRef="#br0">0 13 865,'5'0'352,"3"0"-32,2 0-255,5-3-33,-2 0-129,3 2-223,2-3-256,3 3-65</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58.030"/>
    </inkml:context>
    <inkml:brush xml:id="br0">
      <inkml:brushProperty name="width" value="0.025" units="cm"/>
      <inkml:brushProperty name="height" value="0.025" units="cm"/>
    </inkml:brush>
  </inkml:definitions>
  <inkml:trace contextRef="#ctx0" brushRef="#br0">171 1 4612,'0'0'3364,"-55"0"-3332,44 0-32,-5 0 0,1 0-32,-1 0 0,-2 0 32,-4 0-161,4 2-1248</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30.267"/>
    </inkml:context>
    <inkml:brush xml:id="br0">
      <inkml:brushProperty name="width" value="0.025" units="cm"/>
      <inkml:brushProperty name="height" value="0.025" units="cm"/>
    </inkml:brush>
  </inkml:definitions>
  <inkml:trace contextRef="#ctx0" brushRef="#br0">92 256 15439,'0'0'3779,"-8"1"-843,5-1-2790,-1 1-1,0 0 0,0 0 1,1 1-1,-1-1 1,0 1-1,1 0 0,-1 0 1,1 0-1,0 0 1,0 0-1,0 1 0,0-1 1,0 1-1,0 0 0,1 0 1,-1 0-1,1 0 1,0 0-1,0 1 0,0-1 1,1 1-1,-1-1 0,1 1 1,-1 0-1,1 0 1,1-1-1,-1 1 0,0 4 1,-1 2 56,0 0 1,0 0 0,1 1-1,1-1 1,0 0-1,2 17 1,-2-25-191,1 0 0,-1 0-1,1 0 1,-1 0 0,1 0-1,0 0 1,0 0 0,0 0-1,0 0 1,0 0 0,1 0 0,-1-1-1,0 1 1,1-1 0,0 1-1,-1-1 1,1 1 0,0-1-1,-1 0 1,1 0 0,0 0 0,0 0-1,0 0 1,0 0 0,0 0-1,0-1 1,0 1 0,1-1-1,-1 0 1,0 1 0,0-1 0,0 0-1,0 0 1,0 0 0,1-1-1,-1 1 1,3-1 0,0 0 3,0-1 1,0 0-1,0 1 0,-1-2 1,1 1-1,-1 0 1,1-1-1,-1 0 0,0 0 1,0 0-1,0-1 1,0 1-1,0-1 0,-1 0 1,0 0-1,0 0 1,0-1-1,0 1 0,-1 0 1,1-1-1,-1 0 1,2-8-1,3-6 6,-1-1 0,-1 0 0,0 0 0,2-29 0,-3-4 54,-5-95-1,0 144-59,1 0-1,-1-1 0,-1 1 0,1 0 0,0 0 0,-1 0 1,0 0-1,0 0 0,-4-6 0,5 9-8,1 1 0,0-1 0,-1 1 0,1-1 0,-1 1 0,1-1-1,-1 1 1,1-1 0,-1 1 0,1 0 0,-1-1 0,1 1 0,-1 0 0,1 0 0,-1-1 0,1 1 0,-1 0 0,0 0-1,1 0 1,-1 0 0,0-1 0,1 1 0,-1 0 0,1 0 0,-2 1 0,1-1-5,0 1-1,0 0 1,0 0 0,0 0 0,0 0-1,0 0 1,0 0 0,0 0 0,1 0-1,-1 0 1,0 0 0,1 0 0,-1 0-1,1 1 1,-1-1 0,1 0 0,0 0-1,-1 2 1,-3 20 42,1 0 1,0 0-1,2 0 1,1 0-1,1 0 0,0 0 1,9 37-1,-6-42 65,1 0-1,1-1 1,1 0-1,0 0 1,1-1 0,1 0-1,18 24 1,-20-31-530,0 0 1,1-1-1,0 0 1,1 0-1,16 11 1,-19-15-723,0 0 1,1-1 0,0 0 0,0 0 0,0 0-1,0-1 1,0 0 0,0 0 0,12 0 0,0-1-8867</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58.362"/>
    </inkml:context>
    <inkml:brush xml:id="br0">
      <inkml:brushProperty name="width" value="0.025" units="cm"/>
      <inkml:brushProperty name="height" value="0.025" units="cm"/>
    </inkml:brush>
  </inkml:definitions>
  <inkml:trace contextRef="#ctx0" brushRef="#br0">111 42 4292,'0'0'2087,"9"-4"-661,3-1-819,30-12 1200,-10 6 7838,-37 10-9266,-1 0 0,0 0 0,0 0 0,0 1 0,0-1 0,0 2-1,0-1 1,-8 2 0,-10-1-15,18-1-242,0 0-1,0 1 0,-1-1 0,1 1 0,0 1 0,0-1 1,0 1-1,0 0 0,1 0 0,-1 1 0,0-1 0,-9 7 1,12-6-70,0-1 0,1 1 0,-1 0 0,1 0 0,-1 0 0,1 0 1,0 0-1,0 1 0,0-1 0,0 1 0,1-1 0,0 1 1,-1 0-1,1-1 0,0 1 0,1 0 0,-1 0 0,1 0 0,0 0 1,0-1-1,0 8 0,1-9-40,0 0 0,0 1 0,0-1 0,0 0 0,0 0 0,0 0 0,0 1 1,1-1-1,-1-1 0,1 1 0,-1 0 0,1 0 0,0 0 0,0-1 0,0 1 0,0-1 0,0 0 0,0 0 0,0 1 0,1-1 0,-1 0 1,0-1-1,4 2 0,63 15-725,-60-15 228,41 2-5365,-26-4-300</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7:01.214"/>
    </inkml:context>
    <inkml:brush xml:id="br0">
      <inkml:brushProperty name="width" value="0.025" units="cm"/>
      <inkml:brushProperty name="height" value="0.025" units="cm"/>
    </inkml:brush>
  </inkml:definitions>
  <inkml:trace contextRef="#ctx0" brushRef="#br0">13 55 3876,'-11'7'10354,"9"-1"-4165,18 3-2407,31-4-3304,-22-4-132,0-2 0,25-4 0,-41 3-228,1 0-1,-1-1 1,0 0 0,0 0 0,0-1 0,-1-1 0,1 1-1,9-8 1,-17 12-108,-1 0 1,0 0-1,1-1 0,-1 1 0,0 0 0,1 0 0,-1 0 1,0-1-1,0 1 0,1 0 0,-1 0 0,0-1 0,0 1 1,1 0-1,-1-1 0,0 1 0,0 0 0,1-1 0,-1 1 0,0 0 1,0-1-1,0 1 0,0 0 0,0-1 0,0 1 0,0 0 1,0-1-1,0 1 0,0-1 0,0 1 0,0 0 0,0-1 0,0 1 1,0 0-1,0-1 0,0 1 0,0-1 0,0 1 0,-1 0 1,1-1-1,0 1 0,0 0 0,0 0 0,-1-1 0,1 1 1,0 0-1,0-1 0,-1 1 0,1 0 0,0-1 0,-29-11 307,-37 1 183,2 12 8,52 0-3939,44 0-8876,-24-1 1923</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7:01.781"/>
    </inkml:context>
    <inkml:brush xml:id="br0">
      <inkml:brushProperty name="width" value="0.025" units="cm"/>
      <inkml:brushProperty name="height" value="0.025" units="cm"/>
    </inkml:brush>
  </inkml:definitions>
  <inkml:trace contextRef="#ctx0" brushRef="#br0">143 1 1730,'0'0'21081,"-9"1"-20675,0 1-208,0 0 0,1 1 0,-1 0 0,0 0 0,1 1 0,0 0 0,-14 10 0,18-12-85,0 1 0,0 0 0,1-1 0,-1 2 1,1-1-1,0 0 0,0 1 0,0-1 0,1 1 1,-1 0-1,1 0 0,0 0 0,0 0 0,0 0 1,1 0-1,-1 1 0,1-1 0,0 1 0,0-1 1,0 7-1,1-10-110,1 0 0,-1 0 0,0 0 1,1 0-1,-1 0 0,1 0 0,-1-1 1,1 1-1,0 0 0,-1 0 0,1 0 1,0 0-1,0-1 0,0 1 0,-1 0 1,1-1-1,0 1 0,0-1 0,0 1 1,0-1-1,0 1 0,0-1 0,0 1 0,0-1 1,0 0-1,0 0 0,0 0 0,0 0 1,2 0-1,39 3-118,-37-3 42,71-1-2555,-62 0 983,0-1 0,1 0-1,15-6 1,5-4-5343</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7:02.487"/>
    </inkml:context>
    <inkml:brush xml:id="br0">
      <inkml:brushProperty name="width" value="0.025" units="cm"/>
      <inkml:brushProperty name="height" value="0.025" units="cm"/>
    </inkml:brush>
  </inkml:definitions>
  <inkml:trace contextRef="#ctx0" brushRef="#br0">135 9 12204,'0'0'10463,"-11"0"-9887,6-1-493,1 1-1,-1 0 1,0 0-1,1 1 1,-1 0-1,0-1 1,1 1-1,-1 1 1,1-1-1,-1 1 0,1 0 1,0 0-1,-1 0 1,1 0-1,0 1 1,1 0-1,-1 0 1,0 0-1,1 0 1,0 0-1,0 1 1,0 0-1,0-1 1,0 1-1,1 0 0,-1 0 1,1 1-1,-2 4 1,2-6 14,1 1 0,-1 0 0,1-1 0,-1 1-1,1 0 1,0-1 0,1 1 0,-1 0 0,0 0 0,1 0 0,0 0 0,1 6 0,-1-8-83,1-1 0,0 1 0,0-1 0,0 0 0,0 1 0,0-1 0,1 0 0,-1 1 0,0-1 0,1 0 0,-1 0 0,1 0 1,-1 0-1,1 0 0,-1-1 0,1 1 0,-1 0 0,1-1 0,0 1 0,-1-1 0,1 0 0,0 1 0,0-1 0,-1 0 0,1 0 0,0 0 0,0 0 0,-1 0 0,3-1 1,1 0-9,0 1 1,-1-1-1,1 0 1,-1 0-1,0-1 1,1 1-1,-1-1 1,0 0 0,0 0-1,0-1 1,0 1-1,0-1 1,0 0-1,-1 0 1,0 0 0,1 0-1,-1-1 1,0 1-1,-1-1 1,5-7-1,-2 4 25,-1-1 0,0 0-1,0 1 1,-1-1 0,0 0-1,-1-1 1,0 1 0,0 0-1,0-1 1,-1-12 0,-1 21 43,-3 35 60,5-34-131,0 1 1,0-1 0,1 0-1,-1 0 1,0 0 0,1 0-1,-1 0 1,1 0-1,-1-1 1,1 1 0,0-1-1,-1 0 1,1 0 0,2 0-1,49-1 37,-35 0-49,65-4-1,-83 5 12,0 1 0,-1 0 1,1-1-1,0 1 1,0 0-1,0-1 0,0 1 1,-1 0-1,1 0 1,0 0-1,-1 0 1,1 0-1,0 0 0,-1 0 1,1 0-1,-1 0 1,0 0-1,1 0 1,-1 0-1,0 0 0,0 0 1,1 0-1,-1 0 1,0 0-1,0 1 0,-1 1 1,1 40 666,0-33-229,0-9-426,0 0 0,0-1 0,0 1 0,0-1 0,0 1 0,0-1 0,0 1 0,0 0 0,0-1-1,0 1 1,0-1 0,1 1 0,-1-1 0,0 1 0,0-1 0,1 1 0,-1-1 0,0 1 0,1-1 0,-1 0 0,0 1 0,1-1 0,-1 1 0,1-1 0,-1 0 0,0 1 0,1-1 0,-1 0 0,1 1-1,-1-1 1,1 0 0,-1 0 0,1 0 0,0 0 0,0 1 0,25-7 154,32-28-428,-51 29 149,7-4-21,-11 6 113,1 0 0,0 0 0,0 1 0,0-1 0,1 1 0,-1 0 0,0 0 0,1 0-1,-1 1 1,6-1 0,-10 2 26,1 1-1,-1-1 0,0 1 1,1-1-1,-1 1 0,0-1 1,0 1-1,1-1 0,-1 1 1,0 0-1,0-1 0,0 1 0,0-1 1,0 1-1,1 0 0,-1-1 1,0 1-1,0 0 0,-1-1 1,1 1-1,0-1 0,0 1 1,0 0-1,0-1 0,-1 1 1,1-1-1,0 2 0,-6 16 207,1-7-157,3-6-116,-1-1 1,1 1-1,0-1 0,1 1 1,-1-1-1,1 1 1,0 0-1,-1 8 1,14-13-6198,3 0-651</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7:03.346"/>
    </inkml:context>
    <inkml:brush xml:id="br0">
      <inkml:brushProperty name="width" value="0.025" units="cm"/>
      <inkml:brushProperty name="height" value="0.025" units="cm"/>
    </inkml:brush>
  </inkml:definitions>
  <inkml:trace contextRef="#ctx0" brushRef="#br0">115 6 13741,'0'0'5942,"-9"-1"-3930,1 0-1667,3-1-57,-1 2 1,1-1 0,0 1 0,-1-1 0,1 2 0,-9 0 0,11-1-224,1 1 0,0 0 0,0 0 0,-1 0 0,1 0 0,0 0 0,0 0 0,0 1 0,0-1 0,0 1 0,0-1 0,1 1 0,-1 0 0,0 0 0,1 0 0,-1 0 0,1 0 0,0 0 0,0 0 0,-2 4 0,1-3 43,1 1 0,-1-1 0,1 1 1,0-1-1,0 1 0,0-1 0,0 1 0,1 0 0,-1 0 1,1 0-1,0 5 0,1-7-85,-1-1 1,1 0-1,-1 0 0,1 1 1,0-1-1,0 0 0,0 0 1,0 0-1,0 0 0,0 0 1,0 0-1,0 0 0,0 0 1,0 0-1,1 0 0,-1-1 1,0 1-1,0 0 0,1-1 0,-1 1 1,1-1-1,-1 0 0,0 1 1,1-1-1,-1 0 0,1 0 1,-1 0-1,1 0 0,-1 0 1,1 0-1,1-1 0,8 0-56,0-1 0,0 0-1,-1-1 1,1-1-1,-1 1 1,0-2 0,0 1-1,0-1 1,0-1 0,-1 0-1,10-8 1,37-20-101,-56 34 141,0 0-1,0 0 0,1-1 0,-1 1 1,0 0-1,0 0 0,0 0 0,1 0 0,-1 0 1,0 0-1,0-1 0,0 1 0,1 0 0,-1 0 1,0 0-1,0 0 0,1 0 0,-1 0 0,0 0 1,0 0-1,0 0 0,1 0 0,-1 0 0,0 0 1,0 0-1,1 0 0,-1 0 0,0 0 0,0 0 1,1 0-1,-1 1 0,0-1 0,0 0 1,0 0-1,1 0 0,-1 0 0,0 0 0,0 1 1,0-1-1,0 0 0,1 0 0,-1 0 0,0 0 1,0 1-1,-3 13 656,-14 22 757,14-30-1201,2-4-193,0-1 1,0 0 0,1 0-1,-1 0 1,0 1-1,1-1 1,-1 0-1,1 0 1,0 1-1,-1-1 1,1 1 0,0-1-1,0 0 1,0 1-1,0-1 1,0 0-1,0 1 1,0-1 0,1 1-1,-1-1 1,0 0-1,1 1 1,-1-1-1,1 0 1,0 2-1,1-2-11,-1 0-1,0-1 0,1 1 0,-1-1 0,1 1 1,-1-1-1,1 1 0,-1-1 0,1 0 0,-1 0 0,1 0 1,-1 0-1,1 0 0,-1 0 0,1 0 0,-1-1 0,1 1 1,1-1-1,11-3-78,-1 0 1,0-1-1,18-10 1,-4-4-384,-23 16 367,1-1 0,-1 1 1,0 0-1,1 0 1,0 0-1,-1 1 0,1 0 1,0 0-1,0 0 1,7-1-1,-16 8 240,-1 0-1,1 1 1,0 0-1,0 0 1,0 0 0,-2 8-1,-2 15 478,8-28-617,0-1-1,0 1 1,0 0 0,0 0 0,0-1-1,0 1 1,0 0 0,1 0 0,-1-1-1,0 1 1,0 0 0,1-1-1,-1 1 1,0 0 0,1-1 0,-1 1-1,1-1 1,-1 1 0,1-1 0,-1 1-1,2 0 1,2 1-1,0-1 0,-1 0 0,1 0-1,0 0 1,0-1 0,1 1 0,-1-1 0,0 0 0,0 0-1,5-1 1,2 0-140,0-1 0,0 0-1,-1 0 1,1-1 0,-1-1-1,0 0 1,17-8 0,65-44-1289,-84 51 1393,-7 4 156,-13 22 1026,11-19-1088,-1 0 0,1-1-1,0 1 1,0 0 0,-1 0-1,1 0 1,0 0 0,1 0 0,-1 0-1,-1 4 1,2-5-61,0 0 0,0-1 1,0 1-1,0 0 0,0 0 0,0 0 0,0 0 1,0-1-1,0 1 0,0 0 0,1 0 0,-1 0 1,0-1-1,1 1 0,-1 0 0,1 0 0,-1-1 1,1 1-1,-1 0 0,1-1 0,-1 1 1,1-1-1,-1 1 0,1-1 0,0 1 0,-1-1 1,1 1-1,0-1 0,0 1 0,-1-1 0,2 1 1,1-1-6,0 1 1,1 0-1,-1-1 1,0 0-1,0 0 1,1 0-1,-1 0 1,6-1-1,3-2-158,0 0 0,-1 0 0,23-10 0,-25 8 51,5-1-217,-1-1 0,0 0 1,0-1-1,20-17 1,-39 32 452,1-1 0,0 1 0,0 0 0,0 1 1,1-1-1,0 1 0,1 0 0,0-1 0,0 2 0,0-1 1,1 0-1,0 0 0,0 10 0,2-17-161,1 1 1,0-1-1,-1 0 0,1 0 0,0 0 1,-1 1-1,1-1 0,0 0 1,0 0-1,0 0 0,0 0 0,0 0 1,0-1-1,0 1 0,0 0 0,0 0 1,1-1-1,-1 1 0,0 0 0,1-1 1,-1 0-1,0 1 0,0-1 0,1 0 1,-1 1-1,1-1 0,-1 0 0,0 0 1,1 0-1,-1 0 0,0-1 0,1 1 1,1 0-1,1 0-452,1 0 0,0-1 1,-1 1-1,1-1 0,0 0 0,-1 0 0,1-1 1,-1 1-1,6-3 0,-8 2-356,1 0 1,-1-1-1,1 1 1,-1 0-1,0-1 0,0 0 1,0 1-1,-1-1 1,4-6-1,5-11-7332</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7:03.722"/>
    </inkml:context>
    <inkml:brush xml:id="br0">
      <inkml:brushProperty name="width" value="0.025" units="cm"/>
      <inkml:brushProperty name="height" value="0.025" units="cm"/>
    </inkml:brush>
  </inkml:definitions>
  <inkml:trace contextRef="#ctx0" brushRef="#br0">1 1 12107,'0'0'14094</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7:04.066"/>
    </inkml:context>
    <inkml:brush xml:id="br0">
      <inkml:brushProperty name="width" value="0.025" units="cm"/>
      <inkml:brushProperty name="height" value="0.025" units="cm"/>
    </inkml:brush>
  </inkml:definitions>
  <inkml:trace contextRef="#ctx0" brushRef="#br0">207 14 7783,'0'0'17361,"4"-3"-16181,4-6 567,-13 8-571,-31 12-50,-52 25-408,77-31-604,1 1 0,0 0 0,0 0 0,1 1 0,-13 11 0,21-17-98,-1 1-1,0-1 1,1 1-1,0 0 1,-1 0 0,1 0-1,0-1 1,0 1-1,0 0 1,0 0 0,0 1-1,0-1 1,1 0-1,-1 0 1,0 3 0,2-4-10,-1 1 0,0-1-1,1 1 1,-1-1 0,1 1 0,-1-1 0,1 0 0,0 1 0,-1-1 0,1 0 0,0 1 0,0-1 0,0 0 0,0 0 0,0 0 0,0 0 0,1 0 0,-1 0 0,0 0 0,0 0 0,1 0 0,-1-1 0,0 1 0,1-1 0,1 1 0,11 6-148,1-2 1,0 0 0,0-1 0,1-1-1,-1 0 1,19 0 0,32 0-2803,-3-5-3400,-34 0-88</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7:04.847"/>
    </inkml:context>
    <inkml:brush xml:id="br0">
      <inkml:brushProperty name="width" value="0.025" units="cm"/>
      <inkml:brushProperty name="height" value="0.025" units="cm"/>
    </inkml:brush>
  </inkml:definitions>
  <inkml:trace contextRef="#ctx0" brushRef="#br0">17 0 10025,'0'0'12188,"1"9"-11158,3 43-6,-3 0 0,-3 0-1,-10 76 1,5-89-690,6-31 1063,9-34-352,-6 16-1011,4-13-35,1 0 0,0 0 0,2 1 0,0 0 0,2 1 0,0 0 0,19-25 1,-26 42-36,0 0 1,1 1 0,0 0 0,-1 0-1,1 0 1,0 0 0,0 1 0,1 0-1,-1 0 1,0 0 0,1 1 0,-1 0-1,1 0 1,0 0 0,-1 1 0,1-1-1,0 2 1,6 0 0,-9-2 10,0 2 1,1-1 0,-1 0-1,0 1 1,0-1 0,0 1-1,0 0 1,0 0 0,0 0-1,0 1 1,0-1 0,0 1-1,0-1 1,-1 1 0,1 0-1,-1 0 1,1 0-1,-1 0 1,0 1 0,0-1-1,0 1 1,0-1 0,0 1-1,-1 0 1,1-1 0,-1 1-1,1 0 1,-1 0 0,0 0-1,0 0 1,-1 1-1,2 4 1,-3-4 26,0 0 1,0 0-1,0 0 0,0 0 1,0 0-1,-1-1 0,0 1 1,0 0-1,0-1 0,0 1 1,0-1-1,-1 1 0,1-1 1,-1 0-1,0 0 0,0 0 1,0-1-1,-1 1 0,1-1 1,0 0-1,-6 3 0,-4 3 122,0-1-1,-1 0 0,0-1 0,-22 6 0,31-10-139,-1-1 0,0 0 0,0 0 0,0-1-1,0 1 1,0-2 0,-8 0 0,13 1-84,0 0 0,0 0 0,0 0 1,0-1-1,0 1 0,0 0 1,0-1-1,1 1 0,-1-1 0,0 1 1,0-1-1,0 1 0,0-1 0,1 0 1,-1 1-1,0-1 0,0 0 1,1 0-1,-2-1 0,2 1-153,0-1 0,-1 1 0,1 0 0,0-1 0,0 1 0,0 0 0,0-1 0,0 1 0,1 0 0,-1-1-1,0 1 1,1 0 0,-1 0 0,1-1 0,-1 1 0,1 0 0,-1 0 0,1 0 0,1-3 0,13-12-4231,4 0-1842</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7:05.391"/>
    </inkml:context>
    <inkml:brush xml:id="br0">
      <inkml:brushProperty name="width" value="0.025" units="cm"/>
      <inkml:brushProperty name="height" value="0.025" units="cm"/>
    </inkml:brush>
  </inkml:definitions>
  <inkml:trace contextRef="#ctx0" brushRef="#br0">18 152 14286,'0'0'10441,"10"-4"-9517,-5 3-898,0 0 0,-1-1 0,1 1 0,-1-1 1,1 0-1,-1 0 0,0-1 0,0 1 0,0-1 0,0 0 0,0 0 1,-1 0-1,1-1 0,-1 1 0,0-1 0,0 0 0,0 0 0,-1 0 1,1 0-1,-1 0 0,0 0 0,0-1 0,0 1 0,-1-1 0,0 0 1,0 1-1,0-1 0,0-6 0,-1 11-24,1-1-1,-1 0 1,0 1-1,-1-1 1,1 0 0,0 1-1,0-1 1,0 0-1,0 1 1,0-1 0,-1 0-1,1 1 1,0-1-1,0 0 1,-1 1 0,1-1-1,-1 1 1,1-1-1,0 1 1,-1-1 0,1 1-1,-1-1 1,1 1-1,-1-1 1,0 1 0,1 0-1,-1-1 1,1 1-1,-2-1 1,-22 3 343,19 0-231,0 0 0,0 0 1,1 0-1,-1 1 1,0 0-1,1 0 0,-6 4 1,6-3-46,1 0 0,-1 0 0,1 0 0,0 1 0,0-1 1,0 1-1,0 0 0,1-1 0,0 1 0,0 0 0,0 0 0,1 1 0,-1-1 1,1 0-1,1 1 0,-1-1 0,1 0 0,0 8 0,0-11-60,1-1 0,0 1 0,-1 0 1,1-1-1,0 1 0,0-1 0,0 0 0,0 1 0,0-1 0,0 0 0,1 1 0,-1-1 0,0 0 0,1 0 1,-1 0-1,1 0 0,-1 0 0,1 0 0,-1-1 0,1 1 0,-1 0 0,1-1 0,0 1 0,0-1 0,-1 0 1,1 1-1,0-1 0,1 0 0,61 2-1,-50-2-18,82-5-1118,-86 4 1078,0-1 0,-1 0 1,0 0-1,1-1 1,-1 0-1,0 0 0,-1-1 1,10-5-1,-18 8 91,1 1 1,0-1-1,-1 1 0,1-1 1,0 0-1,-1 1 1,1-1-1,-1 0 0,1 1 1,-1-1-1,1 0 1,-1 0-1,1 1 0,-1-1 1,0 0-1,0 0 1,1 0-1,-1 0 0,0 0 1,0 1-1,0-1 1,0 0-1,0 0 0,0 0 1,0 0-1,0 0 1,0 0-1,0 1 0,-1-1 1,1 0-1,0 0 1,-1 0-1,1 0 0,0 1 1,-1-1-1,1 0 1,-1 0-1,0 0 0,-30-34 435,10 11-367,24 23-207,0 0-1,0 0 1,0 0-1,0 1 0,0-1 1,0 1-1,0 0 1,1 0-1,-1 0 0,6 1 1,-3-1-190,4-1-488,1 0-1,0 0 0,-1-1 0,15-5 1,-14 4-1229,-1-1 1,0-1-1,0 1 0,12-9 1,0-3-3569</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7:05.770"/>
    </inkml:context>
    <inkml:brush xml:id="br0">
      <inkml:brushProperty name="width" value="0.025" units="cm"/>
      <inkml:brushProperty name="height" value="0.025" units="cm"/>
    </inkml:brush>
  </inkml:definitions>
  <inkml:trace contextRef="#ctx0" brushRef="#br0">147 0 5637,'0'0'14628,"-3"8"-13144,-5 26-105,1 1 1,1 0 0,-1 43-1,6-42-1318,1 0-1,2 0 0,8 49 1,-1-50-1274,-5-30 88,-3-21 153,-1 7 844,-1 1 1,0 0-1,0 0 0,-1 0 1,0 0-1,-1 1 0,1-1 1,-1 0-1,-1 1 1,-6-11-1,-5-5 168,-33-37-1,-1-2 2001,93 75 64,-20-5-2431,0 0 1,0-2 0,34 5 0,-38-8-2681,1-2 1,28-1-1,-33-3 220,0-6-261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30.725"/>
    </inkml:context>
    <inkml:brush xml:id="br0">
      <inkml:brushProperty name="width" value="0.025" units="cm"/>
      <inkml:brushProperty name="height" value="0.025" units="cm"/>
    </inkml:brush>
  </inkml:definitions>
  <inkml:trace contextRef="#ctx0" brushRef="#br0">1 852 12684,'0'0'5701,"9"-2"-4825,121-30 2191,195-74 1,-203 63-2648,-15 6-270,616-231 311,-575 204 1108,-3-7 0,241-157-1,-431 246-10632,32-18 2658</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7:06.698"/>
    </inkml:context>
    <inkml:brush xml:id="br0">
      <inkml:brushProperty name="width" value="0.025" units="cm"/>
      <inkml:brushProperty name="height" value="0.025" units="cm"/>
    </inkml:brush>
  </inkml:definitions>
  <inkml:trace contextRef="#ctx0" brushRef="#br0">164 43 7783,'0'0'19950,"-9"-6"-19774,7 4-173,-1 0-1,1 1 1,-1-1 0,1 0-1,-1 1 1,0 0 0,0 0-1,0 0 1,1 0 0,-1 0-1,0 0 1,0 1 0,0 0-1,0-1 1,0 1 0,0 0-1,0 1 1,0-1 0,0 0-1,0 1 1,0 0 0,0-1-1,0 1 1,0 0 0,0 1-1,0-1 1,1 0 0,-1 1-1,1 0 1,-1-1 0,1 1 0,-1 0-1,-1 2 1,-1 0 43,1 0-1,-1 0 1,1 0 0,-1 1-1,1-1 1,1 1 0,-1 0 0,1 0-1,0 1 1,0-1 0,0 0 0,1 1-1,0 0 1,0 0 0,0-1-1,1 1 1,0 0 0,0 0 0,0 0-1,1 1 1,0-1 0,1 10-1,-1-15-40,1 1-1,-1-1 0,1 0 1,-1 1-1,1-1 0,0 0 1,0 1-1,0-1 0,0 0 1,0 0-1,0 0 0,0 0 1,0 0-1,0 0 0,0 0 1,0 0-1,1 0 0,-1 0 1,0-1-1,1 1 0,1 0 1,1 1 5,1-1 1,-1 0 0,1 0-1,0 0 1,0-1 0,9 0-1,-6 0-26,0 0 0,0-1 1,0-1-1,-1 1 0,1-1 0,0 0 0,-1-1 0,9-3 0,-10 2-22,-1 0 0,1-1 0,-1 1 0,1-1 1,-1 0-1,-1 0 0,1 0 0,-1-1 0,0 0 0,0 0 0,3-7 0,-6 11 48,0 0 1,0 0-1,0-1 1,0 1-1,-1 0 0,1-1 1,-1 1-1,1-1 1,-1 1-1,0-1 1,0 1-1,0 0 0,-1-1 1,1 1-1,0-1 1,-1 1-1,0 0 0,1-1 1,-1 1-1,0 0 1,0-1-1,-1 1 0,1 0 1,0 0-1,-1 0 1,1 0-1,-1 0 1,1 1-1,-1-1 0,0 0 1,0 1-1,0-1 1,0 1-1,-3-2 0,2 1 28,-1-1 0,0 1 0,-1 0 0,1 0 0,0 0 0,-1 1-1,1-1 1,-1 1 0,1 0 0,-9 0 0,29 18 245,-6-13-288,-1-2 1,0 1 0,0-1-1,1-1 1,-1 1 0,1-2-1,0 1 1,-1-1 0,1-1-1,16-2 1,-11 0-112,-1 0 0,1-1 0,-1-1 0,0 0 0,0-1 0,15-8 0,-28 13 113,1-1-1,0 1 0,0 0 1,0 0-1,0 0 0,1 0 0,-1 0 1,0 1-1,0-1 0,0 1 1,1-1-1,-1 1 0,0 0 1,5 0-1,-7 0 2,1 1 0,0-1-1,-1 0 1,1 1 0,-1-1 0,1 1-1,-1-1 1,1 1 0,-1-1 0,0 1-1,1-1 1,-1 1 0,0 0 0,1-1-1,-1 1 1,0 0 0,0-1 0,1 1-1,-1 0 1,0-1 0,0 1 0,0 0-1,0-1 1,0 1 0,0 0 0,0-1-1,0 1 1,0 0 0,0-1 0,-1 2-1,-2 10 34,0 0 0,-1 0-1,-10 22 1,7-17 169,5-13-83,0 0 0,0 0 0,1 1 0,0-1 0,0 1 0,0-1 0,0 8 0,1-11-98,0 0-1,1 0 1,-1 0 0,1 0 0,-1 0 0,1 0-1,-1-1 1,1 1 0,-1 0 0,1 0-1,0 0 1,-1-1 0,1 1 0,0 0 0,0-1-1,-1 1 1,1 0 0,0-1 0,0 1-1,0-1 1,0 0 0,0 1 0,0-1 0,0 0-1,0 1 1,0-1 0,0 0 0,0 0 0,0 0-1,0 0 1,0 0 0,0 0 0,0 0-1,0 0 1,1-1 0,5 1-47,-1-1 1,0 0-1,1 0 1,-1-1-1,0 1 1,0-1-1,0-1 1,-1 1-1,10-6 0,51-37-513,-17 10 317,-49 35 225,0 0 0,0 0 0,0 0 0,1-1 0,-1 1 0,0 0 0,0 0 0,0 0 0,0 0 0,1 0-1,-1 0 1,0 0 0,0 0 0,0 0 0,1 0 0,-1 0 0,0 0 0,0 0 0,0 0 0,1 0 0,-1 0 0,0 0 0,0 0 0,0 0 0,1 0 0,-1 0 0,0 0 0,0 0 0,0 0 0,1 0 0,-1 0-1,0 0 1,0 1 0,0-1 0,0 0 0,1 0 0,-1 0 0,0 0 0,0 0 0,0 1 0,0-1 0,0 0 0,0 0 0,0 0 0,1 1 0,0 13 105,-7 21 147,5-31-208,0-3-33,1 0-1,0 0 0,-1 0 0,1 0 0,0 0 1,-1 1-1,1-1 0,0 0 0,0 0 0,0 0 1,0 0-1,0 0 0,0 1 0,1-1 0,-1 0 1,0 0-1,1 0 0,-1 0 0,0 0 0,1 0 1,0 0-1,-1 0 0,1 0 0,-1 0 0,1 0 1,0 0-1,0 0 0,0 0 0,-1 0 1,1-1-1,0 1 0,0 0 0,0-1 0,0 1 1,0 0-1,0-1 0,0 0 0,0 1 0,1-1 1,-1 0-1,0 1 0,2-1 0,2 0-25,0 0-1,0-1 1,0 1-1,0-1 0,0-1 1,0 1-1,0-1 1,0 1-1,4-4 1,38-21-506,-36 19 402,1 0 0,-1 1 0,1 1-1,21-7 1,-33 16 228,1 0-1,-1 0 0,-1 0 0,1 1 1,0-1-1,-1 0 0,0 0 0,-2 8 1,2-11-15,1 0-108,0 0 0,-1-1 0,1 1 1,0-1-1,-1 1 0,1 0 1,0-1-1,0 1 0,0 0 0,0-1 1,0 1-1,0 0 0,0-1 0,0 1 1,0 0-1,0-1 0,0 1 0,0 0 1,0-1-1,1 1 0,-1 0 0,0-1 1,0 1-1,1-1 0,-1 1 1,0 0-1,1-1 0,-1 1 0,1-1 1,-1 1-1,1-1 0,-1 1 0,1-1 1,-1 0-1,1 1 0,-1-1 0,1 0 1,0 1-1,-1-1 0,1 0 0,-1 0 1,1 1-1,0-1 0,-1 0 1,1 0-1,0 0 0,-1 0 0,1 0 1,0 0-1,-1 0 0,1 0 0,0 0 1,-1 0-1,1 0 0,0 0 0,-1-1 1,2 1-1,46-20-8919,-33 13 2203,4 2 1076</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7:07.340"/>
    </inkml:context>
    <inkml:brush xml:id="br0">
      <inkml:brushProperty name="width" value="0.025" units="cm"/>
      <inkml:brushProperty name="height" value="0.025" units="cm"/>
    </inkml:brush>
  </inkml:definitions>
  <inkml:trace contextRef="#ctx0" brushRef="#br0">98 66 7591,'0'0'9689,"7"-8"-6987,18-25-620,-25 33-2015,1-1 1,-1 1 0,1 0 0,-1-1 0,0 1 0,1 0 0,-1-1 0,1 1 0,-1-1-1,0 1 1,0-1 0,1 1 0,-1-1 0,0 1 0,0-1 0,1 1 0,-1-1 0,0 1 0,0-1-1,0 0 1,0 1 0,0-1 0,0 1 0,0-1 0,0 1 0,0-1 0,0 1 0,0-1-1,0 0 1,0 1 0,-1-1 0,1 1 0,0-1 0,0 1 0,-1-1 0,1 1 0,0-1 0,-1 1-1,1 0 1,0-1 0,-1 1 0,1-1 0,-1 1 0,1 0 0,0-1 0,-1 1 0,1 0-1,-1-1 1,1 1 0,-1 0 0,1 0 0,-1 0 0,0-1 0,1 1 0,-1 0 0,1 0 0,-1 0-1,1 0 1,-1 0 0,1 0 0,-1 0 0,0 0 0,0 0 0,-34 6 1074,27-2-832,1 0 0,0 1 0,0 0 0,0 1 0,1-1 0,-11 12 1,14-15-245,1 0 1,0 1 0,0-1-1,0 0 1,1 1 0,-1-1 0,0 1-1,1-1 1,-1 1 0,1 0 0,0 0-1,0-1 1,0 1 0,1 0-1,-1 0 1,1 0 0,-1 0 0,1 0-1,0 0 1,0 0 0,0 0 0,1 6-1,1-8-60,-1 1 0,0-1 0,0 0 0,0 0 0,1 0 0,-1 1 0,1-1 0,-1 0 0,1-1 0,-1 1 0,1 0 0,-1 0 0,1-1 0,0 1 0,-1-1-1,1 1 1,0-1 0,-1 0 0,1 0 0,0 0 0,0 0 0,-1 0 0,1 0 0,0 0 0,0 0 0,-1-1 0,1 1 0,0-1 0,-1 1 0,3-2 0,4 0-33,-1-1 1,1 1 0,-1-1 0,0-1-1,10-6 1,-8 4-142,-2 0-1,1 0 1,0-1-1,-1 0 1,0 0 0,-1 0-1,0-1 1,0 0-1,0-1 1,5-11 0,-31 59 308,17-34 2,-1 0 1,1 1-1,0-1 0,1 1 1,-1-1-1,1 1 1,0 0-1,0 0 0,0 7 1,2-12-126,-1 0 1,1 0 0,0 0-1,0 0 1,0 1-1,0-1 1,0 0 0,0 0-1,1 0 1,-1 0 0,0 0-1,1 1 1,-1-1-1,0 0 1,1 0 0,-1 0-1,1 0 1,0 0 0,-1 0-1,1 0 1,0 0-1,0-1 1,-1 1 0,1 0-1,0 0 1,1 0 0,0 0-7,0-1-1,-1 1 1,1-1 0,0 0 0,0 0 0,0 0 0,0 0 0,-1 0 0,1 0 0,0 0 0,0 0 0,0-1-1,0 1 1,2-2 0,6-2-63,0 0 0,0-1 0,-1-1 0,15-10 0,-4-1-233,-16 13 241,0 0 0,0 0 0,1 0 1,-1 1-1,1-1 0,0 1 0,0 0 0,0 1 1,0-1-1,0 1 0,1 0 0,6-2 1,-11 47 806,-1-42-750,0-1 0,0 1 0,0 0 0,0-1 0,0 1 0,1-1 0,-1 1 0,0-1 1,0 1-1,1-1 0,-1 1 0,0-1 0,0 1 0,1-1 0,-1 1 0,1-1 0,-1 1 0,0-1 0,1 1 0,-1-1 0,1 0 0,-1 1 0,1-1 1,-1 0-1,1 1 0,-1-1 0,1 0 0,-1 0 0,1 0 0,0 1 0,25 0 106,25-15-157,-16-4-136,-21 11 12,-1 0 0,2 0 0,24-7 0,-39 15 158,1-1 0,-1 1 1,0-1-1,1 1 1,-1-1-1,0 1 0,1 0 1,-1-1-1,0 1 1,0 0-1,1-1 0,-1 1 1,0 0-1,0-1 1,0 1-1,0 0 0,0-1 1,0 1-1,0 0 1,0-1-1,-1 1 0,1 0 1,0-1-1,0 1 1,0 0-1,-1-1 0,1 1 1,0 0-1,-1-1 1,1 1-1,0-1 0,-1 1 1,-10 27 52,5-12 761,4-2-3596,2-13 2500,0-1 1,0 1 0,0 0 0,1-1-1,-1 1 1,0-1 0,0 1 0,1 0 0,-1-1-1,1 1 1,-1-1 0,0 1 0,1-1-1,-1 1 1,1-1 0,-1 1 0,1-1 0,-1 1-1,1-1 1,0 0 0,-1 1 0,1-1-1,0 0 1,-1 0 0,1 1 0,-1-1 0,1 0-1,0 0 1,-1 0 0,1 0 0,0 0-1,0 0 1,-1 0 0,1 0 0,0 0-1,-1 0 1,1 0 0,1-1 0,15 0-7370</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7:07.718"/>
    </inkml:context>
    <inkml:brush xml:id="br0">
      <inkml:brushProperty name="width" value="0.025" units="cm"/>
      <inkml:brushProperty name="height" value="0.025" units="cm"/>
    </inkml:brush>
  </inkml:definitions>
  <inkml:trace contextRef="#ctx0" brushRef="#br0">94 0 8040,'0'0'20280,"-10"6"-20221,5-3-221,-46 35 616,49-35-592,-1-1 1,1 0 0,0 1-1,0-1 1,0 1 0,0 0-1,0-1 1,0 1-1,1 0 1,0 0 0,-1 0-1,1 0 1,0 1-1,0-1 1,1 0 0,-1 0-1,1 1 1,-1-1 0,1 5-1,1-7-171,0 0-1,-1 0 0,1-1 1,0 1-1,0 0 0,-1-1 1,1 1-1,0 0 0,0-1 1,0 1-1,0-1 1,0 1-1,0-1 0,0 0 1,0 1-1,0-1 0,0 0 1,0 0-1,0 0 0,0 0 1,0 0-1,0 0 0,0 0 1,0 0-1,1 0 1,0-1-1,1 1-998,17 0-4986</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7:08.046"/>
    </inkml:context>
    <inkml:brush xml:id="br0">
      <inkml:brushProperty name="width" value="0.025" units="cm"/>
      <inkml:brushProperty name="height" value="0.025" units="cm"/>
    </inkml:brush>
  </inkml:definitions>
  <inkml:trace contextRef="#ctx0" brushRef="#br0">1 97 11082,'0'0'13806,"4"2"-13273,2 1-437,-1-1 1,1 1-1,-1-1 0,1 0 0,0-1 0,-1 1 0,1-1 0,0 0 0,0-1 0,0 1 0,0-1 0,0 0 1,0-1-1,0 0 0,0 0 0,0 0 0,0 0 0,-1-1 0,1 0 0,0 0 0,-1-1 0,0 1 0,1-1 1,-1 0-1,0-1 0,-1 1 0,1-1 0,0 0 0,-1 0 0,0-1 0,0 1 0,0-1 0,-1 0 0,6-9 1,-9 13-77,1 1 0,0-1 1,-1 0-1,1 0 1,0 0-1,-1 0 0,1 0 1,-1 0-1,1 0 0,-1 0 1,0 0-1,1 0 1,-1 0-1,0 0 0,0 0 1,0 0-1,0 0 1,0 0-1,0 0 0,0 0 1,0 0-1,0 0 1,0 0-1,-1 0 0,1 0 1,0 0-1,-1 0 0,1 0 1,-1 0-1,1 0 1,-1 0-1,1 0 0,-1 0 1,0 0-1,1 1 1,-1-1-1,0 0 0,0 0 1,1 1-1,-1-1 1,0 0-1,0 1 0,0-1 1,0 1-1,0-1 1,0 1-1,0 0 0,0-1 1,0 1-1,0 0 0,0 0 1,0 0-1,0 0 1,0 0-1,0 0 0,-1 0 1,1 0-1,0 0 1,-1 1-1,-5-1-8,0 0 1,0 1-1,1 0 0,-1 0 1,0 1-1,1-1 0,-1 2 1,-8 3-1,7-1 73,0 0-1,0 1 0,0 0 1,1 1-1,0-1 0,1 1 1,-1 1-1,-8 13 0,12-17-60,1 0-1,0-1 0,-1 1 0,2 1 1,-1-1-1,0 0 0,1 0 0,0 1 1,0-1-1,0 0 0,1 1 0,-1-1 0,1 1 1,0-1-1,0 1 0,1-1 0,-1 1 1,1-1-1,0 0 0,0 1 0,3 5 1,-2-7-88,1 0 1,-1 0 0,1 0-1,0 0 1,0 0-1,0-1 1,0 1 0,0-1-1,1 0 1,-1 0-1,1 0 1,-1 0 0,1-1-1,0 0 1,-1 1 0,1-1-1,0-1 1,0 1-1,0 0 1,5-1 0,5 2-1421,1-2 0,-1 0 1,1 0-1,20-4 0,5-7-4116</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8:24.062"/>
    </inkml:context>
    <inkml:brush xml:id="br0">
      <inkml:brushProperty name="width" value="0.025" units="cm"/>
      <inkml:brushProperty name="height" value="0.025" units="cm"/>
    </inkml:brush>
  </inkml:definitions>
  <inkml:trace contextRef="#ctx0" brushRef="#br0">5725 273 4452,'-8'2'545,"-20"7"-626,-5 1 661,0-1 0,0-2 0,-1 0 0,-47 1-1,-528-30 1748,478 8-1621,-1-5 1,-203-59 0,161 30-681,-3 6-1,-1 9 0,-214-12 1,-747 22 454,966 32-343,2 9 0,-285 65 0,345-57 34,2 6 0,1 4 0,2 5 0,2 4-1,2 5 1,-110 72 0,140-72-136,2 3 0,-84 83 0,117-99-27,1 2 0,2 1 1,2 2-1,2 1 0,-29 55 1,54-89-2,1 1 0,-1 0-1,2 0 1,-1 0 0,1 0 0,1 1 0,0-1 0,0 1 0,1 0-1,1 0 1,0-1 0,0 1 0,1 0 0,0 0 0,1-1 0,0 1 0,1-1-1,0 0 1,1 1 0,0-1 0,0-1 0,1 1 0,0-1 0,1 1-1,0-1 1,0-1 0,11 11 0,10 9-39,1 0 1,1-2-1,2-1 0,0-2 0,36 21 1,180 86 29,-218-116-4,55 23 0,2-4 0,1-4-1,2-4 1,0-3 0,1-5-1,116 8 1,554-10 56,-83-75-50,-311 18 0,810-103 27,-459 67-21,109-15-7,-681 69-77,218-66 0,-302 70 52,-1-2 0,-1-3 0,-1-3 1,-1-2-1,-2-2 0,56-44 1,-94 63 0,-2-1 1,0-1-1,0 0 1,-1 0-1,-1-2 1,-1 0-1,16-27 1,-24 37 40,-1 0-1,1 0 1,-1 0 0,-1 0 0,1-1-1,-1 1 1,-1-1 0,1 0-1,-1 1 1,-1-1 0,1 0 0,-1 0-1,-1 1 1,1-1 0,-1 0-1,-1 1 1,1-1 0,-2 1-1,1-1 1,-1 1 0,0 0 0,0 0-1,-5-8 1,-4-2 60,0 1 0,-2 0 0,1 1-1,-2 0 1,0 1 0,-1 1 0,-24-16 0,12 12-25,-1 1 1,-1 1 0,-61-21 0,2 11-21,-1 4 0,-117-11 1,-160-20-21,-513-63-97,386 78 180,181 17-1731,273 18-717,-63-14 0,51 0-3380</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8:46.686"/>
    </inkml:context>
    <inkml:brush xml:id="br0">
      <inkml:brushProperty name="width" value="0.025" units="cm"/>
      <inkml:brushProperty name="height" value="0.025" units="cm"/>
    </inkml:brush>
  </inkml:definitions>
  <inkml:trace contextRef="#ctx0" brushRef="#br0">7 69 1249,'-7'-18'6328,"7"17"-6279,0 0 0,0 1 0,0-1-1,0 0 1,0 1 0,0-1 0,0 0-1,1 0 1,-1 1 0,0-1 0,0 0-1,0 1 1,1-1 0,-1 0-1,0 1 1,1-1 0,-1 0 0,1 1-1,-1-1 1,1 1 0,-1-1 0,1 1-1,-1-1 1,1 1 0,-1-1 0,1 1-1,0-1 1,-1 1 0,1 0 0,0-1-1,-1 1 1,1 0 0,0 0 0,-1 0-1,1-1 1,0 1 0,-1 0-1,1 0 1,0 0 0,0 0 0,-1 0-1,2 1 1,7-1 74,0 2 0,0-1 0,0 1 0,17 6 1,23 5 1374,16 3-680,-53-12-206,1-1-1,-1 0 1,1 0-1,24 1 1,-14-5-537,0 1-1,0 1 1,0 1 0,0 1 0,0 2-1,21 6 1,-27-7-61,1-1-1,-1 0 1,1-1 0,-1-1-1,25-2 1,16 2 16,346 1 1139,-196-5-1110,26-17 290,-100 6-255,68-6 10,268-11 406,-85 47-465,-179-5-31,35-6 8,38 1 14,672 2 23,-514-12-48,-30 7-7,530-11 77,-622-12-97,230-4 16,-270 20 13,204 4 1,-390 3 2,0-5 0,0-3 0,99-18 0,-179 22-102,1 1 0,-1 0-1,0 1 1,1 0 0,-1 1 0,0 0-1,0 0 1,0 1 0,0 0 0,-1 0 0,1 1-1,13 8 1,-10-5-765,0-2-1,1 1 1,-1-2-1,1 0 1,16 4-1,12-6-3397,5-2-3593</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8:59.714"/>
    </inkml:context>
    <inkml:brush xml:id="br0">
      <inkml:brushProperty name="width" value="0.025" units="cm"/>
      <inkml:brushProperty name="height" value="0.025" units="cm"/>
    </inkml:brush>
  </inkml:definitions>
  <inkml:trace contextRef="#ctx0" brushRef="#br0">11322 396 7944,'-8'-3'48,"-13"-6"-48,0 2 1,-1 0 0,0 1 0,-40-4 0,-107-5 98,111 11-64,-242-15-111,-334-34 884,-994-95 427,1311 126-1290,-1741-71 6,564 121 151,-420-3 1187,1098-27-950,644 6-387,1 7 1,-213 41-1,266-27 18,1 4 0,2 6 0,2 5 0,-116 58-1,201-84 15,1 1 0,0 2 0,1 0-1,0 2 1,2 1 0,0 1 0,2 1-1,-32 38 1,42-43 5,0 0 0,1 0-1,1 1 1,1 0 0,0 1 0,2 0-1,0 1 1,1-1 0,1 1 0,0 1-1,2-1 1,0 0 0,2 1 0,0 21 0,3-30 3,0-1 1,0 1-1,1-1 1,0 1-1,1-1 1,1 0-1,0 0 1,0-1-1,1 1 1,0-1-1,1-1 1,0 1-1,0-1 1,1 0-1,0-1 1,1 1-1,0-2 1,10 8 0,11 6 21,1-1 1,1-1-1,1-1 1,52 19-1,46 10 34,2-6 1,182 33-1,283 9-43,1009 23 126,-962-74-86,2484 107-72,-281-152 315,-1958-57-182,-753 49 38,-2-6 0,-1-6 1,-2-6-1,185-81 1,-270 98 66,-2-1 1,-1-2-1,0-3 0,-2-1 1,-2-2-1,-1-1 1,-1-2-1,-1-2 0,58-76 1,-88 103-207,-1 0 0,0 0 1,-1-1-1,0 0 0,-1 1 1,1-2-1,-2 1 0,0 0 1,0-1-1,-1 0 1,0 1-1,0-1 0,-2 0 1,1 0-1,-1 0 0,-1 0 1,0 0-1,0 1 0,-1-1 1,-1 0-1,0 1 0,0-1 1,-1 1-1,0 0 0,-1 0 1,0 0-1,0 1 0,-12-15 1,-8-3 1,-1 1 1,0 2 0,-2 0 0,-1 2-1,-52-31 1,-169-74 426,160 89-729,-158-45 1,14 29-4130,135 35 922</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9:06.555"/>
    </inkml:context>
    <inkml:brush xml:id="br0">
      <inkml:brushProperty name="width" value="0.025" units="cm"/>
      <inkml:brushProperty name="height" value="0.025" units="cm"/>
    </inkml:brush>
  </inkml:definitions>
  <inkml:trace contextRef="#ctx0" brushRef="#br0">7492 218 5830,'-8'-6'223,"-1"1"0,1 0 1,-1 1-1,0 0 0,0 0 1,0 1-1,0 0 0,0 1 1,-1 0-1,1 0 0,-1 1 1,0 0-1,-12 1 0,-11 2-272,0 2-1,-52 12 1,-25 4 701,38-16-189,0-2 1,-78-9 0,-143-29 675,82 8-546,-651-33-268,299 28-223,-838-18 496,1200 51-593,-865-8 214,57 20-214,498 68 18,156-18 56,325-58-25,0 1 1,0 1-1,0 1 1,1 2 0,-35 15-1,57-21-57,0 1 1,0-1-1,0 2 0,1-1 0,-1 1 0,1-1 0,0 2 0,0-1 0,1 1 0,0 0 0,0 0 0,0 0 0,1 1 0,0 0 0,0-1 0,0 2 0,1-1 0,0 0 0,1 1 0,0-1 0,0 1 0,0 0 0,1-1 0,0 1 0,0 11 0,3 6 16,0 1-1,2-1 1,1 0-1,1 0 1,1 0-1,1-1 1,1 0-1,1 0 1,1-1-1,21 33 1,-8-20-17,2-1-1,1 0 1,1-2 0,2-1 0,48 39 0,-48-49 46,1-1 1,1-1-1,1-2 1,0-1 0,2-2-1,-1-1 1,2-2 0,0-2-1,55 10 1,36-2 11,182 4 1,-219-18-62,795-8 66,-519-5-43,317 13-46,380-15-20,-825-4 29,506-38 63,-7-38-90,-164-24 91,-242 47-49,98-45 71,-339 82-55,-2-5 1,139-78-1,-215 108-5,-1-1-1,0 0 0,0-1 0,-1 0 0,0-1 0,13-14 0,-20 20 30,-1-1 1,1 0-1,-1 0 1,0 0-1,0 0 1,0 0-1,-1 0 1,1-1 0,-1 1-1,0 0 1,-1-1-1,1 1 1,-1-1-1,0 1 1,0-1-1,0 1 1,0-1-1,-1 1 1,0-1-1,0 1 1,0-1-1,-3-6 1,-1 1 16,0 0 0,0 0 0,-2 0 1,1 0-1,-1 1 0,0 0 0,-1 1 1,0 0-1,0 0 0,-1 0 1,-18-11-1,1 2 77,0 2-1,-2 0 1,-34-12 0,21 13-654,-1 3 0,0 1-1,-1 2 1,0 2 0,0 2 0,-49 1-1,22-2-2772,5-7-3075</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9:32.538"/>
    </inkml:context>
    <inkml:brush xml:id="br0">
      <inkml:brushProperty name="width" value="0.025" units="cm"/>
      <inkml:brushProperty name="height" value="0.025" units="cm"/>
    </inkml:brush>
  </inkml:definitions>
  <inkml:trace contextRef="#ctx0" brushRef="#br0">74 75 5125,'0'0'897,"-8"0"437,-3 1-882,7 0-273,0-1 0,0 0-1,0 1 1,0-2 0,0 1 0,0 0-1,0-1 1,-4-1 0,7 3-78,1-1 0,-1-1 0,1 1 0,-1 0 0,1 0 0,-1 0 0,0 0 0,1 0 0,-1 0 0,1-1 0,-1 1 0,1 0 0,-1 0 0,1-1-1,-1 1 1,1 0 0,-1-1 0,1 1 0,-1-1 0,1 1 0,0 0 0,-1-1 0,1 1 0,0-1 0,-1 1 0,1-1 0,0 1 0,0-1 0,-1 0 0,1 1 0,0-1 0,0 1 0,0-1 0,0 1 0,0-1 0,0 0 0,0 0 0,0 0-20,1 1 0,-1-1 0,1 0 0,-1 1 0,1-1 0,-1 0 0,1 1-1,0-1 1,-1 1 0,1-1 0,0 1 0,0-1 0,-1 1 0,1 0 0,0-1 0,0 1 0,0 0 0,-1-1 0,1 1 0,0 0 0,0 0 0,0 0 0,0 0 0,-1 0 0,2 0 0,23 2 464,-1 0 0,42 10 0,12 3-205,8-8 144,174-6 0,88-34-37,123-3 524,412 40 54,-212 0-683,-672-7-4465,-1-7 164,-2-4-5042</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9:34.883"/>
    </inkml:context>
    <inkml:brush xml:id="br0">
      <inkml:brushProperty name="width" value="0.025" units="cm"/>
      <inkml:brushProperty name="height" value="0.025" units="cm"/>
    </inkml:brush>
  </inkml:definitions>
  <inkml:trace contextRef="#ctx0" brushRef="#br0">376 80 1794,'-12'-3'768,"-15"-4"-638,0-1-1,-38-18 1,12-3 2903,51 28-3004,-1 0 0,1 0 0,0 0 0,0 1 0,0-1 0,-1 1 0,1-1 0,0 1 0,-1 0 0,1 0 0,0 0 0,-1 0 0,1 0 0,0 0 0,0 1 0,-4 0 1,-42 17-341,4-2 1452,-14-10 4470,70-8-1808,14 0-2405,4 0-972,74-9 153,0 5 1,128 8 0,-187 0-504,313 26 7,-131-7 496,337 0 317,8 0-832,-19 1 81,-4-2 9,-49 0 45,-1-33-99,164-32-54,848 51-1,-1502-6-44,15 1-5,0 0-1,0 2 0,0 1 1,0 1-1,38 13 0,-60-18-281,-1 1-1,0 0 1,0-1-1,0 1 0,0 0 1,0 0-1,0 0 0,-1 0 1,1 0-1,0 0 0,0 0 1,-1 0-1,1 0 1,0 0-1,-1 1 0,1-1 1,-1 0-1,0 0 0,1 1 1,-1-1-1,0 0 1,0 0-1,0 1 0,0-1 1,0 0-1,0 1 0,0-1 1,-1 2-1,1 2-1191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6:53:04.792"/>
    </inkml:context>
    <inkml:brush xml:id="br0">
      <inkml:brushProperty name="width" value="0.05" units="cm"/>
      <inkml:brushProperty name="height" value="0.05" units="cm"/>
    </inkml:brush>
  </inkml:definitions>
  <inkml:trace contextRef="#ctx0" brushRef="#br0">14 668 16011,'-13'-24'1481,"13"-10"-969,6-4-192,17-9 584,10-3-80,15-5-304,8-4-120,7-3-832,5-3-1768,1-14 1992,-1-1-264,-8 5-248</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0:39.599"/>
    </inkml:context>
    <inkml:brush xml:id="br0">
      <inkml:brushProperty name="width" value="0.025" units="cm"/>
      <inkml:brushProperty name="height" value="0.025" units="cm"/>
    </inkml:brush>
  </inkml:definitions>
  <inkml:trace contextRef="#ctx0" brushRef="#br0">39 40 1858,'0'0'5178,"-6"2"-4980,5-1-169,-23 5 88,17-6 6,15-7 125,-1 4-86,0 1 0,0 0 0,0 1 0,0-1-1,0 2 1,0-1 0,0 1 0,1 0 0,12 2-1,9-2 261,69 1 77,102 12 0,-62-6-245,-87-6 51,84 11 1,3 5 190,1-7 1,187-10-1,-139-2-416,93 7 5,124-2 236,120 3-149,-336 0-131,369-36 333,-557 30-374,253-12 78,256 22 0,-90 1 321,-236-12-325,774 37 562,-318 20-491,-445-50-111,255-26 1,452-53 24,-330 29-22,-404 29-45,419-21 315,-586 36-19,0 1-299,0 0 1,0 0-1,1 0 0,-1 0 1,0 0-1,0 0 0,0 0 1,1 0-1,-1 0 0,1 0 1,-1 0-1,1 0 0,-1-1 1,1 1-1,-1 0 0,1 0 1,1 1-1,35 14-3614,-15-8 929</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9:42.991"/>
    </inkml:context>
    <inkml:brush xml:id="br0">
      <inkml:brushProperty name="width" value="0.025" units="cm"/>
      <inkml:brushProperty name="height" value="0.025" units="cm"/>
    </inkml:brush>
  </inkml:definitions>
  <inkml:trace contextRef="#ctx0" brushRef="#br0">0 43 128,'6'0'545,"-3"0"-481,-1 0 32,2-6 64,1-2-64,-5 1-96,4-4-160,-4 0-769</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9:44.675"/>
    </inkml:context>
    <inkml:brush xml:id="br0">
      <inkml:brushProperty name="width" value="0.025" units="cm"/>
      <inkml:brushProperty name="height" value="0.025" units="cm"/>
    </inkml:brush>
  </inkml:definitions>
  <inkml:trace contextRef="#ctx0" brushRef="#br0">5462 234 2402,'0'0'1591,"-8"-1"-1110,-89-9 3350,55 3-3374,-52 1 0,15 4-86,0-2-1,-101-20 0,5 0-348,-198-1 0,81 8-50,-800-43 249,953 54-207,-168-15 586,-133-3-165,128 22-428,-304 4 515,558 1-523,-1 4 1,1 2 0,0 3-1,1 2 1,1 2-1,-71 31 1,52-13-10,2 2 0,2 4 0,-131 96 0,168-111 10,0 2 0,2 1 0,2 2 0,0 1 0,-29 41 0,56-68-3,0 1 1,0 0-1,1 0 0,-1 0 0,1 0 1,0 0-1,1 1 0,0-1 0,-1 0 1,2 1-1,-1-1 0,0 1 0,1-1 1,0 1-1,1 0 0,-1-1 1,1 1-1,0-1 0,0 0 0,1 1 1,0-1-1,0 0 0,0 0 0,0 0 1,1 0-1,6 9 0,6 6 10,1-1 1,1-1-1,1 0 1,33 26-1,-29-25 51,13 8-30,2-1 0,0-2-1,1-2 1,1-2-1,1-1 1,1-2 0,1-1-1,0-3 1,78 15-1,28-5 126,227 5-1,-355-27-145,889-4 256,-760 0-233,142-4-34,652-24 40,-558 18-26,305-27 39,134-58-12,-742 85-13,102-28 0,-146 30-14,1-2 0,-2-2-1,0-2 1,58-34 0,-88 47 23,-1 0 0,0 0 0,-1 0 0,1-1 1,-1 0-1,0 0 0,0-1 0,0 1 0,-1-1 1,0 0-1,0 0 0,-1 0 0,1-1 1,-1 1-1,-1-1 0,1 0 0,-1 0 0,0 0 1,-1 0-1,0 0 0,0 0 0,0-1 1,-1 1-1,0 0 0,-1 0 0,1 0 0,-1-1 1,-1 1-1,1 0 0,-1 0 0,-1 0 0,1 1 1,-1-1-1,0 1 0,-4-7 0,-8-10 148,-1 0-1,0 2 1,-2 0-1,0 1 1,-1 1-1,-2 0 0,1 2 1,-2 0-1,0 2 1,-1 0-1,-1 2 1,0 0-1,-1 2 1,-29-10-1,2 4-527,0 2 0,-1 2 0,-1 3 0,0 2 0,0 2 0,-58 2 0,104 4 35,0 1-233,0-1 0,0 0 0,1-1 1,-1 0-1,0 0 0,0-1 0,-12-4 0,-14-16-4842</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2:54.405"/>
    </inkml:context>
    <inkml:brush xml:id="br0">
      <inkml:brushProperty name="width" value="0.025" units="cm"/>
      <inkml:brushProperty name="height" value="0.025" units="cm"/>
    </inkml:brush>
  </inkml:definitions>
  <inkml:trace contextRef="#ctx0" brushRef="#br0">325 629 1057,'0'0'1329,"-8"-3"81,-125-67 1926,128 68-3068,0 0 0,0 1 0,0-1 0,0 1-1,0 1 1,0-1 0,0 0 0,0 1 0,-1 0 0,1 0 0,0 1 0,0 0-1,0 0 1,-9 2 0,-1 0 887,-3 3 1532,27 0-785,30 0-848,277 11 1257,-252-1-1788,-53-12-478,-1-1 1,0 0-1,1 0 1,-1-2-1,18 2 1,204-20 1416,-66 2-1254,-120 13-167,0 2-1,-1 3 0,1 1 0,-1 2 0,54 15 0,-39-9 172,104 9 1,-33-6 8,-12-4 79,164-4 0,-168-7-105,669 11 376,-567 1-513,-15 0-14,-77-9-29,-46 1 12,0-4 0,126-15 0,-106 1-15,-38 6 23,92-24 0,-135 27-31,1-1 1,-1-1 0,-1-1-1,1-1 1,-1 0-1,-1-1 1,0-1 0,0 0-1,16-16 1,12-16 16,-2-2 1,66-92-1,-98 122-15,-2 0-1,0 0 1,11-31 0,-16 38-5,-1-1 1,0 1-1,0 0 1,-1 0-1,0-1 0,0 1 1,-1-1-1,0 1 1,-2-17-1,1 23-2,-1-1 1,1 1-1,0-1 0,-1 1 0,1 0 0,-1-1 0,0 1 0,0 0 0,0 0 1,0 0-1,0 0 0,0 1 0,0-1 0,-1 0 0,1 1 0,-1 0 0,1-1 0,-1 1 1,1 0-1,-1 0 0,0 1 0,-3-2 0,-70-10-15,64 11 15,-65-4-16,1 2 0,-118 13 0,-151 37-81,-54 5 33,248-45 31,-259-22 0,-145-67-42,329 42 39,-3 10 0,0 10-1,-255 11 1,325 19 39,86-4 6,-1-3 0,-88-7 1,120-1-43,0 1 1,1 3-1,-68 5 1,97 0 17,0 1 1,0-1-1,0 2 0,0 0 1,1 0-1,0 1 0,0 1 0,1-1 1,-19 19-1,-16 11-14,-11 1-8,36-26 11,1 0-1,0 1 1,1 2 0,1-1-1,0 2 1,-19 23 0,34-37 25,1 0-1,-1 0 1,1 1 0,-1-1 0,1 1 0,0-1 0,0 0 0,0 1-1,0 0 1,0-1 0,1 1 0,-1 0 0,1-1 0,0 1 0,0 0 0,0-1-1,0 1 1,0 0 0,0-1 0,1 1 0,-1 0 0,1-1 0,0 1-1,0 0 1,0-1 0,0 1 0,0-1 0,0 0 0,1 1 0,0-1 0,-1 0-1,1 0 1,0 0 0,0 0 0,4 3 0,7 5-18,0 0 0,1-2 0,1 1 1,29 11-1,-14-6 9,28 15 11,1-2 0,1-3 0,1-3 0,70 15 0,-95-28-147,22 5-2710,1-2 0,113 7 0,-95-18-4985</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4:53.110"/>
    </inkml:context>
    <inkml:brush xml:id="br0">
      <inkml:brushProperty name="width" value="0.025" units="cm"/>
      <inkml:brushProperty name="height" value="0.025" units="cm"/>
    </inkml:brush>
  </inkml:definitions>
  <inkml:trace contextRef="#ctx0" brushRef="#br0">84 163 5349,'0'0'2445,"-9"0"-998,-65 7 1281,74-7-2275,31 0-20,199 16 53,-36-1-225,-149-14-251,837 47 1640,178 9 77,1-79-1201,-54-16-446,-40 2 123,527-2 96,-120-20-124,-1096 41-158,880 26 43,-1026-4-61,416 3 77,-407-14-376,264-45 1,-362 42-2373,57-21 0,-43 7-2698</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4:59.804"/>
    </inkml:context>
    <inkml:brush xml:id="br0">
      <inkml:brushProperty name="width" value="0.025" units="cm"/>
      <inkml:brushProperty name="height" value="0.025" units="cm"/>
    </inkml:brush>
  </inkml:definitions>
  <inkml:trace contextRef="#ctx0" brushRef="#br0">1 192 7783,'0'0'481,"9"-1"-337,-6 0-160,3 0 116,0 0 0,0 1 0,0-1 1,0 1-1,0 1 0,0-1 0,0 1 0,0 0 1,0 0-1,0 0 0,0 1 0,6 3 1,4 1 161,0 0 0,1-2 0,0 1 0,0-2 0,0 0 0,1-1 0,-1-1 0,30-2 0,140-21 962,-184 21-1214,762-63 1598,-27 5-995,-640 43-431,298-39 350,-292 46-443,191 8 0,-208 11-8,0 5 0,130 38 0,19 5 380,-139-42 50,142 5 0,100-19-60,-175-4 489,285 32 0,-353-18-609,-108-19-6882,-12-5 2708,-15-3-3957</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5:03.607"/>
    </inkml:context>
    <inkml:brush xml:id="br0">
      <inkml:brushProperty name="width" value="0.025" units="cm"/>
      <inkml:brushProperty name="height" value="0.025" units="cm"/>
    </inkml:brush>
  </inkml:definitions>
  <inkml:trace contextRef="#ctx0" brushRef="#br0">75 0 6278,'0'0'544,"-8"0"-165,3 0-312,-4 0 155,-1 0-1,1 1 1,0-1-1,-15 5 1,57 6 370,533 28 1544,-99-12-1095,-126 13-243,345 19 331,-228-88-588,-15-1-169,710 16 50,-901 20-342,-114 0 275,248-21 0,-147-5 178,-2 0-1349,-219 18-292,0-1 0,0-1 1,32-11-1,-17-3-2848</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5:58.402"/>
    </inkml:context>
    <inkml:brush xml:id="br0">
      <inkml:brushProperty name="width" value="0.025" units="cm"/>
      <inkml:brushProperty name="height" value="0.025" units="cm"/>
    </inkml:brush>
  </inkml:definitions>
  <inkml:trace contextRef="#ctx0" brushRef="#br0">0 86 4484,'75'-42'5266,"-57"34"-5138,0 1 0,0 1 0,1 0 0,0 1-1,1 1 1,-1 1 0,35-1 0,391 10 386,-212 1-345,1784 56 2719,-341-23-2234,1-37 392,-599-3-755,677 39-260,80 0 3,2986-92 777,-4327 50-905,-317 4-4376,-142-1 1336</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5:59.800"/>
    </inkml:context>
    <inkml:brush xml:id="br0">
      <inkml:brushProperty name="width" value="0.025" units="cm"/>
      <inkml:brushProperty name="height" value="0.025" units="cm"/>
    </inkml:brush>
  </inkml:definitions>
  <inkml:trace contextRef="#ctx0" brushRef="#br0">0 63 8008,'14'-7'1247,"-6"3"-998,0 0 0,-1 0 0,1 1 0,0 0-1,1 1 1,14-3 0,185-15 703,285 10 1,-358 10-1011,619 42 190,-390-14-77,851 79 1129,237 13-852,1378-56 866,-1141-40-1083,1077 21-51,177 36 286,-2879-79-326,1835-13 1989,-1511-2-2446,-379 13 283,-1 0-384,1 0 1,-1 0 0,0-1 0,0 0 0,1-1 0,-1 0 0,0 0 0,15-6 0,3-13-4197</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6:06.760"/>
    </inkml:context>
    <inkml:brush xml:id="br0">
      <inkml:brushProperty name="width" value="0.025" units="cm"/>
      <inkml:brushProperty name="height" value="0.025" units="cm"/>
    </inkml:brush>
  </inkml:definitions>
  <inkml:trace contextRef="#ctx0" brushRef="#br0">2 105 5093,'0'0'3790,"-1"-9"-3021,1 3-678,0 0 0,0 0 1,1-1-1,0 1 0,0 0 0,4-12 1,-5 16-82,1 0 1,0-1 0,-1 1 0,1 0-1,0 0 1,1 0 0,-1 0 0,0 0-1,0 0 1,1 1 0,-1-1 0,1 0-1,0 1 1,-1-1 0,1 1-1,0 0 1,0-1 0,0 1 0,0 0-1,0 0 1,0 0 0,0 0 0,0 1-1,1-1 1,-1 0 0,0 1 0,5-1-1,-4 3 58,0 0-1,0 0 0,0 1 1,-1-1-1,1 0 0,0 1 1,-1 0-1,0 0 0,1-1 1,-1 1-1,0 1 0,-1-1 1,1 0-1,0 0 0,1 7 1,7 9 125,-3-11-176,0 1 1,0-1 0,0 0-1,1 0 1,1-1-1,-1 0 1,1-1-1,0 1 1,0-2-1,1 1 1,0-2 0,0 1-1,0-1 1,0-1-1,1 1 1,19 2-1,12-1 58,0-1 0,0-2 0,46-4-1,-19 1 103,1050-22 3622,-545 6-3637,-138 11-6,556-26 1247,-164-7-731,-335 67-603,-25 1-9,-191-20-182,20 0 2950,-297-9-2885,1 0-1,-1 0 1,1 0 0,-1 0 0,1 1-1,-1-1 1,1 0 0,-1 0-1,0 1 1,1-1 0,-1 0-1,1 0 1,-1 1 0,0-1-1,1 0 1,-1 1 0,0-1-1,1 1 1,-1-1 0,0 0-1,1 1 1,-1-1 0,0 1-1,0-1 1,0 1 0,0-1-1,1 1 1,-1-1 0,0 1-1,0 0 1,0-1-59,0 1 1,0-1-1,0 0 1,0 0-1,0 1 1,0-1-1,0 0 1,0 0-1,0 1 1,-1-1-1,1 0 0,0 0 1,0 1-1,0-1 1,0 0-1,0 0 1,0 0-1,-1 0 1,1 1-1,0-1 1,0 0-1,0 0 1,0 0-1,-1 0 0,1 1 1,0-1-1,0 0 1,-1 0-1,1 0 1,0 0-1,0 0 1,0 0-1,-1 0 1,1 0-1,0 0 1,0 0-1,-1 0 0,1 0 1,0 0-1,0 0 1,-1 0-1,1 0 1,0 0-1,0 0 1,-1 0-1,1 0 1,0 0-1,0 0 1,-1 0-1,1-1 0,0 1 1,0 0-1,0 0 1,-1 0-1,1 0 1,0 0-1,0-1 1,0 1-1,0 0 1,0 0-1,-1 0 0,1-1 1,0 1-1,0 0 1,0 0-1,0-1 1,-17-17-7802</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6:10.361"/>
    </inkml:context>
    <inkml:brush xml:id="br0">
      <inkml:brushProperty name="width" value="0.025" units="cm"/>
      <inkml:brushProperty name="height" value="0.025" units="cm"/>
    </inkml:brush>
  </inkml:definitions>
  <inkml:trace contextRef="#ctx0" brushRef="#br0">399 80 3940,'-27'-7'1949,"8"3"-1372,1 0 0,0-1 0,0-1 0,0-1 1,1 0-1,0-1 0,-27-18 0,68 56 1158,-13-22-1716,0-1 0,0-1 0,1 0 0,0-1-1,0 0 1,0-1 0,0 0 0,1-1 0,-1 0 0,17 1 0,20 0 85,66-2 1,-73-2-74,1470-22 3696,204 1-2489,-536 67-1030,-1115-42-206,68 4 24,198 36 0,-331-44-27,0 0 1,0 0 0,0 0 0,0 0-1,0 0 1,0 0 0,-1 0 0,1 0-1,0 0 1,0 0 0,0 1 0,0-1 0,0 0-1,0 0 1,0 0 0,0 0 0,0 0-1,0 0 1,0 0 0,0 0 0,0 0-1,0 0 1,0 1 0,0-1 0,0 0-1,0 0 1,0 0 0,0 0 0,0 0 0,0 0-1,0 0 1,0 0 0,1 0 0,-1 0-1,0 0 1,0 1 0,0-1 0,0 0-1,0 0 1,0 0 0,0 0 0,0 0-1,0 0 1,0 0 0,0 0 0,0 0 0,0 0-1,1 0 1,-1 0 0,0 0 0,0 0-1,-16 4-5,-23 2 3,-826 9-472,641-18 416,-1114 3-206,0 35-9,964-16 230,-424 16 78,770-35-23,-2 0-82,28 0 26,17 1 5,1456-30 68,-1192 19 25,968-12 40,138-5-133,-1311 24-8,3 2-106,0-4 1,-1-3-1,83-19 1,-157 27 145,0-1 1,-1 1-1,1 0 0,0-1 1,-1 1-1,1-1 0,0 0 1,-1 1-1,1-1 0,-1 0 1,1 0-1,-1 0 0,0 0 1,1 0-1,-1 0 1,0 0-1,2-2 0,-3 2-11,0 0 0,0 1 0,-1-1 0,1 0 0,0 1 0,0-1 0,-1 0 0,1 1 0,0-1 0,-1 0 0,1 1 0,0-1 0,-1 1 0,1-1 0,-1 1 0,1-1 0,-1 1 0,1-1 0,-1 1 0,1 0 0,-1-1 0,0 1 0,1 0 0,-1-1 0,0 1 0,1 0 0,-2-1 0,-62-17-635,-322-27 309,-9 31 418,248 10-105,-1759-19 402,1314 20 359,379 1-472,-637 5 554,657 4-974,-300 49 0,431-42-766,24-2-3101,35-12 549</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18:59.684"/>
    </inkml:context>
    <inkml:brush xml:id="br0">
      <inkml:brushProperty name="width" value="0.025" units="cm"/>
      <inkml:brushProperty name="height" value="0.025" units="cm"/>
    </inkml:brush>
  </inkml:definitions>
  <inkml:trace contextRef="#ctx0" brushRef="#br0">0 142 10730,'14'-1'144,"241"-5"-22,82-6-25,-75-20 138,387-26 934,-26 52 357,161-3 471,669-9-806,-1407 20-990,0 2-1,-1 2 1,1 2 0,70 22 0,-110-28-288,35 8-576,-14-10-3509,-16-4-1306</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6:17.597"/>
    </inkml:context>
    <inkml:brush xml:id="br0">
      <inkml:brushProperty name="width" value="0.025" units="cm"/>
      <inkml:brushProperty name="height" value="0.025" units="cm"/>
    </inkml:brush>
  </inkml:definitions>
  <inkml:trace contextRef="#ctx0" brushRef="#br0">1 307 6278,'448'-56'4642,"66"-5"-3780,862-8-686,-86 7 2344,-1103 46-2057,255-10-398,-442 26-60,9-1-1326,-10-5-3710,-10-3-457</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6:30.826"/>
    </inkml:context>
    <inkml:brush xml:id="br0">
      <inkml:brushProperty name="width" value="0.025" units="cm"/>
      <inkml:brushProperty name="height" value="0.025" units="cm"/>
    </inkml:brush>
  </inkml:definitions>
  <inkml:trace contextRef="#ctx0" brushRef="#br0">248 0 2915,'-233'191'8450,"218"-173"-7184,15-18-1239,0 0-1,0 0 1,0 1-1,0-1 1,0 0 0,0 0-1,0 0 1,0 1-1,0-1 1,0 0-1,0 0 1,0 0-1,0 1 1,0-1-1,1 0 1,-1 0 0,0 0-1,0 0 1,0 1-1,0-1 1,0 0-1,0 0 1,0 0-1,0 0 1,1 1-1,-1-1 1,0 0 0,0 0-1,0 0 1,0 0-1,1 0 1,-1 0-1,0 0 1,0 0-1,0 1 1,0-1-1,1 0 1,-1 0 0,0 0-1,0 0 1,0 0-1,1 0 1,-1 0-1,0 0 1,0 0-1,0 0 1,1 0-1,2-1 29,-1 1 0,1-1 0,0 1-1,-1-1 1,1 0 0,0 0-1,-1 0 1,1 0 0,-1 0-1,1-1 1,-1 1 0,3-3-1,70-51-56,-48 37-1620,-1-1 0,46-43 0,-56 44-1336</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6:31.188"/>
    </inkml:context>
    <inkml:brush xml:id="br0">
      <inkml:brushProperty name="width" value="0.025" units="cm"/>
      <inkml:brushProperty name="height" value="0.025" units="cm"/>
    </inkml:brush>
  </inkml:definitions>
  <inkml:trace contextRef="#ctx0" brushRef="#br0">0 278 5125,'0'0'5594,"7"-10"-4809,10-8-662,1 1 0,1 0 0,0 2-1,1 0 1,1 1 0,35-17 0,164-102 37,-219 132-167,0 0 0,0 0 0,0 1-1,1-1 1,-1 0 0,0 1 0,1-1 0,-1 1 0,0-1 0,1 1 0,-1 0 0,0-1-1,1 1 1,-1 0 0,1 0 0,-1 0 0,1 0 0,-1 0 0,3 1 0,-3 0 11,-1-1 1,1 1-1,-1 0 1,1-1 0,-1 1-1,0 0 1,1 0-1,-1 0 1,0-1 0,1 1-1,-1 0 1,0 0-1,0 0 1,0 0-1,0-1 1,0 1 0,0 0-1,0 0 1,0 0-1,0 0 1,0-1-1,-1 1 1,0 2 0,-25 62 642,21-54-451,-8 18 88,-7 12 228,-13 45 1,29-73-616,0 0 0,1 0 0,1 1 0,0 0 1,1-1-1,0 1 0,3 25 0,6-17-2353,11-12-2791</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6:33.401"/>
    </inkml:context>
    <inkml:brush xml:id="br0">
      <inkml:brushProperty name="width" value="0.025" units="cm"/>
      <inkml:brushProperty name="height" value="0.025" units="cm"/>
    </inkml:brush>
  </inkml:definitions>
  <inkml:trace contextRef="#ctx0" brushRef="#br0">221 47 8552,'31'-46'8061,"-34"55"-4431,-5 15-3400,-90 117 1392,-17 29-458,110-163-1064,1 1-1,0 0 0,1 0 1,-1 0-1,-2 12 1,6-19-78,0 0 1,-1 1 0,1-1 0,0 0 0,0 1-1,0-1 1,0 0 0,0 1 0,0-1-1,0 1 1,0-1 0,0 0 0,1 1 0,-1-1-1,1 0 1,-1 1 0,1-1 0,-1 0 0,1 0-1,0 0 1,-1 1 0,1-1 0,0 0 0,0 0-1,0 0 1,0 0 0,0 0 0,0 0 0,0-1-1,0 1 1,1 0 0,-1-1 0,0 1 0,0 0-1,1-1 1,-1 0 0,0 1 0,1-1-1,-1 0 1,0 1 0,2-1 0,21 3-23,0-1 1,0-1 0,0-1-1,44-7 1,-52 5-1428,0-2 0,0 0 0,0 0 0,23-12 0,-18 4-4921,-5-2-3832</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6:33.744"/>
    </inkml:context>
    <inkml:brush xml:id="br0">
      <inkml:brushProperty name="width" value="0.025" units="cm"/>
      <inkml:brushProperty name="height" value="0.025" units="cm"/>
    </inkml:brush>
  </inkml:definitions>
  <inkml:trace contextRef="#ctx0" brushRef="#br0">76 1 9385,'0'0'9577,"-18"64"-7783,5-33-801,-1-1-481,1 0-288,3-3-128,4-5-64,4-4 0,2-9-352,8-9-2402,6-12 640,-5-14-2082,5-7-1025</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6:34.103"/>
    </inkml:context>
    <inkml:brush xml:id="br0">
      <inkml:brushProperty name="width" value="0.025" units="cm"/>
      <inkml:brushProperty name="height" value="0.025" units="cm"/>
    </inkml:brush>
  </inkml:definitions>
  <inkml:trace contextRef="#ctx0" brushRef="#br0">8 1 10570,'0'0'12107,"-8"48"-12075,8-38-640,2-4-1218,4-4-1281,3-2-3491</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6:34.445"/>
    </inkml:context>
    <inkml:brush xml:id="br0">
      <inkml:brushProperty name="width" value="0.025" units="cm"/>
      <inkml:brushProperty name="height" value="0.025" units="cm"/>
    </inkml:brush>
  </inkml:definitions>
  <inkml:trace contextRef="#ctx0" brushRef="#br0">178 119 6502,'0'0'4153,"8"-10"-1942,-5 7-1949,30-40 1963,-32 41-1917,1 0 1,0-1-1,-1 1 1,1-1-1,-1 0 1,0 1-1,0-1 1,0 0-1,0 0 1,-1 0-1,1 0 1,-1 0 0,0 1-1,1-1 1,-1 0-1,-1 0 1,1 0-1,-1-4 1,-1 6-204,0 0 0,-1 0 0,1 1 1,-1-1-1,1 0 0,0 1 0,-1-1 0,1 1 1,-1 0-1,1 0 0,-1 0 0,1 0 0,-1 0 1,1 1-1,-1-1 0,-3 2 0,-2 0-40,0 1 1,0 0-1,1 0 0,-1 1 0,1 0 1,-1 1-1,1-1 0,1 1 1,-1 1-1,1-1 0,-11 12 0,4-2 149,0 1 0,1 0 0,-19 32 0,28-42-126,-1 0 1,1 0-1,1 0 0,-1 0 1,1 1-1,0-1 0,1 1 1,-1 0-1,1-1 0,0 9 1,1-15-82,0 1 0,0 0 0,0-1 0,0 1 0,0-1 0,1 1 0,-1-1 0,0 1 0,0-1 0,0 1 1,1 0-1,-1-1 0,0 1 0,1-1 0,-1 0 0,0 1 0,1-1 0,-1 1 0,0-1 0,1 1 0,-1-1 0,1 0 1,-1 1-1,1-1 0,-1 0 0,1 0 0,-1 1 0,1-1 0,-1 0 0,2 0 0,22 1 140,25-15-1,-29 3-347,0-2 0,-1 0 0,0 0 0,-1-2 0,0-1 0,-1 0 0,23-28 0,12-12-364,-60 65 739,1 0-1,1 1 0,-11 18 0,-2 3 245,-177 296 2561,189-308-3287,-7 18-796,14-35 781,-1-1 0,1 0 0,-1 0 0,1 0 0,-1 0 0,0 0-1,1 0 1,-1 0 0,0 0 0,0 0 0,0 0 0,0 0 0,1 0 0,-1-1-1,0 1 1,-1 0 0,1-1 0,0 1 0,0 0 0,0-1 0,-2 1-1,3-4-3451,0-5 2214,0 6 630,0-17-3932</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6:34.820"/>
    </inkml:context>
    <inkml:brush xml:id="br0">
      <inkml:brushProperty name="width" value="0.025" units="cm"/>
      <inkml:brushProperty name="height" value="0.025" units="cm"/>
    </inkml:brush>
  </inkml:definitions>
  <inkml:trace contextRef="#ctx0" brushRef="#br0">137 0 4164,'0'0'17184,"-9"5"-16479,-1 1-524,0 0 0,0 1 1,0 0-1,1 0 0,1 1 0,-13 14 0,15-16-13,1 0-1,0 0 0,1 1 1,-1 0-1,1 0 0,0 0 0,1 1 1,0-1-1,0 1 0,1 0 1,-1 0-1,0 8 0,3-16-156,1 1 0,-1 0 0,0-1 0,0 1 0,1-1 0,-1 0 0,0 1 1,0-1-1,1 1 0,-1-1 0,1 1 0,-1-1 0,0 0 0,1 1 0,-1-1 0,1 0 0,-1 1 0,1-1 0,-1 0 0,1 0 0,-1 0 0,1 1 0,-1-1 0,1 0 0,-1 0 0,1 0 0,0 0 1,-1 0-1,1 0 0,-1 0 0,1 0 0,-1 0 0,1 0 0,-1 0 0,2-1 0,21-1 98,-12-1-126,-1-1 0,0 1-1,0-2 1,-1 1 0,1-2 0,-1 1-1,0-1 1,15-13 0,-3 0-383,0 0-1,19-25 1,-16 8 158,-24 36 247,0 0 0,0 0 1,0 0-1,0 0 0,0 0 0,0 0 0,0 0 0,0 0 0,0 0 0,-1 0 0,1 0 0,0 0 0,0 0 0,0 0 0,0 0 0,0 0 0,0 0 0,0 0 0,0 0 1,0 0-1,0 0 0,0 0 0,0 0 0,0 0 0,0 0 0,0-1 0,0 1 0,0 0 0,0 0 0,-1 0 0,1 0 0,0 0 0,0 0 0,0 0 0,0 0 0,0 0 0,-15 19 307,-25 47 638,37-60-789,0-1 0,1 1 1,-1 0-1,1 0 0,1 0 0,-1 0 0,1 0 1,0 0-1,-1 12 0,3-17-151,-1 0 1,1 0-1,0-1 0,-1 1 0,1 0 1,0-1-1,-1 1 0,1-1 1,0 1-1,0-1 0,0 1 0,-1-1 1,1 1-1,0-1 0,0 0 1,0 0-1,0 1 0,0-1 0,0 0 1,0 0-1,-1 0 0,1 0 0,0 0 1,0 0-1,0 0 0,0 0 1,0-1-1,0 1 0,0 0 0,0 0 1,-1-1-1,1 1 0,1-1 1,32-10-233,-23 4-487,0 0-1,0-1 1,-1 0 0,9-11 0,13-21-6523,-23 24 1018</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6:35.151"/>
    </inkml:context>
    <inkml:brush xml:id="br0">
      <inkml:brushProperty name="width" value="0.025" units="cm"/>
      <inkml:brushProperty name="height" value="0.025" units="cm"/>
    </inkml:brush>
  </inkml:definitions>
  <inkml:trace contextRef="#ctx0" brushRef="#br0">89 59 5509,'0'0'2146,"3"-8"70,-2 1-1317,8-20 39,6 11 4399,-16 23-1289,-1 6-3510,-47 82 2731,33-67-2939,2 1 1,-16 41-1,27-58 336,2-7-3331,5-22-5239,0-6 180</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6:36.139"/>
    </inkml:context>
    <inkml:brush xml:id="br0">
      <inkml:brushProperty name="width" value="0.025" units="cm"/>
      <inkml:brushProperty name="height" value="0.025" units="cm"/>
    </inkml:brush>
  </inkml:definitions>
  <inkml:trace contextRef="#ctx0" brushRef="#br0">0 0 13164,'0'0'6567,"49"8"-7208,-31-6-4099</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19:01.778"/>
    </inkml:context>
    <inkml:brush xml:id="br0">
      <inkml:brushProperty name="width" value="0.025" units="cm"/>
      <inkml:brushProperty name="height" value="0.025" units="cm"/>
    </inkml:brush>
  </inkml:definitions>
  <inkml:trace contextRef="#ctx0" brushRef="#br0">0 899 4548,'0'0'5248,"9"3"-4218,-5-2-1069,2 1 156,-1-1 0,0 1 0,1-1 0,-1 0 0,1-1 0,-1 1 0,1-1 0,-1 0 0,1 0 0,-1-1 0,1 0 0,-1 0 0,1 0-1,-1 0 1,0-1 0,1 0 0,4-3 0,24-23 600,-1-2 0,-1-1 0,-2-2 1,-1-1-1,30-46 0,-8 12-269,203-263 279,-102 131-4710,-133 171 1041,-3-4-656</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6:45.608"/>
    </inkml:context>
    <inkml:brush xml:id="br0">
      <inkml:brushProperty name="width" value="0.025" units="cm"/>
      <inkml:brushProperty name="height" value="0.025" units="cm"/>
    </inkml:brush>
  </inkml:definitions>
  <inkml:trace contextRef="#ctx0" brushRef="#br0">126 169 10666,'0'0'10501,"-9"-3"-9994,6 2-484,1 0 8,0 0 0,-1 0 1,1 0-1,0 1 0,0-1 0,0 0 0,0 1 0,-1 0 0,1-1 1,0 1-1,0 0 0,-1 0 0,1 0 0,0 1 0,0-1 0,-1 1 0,1-1 1,0 1-1,0 0 0,0-1 0,0 1 0,0 0 0,0 0 0,0 1 1,0-1-1,0 0 0,0 1 0,1-1 0,-1 1 0,0-1 0,1 1 0,-1 0 1,1 0-1,0 0 0,0 0 0,0 0 0,-1 2 0,-4 6 38,0 0 0,1 1 0,1 0 0,-1 0 0,2 0-1,0 1 1,0-1 0,1 1 0,-1 12 0,3-24-57,1 1 1,-1 0-1,0-1 1,0 1-1,1-1 1,-1 1-1,0-1 1,1 1-1,-1-1 1,0 1-1,1-1 1,-1 1-1,1-1 0,-1 0 1,1 1-1,-1-1 1,1 0-1,-1 1 1,1-1-1,-1 0 1,1 0-1,0 1 1,-1-1-1,1 0 1,-1 0-1,1 0 1,0 0-1,-1 0 0,1 0 1,0 0-1,-1 0 1,1 0-1,-1 0 1,1 0-1,0 0 1,-1 0-1,1-1 1,-1 1-1,1 0 1,-1 0-1,1-1 0,-1 1 1,2-1-1,29-12 171,-8-6-200,-1 0-1,0-1 0,-1-1 1,-1-1-1,-1-1 1,-2-1-1,0 0 0,-1-1 1,15-34-1,-28 54 38,-1 0-1,1 0 0,-1-1 1,0 1-1,-1-1 0,1 0 1,0-7-1,-20 28 1129,1 7-1010,1 0 0,1 2 0,2 0 1,0 1-1,1 0 0,2 1 0,1 0 0,-9 38 1,18-63-136,-1 0 0,1 0 0,0 0 0,0-1 1,0 1-1,0 0 0,0 0 0,0 0 0,0 0 1,0 0-1,0 0 0,1 0 0,-1 0 0,0 0 1,0-1-1,1 1 0,-1 0 0,1 0 0,-1 0 1,1 0-1,-1-1 0,1 1 0,-1 0 0,1-1 1,0 1-1,-1 0 0,2 0 0,0 0-5,0-1-1,-1 1 0,1-1 0,0 0 1,-1 1-1,1-1 0,0 0 1,-1 0-1,1 0 0,0-1 1,0 1-1,-1 0 0,4-1 1,3-2-154,0 0 0,0 0 1,0 0-1,14-10 1,-9 3-104,-1 0 1,0-1 0,0 0 0,-1-1-1,-1-1 1,0 1 0,14-26 0,-27 44 506,-49 94 1578,48-91-1765,0 0-1,1 0 1,0 0-1,1 0 1,0 0-1,0 1 1,1-1-1,0 1 1,1 15-1,1-24-112,-1-1-1,1 1 1,-1-1-1,1 1 1,-1-1-1,1 1 0,0-1 1,-1 1-1,1-1 1,-1 1-1,1-1 0,0 0 1,0 0-1,-1 1 1,1-1-1,0 0 1,-1 0-1,1 0 0,0 1 1,0-1-1,-1 0 1,1 0-1,0 0 1,0 0-1,-1-1 0,1 1 1,0 0-1,0 0 1,-1 0-1,1-1 0,0 1 1,-1 0-1,1 0 1,0-1-1,-1 1 1,2-2-1,27-12-7018,-14-1-478</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6:46.520"/>
    </inkml:context>
    <inkml:brush xml:id="br0">
      <inkml:brushProperty name="width" value="0.025" units="cm"/>
      <inkml:brushProperty name="height" value="0.025" units="cm"/>
    </inkml:brush>
  </inkml:definitions>
  <inkml:trace contextRef="#ctx0" brushRef="#br0">132 0 8072,'0'0'16426,"-7"13"-16052,-22 43 451,3 1 1,-28 92 0,50-133-644,0-5-42,2 1 0,0-1 0,-2 24 0,18-38 36,-9-1-210,0-1-1,0 0 1,-1 0 0,0-1 0,0 1 0,0-1-1,-1 0 1,0 0 0,0 0 0,0 0-1,-1-1 1,3-12 0,2-7-619,5-50 0,-12 47 124,-8 42 193,-9 48 229,15-52 146,0 0 1,1 1-1,0-1 0,1 0 1,0 1-1,2 11 0,-1-19-33,-1 0 0,1-1 0,-1 1 0,1 0 0,0 0 0,-1-1 0,1 1 0,0-1 0,0 1 0,0-1 0,1 1 0,-1-1 0,0 1-1,0-1 1,1 0 0,-1 0 0,1 0 0,-1 0 0,1 0 0,0 0 0,-1 0 0,1-1 0,0 1 0,-1 0 0,1-1 0,0 1 0,0-1 0,0 0 0,-1 0 0,1 0 0,0 1 0,0-2 0,0 1 0,0 0 0,-1 0-1,1-1 1,0 1 0,3-2 0,-1 1-100,0 0 0,0-1-1,0 1 1,0-1-1,0 0 1,0 0 0,0-1-1,0 1 1,-1-1 0,1 0-1,-1 0 1,0 0 0,0 0-1,0 0 1,0-1-1,-1 1 1,5-8 0,2-6-305,-1-1 1,11-33 0,-10 24 713,-28 52 1788,18-23-2029,-11 40 992,12-41-1077,0 0 0,0 0 0,0 0 0,0 0-1,0 0 1,0 0 0,0 0 0,1 0 0,-1 0-1,0 0 1,1 0 0,-1 0 0,0 0 0,1 0-1,0 0 1,-1 0 0,1 0 0,-1-1-1,1 1 1,0 0 0,0 0 0,-1-1 0,1 1-1,0 0 1,0-1 0,0 1 0,0-1 0,0 1-1,0-1 1,0 1 0,0-1 0,0 0 0,0 0-1,0 1 1,2-1 0,-1 0-73,-1 1 1,1-1-1,0 1 1,0 0-1,0 0 1,-1-1-1,1 1 1,0 0-1,-1 1 1,1-1-1,-1 0 1,1 0-1,-1 1 1,0-1-1,1 0 1,-1 1-1,0 0 1,0-1-1,1 4 1,0-1 41,0 1 0,0 0 0,-1 0 0,1 0 0,-1 0 1,-1 1-1,1 6 0,0 9 193,-2 1 0,-6 36 0,6-50-195,-27 137 1517,24-131-1143,-1 0 0,0 1-1,-1-2 1,0 1-1,-1-1 1,-1 0 0,-16 21-1,24-32-317,-1-1-1,0 0 1,0 0-1,0 0 0,0 0 1,0 0-1,0 0 1,0 0-1,0 0 1,0 0-1,0 0 0,-1-1 1,1 1-1,0 0 1,-1-1-1,1 1 1,0-1-1,-1 0 1,1 1-1,-1-1 0,1 0 1,0 0-1,-1 0 1,1 0-1,-3 0 1,2-1 18,0 0 0,1 0 1,-1 0-1,0 0 1,1-1-1,-1 1 1,1 0-1,-1-1 1,1 1-1,0-1 1,0 0-1,0 1 1,0-1-1,0 0 1,-2-3-1,-1-5 79,1 0 1,-1-1-1,2 1 1,-1-1-1,0-16 1,2 17-134,1 0 0,0 0 1,0 0-1,1 0 1,1 0-1,0 0 0,0 0 1,0 1-1,5-10 0,-3 12 4,-1 0 0,2 0 0,-1 1 0,1-1 0,0 1 0,0 0 0,0 1 0,1-1 0,0 1 0,0 0 0,1 1 0,6-5 0,43-18-412,10-6-3017,-33 4-7559,-24 15 1250</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6:46.864"/>
    </inkml:context>
    <inkml:brush xml:id="br0">
      <inkml:brushProperty name="width" value="0.025" units="cm"/>
      <inkml:brushProperty name="height" value="0.025" units="cm"/>
    </inkml:brush>
  </inkml:definitions>
  <inkml:trace contextRef="#ctx0" brushRef="#br0">0 0 16271,'0'0'11980</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6:52.308"/>
    </inkml:context>
    <inkml:brush xml:id="br0">
      <inkml:brushProperty name="width" value="0.025" units="cm"/>
      <inkml:brushProperty name="height" value="0.025" units="cm"/>
    </inkml:brush>
  </inkml:definitions>
  <inkml:trace contextRef="#ctx0" brushRef="#br0">10836 185 4965,'-28'-11'1114,"-1"2"0,-37-8 0,-125-8-794,6 1 972,79 10-914,0 4-1,-170 5 1,106 5 341,-156-4-542,-828-31 319,-488 5 224,794 72-541,-186 4 203,7-51 832,101-2-921,4 42-247,776-22-34,1 6 0,1 6 0,-200 62 0,262-59-5,2 2-1,0 5 0,3 2 0,1 4 0,1 4 0,3 2 0,-76 66 0,117-86-17,2 2 0,1 0 1,2 2-1,0 1 0,2 1 0,2 1 1,1 1-1,2 1 0,1 1 1,2 0-1,1 1 0,2 1 1,2 0-1,2 1 0,1 0 1,2 0-1,-1 68 0,6-60 68,2-1 0,1 0 0,3 0-1,2 0 1,2-1 0,2 0-1,18 50 1,4-17 10,3-1 1,4-3-1,2-1 0,100 130 1,-75-124-60,2-4 1,4-3 0,139 109-1,-101-103-39,3-5 1,3-4-1,3-6 0,3-5 0,2-6 0,221 63 0,257 39 169,-300-80-89,1017 183-113,-950-196 74,225 31 78,1134 27 1,-645-169-105,-848 20 0,-3-11 0,360-108 0,239-173 5,-648 231 7,-4-7 1,225-164-1,-333 207-4,-2-2-1,-2-4 1,-3-3 0,-3-2-1,94-131 1,-125 152 20,-3-2 1,-2-1-1,-2-1 0,-1-1 1,-4-2-1,-1 1 0,-2-2 1,-3 0-1,-2-1 0,7-105 1,-16 55 21,-6 0 1,-4 0 0,-4 0-1,-5 1 1,-55-182 0,56 237-14,-2 1 1,-2 1 0,-3 1-1,-46-71 1,23 51 148,-4 2 1,-67-65-1,49 56 16,24 23-132,-3 2-1,-66-51 1,103 90-226,0 1 0,0 0 0,-1 1 1,1 0-1,-1 0 0,0 1 0,-15-3 0,-46-1-3546,32 7-488</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6:24.690"/>
    </inkml:context>
    <inkml:brush xml:id="br0">
      <inkml:brushProperty name="width" value="0.025" units="cm"/>
      <inkml:brushProperty name="height" value="0.025" units="cm"/>
    </inkml:brush>
  </inkml:definitions>
  <inkml:trace contextRef="#ctx0" brushRef="#br0">330 118 1537,'0'0'5990,"0"-9"-5034,1-4-756,-1 6 171,0 0 0,0-1 0,0 1 0,-1 0 0,0 0 0,-3-10 0,4 15-284,-1 0 0,0 0 0,0 0-1,0 0 1,0 0 0,-1 0 0,1 1-1,-1-1 1,1 0 0,-1 1 0,1-1-1,-1 1 1,0-1 0,0 1-1,1 0 1,-1 0 0,0 0 0,0 0-1,0 0 1,0 0 0,-1 0 0,1 1-1,0-1 1,0 1 0,0-1-1,-1 1 1,-3 0 0,-5 0-9,0 0 1,-1 1-1,1 0 0,0 0 1,0 1-1,0 1 1,0 0-1,0 1 0,0 0 1,1 0-1,0 1 0,0 0 1,0 1-1,1 0 1,-1 1-1,2 0 0,-1 0 1,1 1-1,0 0 0,0 1 1,1-1-1,0 2 1,1-1-1,0 1 0,0-1 1,1 2-1,1-1 0,-1 0 1,2 1-1,-1 0 0,2 0 1,-1 0-1,1 0 1,1 0-1,0 1 0,1-1 1,0 0-1,1 1 0,0-1 1,0 0-1,1 0 1,1 0-1,0 0 0,1 0 1,0 0-1,8 15 0,-8-18-66,1-1-1,-1 0 0,2 0 1,-1 0-1,1 0 0,0-1 1,0 0-1,0 0 0,1-1 1,0 1-1,0-1 0,1-1 1,-1 0-1,1 0 0,0 0 1,0-1-1,0 0 0,1-1 1,-1 0-1,13 2 0,-8-3 29,0-1 0,0 0 0,0-1 0,0 0-1,0-1 1,0-1 0,0 0 0,-1-1 0,1 0 0,-1-1-1,0 0 1,-1-1 0,13-7 0,-15 7 5,25-14 169,-1-2-1,34-29 1,-59 44-42,-1 1-1,0-1 1,0 0 0,-1 0-1,0 0 1,0-1 0,-1 0 0,0-1-1,0 1 1,-1-1 0,0 0-1,-1 0 1,0 0 0,3-16 0,-5 22-148,-1-1 1,-1 1 0,1-1-1,-1 1 1,1 0 0,-1-1 0,0 1-1,0 0 1,0-1 0,-1 1-1,1 0 1,-1 0 0,0 0 0,1 0-1,-2 0 1,1 1 0,0-1-1,0 1 1,-1-1 0,1 1 0,-1 0-1,0 0 1,-5-4 0,-8-3 95,0 0 0,0 2 1,-23-9-1,21 9-95,-7-3-40,-1-2-150,0 1 0,-1 2 0,0 0 0,-1 2 1,0 1-1,-53-5 0,78 11-27,0 0-1,0 0 1,1 1-1,-1-1 1,0 0-1,1 1 1,-1 0-1,0 0 1,1-1-1,-1 2 0,-2 0 1,4-1-124,0 0 0,-1 0 1,1 0-1,0 0 0,0 0 0,0 1 0,0-1 0,0 0 1,0 0-1,0 1 0,1-1 0,-1 1 0,0 1 1,-1 12-4981</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6:26.017"/>
    </inkml:context>
    <inkml:brush xml:id="br0">
      <inkml:brushProperty name="width" value="0.025" units="cm"/>
      <inkml:brushProperty name="height" value="0.025" units="cm"/>
    </inkml:brush>
  </inkml:definitions>
  <inkml:trace contextRef="#ctx0" brushRef="#br0">476 69 4420,'-2'-4'325,"0"0"1,0 0-1,-1 0 0,0 0 0,1 0 1,-1 0-1,0 1 0,-1 0 0,1-1 1,-1 1-1,1 0 0,-1 1 0,0-1 1,0 1-1,0-1 0,-1 1 0,1 0 1,0 1-1,-1-1 0,1 1 0,-1 0 1,0 0-1,1 0 0,-8 1 0,1-2-85,0 1 1,0 1-1,0 0 0,0 0 0,0 2 0,1-1 0,-1 1 1,0 0-1,-15 6 0,2 3 36,1 0 0,1 1 1,0 2-1,0 0 0,-27 24 1,41-31-205,0 1 1,0 1 0,0-1 0,1 1-1,1 0 1,0 1 0,0-1 0,0 1-1,1 1 1,1-1 0,0 0 0,0 1 0,1 0-1,-3 20 1,5-20-55,0-1 1,1 1-1,0-1 0,0 1 1,1 0-1,1-1 0,-1 1 0,2-1 1,0 0-1,0 0 0,1 0 1,4 10-1,-4-13-14,1 0 0,-1-1 1,1 0-1,1 1 0,-1-2 0,1 1 0,0-1 1,0 1-1,0-2 0,1 1 0,0-1 1,0 0-1,0 0 0,0-1 0,1 0 0,13 4 1,-2-3 17,1-1 0,-1 0 0,1-1 1,0-1-1,0-1 0,0-1 1,0-1-1,-1-1 0,1 0 0,-1-1 1,0-1-1,0-1 0,28-13 0,-24 9 146,-2-1 0,1-1 0,-2-1-1,0-1 1,0 0 0,-1-1-1,-1-2 1,0 0 0,-2 0 0,26-36-1,-36 45-68,-1 0-1,0-1 0,-1 1 1,1-1-1,-2 0 0,1-1 1,-1 1-1,-1-1 0,0 1 1,0-1-1,-1 0 0,1-16 1,-3 20-90,0 0 1,0 0 0,0 0-1,-1 1 1,1-1-1,-1 1 1,-1-1 0,1 1-1,-1 0 1,0 0 0,0 0-1,0 0 1,-1 0 0,1 1-1,-1 0 1,-1-1 0,1 1-1,0 1 1,-1-1 0,0 1-1,0 0 1,-5-3 0,-3 0-102,0 0 1,-1 1 0,1 1 0,-1 0 0,0 1 0,0 1-1,0 0 1,0 0 0,0 2 0,-1 0 0,1 0 0,-19 4-1,29-3-226,1 0-1,-1 0 1,0 1-1,0-1 1,0 1-1,1 0 1,-1 0-1,1 0 1,-1 1-1,1-1 1,0 1-1,0-1 1,0 1-1,-3 5 1,-1 1-4113</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6:21.975"/>
    </inkml:context>
    <inkml:brush xml:id="br0">
      <inkml:brushProperty name="width" value="0.025" units="cm"/>
      <inkml:brushProperty name="height" value="0.025" units="cm"/>
    </inkml:brush>
  </inkml:definitions>
  <inkml:trace contextRef="#ctx0" brushRef="#br0">1 1 2659,'0'0'-1602</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6:22.320"/>
    </inkml:context>
    <inkml:brush xml:id="br0">
      <inkml:brushProperty name="width" value="0.025" units="cm"/>
      <inkml:brushProperty name="height" value="0.025" units="cm"/>
    </inkml:brush>
  </inkml:definitions>
  <inkml:trace contextRef="#ctx0" brushRef="#br0">93 2 1537,'-20'0'673,"-2"0"32,-1-2-513,-4 2-2658</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6:22.667"/>
    </inkml:context>
    <inkml:brush xml:id="br0">
      <inkml:brushProperty name="width" value="0.025" units="cm"/>
      <inkml:brushProperty name="height" value="0.025" units="cm"/>
    </inkml:brush>
  </inkml:definitions>
  <inkml:trace contextRef="#ctx0" brushRef="#br0">37 64 6470,'0'0'5803,"1"-4"-5184,1 2-557,-1 0 0,1 0 0,0 0 1,0 0-1,0 0 0,0 1 0,0-1 0,0 1 0,0-1 0,0 1 0,1 0 0,-1 0 0,0 0 0,1 0 0,-1 0 0,1 1 0,0-1 1,-1 1-1,1-1 0,-1 1 0,1 0 0,-1 0 0,6 1 0,86 4 1065,-49-1-786,26-7 509,-60 1-75,-47 1-452,0 1-140,0 2 1,-1 1-1,1 1 0,0 2 1,-65 21-1,138-30 80,-9 3-211,-3-2-39,30-3 11,-1-1 0,1-3 0,-2-2 0,71-25 0,-118 32 49,-9 2-33,-17 0-25,-30 6-20,44-4-127,-1 1 0,1 1 0,0-1 0,-1 1 0,1 0 0,0 1 0,0-1 0,0 1 0,1 1 0,-1-1 0,1 1 0,-1 0 0,1 0 0,-4 5 0,8-7-3862</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6:23.531"/>
    </inkml:context>
    <inkml:brush xml:id="br0">
      <inkml:brushProperty name="width" value="0.025" units="cm"/>
      <inkml:brushProperty name="height" value="0.025" units="cm"/>
    </inkml:brush>
  </inkml:definitions>
  <inkml:trace contextRef="#ctx0" brushRef="#br0">13 88 7399,'32'-12'2270,"-14"3"-1673,178-58 3140,-282 88-139,47-6-3381,1 1 0,-49 30 0,78-43-2085</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19:02.311"/>
    </inkml:context>
    <inkml:brush xml:id="br0">
      <inkml:brushProperty name="width" value="0.025" units="cm"/>
      <inkml:brushProperty name="height" value="0.025" units="cm"/>
    </inkml:brush>
  </inkml:definitions>
  <inkml:trace contextRef="#ctx0" brushRef="#br0">0 675 4100,'0'0'8819,"12"7"-8792,-5-3 21,-1 0 0,0 0 0,1-1 0,0 0 0,0 0 0,0-1 0,0 0 0,0 0 0,0 0 0,1-1 0,-1 0 0,0-1 0,1 1 0,-1-1 0,1-1 0,-1 1 0,0-2 0,1 1 0,-1-1 0,0 0 1,13-5-1,8-8 155,-1-2 1,-1 0 0,0-2 0,-1-1 0,27-27 0,107-128 198,-92 98-367,-64 74-42,185-224-1988,-132 145-1512</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7:02.634"/>
    </inkml:context>
    <inkml:brush xml:id="br0">
      <inkml:brushProperty name="width" value="0.025" units="cm"/>
      <inkml:brushProperty name="height" value="0.025" units="cm"/>
    </inkml:brush>
  </inkml:definitions>
  <inkml:trace contextRef="#ctx0" brushRef="#br0">33 1 9929,'0'0'4896,"-5"8"-4443,0 4-280,0 0 0,1 0 0,1 1 0,-1-1 0,2 1 0,0 0 0,0 0 0,2-1 0,-1 1 0,2 0 0,-1 0 0,4 16 0,6 33 427,23 75 1,-26-111-495,61 219 496,64 268-329,-58-217 848,-57-245-981,2 0 1,3-2-1,45 78 0,-62-121-142,-1 1 1,0 1 0,0-1-1,0 1 1,-1-1-1,0 1 1,0 0-1,-1 0 1,0 0-1,1 9 1,-14-21-2439,-10-20-1163,-5-14-2152</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7:03.086"/>
    </inkml:context>
    <inkml:brush xml:id="br0">
      <inkml:brushProperty name="width" value="0.025" units="cm"/>
      <inkml:brushProperty name="height" value="0.025" units="cm"/>
    </inkml:brush>
  </inkml:definitions>
  <inkml:trace contextRef="#ctx0" brushRef="#br0">16 337 9513,'-2'8'1100,"-2"7"28,1 0 0,0 1-1,1-1 1,1 0 0,1 1 0,2 27 0,-2-43-1089,0 1 0,0 0-1,0-1 1,0 1 0,0 0 0,1-1-1,-1 1 1,0 0 0,0-1-1,1 1 1,-1-1 0,0 1 0,1-1-1,-1 1 1,0 0 0,1-1 0,-1 0-1,1 1 1,-1-1 0,1 1-1,-1-1 1,1 1 0,-1-1 0,1 0-1,0 0 1,-1 1 0,1-1 0,-1 0-1,1 0 1,0 1 0,-1-1 0,1 0-1,0 0 1,-1 0 0,1 0-1,0 0 1,-1 0 0,1 0 0,0 0-1,-1 0 1,1-1 0,0 1 0,-1 0-1,1 0 1,-1-1 0,1 1-1,0 0 1,-1 0 0,1-1 0,-1 1-1,1-1 1,-1 1 0,1-1 0,0 0-1,26-27 1115,-5-15-846,-1 0-1,-1-1 0,-3-1 0,-2-1 1,-2 0-1,-2-1 0,10-92 1,-20 131-259,-1 11-1,0 26 39,3 78 53,0-87-114,1 0-1,1 0 1,0 0 0,2 0 0,0-1-1,1 0 1,17 27 0,-20-38-143,0-1 0,0 0 1,1-1-1,0 1 0,0-1 1,0 0-1,1-1 0,0 1 1,8 4-1,-10-7-146,0-1 0,0 0 0,0 0-1,1 0 1,-1-1 0,1 0 0,-1 0 0,0 0 0,1 0 0,0-1 0,-1 0-1,1 0 1,-1-1 0,1 1 0,7-3 0,-8 2-496,-1-1 0,1 1 0,-1-1 0,1 0 0,-1-1 0,0 1 0,5-4 0,30-28-11300</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7:04.344"/>
    </inkml:context>
    <inkml:brush xml:id="br0">
      <inkml:brushProperty name="width" value="0.025" units="cm"/>
      <inkml:brushProperty name="height" value="0.025" units="cm"/>
    </inkml:brush>
  </inkml:definitions>
  <inkml:trace contextRef="#ctx0" brushRef="#br0">2 25 5605,'0'0'14900,"-1"11"-14388,0 23-192,2-1-1,2 0 1,1 0-1,1 0 1,2-1-1,20 59 1,-26-88-280,0 0 0,0-1 0,0 1 0,0-1 0,1 0-1,-1 1 1,0-1 0,1 0 0,0 0 0,-1 0 0,1 0 0,0 0 0,0 0 0,0 0 0,1-1 0,-1 1-1,0-1 1,0 1 0,1-1 0,-1 0 0,4 1 0,-3-2-8,-1 0 0,1 0 0,-1 0 0,1-1 0,-1 1 0,1-1-1,-1 0 1,0 1 0,1-1 0,-1 0 0,0 0 0,0-1 0,1 1 0,-1 0 0,0-1 0,0 1 0,-1-1 0,1 0 0,0 0 0,0 0-1,-1 0 1,1 0 0,1-3 0,13-20 57,0-1 0,-2-1-1,-1-1 1,13-39-1,-12 29-72,26-49 0,-40 87-12,0-1-1,0 1 0,0 0 0,1-1 1,-1 1-1,0 0 0,0-1 1,0 1-1,0 0 0,0-1 0,0 1 1,1 0-1,-1-1 0,0 1 0,0 0 1,0 0-1,1-1 0,-1 1 1,0 0-1,1 0 0,-1 0 0,0-1 1,0 1-1,1 0 0,-1 0 0,0 0 1,1 0-1,-1 0 0,0-1 0,1 1 1,-1 0-1,0 0 0,1 0 1,-1 0-1,0 0 0,1 0 0,-1 0 1,0 0-1,1 0 0,-1 0 0,0 1 1,1-1-1,-1 0 0,0 0 1,1 0-1,-1 0 0,9 21 249,-2 31 222,-6-51-457,0 22 100,0-8-79,0 0 1,1 0-1,1-1 0,0 1 1,7 20-1,-9-35-35,-1 1 0,0 0 0,0 0 0,1-1 0,-1 1 0,0 0 0,1-1-1,-1 1 1,1 0 0,-1-1 0,1 1 0,-1 0 0,1-1 0,0 1 0,-1-1 0,1 1 0,-1-1 0,1 0 0,0 1-1,0-1 1,-1 0 0,1 1 0,0-1 0,0 0 0,-1 0 0,1 1 0,0-1 0,0 0 0,-1 0 0,2 0-1,0-1 10,0 1 0,0-1 0,0 0 0,-1 0 0,1 0-1,0 0 1,-1 0 0,1 0 0,-1-1 0,0 1-1,1 0 1,1-3 0,32-50 235,-32 50-241,28-61 57,-20 42-48,0 0-1,25-37 0,-36 60-14,1-1-1,-1 1 1,0-1-1,0 1 1,0 0-1,0-1 1,0 1-1,0-1 1,1 1-1,-1 0 1,0-1-1,0 1 1,0 0-1,1-1 1,-1 1-1,0 0 1,1 0-1,-1-1 1,0 1-1,1 0 1,-1 0-1,0-1 1,1 1-1,-1 0 1,0 0-1,1 0 1,-1 0-1,1-1 1,-1 1-1,0 0 1,1 0-1,-1 0 1,1 0-1,-1 0 1,0 0-1,1 0 1,-1 0-1,1 0 1,-1 0-1,0 1 1,1-1-1,-1 0 0,1 0 1,-1 0-1,0 0 1,1 1-1,-1-1 1,0 0-1,1 0 1,-1 0-1,0 1 1,1-1-1,-1 0 1,0 1-1,0-1 1,1 0-1,-1 1 1,0-1-1,0 0 1,0 1-1,1-1 1,-1 0-1,0 1 1,0-1-1,0 1 1,0-1-1,0 0 1,0 1-1,0 0 1,4 37 41,-3-29-15,0 40 15,-1-33-35,0-1 0,1 1 0,4 19 0,-5-34-38,0-1 0,0 0 0,0 0 0,0 1 0,0-1 0,0 0 0,0 0 0,0 1 0,0-1 0,0 0 0,0 0 0,0 1 1,0-1-1,0 0 0,0 0 0,0 1 0,1-1 0,-1 0 0,0 0 0,0 1 0,0-1 0,0 0 0,0 0 0,0 0 0,1 1 1,-1-1-1,0 0 0,0 0 0,0 0 0,1 0 0,-1 1 0,0-1 0,0 0 0,1 0 0,-1 0 0,0 0 0,0 0 0,1 0 1,-1 0-1,0 0 0,0 0 0,1 0 0,-1 0 0,1 0 0,5-13-2150,1-22-2752,-7 7-532,0-2-2259</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7:04.704"/>
    </inkml:context>
    <inkml:brush xml:id="br0">
      <inkml:brushProperty name="width" value="0.025" units="cm"/>
      <inkml:brushProperty name="height" value="0.025" units="cm"/>
    </inkml:brush>
  </inkml:definitions>
  <inkml:trace contextRef="#ctx0" brushRef="#br0">0 1 13164,'0'0'7047</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7:05.047"/>
    </inkml:context>
    <inkml:brush xml:id="br0">
      <inkml:brushProperty name="width" value="0.025" units="cm"/>
      <inkml:brushProperty name="height" value="0.025" units="cm"/>
    </inkml:brush>
  </inkml:definitions>
  <inkml:trace contextRef="#ctx0" brushRef="#br0">197 30 13100,'0'0'8072,"-10"-5"-6556,6 2-1455,-2 0 161,0-1-1,0 1 0,0 0 1,-1 1-1,-10-3 1,15 4-176,-1 1 0,0 0 0,1-1 0,-1 1 0,0 0 0,1 0 1,-1 1-1,0-1 0,1 1 0,-1-1 0,0 1 0,1 0 0,-1 0 0,1 0 1,-1 0-1,1 0 0,0 0 0,-1 1 0,1-1 0,0 1 0,0 0 0,-2 2 0,-5 5 57,2 1 0,-1 0-1,1 1 1,1-1-1,0 1 1,0 1-1,1-1 1,0 1-1,1 0 1,1 0 0,0 0-1,0 0 1,1 1-1,1-1 1,0 1-1,1-1 1,0 1-1,2 12 1,-1-21-82,0 0 1,0-1 0,0 1-1,0 0 1,0-1-1,1 1 1,-1-1-1,1 1 1,0-1-1,0 0 1,1 0-1,-1 0 1,1 0-1,-1 0 1,1 0 0,0-1-1,0 1 1,0-1-1,0 0 1,0 0-1,1 0 1,-1 0-1,1-1 1,-1 1-1,1-1 1,-1 0-1,1 0 1,0 0 0,0-1-1,0 1 1,-1-1-1,1 0 1,0 0-1,4 0 1,3-1-377,1 0 1,-1 0 0,0-1-1,0-1 1,0 0-1,-1 0 1,1-1 0,-1 0-1,1-1 1,14-9 0,-14 6-1844,0-1-1,0 0 1,12-13 0,-1-3-5361</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7:05.621"/>
    </inkml:context>
    <inkml:brush xml:id="br0">
      <inkml:brushProperty name="width" value="0.025" units="cm"/>
      <inkml:brushProperty name="height" value="0.025" units="cm"/>
    </inkml:brush>
  </inkml:definitions>
  <inkml:trace contextRef="#ctx0" brushRef="#br0">89 112 11627,'0'0'10554,"-9"2"-10255,6-2-262,0 1 0,0-1 0,0 1 0,0 0-1,0 1 1,0-1 0,1 0 0,-1 1 0,0-1 0,1 1 0,-1 0 0,1 0 0,-1 0 0,1 0 0,0 1-1,0-1 1,-2 4 0,0 0 145,0 1 0,1-1 0,0 1 0,1 0 0,-1 1 0,1-1-1,-2 14 1,-1 51 1425,5-72-1599,0 1 0,0-1 1,0 1-1,0-1 0,0 0 0,0 1 0,0-1 1,0 1-1,0-1 0,0 1 0,1-1 0,-1 0 0,0 1 1,0-1-1,0 0 0,0 1 0,1-1 0,-1 1 0,0-1 1,1 0-1,-1 0 0,0 1 0,0-1 0,1 0 1,-1 1-1,1-1 0,-1 0 0,0 0 0,1 0 0,-1 0 1,0 1-1,1-1 0,-1 0 0,1 0 0,-1 0 0,1 0 1,20-5 125,18-17 16,-14 0-110,36-40-1,-39 37-134,41-35-1,-62 59 95,-1 0 1,0 1-1,1-1 0,0 0 0,-1 1 0,1-1 1,-1 1-1,1-1 0,0 1 0,-1-1 0,1 1 0,0-1 1,-1 1-1,1 0 0,0-1 0,0 1 0,0 0 0,-1 0 1,1-1-1,0 1 0,0 0 0,0 0 0,-1 0 1,1 0-1,0 0 0,0 0 0,0 0 0,0 0 0,-1 0 1,1 1-1,0-1 0,0 0 0,0 1 0,-1-1 1,1 0-1,0 1 0,-1-1 0,1 1 0,0-1 0,-1 1 1,1-1-1,0 1 0,-1-1 0,1 1 0,-1 0 1,1-1-1,-1 1 0,1 0 0,-1 0 0,0-1 0,1 1 1,-1 0-1,0 1 0,2 6 28,0-1 1,-1 1 0,0 0-1,0 14 1,-1-8 76,1-12-108,-1 9 127,1-1 1,1 1-1,0-1 0,6 18 1,-8-27-99,1 0 0,-1 0 0,1 0 0,-1 0 1,1 0-1,-1 0 0,1 0 0,0 0 0,-1 0 1,1-1-1,0 1 0,0 0 0,-1 0 0,1-1 0,0 1 1,0-1-1,0 1 0,0-1 0,0 1 0,0-1 0,0 1 1,2-1-1,-1 0 2,0 0 0,-1-1-1,1 1 1,0-1 0,0 1 0,0-1 0,-1 0 0,1 0 0,0 0 0,-1 0 0,1 0-1,-1 0 1,1 0 0,-1-1 0,1 1 0,-1 0 0,0-1 0,1-1 0,51-65 151,-41 49-188,1 1 0,2 0 0,20-20 1,-34 38 1,-1-1 0,0 1 1,1-1-1,-1 1 1,1-1-1,-1 1 1,1-1-1,-1 1 0,1 0 1,-1-1-1,1 1 1,-1 0-1,1 0 1,0-1-1,-1 1 0,1 0 1,0 0-1,-1 0 1,1 0-1,-1 0 1,1-1-1,0 1 1,-1 0-1,1 1 0,0-1 1,-1 0-1,1 0 1,0 0-1,-1 0 1,1 0-1,-1 1 0,2-1 1,6 22-92,-8 48 450,-1-50 31,1-20-367,0 0 0,0 1 0,0-1 0,0 0 1,0 1-1,0-1 0,0 0 0,0 1 0,0-1 0,0 0 0,0 1 1,1-1-1,-1 0 0,0 0 0,0 1 0,0-1 0,0 0 1,1 0-1,-1 1 0,0-1 0,0 0 0,1 0 0,-1 0 0,0 1 1,0-1-1,1 0 0,-1 0 0,0 0 0,1 0 0,-1 0 0,0 1 1,0-1-1,1 0 0,-1 0 0,0 0 0,1 0 0,-1 0 0,0 0 1,1 0-1,-1 0 0,0 0 0,1 0 0,-1 0 0,0 0 1,1-1-1,-1 1 0,0 0 0,1 0 0,-1 0 0,0 0 0,0 0 1,1-1-1,-1 1 0,0 0 0,0 0 0,1-1 0,-1 1 0,0 0 1,0 0-1,0-1 0,1 1 0,-1 0 0,0 0 0,0-1 0,0 0 1,19-17 132,17-30-21,-22 27-190,1 1 1,1 1-1,35-33 1,-50 51 52,1 0 0,-1 0 1,0 0-1,1 0 0,-1 0 0,1 0 1,-1 0-1,1 0 0,0 1 1,-1-1-1,1 0 0,0 1 0,-1 0 1,4-1-1,-4 1 6,-1 0 0,1 0 0,-1 1 0,1-1 0,0 0 0,-1 0 0,1 1-1,-1-1 1,1 0 0,-1 1 0,1-1 0,-1 1 0,1-1 0,-1 1 0,1-1 0,-1 1 0,1-1 0,-1 1 0,0-1 0,1 1 0,-1-1 0,0 1 0,0 0 0,1-1 0,-1 1 0,0 0 0,1 8 0,0 0 1,0 0 0,-1 0-1,-1 17 1,2 19 334,-1-44-326,1-1 1,-1 0 0,0 1 0,1-1 0,-1 1 0,1-1 0,-1 0 0,0 1 0,1-1 0,-1 0 0,1 0 0,-1 1 0,1-1 0,-1 0 0,1 0-1,-1 0 1,1 0 0,-1 1 0,1-1 0,0 0 0,-1 0 0,1 0 0,-1 0 0,1 0 0,-1 0 0,1-1 0,-1 1 0,1 0 0,-1 0-1,1 0 1,-1 0 0,1-1 0,-1 1 0,1 0 0,-1 0 0,1-1 0,-1 1 0,1 0 0,-1-1 0,0 1 0,1-1 0,-1 1 0,1 0-1,-1-2 1,25-22-34,-19 17-93,-5 7 58,0-1-1,-1 0 1,1 0 0,0 0 0,0 0-1,-1 1 1,1-1 0,0 0 0,0 1-1,0-1 1,0 0 0,0 1-1,0 0 1,0-1 0,0 1 0,1 0-1,-1-1 1,0 1 0,0 0 0,0 0-1,0 0 1,0 0 0,2 0-1,2 19-551,-1 1-1613,-4-20 2023,0 1-1,0 0 1,1-1 0,-1 1-1,0-1 1,1 1 0,-1-1-1,0 1 1,1-1 0,-1 1 0,1-1-1,-1 0 1,1 1 0,-1-1-1,1 0 1,-1 1 0,1-1-1,-1 0 1,1 0 0,-1 1-1,1-1 1,0 0 0,-1 0-1,1 0 1,-1 0 0,1 0-1,1 0 1,6-2-4626,2-9-2237</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7:05.967"/>
    </inkml:context>
    <inkml:brush xml:id="br0">
      <inkml:brushProperty name="width" value="0.025" units="cm"/>
      <inkml:brushProperty name="height" value="0.025" units="cm"/>
    </inkml:brush>
  </inkml:definitions>
  <inkml:trace contextRef="#ctx0" brushRef="#br0">17 153 12268,'0'0'13196,"10"0"-12246,-4 0-909,0 0-1,-1-1 0,1 1 0,0-1 0,0 0 0,-1-1 1,1 1-1,-1-1 0,1 0 0,-1-1 0,0 1 1,0-1-1,0 0 0,0 0 0,0-1 0,6-6 1,0 0-25,33-34 27,-42 41-33,1 0-1,-1 0 1,0 0 0,0 0 0,0-1 0,0 1 0,-1-1 0,0 1 0,1-1 0,-1 1-1,0-1 1,-1 0 0,1-4 0,-1 7-2,-1 0 0,1 1 0,-1-1 0,0 0 0,1 1 0,-1-1 0,0 1 0,0-1 1,1 1-1,-1-1 0,0 1 0,0 0 0,0-1 0,0 1 0,1 0 0,-1 0 0,0 0 0,0-1 0,0 1 0,0 0 0,0 0 0,0 0 0,0 0 0,1 1 0,-1-1 0,0 0 0,0 0 0,0 0 0,0 1 0,0-1 0,1 0 0,-1 1 1,-1 0-1,-34 11 92,26-6 4,0 0 0,0 1 0,1 0 0,0 1 0,0 0 0,1 0 0,0 1 0,0 0-1,1 1 1,0-1 0,1 1 0,0 1 0,0-1 0,2 1 0,-1 0 0,1 0 0,0 0 0,-2 20 0,5-30-79,1 1 0,0-1 0,0 1 1,0-1-1,0 1 0,0-1 0,0 1 0,1-1 0,-1 1 0,0-1 1,1 1-1,0-1 0,-1 1 0,1-1 0,-1 0 0,1 1 0,0-1 0,0 0 1,0 0-1,0 0 0,0 1 0,0-1 0,0 0 0,0 0 0,1-1 1,-1 1-1,2 1 0,1 0 1,1 0 0,-1-1 0,0 0 0,1 0 0,0 0 0,-1 0 0,1-1 1,-1 1-1,7-1 0,4-1-169,1-1 0,-1 0 0,0-1 1,26-7-1,-27 4-1297,1 0 0,-1-1 0,25-17 0,-3-4-4502</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7:06.890"/>
    </inkml:context>
    <inkml:brush xml:id="br0">
      <inkml:brushProperty name="width" value="0.025" units="cm"/>
      <inkml:brushProperty name="height" value="0.025" units="cm"/>
    </inkml:brush>
  </inkml:definitions>
  <inkml:trace contextRef="#ctx0" brushRef="#br0">0 1 6822,'0'0'11531,"10"5"-9913,313 220 4904,-82-55-5960,-106-73-333,102 64 1309,-216-151-1518,1 0-1,0-1 1,1 0 0,0-2 0,0-1-1,0-1 1,1-1 0,0-1 0,47-1-1,-71-1-74,1-1 0,-1 0-1,0 0 1,1 0-1,-1 0 1,1 0-1,-1 0 1,1 0 0,-1 0-1,1 0 1,-1 0-1,0 0 1,1 0-1,-1 0 1,1-1 0,-1 1-1,1 0 1,-1 0-1,0 0 1,1-1-1,-1 1 1,0 0 0,1 0-1,-1-1 1,0 1-1,1 0 1,-1-1-1,0 1 1,1 0 0,-1-1-1,0 1 1,0 0-1,1-1 1,-1 1-1,0-1 1,0 1 0,0-1-1,-9-17-2197,-22-11-2313,-6 5-1969,-8-5-5358</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7:07.377"/>
    </inkml:context>
    <inkml:brush xml:id="br0">
      <inkml:brushProperty name="width" value="0.025" units="cm"/>
      <inkml:brushProperty name="height" value="0.025" units="cm"/>
    </inkml:brush>
  </inkml:definitions>
  <inkml:trace contextRef="#ctx0" brushRef="#br0">124 350 4004,'0'0'315,"5"11"2578,-5-10-2814,9 20 1581,1 0 0,15 22-1,-23-39-1156,1 0 0,-1 1 0,1-1-1,0 0 1,0 0 0,1-1 0,-1 1-1,1-1 1,0 1 0,0-1-1,0-1 1,0 1 0,1 0 0,-1-1-1,1 0 1,-1 0 0,1 0 0,0-1-1,6 2 1,-10-3-403,-1-1-1,1 1 0,0 0 1,-1-1-1,1 1 1,0-1-1,-1 1 0,1-1 1,0 1-1,-1-1 1,1 0-1,-1 1 1,1-1-1,-1 1 0,0-1 1,1 0-1,-1 0 1,0 1-1,1-1 1,-1 0-1,0 0 0,0 1 1,0-1-1,0 0 1,1 0-1,-1 1 0,0-1 1,0 0-1,-1-1 1,1-33 618,0 26-511,-1-10-163,-1 1 0,-1 0 0,-1 0 0,-1 0 0,0 0 0,-1 0 0,-1 1 0,0 0 0,-2 1 0,0 0 0,-21-29 0,-6-1 79,-1 1 0,-64-58 0,101 103-124,-1 0 1,1 0-1,0 0 0,0 0 1,0-1-1,-1 1 1,1 0-1,0 0 1,0 0-1,0 0 0,0-1 1,0 1-1,0 0 1,-1 0-1,1 0 1,0-1-1,0 1 0,0 0 1,0 0-1,0 0 1,0-1-1,0 1 1,0 0-1,0 0 1,0-1-1,0 1 0,0 0 1,0 0-1,0 0 1,0-1-1,0 1 1,0 0-1,0 0 0,0 0 1,0-1-1,1 1 1,-1 0-1,0 0 1,0 0-1,0-1 0,0 1 1,0 0-1,1 0 1,-1 0-1,0 0 1,0-1-1,0 1 0,0 0 1,1 0-1,-1 0 1,0 0-1,0 0 1,0 0-1,1 0 1,-1 0-1,0 0 0,0 0 1,0 0-1,1 0 1,-1 0-1,0 0 1,1 0-1,25-3-77,31 6-27,31 6 61,53 5-1412,-47 1-5329,-66-10-214</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7:08.339"/>
    </inkml:context>
    <inkml:brush xml:id="br0">
      <inkml:brushProperty name="width" value="0.025" units="cm"/>
      <inkml:brushProperty name="height" value="0.025" units="cm"/>
    </inkml:brush>
  </inkml:definitions>
  <inkml:trace contextRef="#ctx0" brushRef="#br0">0 97 4612,'0'0'14435,"3"10"-13661,2 8-391,2-1 0,0 0-1,1 0 1,0-1-1,17 24 1,-21-33-259,0-1 1,0 0-1,1 0 0,0 0 0,0-1 1,1 1-1,-1-1 0,1-1 0,0 1 1,0-1-1,1 0 0,-1 0 0,1-1 1,0 0-1,0 0 0,0 0 0,14 2 1,-18-5-58,1-1 0,-1 1 1,0-1-1,1 0 0,-1 0 0,0 0 1,0-1-1,1 1 0,-1-1 1,0 1-1,-1-1 0,1 0 1,0-1-1,0 1 0,-1 0 0,1-1 1,-1 1-1,0-1 0,0 0 1,0 1-1,3-7 0,5-7 88,-1-1 0,10-28 0,-17 41-157,9-30 64,-9 26-50,0-1 0,1 1 0,0 0 0,1 1-1,7-15 1,-9 24-10,0 1-1,0 0 1,0-1 0,-1 1-1,1 0 1,-1 0-1,0 0 1,0 0-1,0 0 1,1 6 0,-1-5 7,2 5 9,0 0 0,0 0-1,1-1 1,1 1 0,-1-1-1,1 0 1,12 14 0,-16-21-8,0 0 0,0 1 0,1-1 0,-1 0 0,0 0 0,1 0 0,-1 0 0,1-1 0,-1 1 0,1 0 0,-1-1 0,1 1 0,0-1 0,-1 1 0,1-1 0,0 0 0,-1 0 0,1 1 0,0-1 0,1-1 0,0 1 14,-1-1 0,1-1 0,-1 1-1,1 0 1,-1 0 0,0-1-1,0 0 1,1 1 0,-1-1 0,0 0-1,-1 0 1,1 0 0,0 0 0,-1 0-1,1 0 1,-1-1 0,2-2-1,7-13 50,0-2 0,10-30 0,4-8-46,-24 57-30,0 1-1,0-1 1,1 1 0,-1-1-1,0 1 1,0-1 0,1 1-1,-1 0 1,0-1-1,1 1 1,-1 0 0,1-1-1,-1 1 1,0 0 0,1-1-1,-1 1 1,1 0 0,-1 0-1,1 0 1,-1-1 0,1 1-1,-1 0 1,1 0-1,-1 0 1,1 0 0,-1 0-1,1 0 1,-1 0 0,1 0-1,-1 0 1,1 0 0,-1 0-1,1 0 1,-1 0 0,1 0-1,-1 1 1,1-1-1,-1 0 1,1 0 0,-1 1-1,1-1 1,-1 0 0,0 1-1,1-1 1,-1 0 0,0 1-1,1-1 1,-1 0-1,0 1 1,1-1 0,-1 1-1,0-1 1,0 1 0,1-1-1,-1 1 1,0-1 0,0 1-1,0-1 1,0 1 0,26 46-9,-11-18-63,-14-28 11,0 0 1,0 1 0,-1-1-1,1 0 1,0 0-1,0 0 1,0 1 0,0-1-1,1 0 1,-1 0-1,0-1 1,0 1 0,1 0-1,-1 0 1,0-1 0,1 1-1,-1 0 1,1-1-1,-1 0 1,1 1 0,-1-1-1,1 0 1,-1 0-1,3 1 1,-3-2-83,0 0 0,1 0 0,-1 0 0,0 1-1,1-1 1,-1 0 0,0-1 0,0 1 0,0 0 0,0 0 0,0 0 0,0-1-1,0 1 1,0-1 0,0 1 0,-1 0 0,1-1 0,0-2 0,3-7-1658,-1-1 1,0 1 0,-1-1-1,1-20 1,-3-14-5831</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19:07.467"/>
    </inkml:context>
    <inkml:brush xml:id="br0">
      <inkml:brushProperty name="width" value="0.025" units="cm"/>
      <inkml:brushProperty name="height" value="0.025" units="cm"/>
    </inkml:brush>
  </inkml:definitions>
  <inkml:trace contextRef="#ctx0" brushRef="#br0">0 226 9961,'0'0'10341,"4"12"-10218,4 16-77,-1-1-8,1-1 0,1 0-1,13 25 1,-21-49-2,0-1 0,0 1 0,0-1 0,0 0 0,0 1-1,1-1 1,-1 0 0,0 1 0,1-1 0,-1 0 0,1 0 0,-1 0 0,1 0-1,-1-1 1,1 1 0,0 0 0,-1-1 0,1 1 0,0-1 0,-1 1-1,1-1 1,0 0 0,0 0 0,0 0 0,-1 0 0,1 0 0,0 0 0,0 0-1,-1-1 1,1 1 0,0-1 0,-1 1 0,1-1 0,0 1 0,-1-1 0,4-2-1,4-2 240,1-1-1,-1-1 0,0 0 1,12-11-1,-19 16-272,150-148 1353,-86 81-2067,91-72 0,-152 137 282,-2 2-1358,-20 8-13386</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7:09.122"/>
    </inkml:context>
    <inkml:brush xml:id="br0">
      <inkml:brushProperty name="width" value="0.025" units="cm"/>
      <inkml:brushProperty name="height" value="0.025" units="cm"/>
    </inkml:brush>
  </inkml:definitions>
  <inkml:trace contextRef="#ctx0" brushRef="#br0">0 63 13004,'0'0'2184,"0"12"36,1 4-1628,0 0 0,1 0 0,0 0 0,1 0 0,1 0 0,1-1 0,0 1 0,11 19 0,9 10-225,2-1 1,2-1-1,2-2 0,63 66 1,-93-107-363,-1 0 1,0 1 0,0-1 0,0 0 0,0 1-1,1-1 1,-1 0 0,0 1 0,0-1 0,1 0-1,-1 0 1,0 1 0,0-1 0,1 0 0,-1 0 0,0 1-1,1-1 1,-1 0 0,0 0 0,1 0 0,-1 0-1,0 1 1,1-1 0,-1 0 0,1 0 0,-1 0-1,0 0 1,1 0 0,-1 0 0,1 0 0,-1 0-1,0 0 1,1 0 0,-1 0 0,0-1 0,1 1-1,-1 0 1,1 0 0,-3-17 123,-14-24-228,7 24-128,-1 0 1,0 1-1,-1 1 0,-1-1 1,0 2-1,-1 0 1,-1 0-1,-17-12 1,29 26 772,9 8-417,17 10-36,-14-14-64,0 0 0,0 0 0,1-1 0,-1-1-1,0 0 1,1 0 0,0-1 0,-1-1 0,1 0-1,0 0 1,-1-1 0,1 0 0,20-5 0,-27 5-19,1-1-1,-1 1 1,0-1 0,1 0 0,-1 0 0,0 0-1,0 0 1,0-1 0,0 0 0,-1 0 0,1 0-1,-1 0 1,0 0 0,1-1 0,-2 0 0,1 1-1,0-1 1,-1 0 0,1 0 0,-1-1 0,-1 1-1,1 0 1,0-1 0,-1 1 0,0-1 0,0 1-1,0-1 1,-1 0 0,1 1 0,-1-1 0,0 0-1,-1 1 1,0-8 0,0 9-8,0 1 0,0-1 1,1 1-1,-1 0 0,-1-1 0,1 1 0,0 0 0,0-1 1,-1 1-1,0 0 0,1 0 0,-1 0 0,0 1 0,0-1 1,0 0-1,0 1 0,0-1 0,-3-1 0,4 3-1,0-1-1,0 0 1,0 1-1,0-1 1,0 1-1,0 0 0,-1-1 1,1 1-1,0 0 1,0-1-1,-1 1 1,1 0-1,0 0 1,0 0-1,-1 0 0,1 1 1,0-1-1,0 0 1,-1 0-1,1 1 1,0-1-1,0 1 1,0-1-1,0 1 0,0-1 1,0 1-1,0 0 1,0-1-1,0 1 1,0 0-1,0 0 1,0 0-1,0 0 1,0 0-1,1 0 0,-1 0 1,0 0-1,0 2 1,-4 7 42,1 2 0,0-1 1,1 0-1,0 1 0,1-1 1,1 1-1,0 0 0,0 23 0,1-33-30,0-1-1,0 0 0,0 0 1,0 0-1,0 0 0,0 0 1,1 0-1,-1 0 0,0 0 0,1 0 1,-1 0-1,0 0 0,1 0 1,-1 0-1,1 0 0,0 0 0,-1 0 1,1 0-1,0 0 0,0-1 1,-1 1-1,1 0 0,0 0 1,0-1-1,0 1 0,0-1 0,0 1 1,1 0-1,1 0 9,0-1 0,0 1 0,0-1 0,0 0 1,0 0-1,0 0 0,0 0 0,0 0 0,0 0 0,4-2 0,6-2 27,0 0 0,0 0-1,20-12 1,-2-1-18,49-25-24,-74 40-18,0-1-1,-1 2 0,1-1 0,0 0 0,1 1 0,-1 0 1,0 1-1,0-1 0,0 1 0,1 0 0,9 2 0,-3 11 14,-13-13 56,0 0 0,0 0-1,0 0 1,0 0 0,0 0-1,1-1 1,-1 1-1,0 0 1,0 0 0,0 0-1,0 0 1,0 0 0,0 0-1,0 0 1,0 0 0,0 0-1,0 0 1,0 0 0,1 0-1,-1 0 1,0 0 0,0 0-1,0 0 1,0-1 0,0 1-1,0 0 1,0 0 0,0 0-1,1 0 1,-1 0 0,0 0-1,0 0 1,0 1 0,-1-23 80,-1 1 1,0-1 0,-2 1 0,-1 0 0,0 0-1,-2 1 1,0 0 0,-2 0 0,0 0 0,-15-24 0,27 46-193,0 0 0,0 0 1,1-1-1,-1 0 1,1 1-1,-1-1 0,1 0 1,0-1-1,-1 1 1,1-1-1,0 1 1,0-1-1,-1 0 0,6-1 1,-6 1-231,-1 0 1,1-1-1,0 1 0,0 0 1,0-1-1,-1 0 1,1 0-1,0 0 1,-1 0-1,1 0 0,-1 0 1,1-1-1,-1 1 1,4-3-1,-6 4 170,0-1-1,1 1 1,-1 0-1,0 0 1,0 0-1,0 0 1,0 0 0,1-1-1,-1 1 1,0 0-1,0 0 1,0 0-1,0-1 1,0 1-1,0 0 1,1 0-1,-1 0 1,0-1-1,0 1 1,0 0 0,0 0-1,0-1 1,0 1-1,0 0 1,0 0-1,0-1 1,0 1-1,0 0 1,0 0-1,0 0 1,0-1 0,0 1-1,-1 0 1,1 0-1,0-1 1,0 1-1,0 0 1,0 0-1,0 0 1,0-1-1,-1 1 1,1 0 0,0 0-1,0 0 1,0 0-1,0 0 1,-1-1-1,1 1 1,0 0-1,-1 0 1,-17-4-5843</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7:09.467"/>
    </inkml:context>
    <inkml:brush xml:id="br0">
      <inkml:brushProperty name="width" value="0.025" units="cm"/>
      <inkml:brushProperty name="height" value="0.025" units="cm"/>
    </inkml:brush>
  </inkml:definitions>
  <inkml:trace contextRef="#ctx0" brushRef="#br0">0 27 12492,'0'0'6150,"67"-21"-12044,-20 15 0</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7:09.842"/>
    </inkml:context>
    <inkml:brush xml:id="br0">
      <inkml:brushProperty name="width" value="0.025" units="cm"/>
      <inkml:brushProperty name="height" value="0.025" units="cm"/>
    </inkml:brush>
  </inkml:definitions>
  <inkml:trace contextRef="#ctx0" brushRef="#br0">35 172 1409,'0'0'12716,"-5"10"-7521,-2 0-4145,4-6-712,0-1 1,1 1-1,0 0 0,-1 0 1,2 0-1,-1 0 1,0 0-1,1 0 0,0 1 1,-1 3-1,2-7-311,0-1-1,0 0 1,0 1-1,0-1 1,-1 0 0,1 0-1,0 1 1,0-1-1,0 0 1,0 1 0,0-1-1,0 0 1,0 1-1,1-1 1,-1 0-1,0 0 1,0 1 0,0-1-1,0 0 1,0 1-1,0-1 1,1 0 0,-1 0-1,0 1 1,0-1-1,0 0 1,0 0 0,1 0-1,-1 1 1,0-1-1,0 0 1,1 0-1,-1 0 1,0 1 0,0-1-1,1 0 1,-1 0-1,0 0 1,1 0 0,-1 0-1,1 0 1,16-4 325,15-15-235,-23 10-98,-1 0 0,0-1 0,-1 0 0,0 0 0,0 0 0,-1-1 0,-1 0 0,0 0 1,0-1-1,-1 0 0,0 1 0,-1-1 0,-1 0 0,0-1 0,0 1 0,-1 0 0,-1-1 1,-1-12-1,1 25-17,0 1 0,0 0 1,-1-1-1,1 1 1,0-1-1,0 1 1,-1 0-1,1-1 0,0 1 1,-1-1-1,1 1 1,0 0-1,-1-1 1,1 1-1,-1-1 0,1 0 1,-1 1-1,1-1 1,-1 1-1,0-1 1,1 0-1,-1 1 0,1-1 1,-1 0-1,0 0 1,1 1-1,-1-1 1,0 0-1,1 0 0,-1 0 1,0 0-1,1 0 1,-1 0-1,0 0 1,1 0-1,-1 0 0,0 0 1,1 0-1,-1 0 1,0-1-1,1 1 1,-1 0-1,1 0 0,-1-1 1,0 1-1,1 0 1,-1-1-1,1 1 0,-1-1 1,1 1-1,-1-1 1,1 1-1,-1-1 1,1 1-1,0-1 0,-1 1 1,1-1-1,0 0 1,-1 1-1,1-1 1,0 1-1,0-1 0,-1 0 1,1 1-1,0-2 1,-3 11 18,1 1 0,0 0 0,1 1 0,0-1 0,0 0 0,1 0 0,0 0 0,1 1 0,0-1 0,1 0 0,0 0 0,0 0 1,1 0-1,1-1 0,-1 1 0,1-1 0,8 13 0,-10-20-70,0 0 0,0 1 1,0-1-1,0 0 0,0 0 0,1 0 1,-1 0-1,1 0 0,-1 0 0,1-1 1,0 0-1,-1 1 0,1-1 0,0 0 1,0 0-1,0 0 0,0-1 0,0 1 1,0-1-1,0 0 0,0 1 0,0-1 1,1-1-1,-1 1 0,0 0 0,0-1 1,0 0-1,0 1 0,0-1 0,-1 0 1,1-1-1,0 1 0,0 0 0,-1-1 1,5-3-1,1-1-1018,0 0 1,0-1-1,-1 0 0,0 0 0,0 0 0,0-1 1,-1-1-1,-1 1 0,8-14 0,4-19-6748</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7:10.170"/>
    </inkml:context>
    <inkml:brush xml:id="br0">
      <inkml:brushProperty name="width" value="0.025" units="cm"/>
      <inkml:brushProperty name="height" value="0.025" units="cm"/>
    </inkml:brush>
  </inkml:definitions>
  <inkml:trace contextRef="#ctx0" brushRef="#br0">117 1 8296,'0'0'6972,"-9"13"-3444,5-8-3295,-55 77 2875,53-72-2534,-1 2 0,1-1-1,1 0 1,0 1-1,0 0 1,-5 24 0,10-35-566,0 0 0,0-1-1,-1 1 1,1-1 0,0 1 0,0-1 0,0 1 0,0 0 0,0-1 0,0 1 0,0-1 0,0 1-1,0 0 1,0-1 0,0 1 0,1-1 0,-1 1 0,0 0 0,0-1 0,1 1 0,-1-1 0,0 1-1,1-1 1,-1 1 0,0-1 0,1 1 0,-1-1 0,1 0 0,-1 1 0,0-1 0,2 1 0,17-6 28,18-22-312,-37 27 273,13-12-370,3-2-233,0 1 0,26-17 0,-38 28 564,-1 0 0,1 0-1,0 0 1,0 0 0,0 1 0,0-1-1,0 1 1,0 0 0,0 0-1,0 0 1,1 1 0,-1 0-1,0-1 1,0 1 0,1 1-1,-1-1 1,0 1 0,7 1 0,-9 0 44,0-1 1,-1 1 0,1 0 0,0-1-1,-1 1 1,1 0 0,-1 0 0,1 0-1,-1 0 1,0 0 0,0 1 0,0-1-1,0 0 1,-1 0 0,1 1 0,0-1 0,-1 1-1,0-1 1,1 0 0,-1 1 0,-1 2-1,-1 54 738,0-47-361,-1-1 0,-1 0 0,0 0 0,-10 20 0,12-27-343,1-1 0,-1 1 0,0-1-1,0 0 1,0 1 0,-1-1-1,1 0 1,-1-1 0,0 1-1,0 0 1,0-1 0,0 0-1,0 1 1,0-1 0,-1 0-1,1-1 1,-1 1 0,-4 1-1,7-3-171,0 0-1,0-1 1,0 1-1,0 0 1,0-1-1,0 1 0,0 0 1,0-1-1,0 0 1,0 1-1,0-1 1,0 1-1,1-1 0,-1 0 1,0 0-1,1 1 1,-1-1-1,0 0 1,1 0-1,-1 0 0,1 0 1,-1 0-1,1 1 1,-1-1-1,1 0 1,0 0-1,0 0 0,-1 0 1,1 0-1,0 0 1,0 0-1,0-3 1,-3-40-5445,3 38 4442,-1-36-5176</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7:10.499"/>
    </inkml:context>
    <inkml:brush xml:id="br0">
      <inkml:brushProperty name="width" value="0.025" units="cm"/>
      <inkml:brushProperty name="height" value="0.025" units="cm"/>
    </inkml:brush>
  </inkml:definitions>
  <inkml:trace contextRef="#ctx0" brushRef="#br0">29 1 14189,'0'0'2670,"-3"10"-103,0 3-2070,1-1 0,0 0 0,0 1 0,1-1 0,1 1 0,0-1 0,1 1 0,0-1 0,1 1 0,1-1-1,5 18 1,3-9-285,1 1 0,0-1 0,2-1-1,1 0 1,25 26 0,-15-21-1315,39 32 1,-78-64-6395,-12-2 4085,-63-23 5575,79 28-1404,-1-1 0,2 0 0,-1-1 0,0 0 0,1 0 0,-11-10 1,18 14-626,1 1 1,0 0-1,0 0 1,0-1-1,-1 1 1,1-1-1,1 1 1,-1-1-1,0 1 1,0-1-1,0 0 1,1 1-1,-1-1 0,1 0 1,0 0-1,-1 1 1,1-1-1,0 0 1,0 0-1,0 0 1,0 1-1,1-4 1,0 3-34,0-1-1,0 0 1,0 1 0,1-1 0,-1 1 0,1-1-1,0 1 1,-1 0 0,1-1 0,0 1-1,0 0 1,4-2 0,8-6-31,-1 2 0,2 0 0,28-13 0,-36 18-29,15-6-158,44-21-2206,-24 7-2956,-7-2-4197</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7:11.157"/>
    </inkml:context>
    <inkml:brush xml:id="br0">
      <inkml:brushProperty name="width" value="0.025" units="cm"/>
      <inkml:brushProperty name="height" value="0.025" units="cm"/>
    </inkml:brush>
  </inkml:definitions>
  <inkml:trace contextRef="#ctx0" brushRef="#br0">0 90 3427,'0'0'21023,"8"7"-20132,15 20-261,38 60-1,19 24 429,-79-110-1030,0 1-1,0 0 1,0-1 0,0 0-1,1 1 1,-1-1-1,1 0 1,-1 1 0,1-1-1,-1 0 1,1 0 0,0 0-1,-1-1 1,1 1-1,0 0 1,0-1 0,0 1-1,0-1 1,-1 1-1,1-1 1,0 0 0,0 0-1,0 0 1,0 0 0,3 0-1,-3-1-9,0 0 0,-1 0 0,1-1 0,-1 1-1,1 0 1,-1-1 0,0 1 0,0-1 0,1 1-1,-1-1 1,0 1 0,0-1 0,-1 0 0,1 1 0,0-1-1,0 0 1,-1 0 0,1 0 0,-1 0 0,0 1 0,1-1-1,-1 0 1,0 0 0,-1-4 0,1-2-5,0-1 0,-1 0 0,-1 0 0,1 0 0,-1 1 0,-1-1 0,0 1 1,0 0-1,-1-1 0,1 1 0,-2 1 0,1-1 0,-1 1 0,0-1 0,-7-5 0,5 5-9,0 0-1,-1 1 1,0 0 0,0 1-1,-1 0 1,1 0-1,-1 0 1,-1 1 0,1 1-1,-1-1 1,0 2 0,-15-5-1,35 9-430,1 0 0,0 0 0,0-2 0,0 1 0,-1-1 0,1-1 0,0 0 0,-1 0 0,12-5 0,0 0-2298,0-2-1,0 0 1,26-16-1,-15 4-4293</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7:11.520"/>
    </inkml:context>
    <inkml:brush xml:id="br0">
      <inkml:brushProperty name="width" value="0.025" units="cm"/>
      <inkml:brushProperty name="height" value="0.025" units="cm"/>
    </inkml:brush>
  </inkml:definitions>
  <inkml:trace contextRef="#ctx0" brushRef="#br0">109 88 2338,'0'0'8686,"-10"6"-4485,3-1-3763,0-1 0,0 1-1,0 1 1,1-1 0,0 1 0,0 0-1,0 1 1,1-1 0,0 1 0,0 0-1,0 0 1,1 1 0,0-1 0,1 1-1,0 0 1,0 0 0,1 0 0,0 0-1,-2 15 1,3-21-349,1 0-1,0 0 1,0 1-1,0-1 1,0 0 0,0 0-1,1 0 1,-1 0-1,1 1 1,-1-1-1,1 0 1,0 0 0,-1 0-1,1 0 1,0 0-1,1 0 1,-1-1 0,0 1-1,0 0 1,1 0-1,-1-1 1,3 2-1,-2-2-65,0 0 0,0 0-1,0 0 1,1-1 0,-1 1-1,0-1 1,0 0 0,1 1-1,-1-1 1,0 0 0,1 0-1,-1 0 1,0-1 0,1 1-1,-1-1 1,0 1 0,0-1-1,1 0 1,-1 0-1,0 0 1,4-2 0,1-1-7,0-1 0,0 1-1,0-2 1,0 1 0,-1-1 0,0 0 0,0 0 0,-1 0 0,1-1 0,-1 0 0,-1 0 0,1-1 0,-2 1 0,6-13-1,-4 8 9,-1 0-1,0-1 0,-1 1 1,-1-1-1,0 0 0,0 0 1,-1 0-1,-2-24 0,-4 19-3,-4 20-124,8 0 91,-1 0 0,1 0 0,0 1 0,0-1 0,0 1 0,0-1 0,0 1 0,0-1 0,1 1 0,-1 0 0,0 2 0,1 8 11,0 1-1,0-1 1,1 0 0,1 0 0,0 0-1,6 18 1,-7-28-14,0 0-1,-1 0 1,2 0-1,-1 0 0,0 0 1,1 0-1,-1 0 1,1 0-1,0-1 1,0 1-1,0-1 1,0 1-1,0-1 1,0 0-1,1 0 1,-1 0-1,1 0 1,0 0-1,-1 0 1,1-1-1,0 1 1,0-1-1,0 0 1,0 0-1,0 0 1,1 0-1,-1-1 1,0 1-1,0-1 0,0 0 1,7 0-1,-6-1-170,0-1 0,0 1 0,0-1 0,0 1 0,0-1 0,-1 0-1,1-1 1,0 1 0,-1-1 0,0 1 0,0-1 0,0 0-1,0 0 1,0-1 0,0 1 0,-1 0 0,1-1 0,1-4 0,2-2-803,0-1 1,-1 1 0,-1-1-1,0-1 1,4-17 0,-2-17-2962,-5-3-74</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7:12.034"/>
    </inkml:context>
    <inkml:brush xml:id="br0">
      <inkml:brushProperty name="width" value="0.025" units="cm"/>
      <inkml:brushProperty name="height" value="0.025" units="cm"/>
    </inkml:brush>
  </inkml:definitions>
  <inkml:trace contextRef="#ctx0" brushRef="#br0">0 5 4356,'0'0'11947,"1"9"-10132,0 0-1468,0-1 0,0 1-1,1-1 1,0 0-1,1 0 1,0 0-1,0 0 1,1 0-1,0 0 1,0-1 0,9 12-1,76 89 2134,-53-68-2481,41 62-1,-66-82-139,-9-13 141,-10-11 66,-36-33-241,28 22 220,0 1 0,-1 1 0,-1 0-1,0 1 1,-1 1 0,-27-11 0,114 20 895,-48 2-1015,0 0-1,1-2 1,-1 0 0,0-1 0,0-1 0,22-7 0,-36 9 38,-1 0 1,0-1-1,0 1 1,0-1-1,0 0 1,0 0-1,0-1 1,-1 1-1,0-1 1,0 0-1,0 0 1,0-1-1,-1 1 1,1-1-1,-1 0 1,0 0-1,0 0 1,-1 0-1,0 0 1,0 0-1,0-1 1,0 1-1,-1-1 1,0 0-1,0 1 1,-1-1-1,1-6 1,-1 6 41,0 1 1,0-1 0,-1 1 0,0 0-1,1-1 1,-2 1 0,1 0 0,-1-1-1,0 1 1,0 0 0,0 0 0,-1 0 0,-2-4-1,3 6 8,0 1-1,-1 0 0,1-1 0,0 1 1,-1 0-1,1 1 0,-1-1 1,1 0-1,-1 1 0,0-1 1,0 1-1,0 0 0,0 0 0,0 0 1,0 0-1,0 0 0,0 1 1,0 0-1,0-1 0,0 1 0,-1 0 1,1 1-1,0-1 0,0 0 1,-3 2-1,3-1 6,0 0-1,0 0 1,0 0-1,1 0 1,-1 0-1,1 1 1,-1 0 0,1-1-1,-1 1 1,1 0-1,0 0 1,0 0 0,0 0-1,0 1 1,0-1-1,0 1 1,1-1-1,-1 1 1,1-1 0,0 1-1,0 0 1,0 0-1,0 0 1,0-1 0,0 6-1,-2 8 193,1 0-1,0 1 1,2 22-1,0-27 1,0-7-196,1 0-1,-1 0 1,1 0-1,0 0 1,0 0-1,1 0 1,0-1-1,-1 1 0,2 0 1,-1-1-1,0 1 1,1-1-1,0 0 1,0 0-1,0 0 1,1 0-1,-1 0 1,1-1-1,0 0 1,0 1-1,0-1 0,0-1 1,1 1-1,-1-1 1,1 1-1,-1-1 1,1-1-1,0 1 1,0-1-1,0 0 1,0 0-1,0 0 0,0 0 1,0-1-1,0 0 1,0 0-1,0-1 1,0 1-1,0-1 1,0 0-1,0 0 1,0-1-1,0 0 0,0 1 1,-1-2-1,1 1 1,5-4-1,-1 1-881,0-1 0,0-1 1,0 1-1,-1-1 0,0-1 0,7-8 0,-9 9-940,0 0 1,-1-1-1,0 0 1,5-12-1,4-12-5388</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7:12.381"/>
    </inkml:context>
    <inkml:brush xml:id="br0">
      <inkml:brushProperty name="width" value="0.025" units="cm"/>
      <inkml:brushProperty name="height" value="0.025" units="cm"/>
    </inkml:brush>
  </inkml:definitions>
  <inkml:trace contextRef="#ctx0" brushRef="#br0">121 1 10730,'0'0'5648,"-10"6"-4356,2-1-959,0 0-1,0 1 1,1 0-1,0 0 1,1 1 0,-1 0-1,1 0 1,0 0-1,-8 15 1,9-13 14,1-3-82,0 0-1,1 0 0,-1 0 0,2 1 0,-1-1 1,1 1-1,0-1 0,0 1 0,-1 10 0,7-16-224,-1-1-1,1 1 0,-1-1 1,1 0-1,0 0 1,-1 0-1,7-1 0,69-22-21,-66 18-130,0 1-1,0 0 1,0 1 0,0 0-1,0 1 1,0 0 0,23 1-1,-35 1 110,1 0 0,-1 1-1,1-1 1,0 0 0,-1 1-1,1-1 1,-1 1 0,1 0-1,-1-1 1,1 1 0,-1 0-1,0 0 1,1 0-1,-1 0 1,0 0 0,0 0-1,0 0 1,0 1 0,0-1-1,0 0 1,2 3 0,-2-1 87,1 1 0,-1 0 0,1 0 0,-1 0-1,0 0 1,0 0 0,-1 0 0,1 7 0,-1-2 314,0 0-1,-1 1 0,0-1 0,-1 0 0,0 1 1,0-1-1,-4 10 0,-2-1 530,-1-1 0,-14 23 0,-7-8-838,28-31-286,0 0-1,1 0 1,-1 0-1,0 0 1,1-1 0,-1 1-1,0 0 1,0-1-1,0 1 1,1-1 0,-1 1-1,0-1 1,0 0-1,0 0 1,0 0 0,0 0-1,-2-1 1,-4-3-3844,3-7-2050</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0:24.193"/>
    </inkml:context>
    <inkml:brush xml:id="br0">
      <inkml:brushProperty name="width" value="0.025" units="cm"/>
      <inkml:brushProperty name="height" value="0.025" units="cm"/>
    </inkml:brush>
  </inkml:definitions>
  <inkml:trace contextRef="#ctx0" brushRef="#br0">12381 502 2947,'0'0'4692,"-8"0"-4590,-6-1-189,9 1 205,-1 0 1,1-1-1,-1 1 1,1-1 0,-1 0-1,-9-4 1,14 4-76,-1 0-1,0 0 1,1 0 0,-1 0 0,1 0 0,-1 0 0,1-1 0,-1 1 0,1 0-1,0-1 1,0 1 0,0-1 0,0 0 0,0 1 0,0-1 0,0 0-1,0 0 1,1 1 0,-1-1 0,1 0 0,-1 0 0,1 0 0,0 0 0,0 0-1,0 0 1,0-3 0,1-20-7,2 0 0,7-36 0,-5 41-27,-2 0 1,0 0-1,-1-1 1,-1-34-1,-2 50-7,0 1 1,-1 0-1,1-1 0,-1 1 1,0 0-1,0 0 0,-1 0 0,1 0 1,-1 0-1,0 0 0,0 1 1,0-1-1,0 1 0,0 0 1,-1 0-1,1 0 0,-1 1 1,0-1-1,0 1 0,0 0 1,0 0-1,-1 0 0,-4-1 1,-14-6 49,-1 2 0,-47-8 0,61 13-18,-243-36 1117,-444-11 1,-258 66 1743,728-10-2728,-745-11-252,351-5 41,-820 32 85,-2 0 1034,145 4-1470,488 39 206,542-30 43,-263 71 1,-476 176-320,863-237 488,2 5 1,2 7-1,3 6 0,3 6 0,-171 119 0,241-144 144,1 3 1,3 2-1,2 4 0,-87 101 1,122-125-143,1 1 1,2 0-1,1 2 1,1 0-1,2 1 1,1 1-1,2 0 1,1 1-1,2 0 1,2 1-1,-8 72 0,13-67-89,2 0 0,2 0 0,2 0 0,1 0 0,2 0 0,18 62 0,5-14-45,3-2 0,5-2 1,83 145-1,-81-168 55,3-3 0,3-1 0,2-2 1,3-2-1,76 65 0,-43-55 57,2-4 1,4-4-1,1-3 0,3-5 1,181 69-1,518 114 25,-371-135-60,816 79 0,-16-111 79,520 44 34,-894-44-53,-576-58-111,305-30-1,772-132 474,-1015 106-274,591-166 0,-747 158-79,-2-8 0,-4-7 0,-2-8 0,296-191-1,-360 201-73,-4-5-1,174-169 0,-245 212 34,-1-1 1,-1-2 0,-2 0-1,-2-2 1,-1-1-1,-2-1 1,-1 0-1,-3-1 1,-1-2-1,-2 1 1,17-86 0,-25 85 82,-2 0 0,-2 0 0,-1-1 0,-3 1 0,-1 0 0,-2 0 0,-3 0 0,0 0 0,-3 1 0,-1 1 0,-3 0 0,0 1 0,-3 0 0,-29-47 0,-3 7 131,-2 3 0,-4 2 1,-3 2-1,-113-105 0,84 100-54,-4 3 1,-3 5-1,-131-73 0,-483-223-936,619 328 455,0 4-1,-3 4 0,0 4 1,-2 4-1,0 4 1,-119-6-1,52 20-2968,9 3-3523</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19:08.302"/>
    </inkml:context>
    <inkml:brush xml:id="br0">
      <inkml:brushProperty name="width" value="0.025" units="cm"/>
      <inkml:brushProperty name="height" value="0.025" units="cm"/>
    </inkml:brush>
  </inkml:definitions>
  <inkml:trace contextRef="#ctx0" brushRef="#br0">118 1 4388,'0'0'7463,"9"0"-6230,4 2-860,1 1 0,-1 1 0,0 0-1,0 1 1,0 0 0,0 1-1,-1 0 1,0 1 0,0 1 0,13 10-1,-17-12-334,0 0 0,-1 1 0,0-1 0,0 2 0,0-1 0,-1 1 0,0 0 0,0 0 0,-1 1 0,0-1 0,-1 1 0,0 0 0,0 1 0,-1-1 0,0 1 0,-1-1 0,0 1 0,0 0 0,-1 0 0,0 0 0,-1 0 0,0 0 0,-1 0 0,0 0 0,0 0 0,-1-1 0,-1 1 0,1 0 0,-1-1 0,-1 0 0,0 1 0,0-1 0,-1-1 0,-7 11 0,-20 30-118,-3-2 1,-1-1 0,-46 44-1,-10-3-3297,62-65 41,1-7-940</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0:33.115"/>
    </inkml:context>
    <inkml:brush xml:id="br0">
      <inkml:brushProperty name="width" value="0.025" units="cm"/>
      <inkml:brushProperty name="height" value="0.025" units="cm"/>
    </inkml:brush>
  </inkml:definitions>
  <inkml:trace contextRef="#ctx0" brushRef="#br0">502 258 4676,'0'0'3145,"-11"-3"-1773,-44-4 205,-97 1 1,150 6-1558,0 1 0,0-1 0,0 1 1,0 0-1,0 0 0,0 0 0,0 0 0,0 0 1,0 0-1,1 0 0,-1 1 0,0-1 1,1 1-1,-1-1 0,1 1 0,-1 0 0,1-1 1,0 1-1,0 0 0,0 0 0,-2 3 1,-21 53-112,18-41 174,-41 115 209,6 1-1,6 2 0,5 1 1,7 2-1,6 0 0,0 193 1,13-119-353,3 216 704,2-411-521,1-1 0,0 1 0,1-1 0,1 0 1,1 0-1,0-1 0,1 1 0,1-1 0,0 0 0,1-1 1,1 0-1,0 0 0,22 24 0,-24-30-109,0-1 0,1 0 0,0 0-1,0-1 1,1 0 0,0-1 0,0 0 0,0 0-1,0-1 1,1 0 0,0 0 0,0-1 0,0-1-1,0 0 1,0 0 0,1-1 0,-1 0 0,1 0-1,-1-2 1,0 1 0,1-1 0,-1-1 0,13-3-1,-13 2-3,0-1-1,0 0 0,-1-1 1,1 0-1,-1 0 0,-1-1 1,1 0-1,-1-1 0,0 0 1,13-13-1,4-9 16,34-51-1,-23 23 27,-3-1-1,41-97 0,35-133 181,-106 280-218,110-367 277,-95 293-273,-3-1 0,6-141-1,-26-182 316,0 353-276,-1 1 1,-3 0-1,-3 0 0,-1 1 0,-34-81 0,44 124-184,-1 0-1,0 0 1,-1 0-1,0 1 1,0-1 0,-1 1-1,1 0 1,-2 1-1,1 0 1,-1 0-1,0 0 1,-14-9-1,10 10-268,0 0 0,0 1 0,0 0 0,0 1 0,-1 0 0,1 1 0,-1 0-1,0 1 1,-15 0 0,-43 0-5170</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0:39.325"/>
    </inkml:context>
    <inkml:brush xml:id="br0">
      <inkml:brushProperty name="width" value="0.025" units="cm"/>
      <inkml:brushProperty name="height" value="0.025" units="cm"/>
    </inkml:brush>
  </inkml:definitions>
  <inkml:trace contextRef="#ctx0" brushRef="#br0">479 81 4292,'0'0'3224,"-8"-7"-2631,2 3-507,2 2-12,0-1 0,0 0 0,1-1 0,-1 1 0,1-1 0,-1 1 0,1-1 0,0 0 0,1 0-1,-1 0 1,1-1 0,-1 1 0,-1-7 0,4 11-49,0 0 0,0-1 0,0 1 1,0-1-1,0 1 0,0-1 0,0 1 0,0 0 0,0-1 0,0 1 0,0-1 1,0 1-1,0 0 0,-1-1 0,1 1 0,0-1 0,0 1 0,0 0 0,-1-1 0,1 1 1,0 0-1,-1-1 0,1 1 0,0 0 0,-1 0 0,1-1 0,0 1 0,-1 0 1,1 0-1,0 0 0,-1-1 0,1 1 0,-1 0 0,1 0 0,0 0 0,-1 0 1,1 0-1,-1 0 0,1 0 0,-1 0 0,1 0 0,0 0 0,-1 0 0,1 0 0,-1 0 1,1 0-1,0 0 0,-1 0 0,1 0 0,-1 1 0,1-1 0,0 0 0,-1 0 1,1 0-1,0 1 0,-1-1 0,1 0 0,0 1 0,-1-1 0,1 0 0,0 1 1,0-1-1,-1 0 0,1 1 0,0-1 0,0 0 0,0 1 0,-1 0 0,-15 28 121,16-29-146,-49 119 148,-45 168-1,34-92-143,17-65 280,5 2 0,7 1 0,5 2-1,6 0 1,-3 191 0,23-305-244,1 0 0,1-1 0,0 1 0,2-1 0,1 1 0,0-1 0,1-1 0,16 34 0,-18-44-21,1 0 0,1 0 0,-1-1 0,2 0 0,-1 0-1,1 0 1,0-1 0,0 0 0,1-1 0,0 1-1,1-1 1,-1-1 0,1 0 0,0 0 0,0 0 0,0-1-1,1-1 1,0 0 0,17 4 0,-14-5-9,0-1 1,0-1 0,0 0 0,1-1-1,-1 0 1,0-1 0,0 0-1,0-1 1,-1-1 0,1 0 0,-1-1-1,1 0 1,-2 0 0,1-2-1,0 1 1,-1-1 0,-1-1-1,1 0 1,13-14 0,15-17 28,-2-2 1,-1-2-1,39-61 1,-56 77-39,55-81 133,-6-3-1,-4-3 1,-6-3-1,-5-2 1,-5-2-1,-5-2 1,29-139-1,-66 236-9,-2-1 0,0 0 0,-1-47 0,-3 64-36,-1 1 0,0-1 0,0 1 0,-1 0 0,0-1 0,-1 1 0,0 0 0,-1 1 0,1-1 0,-2 1-1,1-1 1,-1 1 0,0 0 0,-8-8 0,2 4 1,-1 1-1,0 0 0,0 0 1,-1 1-1,-1 1 0,1 0 1,-2 1-1,1 1 0,-1 0 1,-20-6-1,9 5-129,-1 2 0,0 1 0,0 2 0,0 0 0,-35 2 0,14 1-836,-35 0-5405,65-2-1</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0:41.511"/>
    </inkml:context>
    <inkml:brush xml:id="br0">
      <inkml:brushProperty name="width" value="0.025" units="cm"/>
      <inkml:brushProperty name="height" value="0.025" units="cm"/>
    </inkml:brush>
  </inkml:definitions>
  <inkml:trace contextRef="#ctx0" brushRef="#br0">1180 131 10410,'-9'-3'2760,"-28"-6"-2635,0 2 1,-1 2-1,1 1 1,-1 2-1,0 1 1,0 2-1,0 2 0,1 2 1,-52 12-1,65-9-128,0 2 0,0 0 0,1 2 0,0 1 0,1 0 0,1 2 0,0 0 0,-27 27 0,-14 20 101,-61 81 1,50-57 94,54-65-154,-120 151 486,125-152-503,1 1 0,0 0-1,2 1 1,0 0-1,2 1 1,-12 43 0,19-60-33,1 0 1,0 1-1,0-1 0,1 1 1,0 0-1,0-1 1,0 1-1,1-1 0,0 1 1,0-1-1,1 1 1,0-1-1,0 0 0,0 0 1,1 1-1,0-2 1,0 1-1,0 0 1,1-1-1,5 7 0,2-1-4,0 0-1,1-1 1,0-1-1,0 0 0,1-1 1,0 0-1,24 10 1,20 6 22,0-3 0,2-2 0,0-3 0,1-2 0,64 5 1,311 12-3,-377-29 11,502 36-6,155 4 220,-548-40-62,104 0 202,285 39-1,-424-22-274,488 46 93,97-71-77,-196-3-88,-435 9-37,475-12 96,-450 2-18,1-4 1,-2-4-1,108-35 1,-96 12-67,-3-5 1,-2-6 0,-2-4 0,164-109 0,-205 121 12,-43 27 26,-1-1 1,50-40-1,-75 53-23,0 0 1,-1 0-1,0 0 1,1-1-1,-2 1 1,1-1-1,-1 0 1,0 0-1,0-1 1,-1 1-1,1 0 1,-2-1-1,1 0 1,-1 1-1,0-1 1,0 0-1,0 0 1,-1 1-1,0-1 1,-1 0-1,0 0 1,0 0-1,0 1 1,-1-1-1,1 0 1,-6-11-1,-1 1-8,0 0 0,0 0-1,-2 1 1,0 0 0,-1 0 0,0 1 0,-1 1-1,-22-21 1,-3 5-63,-1 1-1,-1 2 1,-1 2-1,-1 1 1,-1 2-1,-51-18 1,-278-80 82,337 110-6,-200-55 168,-1 11 0,-4 9 0,-349-19 0,-794 76 16,714 6-209,478-15-88,-390 11-111,1 36-176,429-26-90,-261 76 0,307-65 0,1 4 0,3 5-1,-123 72 1,-219 194-4835,234-144-1415</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0:43.075"/>
    </inkml:context>
    <inkml:brush xml:id="br0">
      <inkml:brushProperty name="width" value="0.025" units="cm"/>
      <inkml:brushProperty name="height" value="0.025" units="cm"/>
    </inkml:brush>
  </inkml:definitions>
  <inkml:trace contextRef="#ctx0" brushRef="#br0">5164 377 7847,'-15'-14'3534,"-20"-20"-3366,-3 2-1,0 2 0,-2 1 1,-2 2-1,-68-34 0,24 30-76,-1 3-1,-2 5 1,0 3-1,-2 4 1,-92-4-1,-467 9 84,399 13 267,62 4-239,0 8 0,-195 41 0,-366 109 456,524-110-603,17-5 47,-295 112 0,427-129-69,1 2-1,1 4 1,2 3 0,2 4-1,2 2 1,-117 105-1,160-127-38,2 2 0,1 1 0,0 2 0,3-1 0,0 2 0,2 1 0,-14 35-1,21-42-5,1 0 0,2 1 0,1 1 0,1-1 0,1 1 0,1 0 0,1 1 0,2-1 0,1 0 0,3 28 0,0-38 26,1 0-1,1 0 1,0-1 0,1 1 0,1-1-1,0-1 1,1 1 0,1-2 0,0 1-1,1-1 1,1 0 0,0-1 0,1 0-1,0-1 1,1 0 0,0-1 0,18 11-1,6 2 23,0-2-1,1-1 0,1-3 1,1 0-1,74 20 0,59 2 123,314 32 0,-195-36-154,-77-4 36,656 68 129,402-120 363,-352-5-349,-636 27-162,188-1 145,-360-7-127,0-5 1,0-5 0,-2-5 0,132-43-1,-107 19-7,-2-6 0,241-130-1,-336 160-17,0-3 0,-1-1 0,65-57 0,-92 72 13,0-1 0,-1 0 0,-1-1 0,0 0 0,0-1 0,-1 0-1,-1 0 1,0 0 0,-1-1 0,-1 0 0,0 0 0,0-1 0,-2 1-1,0-1 1,2-23 0,-4 20 3,-1-1 0,-2 1 0,1 0 0,-2-1-1,0 1 1,-2 0 0,0 1 0,0-1 0,-12-22 0,4 14 65,-1 2 0,-1 0 0,-1 1 0,-1 0 0,-30-30 0,-3 6 105,-3 1 0,-1 4 0,-3 1 0,-73-39 0,-26-5-161,-3 8-1,-4 6 1,-226-66 0,-533-81-4983,666 170 876</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1:31.010"/>
    </inkml:context>
    <inkml:brush xml:id="br0">
      <inkml:brushProperty name="width" value="0.025" units="cm"/>
      <inkml:brushProperty name="height" value="0.025" units="cm"/>
    </inkml:brush>
  </inkml:definitions>
  <inkml:trace contextRef="#ctx0" brushRef="#br0">1075 0 6022,'0'0'437,"-8"7"199,-45 47-190,1 3 1,-53 78-1,89-114-296,-134 196 245,27-36 240,28-56 331,38-52-647,2 3 0,4 2 0,-62 124 1,77-112 149,3 1 0,4 2 0,-24 140 1,34-102-355,-4 265 1,21-333-121,1-23 8,1 0 0,6 45 1,-5-74-11,1 0 0,1 0 0,0-1 0,0 1 0,1 0 0,0-1 0,1 0 0,0 0 0,1-1 1,0 1-1,0-1 0,11 11 0,-10-13 4,1-1 0,0-1 0,0 1 0,0-1 0,1 0 0,0-1 0,0 0 0,0-1 0,0 0 0,1 0 0,-1-1 0,1 0 0,0 0 0,-1-1 0,12-1 0,-2 1 27,1-2 0,-1 0-1,0-1 1,0-1-1,0-1 1,33-11-1,-6-5 15,0-1-1,-1-3 0,-2-2 1,0-1-1,-2-3 1,-1-1-1,55-55 0,-33 21 6,-3-2 0,-2-3-1,65-107 1,-72 94-9,-4-1 0,-3-2 0,-4-2 0,-4-2 0,-4-1 0,-4-2 0,-4 0 0,-4-2 0,-5 0 0,5-141 0,-18 155 154,-4 1 1,-22-142 0,20 193-166,-2 0 0,-1 0 0,-1 1 1,-1 0-1,-2 1 0,-1 0 1,-1 0-1,-1 2 0,-1 0 1,-34-41-1,42 57-188,0 1-1,0 0 1,-1 0 0,0 1-1,0 0 1,-1 1 0,1 0-1,-1 0 1,-1 1 0,1 1 0,-1-1-1,0 2 1,0-1 0,0 2-1,0-1 1,-1 2 0,1-1 0,0 1-1,-1 1 1,1 0 0,-1 1-1,1 0 1,-1 1 0,1 0 0,0 1-1,-18 6 1,-37 28-2189,1 6-1271</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1:38.359"/>
    </inkml:context>
    <inkml:brush xml:id="br0">
      <inkml:brushProperty name="width" value="0.025" units="cm"/>
      <inkml:brushProperty name="height" value="0.025" units="cm"/>
    </inkml:brush>
  </inkml:definitions>
  <inkml:trace contextRef="#ctx0" brushRef="#br0">1226 244 9161,'-117'41'1085,"61"-20"-560,-84 18 0,101-31-529,-192 48 127,203-46-21,0 1 0,0 1 0,2 1 0,-1 1 0,-46 35 0,25-9 70,2 3 0,3 2-1,1 2 1,2 1-1,2 2 1,-48 86 0,72-112-182,1 0 1,2 1-1,1 0 1,0 1 0,2 0-1,1 0 1,1 1 0,2-1-1,0 1 1,2 1 0,2 48-1,2-64 34,0 0-1,1-1 0,1 0 0,0 0 0,1 0 0,0 0 0,0-1 0,1 1 0,0-2 1,1 1-1,15 17 0,8 4-20,60 51-1,-36-39 18,2-4-1,2-2 1,1-2-1,1-3 0,2-3 1,1-2-1,2-3 1,111 26-1,-42-24 140,2-5 0,0-6 1,186-4-1,-205-11-100,672-7 107,1-41-146,48-50 34,497-46 47,-1032 115-66,514-115 0,-708 117-13,75-17 26,310-116-1,-476 153-31,-3 2 5,-1-1 0,1 0 1,-1-2-1,0 1 1,-1-2-1,0 1 0,0-2 1,17-16-1,-29 24 59,1-1 0,-1 1 0,0 0 0,0-1-1,0 1 1,0-1 0,0 0 0,0 1 0,-1-1 0,1 0 0,-1 1-1,0-1 1,1 0 0,-2 0 0,1 1 0,0-1 0,0 0 0,-1 1-1,1-1 1,-1 0 0,0 1 0,0-1 0,0 1 0,0-1 0,-1 1 0,1-1-1,0 1 1,-1 0 0,0 0 0,1 0 0,-5-3 0,-5-8 72,-1 1 1,-1 1 0,-25-18 0,33 25-149,-40-26 59,0 3 0,-2 1 0,-2 2 1,-69-23-1,-214-52-5,-67 5-40,-281-85-106,301 34-277,-193-64-370,473 180-127,-2 4 0,0 5 0,-198-14 0,217 32-638,0 4 0,-129 19 0,11 20-2200</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2:26.048"/>
    </inkml:context>
    <inkml:brush xml:id="br0">
      <inkml:brushProperty name="width" value="0.025" units="cm"/>
      <inkml:brushProperty name="height" value="0.025" units="cm"/>
    </inkml:brush>
  </inkml:definitions>
  <inkml:trace contextRef="#ctx0" brushRef="#br0">420 1122 5669,'-10'4'2435,"-6"2"-1965,2-1 55,-1 0 0,1 1 0,0 0-1,1 1 1,-26 18 0,38-25-490,1 1-1,-1 0 1,0 0-1,1-1 1,-1 1-1,0 0 1,1 0-1,-1 0 1,1 0-1,-1 0 1,1-1-1,-1 1 1,1 0 0,0 0-1,-1 0 1,1 0-1,0 0 1,0 0-1,0 0 1,0 0-1,0 1 1,0-1-1,0 0 1,0 0-1,0 0 1,1 0-1,-1 0 1,0 0 0,1 0-1,-1-1 1,0 1-1,1 0 1,-1 0-1,1 0 1,0 0-1,-1 0 1,1 0-1,0-1 1,-1 1-1,1 0 1,0-1-1,0 1 1,0 0 0,-1-1-1,1 1 1,0-1-1,0 0 1,1 1-1,52 22-30,-48-21 88,25 7 20,0-2 0,1 0 0,0-3 0,52 2 0,131-12-26,214-39 356,-57 4 269,662-5 711,2 45-592,-492 3-813,1407 6 47,-1607-14-82,217 4 132,-531 4-107,1-1 0,0-2 0,-1-1-1,45-8 1,-65 8 5,-1-1 0,0 0-1,-1 0 1,1-1 0,0 0-1,-1 0 1,0-1 0,0 0 0,0-1-1,-1 0 1,0 0 0,0 0-1,0-1 1,-1 0 0,0 0 0,0-1-1,-1 0 1,8-15 0,-4 5-14,-1 0 0,-1-1 0,-1-1 0,-1 1 0,0-1 0,-1 1 0,-2-1 0,0-1 0,-1-22 0,-1 28 10,-1 0 1,-1 0-1,0 0 1,-1 0-1,-1 1 1,0-1-1,-1 1 1,-1 0-1,0 0 1,-1 0-1,0 1 1,-16-21-1,3 10-6,-2 0-1,0 2 0,-2 0 1,0 1-1,-1 2 0,-31-18 1,14 13-2,-1 1 1,-1 3 0,-64-21 0,-22 5-45,-251-35-1,359 68 36,-236-38 43,-238-33 176,-4 35 21,-222 34-204,-226-7-54,-845-26-69,1665 40 92,1 6 1,1 5-1,0 6 1,-198 55-1,259-54 44,1 3-1,0 3 1,2 2-1,1 3 1,2 3-1,1 2 1,2 3-1,1 2 0,3 3 1,-60 62-1,94-86-35,1 1 0,1 1-1,1 1 1,0 0 0,2 1-1,-19 46 1,26-52-51,0 0 0,1 1 0,1-1 0,1 1 0,1-1 0,0 1 0,2 0 0,0 0 0,1 0 0,5 31 0,-1-34 9,0 0 0,0 0-1,2 0 1,0-1 0,1 0-1,0-1 1,1 1 0,1-1-1,0-1 1,1 0 0,14 13-1,2 0-12,2-1-1,1-2 0,62 39 0,-42-35-10,0-3-1,2-2 1,0-2-1,2-2 1,0-3-1,80 13 1,-21-14-24,0-4 1,138-6-1,-93-12-1731,-1-8 0,287-66 1,-148 9-2023</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0:32.688"/>
    </inkml:context>
    <inkml:brush xml:id="br0">
      <inkml:brushProperty name="width" value="0.025" units="cm"/>
      <inkml:brushProperty name="height" value="0.025" units="cm"/>
    </inkml:brush>
  </inkml:definitions>
  <inkml:trace contextRef="#ctx0" brushRef="#br0">12120 424 2691,'0'0'1302,"-10"0"-437,-21 1 526,1 1 1,-55 13 0,64-11-1100,1 0 1,-1-2 0,0 0 0,0-1 0,0-1 0,0-1-1,0-1 1,0-1 0,1-1 0,-1 0 0,1-2 0,0 0 0,-35-17-1,20 8-282,-1 1 0,-1 2 1,0 1-1,0 3 0,-1 0 0,0 3 0,-54-2 0,-276 22 302,176-1 262,-33-6 331,0-10 1,-236-33 0,-590-46-943,265 60 152,-893-1 63,834 65 413,180-5 115,-23-22-408,-456 26-158,851-14-19,2 13 0,1 13 0,4 13 0,2 11 0,-335 143 0,213-25-97,344-160-16,2 3 0,2 2 0,1 3 0,-63 64 0,105-93-10,1 1-1,1 0 0,1 1 1,0 0-1,1 1 0,1 1 1,1-1-1,1 1 1,-7 23-1,11-28-6,0 0 0,1 0-1,1 1 1,1-1 0,0 1 0,1-1 0,0 1 0,1-1-1,1 1 1,0-1 0,1 1 0,0-1 0,11 25-1,0-7-2,2-1 0,1 0 0,1-2 0,2 0 0,1-1 0,39 40 0,-24-32-38,3-2 0,0-1 1,87 52-1,-39-37-40,2-5 1,2-3-1,2-4 1,111 27-1,269 35 43,9-35 45,-364-49-13,614 40-14,4-39 14,-108-4-10,285 30-102,522 8 3,553-36 140,-1102-21-10,-3-64-7,-481 7-29,-2-18 0,617-214-1,-1005 293 32,96-34-25,109-56 0,-188 79 12,0 0 0,-1-3 0,-1 0 0,-1-1 0,0-2 0,-2 0 0,0-2 0,32-41 0,-43 45 20,-1-1 0,-1 0-1,-1-1 1,0 0-1,-2-1 1,-1 0 0,0 0-1,-2 0 1,3-25-1,-1-14 30,-3 0 0,-5-73 0,-1 100-28,-2 0 0,-1 0 0,-1 1-1,-2 0 1,-2 0 0,-1 0 0,-1 2-1,-2-1 1,-1 2 0,-1 0 0,-2 1-1,0 0 1,-3 2 0,0 0-1,-1 1 1,-45-39 0,19 25 8,-2 2-1,-1 2 1,-2 3 0,-1 2-1,-2 2 1,-1 3 0,-1 2 0,-78-21-1,-359-72 124,53 16-159,340 72-840,2-5 0,-123-58 1,94 24-2591,1-3-1580</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0:39.190"/>
    </inkml:context>
    <inkml:brush xml:id="br0">
      <inkml:brushProperty name="width" value="0.025" units="cm"/>
      <inkml:brushProperty name="height" value="0.025" units="cm"/>
    </inkml:brush>
  </inkml:definitions>
  <inkml:trace contextRef="#ctx0" brushRef="#br0">0 1 4388,'0'0'-1473</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0:39.582"/>
    </inkml:context>
    <inkml:brush xml:id="br0">
      <inkml:brushProperty name="width" value="0.025" units="cm"/>
      <inkml:brushProperty name="height" value="0.025" units="cm"/>
    </inkml:brush>
  </inkml:definitions>
  <inkml:trace contextRef="#ctx0" brushRef="#br0">882 641 5157,'-155'47'2228,"-73"41"-5187,108-41 285,-5-6 3796,-128 21 9868,311-78-7093,36-22-2678,-28 11-559,1745-686 835,-1777 699-1920,-14 7-578,0-1 0,-1 0-1,0-2 1,0-1 0,22-16 0,-22 4-3209,-16 0-1238</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19:08.930"/>
    </inkml:context>
    <inkml:brush xml:id="br0">
      <inkml:brushProperty name="width" value="0.025" units="cm"/>
      <inkml:brushProperty name="height" value="0.025" units="cm"/>
    </inkml:brush>
  </inkml:definitions>
  <inkml:trace contextRef="#ctx0" brushRef="#br0">294 1 4260,'0'0'7773,"-10"2"-6887,1 2-643,-1 0 1,1 0-1,1 1 1,-1 0-1,1 1 0,-1-1 1,2 2-1,-1-1 1,1 1-1,0 0 1,0 1-1,1-1 0,0 1 1,-7 12-1,-13 22 426,2 2 0,1 0-1,-30 88 1,45-107-559,0 1-1,2 0 1,1 0 0,2 0 0,0 1-1,2 0 1,0-1 0,7 52-1,-5-73-132,0 1-1,1-1 0,0 0 0,0 1 0,0-1 1,0 0-1,1-1 0,0 1 0,0 0 0,0-1 1,0 1-1,1-1 0,0 0 0,0 0 0,0 0 0,0-1 1,0 0-1,1 1 0,0-1 0,0-1 0,8 5 1,-7-5-410,0 0 0,1 0 0,-1-1 0,0 0 1,0 0-1,1 0 0,-1-1 0,0 0 0,1 0 1,-1-1-1,12-1 0,26-16-4857</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0:39.947"/>
    </inkml:context>
    <inkml:brush xml:id="br0">
      <inkml:brushProperty name="width" value="0.025" units="cm"/>
      <inkml:brushProperty name="height" value="0.025" units="cm"/>
    </inkml:brush>
  </inkml:definitions>
  <inkml:trace contextRef="#ctx0" brushRef="#br0">0 74 13389,'0'0'1025,"12"-6"85,9-5-884,2 2-1,-1 0 1,1 2-1,0 0 1,44-5-1,-14 5 604,97 2 0,-139 5-764,0 0 0,0 1 0,0 1 0,0 0-1,-1 0 1,1 1 0,-1 0 0,0 1 0,14 7 0,-19-8-34,0 0-1,-1 1 1,1-1-1,-1 1 1,0 0 0,0 0-1,0 0 1,-1 0 0,0 1-1,1-1 1,-2 1-1,1 0 1,0 0 0,-1 0-1,0 0 1,0 0-1,-1 1 1,1-1 0,-1 1-1,1 8 1,-2 0 139,1-1 1,-2 1-1,0 0 1,0-1-1,-2 1 1,1-1-1,-9 25 1,-45 90 590,20-49-708,-9 38-543,18-38-5453,16-40-3703</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0:41.662"/>
    </inkml:context>
    <inkml:brush xml:id="br0">
      <inkml:brushProperty name="width" value="0.025" units="cm"/>
      <inkml:brushProperty name="height" value="0.025" units="cm"/>
    </inkml:brush>
  </inkml:definitions>
  <inkml:trace contextRef="#ctx0" brushRef="#br0">0 42 6598,'0'0'6390,"3"-9"-3363,10-24-811,-13 34-2166,0-1 0,0 0 0,0 1 0,0-1 1,0 1-1,0-1 0,1 0 0,-1 1 0,0-1 1,0 0-1,0 1 0,1-1 0,-1 1 1,0-1-1,0 0 0,1 0 0,-1 1 0,0-1 1,1 0-1,-1 1 0,0-1 0,1 0 0,-1 0 1,0 0-1,1 1 0,-1-1 0,0 0 0,1 0 1,-1 0-1,1 0 0,-1 0 0,0 0 1,1 0-1,-1 0 0,1 0 0,-1 0 0,0 0 1,1 0-1,-1 0 0,1 0 0,-1 0 0,0 0 1,1 0-1,-1 0 0,1-1 0,-1 1 1,0 0-1,1 0 0,-1 0 0,0-1 0,1 1 1,-1 0-1,0-1 0,1 1 0,-1 0 0,0 0 1,0-1-1,1 1 0,-1-1 0,0 1 0,0 0 1,0-1-1,0 1 0,1 0 0,-1-1 1,0 1-1,0-1 0,9 29 694,1 46 539,-3 1 0,-3 98-1,3 54-96,-6-217-1095,0-1-1,1-1 0,0 1 0,0 0 1,5 13-1,-6-21-68,-1 0 0,1 1 0,-1-1 0,1 0 0,0 0 0,0 1 0,-1-1 0,1 0 0,0 0 0,0 0 0,0 0 0,0 0 0,1 0 0,-1-1 0,0 1 0,0 0 0,0 0 0,1-1 0,-1 1 0,0-1 0,1 1 0,-1-1 0,1 0 0,-1 1 0,0-1 0,1 0 0,-1 0 0,1 0 0,-1 0 0,0 0 0,1 0 0,-1-1 0,1 1 0,-1 0 0,0-1 0,1 1 0,-1-1 0,0 1 0,1-1 0,-1 0 0,0 1 0,0-1 0,0 0 0,2-1 0,4-4 113,1 0 0,-1-1 0,-1 1 0,1-1 0,-1 0 0,0-1 0,-1 0 0,6-9 0,35-74 109,-43 85-235,60-147-132,-34 49-3998,-28 103 3368,1-14-807,-3 11-1864,-11 2-16570</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0:42.020"/>
    </inkml:context>
    <inkml:brush xml:id="br0">
      <inkml:brushProperty name="width" value="0.025" units="cm"/>
      <inkml:brushProperty name="height" value="0.025" units="cm"/>
    </inkml:brush>
  </inkml:definitions>
  <inkml:trace contextRef="#ctx0" brushRef="#br0">1 1 13100,'0'0'4869,"3"56"-2883,10-35-96,5-4-897,3 0-737,3-4-160,5-1-32,0-6-352,3-2-1154,-7-4-800,-1 0-1954,-3-2-2722</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0:42.909"/>
    </inkml:context>
    <inkml:brush xml:id="br0">
      <inkml:brushProperty name="width" value="0.025" units="cm"/>
      <inkml:brushProperty name="height" value="0.025" units="cm"/>
    </inkml:brush>
  </inkml:definitions>
  <inkml:trace contextRef="#ctx0" brushRef="#br0">11 243 7175,'0'0'10853,"-3"8"-9556,1-4-1220,1-3-7,0 1 1,1 0 0,-1 0-1,0 0 1,1 0 0,-1 0 0,1 0-1,0 0 1,0 0 0,0 0-1,0 3 1,0-4-23,1 0 0,0 0 0,0 0 0,-1-1 0,1 1 0,0 0 0,0-1 0,0 1 0,0 0 0,0-1 0,-1 1 0,1-1 0,0 0 0,0 1 0,0-1 0,1 0 0,-1 1 0,0-1 0,0 0 0,0 0 0,0 0 0,0 0 0,0 0 0,0 0 0,0 0 0,0 0 0,0-1 0,0 1 0,0 0 0,0-1 0,2 0 0,4-1 50,1 0 1,-1-1-1,1 0 1,-1 0-1,0 0 1,0-1-1,-1 0 1,1-1-1,-1 1 1,0-1-1,0-1 0,-1 1 1,1-1-1,8-12 1,-9 11-97,1 0 0,-1-1 0,-1 0 1,1 0-1,-1-1 0,-1 1 0,1-1 0,-1 0 1,-1 0-1,0 0 0,0 0 0,0-11 0,-2 19-1,0 1-1,1-1 0,-1 1 0,0-1 0,0 1 0,0 0 0,0-1 1,0 1-1,0-1 0,0 1 0,0-1 0,0 1 0,0-1 1,0 1-1,-1-1 0,1 1 0,0 0 0,0-1 0,0 1 1,0-1-1,-1 1 0,1 0 0,0-1 0,0 1 0,-1 0 1,1-1-1,0 1 0,-1 0 0,1-1 0,0 1 0,-1 0 1,1 0-1,-1-1 0,1 1 0,0 0 0,-1 0 0,1 0 0,-1 0 1,1-1-1,-1 1 0,1 0 0,-1 0 0,1 0 0,0 0 1,-1 0-1,1 0 0,-1 0 0,1 0 0,-1 0 0,1 1 1,-1-1-1,1 0 0,0 0 0,-1 0 0,1 0 0,-1 1 1,1-1-1,-22 19 17,14-7 84,2-1 1,-1 1-1,2 0 1,0 1-1,0-1 1,1 1-1,0 0 0,1 0 1,1 0-1,0 0 1,1 1-1,1 20 1,0-32-87,0-1-1,0 1 1,0-1 0,0 1 0,0 0 0,1-1 0,-1 1 0,1-1-1,-1 1 1,1-1 0,0 1 0,0-1 0,-1 1 0,1-1 0,0 0-1,0 1 1,0-1 0,0 0 0,1 0 0,-1 0 0,0 0-1,0 0 1,1 0 0,-1 0 0,1 0 0,-1-1 0,1 1 0,-1 0-1,1-1 1,-1 1 0,1-1 0,-1 0 0,1 1 0,0-1 0,-1 0-1,1 0 1,0 0 0,-1 0 0,1 0 0,-1-1 0,1 1 0,2-1 0,3-1 5,0 0 0,0 0 1,-1 0-1,1-1 0,0 0 1,-1 0-1,0-1 0,8-6 1,-2-1-170,1-1 0,-2 0 0,0-1 0,0-1 0,-2 0 0,1 0 0,-2-1 0,0 0 0,11-27 0,-15 37-82,-1 17 177,0 36 327,-1-9 257,-2-37-512,0 0 0,0-1 0,0 1 0,1 0 0,-1 0 0,0-1 0,1 1-1,-1-1 1,1 1 0,0 0 0,-1-1 0,1 1 0,0-1 0,0 1 0,0-1 0,0 0 0,0 1 0,1-1-1,-1 0 1,0 0 0,0 0 0,1 0 0,-1 0 0,1 0 0,-1 0 0,1 0 0,-1-1 0,1 1 0,-1-1 0,1 1-1,0-1 1,-1 1 0,1-1 0,0 0 0,-1 0 0,1 0 0,0 0 0,0 0 0,-1 0 0,1 0 0,0-1-1,-1 1 1,1 0 0,0-1 0,-1 0 0,1 1 0,-1-1 0,2-1 0,6-2 19,-1-1 0,1 0 0,-1-1 0,-1 0 0,1 0 0,-1 0 1,7-9-1,1-4-506,-2 0 0,0-1 0,-1-1 1,17-40-1,-33 110 181,-4 13 1511,3 0-1,6 114 1,-3 41-1042,-9-171 10,10-43-121,0-1 0,0 1 0,0-1 1,0 1-1,-1-1 0,1 0 0,-1 0 0,1 0 0,-1 0 0,0 0 0,0 0 1,0 0-1,0 0 0,0-1 0,-4 3 0,6-4-53,-1 0 0,1 1 0,-1-1 0,1 0-1,-1 0 1,0 0 0,1 0 0,-1 0 0,0 0 0,1 0 0,-1 0 0,1 0-1,-1 0 1,0 0 0,1 0 0,-1-1 0,1 1 0,-1 0 0,1 0 0,-1-1-1,1 1 1,-1 0 0,1-1 0,-1 1 0,1 0 0,-1-1 0,1 1-1,-1-1 1,1 1 0,-1-1 0,-9-23 149,5-28-171,5 51 10,-2-22-154,1 0 0,1 0 0,2 0 0,0 0 0,1 0 0,1 0 0,2 1 0,0 0 0,1 0 0,18-37 0,-8 29-135,1 2 0,2 0 1,0 1-1,2 2 0,1 0 1,50-42-1,-72 65 267,1 1 0,-1-1 1,1 1-1,-1 0 0,1-1 1,-1 1-1,1 0 0,0 0 0,0 0 1,0 0-1,-1 1 0,1-1 1,0 0-1,0 1 0,0-1 0,0 1 1,0 0-1,3 0 0,-5 0 26,1 1-1,0 0 0,-1-1 1,1 1-1,-1 0 1,1 0-1,-1-1 0,1 1 1,-1 0-1,0 0 0,1 0 1,-1 0-1,0 0 0,0 0 1,0 0-1,0-1 1,0 1-1,0 0 0,0 0 1,0 0-1,0 0 0,0 0 1,0 0-1,0 0 1,-1 0-1,1 1 0,-5 15 508,0 1 0,-11 25 0,14-38-280,-1-1-52,3-4-143,-1 1 1,0 0-1,1 0 0,-1 0 1,0 0-1,1 0 0,-1 0 1,1 0-1,0 1 0,-1-1 1,1 0-1,0 0 0,0 0 1,0 0-1,-1 1 0,1-1 1,0 0-1,1 0 0,-1 0 0,0 2 1,21-18 230,136-187-1660,-156 201 1378,0-1-1,0 1 1,0 0-1,0-1 1,0 1 0,1 0-1,-1 0 1,0 0-1,1 0 1,-1 0 0,0 0-1,1 0 1,0 1-1,-1-1 1,1 0 0,2 0-1,-3 1 13,0 0 0,-1 1 0,1-1-1,0 0 1,-1 1 0,1-1 0,-1 0-1,1 1 1,-1-1 0,1 1 0,-1-1-1,1 1 1,-1-1 0,1 1 0,-1-1 0,1 1-1,-1 0 1,0-1 0,1 1 0,-1-1-1,0 1 1,0 0 0,0-1 0,1 1-1,-1 0 1,0-1 0,0 2 0,1 10 194,0 1 0,-1-1 1,-1 19-1,0-12 337,1-13-369,4 35 1238,-4-41-1386,1 1-1,-1 0 1,0-1 0,0 1-1,1-1 1,-1 1 0,1-1 0,-1 1-1,0-1 1,1 1 0,-1-1-1,1 0 1,-1 1 0,1-1-1,-1 1 1,1-1 0,-1 0 0,1 0-1,0 1 1,-1-1 0,1 0-1,0 0 1,1 0-37,-1 0 0,1 0 0,-1 0 0,1 0 0,-1-1 0,1 1 0,-1-1 0,1 1 0,-1-1 0,0 1 0,1-1 0,-1 0 0,0 0 0,2-1 0,-1 0-476,1 0 0,0 0 1,-1 0-1,1-1 0,-1 1 1,0-1-1,0 0 0,3-4 0,5-16-7423,-3 0-7134</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0:43.707"/>
    </inkml:context>
    <inkml:brush xml:id="br0">
      <inkml:brushProperty name="width" value="0.025" units="cm"/>
      <inkml:brushProperty name="height" value="0.025" units="cm"/>
    </inkml:brush>
  </inkml:definitions>
  <inkml:trace contextRef="#ctx0" brushRef="#br0">8 158 8872,'-1'1'345,"1"-1"-1,-1 1 0,0 0 0,1 0 0,-1-1 1,1 1-1,-1 0 0,1 0 0,-1 0 0,1 0 0,0 0 1,-1 0-1,1 0 0,0 0 0,0 0 0,0 0 1,0 0-1,0 0 0,0 0 0,0 0 0,0 0 0,0 0 1,1 1-1,-1-1-185,1 0 0,0-1 0,0 1-1,-1-1 1,1 0 0,0 1 0,0-1 0,0 0 0,-1 1 0,1-1 0,0 0 0,0 0 0,0 0-1,0 0 1,0 0 0,-1 0 0,1 0 0,0 0 0,0 0 0,1 0 0,4-1 123,0-1 1,0 1 0,0-1-1,0 0 1,-1 0-1,9-5 1,1-3-39,-1-1 0,0-1 0,-1 0 0,12-15 0,-20 22-188,-1 0 0,1 0 0,-1-1 0,0 1-1,-1-1 1,1 0 0,-1-1 0,-1 1 0,1 0-1,-1-1 1,0 0 0,0 1 0,0-10 0,-2 16-49,0-1 1,0 1-1,-1 0 0,1 0 1,0-1-1,0 1 1,-1 0-1,1 0 1,0-1-1,-1 1 0,1 0 1,0 0-1,-1 0 1,1 0-1,-1 0 0,1 0 1,0-1-1,-1 1 1,1 0-1,-1 0 0,1 0 1,0 0-1,-1 0 1,1 0-1,0 0 1,-1 1-1,1-1 0,-1 0 1,1 0-1,0 0 1,-1 0-1,1 0 0,0 1 1,-1-1-1,1 0 1,0 0-1,-1 1 0,-15 6 16,8 1 45,1 0 1,0 0-1,0 0 0,1 1 0,0 0 0,0 0 1,1 1-1,0 0 0,1 0 0,0 0 0,1 0 1,0 0-1,1 1 0,0 0 0,0-1 0,1 1 1,0 14-1,1-23-87,0-1 0,0 1 0,0-1 0,0 1 0,1-1 0,-1 0 0,0 1 0,1-1 0,-1 1 0,1-1 0,-1 1 0,1-1 0,0 0 0,-1 0 0,1 1 0,0-1 0,0 0 0,0 0 0,0 0 1,0 0-1,0 0 0,0 0 0,0 0 0,1 0 0,-1 0 0,0 0 0,0-1 0,1 1 0,-1-1 0,1 1 0,-1-1 0,0 1 0,1-1 0,-1 0 0,1 0 0,-1 1 0,1-1 0,-1 0 0,1 0 0,-1-1 0,1 1 0,-1 0 0,1 0 0,-1-1 0,2 0 0,3 0-603,0-1-1,0 0 0,0 0 0,0 0 1,-1-1-1,1 0 0,-1 0 0,0 0 1,10-8-1,9-17-5799</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0:44.079"/>
    </inkml:context>
    <inkml:brush xml:id="br0">
      <inkml:brushProperty name="width" value="0.025" units="cm"/>
      <inkml:brushProperty name="height" value="0.025" units="cm"/>
    </inkml:brush>
  </inkml:definitions>
  <inkml:trace contextRef="#ctx0" brushRef="#br0">126 1 5061,'-8'6'8995,"-11"9"-6564,-4 1 10,1 2 0,-31 32-1,86-47-2221,-13-5-189,-2-1-241,0 0 1,0 2-1,0 0 1,1 1-1,25 3 1,-42-3 211,0 0 1,-1 0 0,1 0-1,-1 1 1,1-1-1,-1 0 1,1 1-1,-1-1 1,1 1-1,-1-1 1,1 1-1,-1 0 1,0 0-1,1-1 1,-1 1 0,0 0-1,1 0 1,-1 0-1,0 0 1,0 1-1,0-1 1,0 0-1,0 0 1,0 1-1,-1-1 1,1 0 0,0 1-1,-1-1 1,1 1-1,-1-1 1,1 1-1,-1-1 1,0 1-1,1-1 1,-1 1-1,0-1 1,0 1 0,0 0-1,0-1 1,-1 1-1,1-1 1,0 1-1,-1-1 1,1 1-1,-1-1 1,1 1-1,-1-1 1,0 1 0,1-1-1,-1 0 1,-2 2-1,-2 6 258,-1 0 1,-1-1-1,1 0 0,-2 0 0,1-1 1,-10 8-1,6-6 152,6-4-332,0-1 0,0 0 0,0 0-1,0 0 1,-1-1 0,1 1 0,-1-1 0,0-1 0,0 1-1,0-1 1,0 0 0,-13 2 0,18-4-181,1 0-1,-1 0 1,1-1 0,-1 1-1,1 0 1,-1-1 0,1 1 0,0 0-1,-1-1 1,1 1 0,-1-1-1,1 1 1,0-1 0,-1 1-1,1-1 1,0 1 0,-1-1-1,1 1 1,0-1 0,0 1 0,0-1-1,0 0 1,-1 1 0,1-1-1,0 1 1,0-1 0,0 0-1,0 1 1,0-1 0,0 1-1,1-1 1,-1 1 0,0-1-1,0 0 1,0 1 0,0-1 0,1 1-1,-1-1 1,0 1 0,1-1-1,-1 1 1,0-1 0,1 1-1,-1-1 1,1 0 0,13-26-3867,7 1-1241,7-3-1426</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0:44.407"/>
    </inkml:context>
    <inkml:brush xml:id="br0">
      <inkml:brushProperty name="width" value="0.025" units="cm"/>
      <inkml:brushProperty name="height" value="0.025" units="cm"/>
    </inkml:brush>
  </inkml:definitions>
  <inkml:trace contextRef="#ctx0" brushRef="#br0">35 1 16784,'0'0'8808,"-29"65"-7751,26-41-320,1-3-257,2-2-352,0-3-95,0-5-66,7-3-159,2-7-448,0-1-417,-3 0-1057,3-10-961,-4-8-2434,-5-6-5093</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0:44.798"/>
    </inkml:context>
    <inkml:brush xml:id="br0">
      <inkml:brushProperty name="width" value="0.025" units="cm"/>
      <inkml:brushProperty name="height" value="0.025" units="cm"/>
    </inkml:brush>
  </inkml:definitions>
  <inkml:trace contextRef="#ctx0" brushRef="#br0">0 0 13485,'0'0'3107,"25"56"-3139,-5-47-1858,5-1-3235</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0:45.122"/>
    </inkml:context>
    <inkml:brush xml:id="br0">
      <inkml:brushProperty name="width" value="0.025" units="cm"/>
      <inkml:brushProperty name="height" value="0.025" units="cm"/>
    </inkml:brush>
  </inkml:definitions>
  <inkml:trace contextRef="#ctx0" brushRef="#br0">85 64 11627,'0'0'3022,"-8"10"-124,-2 1-2165,2-3-49,1 0-1,-1 0 0,1 1 0,1 0 0,-1 0 0,2 0 0,-1 1 0,-5 17 0,10-27-659,1 0 0,0 1 0,0-1 0,0 0 0,0 1 1,0-1-1,0 0 0,0 1 0,0-1 0,0 1 0,0-1 0,0 0 0,0 1 0,0-1 0,0 0 0,0 1 0,0-1 0,0 0 0,0 1 0,0-1 0,1 0 0,-1 1 0,0-1 0,0 0 0,0 1 0,1-1 0,-1 0 0,0 1 0,0-1 0,1 0 0,-1 0 0,0 0 0,1 1 0,-1-1 0,0 0 0,1 0 0,-1 0 0,0 0 0,1 1 0,-1-1 0,0 0 0,1 0 0,-1 0 0,1 0 0,23-5 282,24-20-160,132-92-493,-177 116 329,-1-1 0,1 1 0,0-1 0,-1 1 0,1 0 0,0 0 0,0 0 0,-1 0 1,1 1-1,0-1 0,0 1 0,3-1 0,-5 2 55,0-1 0,0 1-1,0-1 1,0 1 0,0 0 0,0-1 0,0 1-1,0 0 1,0 0 0,-1-1 0,1 1 0,0 0-1,-1 0 1,1 0 0,0 0 0,-1 0 0,1 0-1,-1 0 1,0 0 0,1 0 0,-1 0 0,0 0-1,1 1 1,-1-1 0,0 0 0,0 0-1,0 0 1,0 0 0,0 0 0,0 0 0,-1 3-1,1-3 34,-1 0-1,1 0 1,0 0-1,0 1 0,0-1 1,0 0-1,0 0 1,0 0-1,1 1 0,-1-1 1,0 0-1,0 0 1,1 0-1,-1 0 0,1 1 1,-1-1-1,1 0 1,0 0-1,-1 0 0,1 0 1,0 0-1,0-1 1,0 1-1,0 0 0,-1 0 1,1 0-1,0-1 1,0 1-1,0 0 0,1-1 1,0 1-1,1-1-36,-1 0 1,1 0-1,-1 0 1,1-1-1,-1 1 0,1-1 1,-1 1-1,1-1 0,-1 0 1,0 0-1,1 0 1,-1-1-1,0 1 0,0 0 1,3-3-1,17-12 84,54-33-533,-71 46 282,1 1-1,0-1 1,-1 1 0,1 0-1,0 0 1,1 1 0,-1 0-1,0 0 1,0 0 0,1 1-1,9 0 1,-14 1 18,0 0 1,0 1 0,-1-1-1,1 0 1,0 1-1,0-1 1,-1 1-1,1 0 1,-1 0-1,1-1 1,-1 1-1,0 0 1,1 0 0,-1 0-1,0 0 1,-1 1-1,1-1 1,0 0-1,0 0 1,-1 1-1,0-1 1,1 0-1,-1 4 1,1 0-2180</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0:45.808"/>
    </inkml:context>
    <inkml:brush xml:id="br0">
      <inkml:brushProperty name="width" value="0.025" units="cm"/>
      <inkml:brushProperty name="height" value="0.025" units="cm"/>
    </inkml:brush>
  </inkml:definitions>
  <inkml:trace contextRef="#ctx0" brushRef="#br0">13 125 8584,'0'0'13869,"-2"11"-13255,-2 5-217,1 1 0,1-1 0,1 1 0,0 0 0,3 23 1,-2-36-316,1 0 1,0 0-1,0 1 1,0-1 0,0 0-1,1 0 1,-1 0 0,1 0-1,0 0 1,0-1-1,0 1 1,1-1 0,3 5-1,-4-7-63,0 1-1,1 0 0,-1-1 0,1 1 0,0-1 1,-1 0-1,1 1 0,0-1 0,0-1 0,0 1 1,0 0-1,0-1 0,0 1 0,0-1 0,0 0 1,0 0-1,0 0 0,0-1 0,0 1 0,-1-1 1,7-1-1,-1 0 36,1-1 0,-1 0 1,0-1-1,0 0 0,0 0 0,-1 0 0,1-1 1,10-9-1,51-55 107,-56 55-151,0-1 0,1 2 0,1 0 0,28-20 0,-42 32-13,0 0 0,0 1 0,0-1 0,0 0 0,0 1 0,0-1 0,0 1 0,0-1 0,0 1 1,0-1-1,0 1 0,0 0 0,0-1 0,0 1 0,0 0 0,0 0 0,0 0 0,1 0 0,-1 0 0,0 0 0,0 0 0,0 1 0,0-1 0,0 0 0,0 0 0,0 1 0,0-1 0,0 1 0,0-1 0,0 1 0,0-1 0,0 1 0,1 0 0,0 3 7,0-1 0,-1 0 0,0 0 0,1 1 0,-1-1 0,0 0 0,-1 1 0,2 5 0,-2-5 11,1-1 0,-1 1 0,1-1 0,0 1 0,0-1 0,1 1 1,-1-1-1,4 6 0,-4-9-9,0 1 0,0 0 0,0 0 0,0-1 0,0 1-1,0-1 1,0 1 0,0-1 0,0 0 0,0 1 0,1-1 0,-1 0 0,0 0 0,0 0 0,0 0 0,0 0 0,1 0 0,-1 0 0,0 0 0,0 0 0,0 0 0,1-1 0,-1 1 0,0 0 0,0-1-1,0 1 1,0-1 0,0 0 0,0 1 0,0-1 0,0 0 0,1-1 0,14-9 61,0-2 0,-1 0 0,0-1 0,-1 0 0,19-26 0,-6 8-20,-17 20-66,-8 9 7,0 0 0,0 0 0,0 0 0,0 1 0,0-1 1,1 1-1,-1-1 0,1 1 0,0 0 0,0 0 0,-1 0 1,1 1-1,1-1 0,-1 1 0,4-2 0,-6 7 10,0 0 1,0 0-1,0 0 0,-1 0 0,1 0 0,-1 0 0,0 0 0,0 0 0,-1 7 1,1-5 41,0 46 2,1-53-163,1 1 0,-1 0 0,1 0 0,-1 0 0,0-1 0,1 1 0,-1-1 0,0 1 0,1-1 0,-1 1 0,0-1 0,1 0 0,-1 0 0,0 0 0,0 1 0,0-1 0,1-2 0,14-14-3425,-1-1-1,13-20 1,-8 5-3618</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19:46.341"/>
    </inkml:context>
    <inkml:brush xml:id="br0">
      <inkml:brushProperty name="width" value="0.025" units="cm"/>
      <inkml:brushProperty name="height" value="0.025" units="cm"/>
    </inkml:brush>
  </inkml:definitions>
  <inkml:trace contextRef="#ctx0" brushRef="#br0">1 207 3876,'2'-2'12300,"5"5"-10918,1 20-528,-1 1 1,8 41-1,-12-43-667,2 0-1,0-1 1,2 0 0,10 23 0,-17-43-151,1 1 1,0 0 0,0 0 0,0-1-1,0 1 1,0-1 0,0 1 0,0-1-1,0 1 1,1-1 0,-1 0 0,0 0-1,1 1 1,-1-1 0,1 0 0,0 0-1,-1 0 1,1-1 0,0 1 0,-1 0-1,1-1 1,0 1 0,2 0 0,-2-2 83,1 1 0,0 0 0,-1-1 0,1 1 0,-1-1 0,1 0 0,-1 0 0,0 0 0,1 0 0,-1 0 0,0 0 1,0-1-1,0 1 0,4-4 0,5-6 395,1-1 1,-2 0-1,0-1 1,10-15-1,-18 25-533,44-70 457,-4-1 1,60-146-1,-92 204-3040,-8 33-5704,-2 1-172</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0:46.743"/>
    </inkml:context>
    <inkml:brush xml:id="br0">
      <inkml:brushProperty name="width" value="0.025" units="cm"/>
      <inkml:brushProperty name="height" value="0.025" units="cm"/>
    </inkml:brush>
  </inkml:definitions>
  <inkml:trace contextRef="#ctx0" brushRef="#br0">102 248 16207,'-8'9'2296,"6"-8"-2180,-12 13 1246,1 1-1,0 0 1,1 1-1,0 0 1,-16 30-1,31-46-1290,-1 0 0,1-1 0,-1 1-1,0-1 1,1 0 0,-1 0 0,0 1 0,1-2 0,-1 1 0,3-2-1,48-36 199,-27 20-420,41-24-1,-59 38 74,1 1-1,-1 0 0,1 0 0,0 1 0,0 1 1,0-1-1,1 2 0,-1-1 0,14 0 0,-21 2 80,0 1-1,0-1 0,0 1 1,0-1-1,0 1 1,0 0-1,0 0 0,0 0 1,-1 0-1,1 0 1,0 0-1,-1 0 0,1 1 1,-1-1-1,1 0 0,-1 1 1,1-1-1,-1 1 1,0 0-1,1 1 0,-1-1 21,0 0-1,1 0 1,-1 0-1,0-1 1,1 1-1,-1-1 1,1 1-1,-1-1 1,1 1-1,0-1 1,0 0-1,0 0 1,0 0-1,0 0 1,0 0-1,0 0 1,0 0-1,0-1 1,0 1-1,0-1 1,0 1-1,0-1 1,1 0-1,-1 0 1,0 0-1,0 0 1,3-1-1,0 0 8,0-1 0,0 0-1,0 0 1,0-1 0,-1 1 0,1-1-1,-1 0 1,1 0 0,6-8-1,38-41-635,-22 22-700,-12 15 409,2-3-273,-23 38 2282,4-18-957,0 1 0,1 0-1,0 0 1,0 0-1,-1 0 1,2 0 0,-1 0-1,0 0 1,1 0-1,-1 1 1,1-1-1,0 0 1,0 0 0,1 7-1,-1-10-117,1 1-1,-1 0 1,0 0 0,1-1-1,-1 1 1,1 0-1,-1-1 1,1 1 0,-1-1-1,1 1 1,-1-1-1,1 1 1,0-1-1,-1 1 1,1-1 0,-1 1-1,1-1 1,0 0-1,0 1 1,-1-1 0,1 0-1,0 0 1,1 1-1,1-1-10,-1 0 0,1 0-1,0 0 1,0-1 0,-1 1-1,1-1 1,0 1 0,-1-1-1,1 0 1,2-1 0,8-4-213,-1 0 1,0-1 0,0 0 0,0-1-1,-1 0 1,-1-1 0,1 0-1,-1-1 1,-1 0 0,0 0 0,0-1-1,-1-1 1,-1 1 0,12-24 0,-21 31-172,-7 9 311,-10 10 345,14-8-41,0-1 1,1 1-1,-1 0 0,1 0 0,1 0 0,-1 1 0,1-1 0,1 1 0,-1 0 0,1 0 0,0 0 0,0 9 0,3-16-234,-1 0 0,1 0 0,-1-1 1,1 1-1,0 0 0,0 0 1,0 0-1,-1-1 0,1 1 0,0 0 1,0-1-1,0 1 0,0-1 1,0 1-1,0-1 0,0 1 0,0-1 1,0 0-1,0 1 0,1-1 1,-1 0-1,0 0 0,0 0 0,0 0 1,0 0-1,0 0 0,0 0 0,0 0 1,1 0-1,-1-1 0,0 1 1,1-1-1,41-8 179,-29 2-252,0 0 0,-1-1-1,1 0 1,-2-1 0,1-1 0,12-11 0,62-73-1971,-69 74 1597,-16 24 244,-4 12 281,-5 17 369,5-24-231,-1 1 0,2-1 0,-1 0 0,1 1 0,1 15 0,0-23-221,0 0 0,0 0 0,1 0 0,-1 0 0,1 0 0,-1 0 0,1 0 0,0-1 0,0 1 0,0 0 0,0 0 0,0-1 0,0 1-1,1 0 1,-1-1 0,0 1 0,1-1 0,-1 1 0,1-1 0,0 0 0,-1 0 0,1 0 0,0 0 0,0 0 0,-1 0 0,1 0 0,0-1 0,0 1 0,0-1-1,0 1 1,4 0 0,47 3-39,-41-4-167,0 1-1,0 0 1,0 1-1,0 0 0,0 1 1,12 4-1,-20-5 174,0 0 0,-1 0 0,1 1 0,0-1 0,-1 1 1,0 0-1,0 0 0,0 0 0,0 0 0,0 0 0,-1 1 0,1-1 0,-1 1 0,0 0 0,0 0 0,0 0 0,-1 0 0,1 0 0,-1 0 1,0 0-1,1 7 0,3 17 237,-2-1 1,0 1-1,-2 40 1,-1-59-88,-1 0-1,0 0 1,0-1 0,-1 1-1,0-1 1,0 1 0,-1-1 0,0 0-1,0 0 1,-1 0 0,0 0-1,0-1 1,-1 0 0,0 1-1,-8 6 1,11-12-85,0 1-1,0-1 0,0-1 1,-1 1-1,1 0 0,-1-1 1,1 1-1,-1-1 0,1 0 1,-1 1-1,0-2 0,0 1 1,0 0-1,0 0 0,0-1 1,1 1-1,-1-1 0,0 0 1,0 0-1,0 0 0,-4-1 1,2-1-30,1 1 0,0-1 0,-1 0 0,1 0 0,0-1 0,1 1 0,-1-1 0,0 0 0,1 0 0,-1 0 0,1 0 0,-4-6 0,-4-7-266,0 1 0,1-2 0,1 0-1,1 0 1,-10-27 0,13 31 78,1 1 0,1-2 0,0 1 0,0 0 1,1-1-1,1 1 0,1-26 0,1 33 157,0-1 1,0 0-1,0 0 1,1 1-1,1-1 0,-1 0 1,1 1-1,0 0 1,0 0-1,1 0 0,-1 0 1,2 1-1,-1-1 1,0 1-1,1 0 0,0 0 1,6-4-1,14-10-586,44-22 0,22-18-6718,-41 18-3311</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0:50.167"/>
    </inkml:context>
    <inkml:brush xml:id="br0">
      <inkml:brushProperty name="width" value="0.025" units="cm"/>
      <inkml:brushProperty name="height" value="0.025" units="cm"/>
    </inkml:brush>
  </inkml:definitions>
  <inkml:trace contextRef="#ctx0" brushRef="#br0">148 306 6887,'0'0'11354,"4"-9"-8845,9-28-379,-13 35-2024,0 1 1,1 0-1,-1 0 0,0 0 0,0-1 0,0 1 0,0 0 0,0 0 0,0-1 0,-1 1 1,1 0-1,0 0 0,0 0 0,-1-1 0,1 1 0,-1 0 0,1 0 0,-1 0 0,0 0 1,1 0-1,-1 0 0,0 0 0,0 0 0,0 0 0,0 0 0,1 1 0,-1-1 0,0 0 1,-1 0-1,1 1 0,0-1 0,0 1 0,0-1 0,0 1 0,0-1 0,0 1 0,-1 0 1,1 0-1,0-1 0,0 1 0,-1 0 0,1 0 0,0 0 0,-2 1 0,-3-2-37,1 1 1,-1 0-1,1 0 0,0 1 0,-1-1 0,1 1 0,0 0 0,-9 3 0,9 0-78,-1 0 0,1 0 0,1 0 0,-1 1 0,0-1 0,1 1-1,0 0 1,0 0 0,1 0 0,-1 1 0,1 0 0,0-1 0,1 1-1,-3 9 1,2-8 19,0 2 0,1-1 0,0 0 0,1 0 1,0 1-1,0-1 0,1 0 0,0 1 0,0-1 0,3 14 0,-3-21-6,0 0 1,0-1-1,0 1 0,1-1 1,-1 1-1,0 0 1,1-1-1,-1 1 0,0-1 1,1 1-1,-1-1 1,1 1-1,-1-1 1,1 1-1,-1-1 0,1 0 1,-1 1-1,1-1 1,0 0-1,-1 1 0,1-1 1,-1 0-1,1 0 1,0 1-1,-1-1 0,1 0 1,0 0-1,-1 0 1,1 0-1,0 0 1,-1 0-1,1 0 0,0 0 1,-1 0-1,1 0 1,0-1-1,-1 1 0,1 0 1,0-1-1,26-13 279,-13 2-215,-1 0 0,-1-2 0,0 1 1,0-2-1,-1 1 0,-1-2 0,-1 1 1,0-1-1,12-33 0,-12 24-75,-1 0 1,-1 0-1,-2 0 0,-1-1 0,0 0 1,-1-36-1,-7 39 66,4 23-55,-1 0-1,1 0 1,-1 0-1,1 0 1,0 0-1,-1 0 1,1 0-1,0 0 1,-1 1-1,1-1 0,0 0 1,-1 0-1,1 0 1,0 0-1,-1 1 1,1-1-1,0 0 1,-1 0-1,1 0 1,0 1-1,0-1 1,-1 0-1,1 1 0,0-1 1,0 0-1,0 1 1,-1-1-1,1 0 1,0 1-1,0-1 1,0 0-1,0 1 1,-16 42 121,12-17 20,2 1 0,0-1-1,2 1 1,3 28 0,-2-46-102,0 0 0,0-1 0,1 1 0,0-1 1,1 0-1,0 0 0,0 0 0,0 0 0,1 0 0,1 0 1,-1-1-1,1 0 0,0 0 0,1 0 0,-1-1 0,10 9 0,-12-13-100,0 0 0,1-1 0,-1 1 0,0 0 0,1-1 0,-1 0 0,1 0 0,-1 0 0,1 0 0,0-1 0,-1 1 0,8-1 0,-9 0-227,0 0 0,0 0-1,0 0 1,-1 0 0,1-1 0,0 1-1,0-1 1,0 0 0,0 1 0,0-1 0,0 0-1,-1 0 1,1 0 0,0 0 0,-1 0-1,1 0 1,-1-1 0,1 1 0,-1-1-1,0 1 1,1-1 0,-1 1 0,0-1-1,1-2 1,5-20-6667</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0:51.311"/>
    </inkml:context>
    <inkml:brush xml:id="br0">
      <inkml:brushProperty name="width" value="0.025" units="cm"/>
      <inkml:brushProperty name="height" value="0.025" units="cm"/>
    </inkml:brush>
  </inkml:definitions>
  <inkml:trace contextRef="#ctx0" brushRef="#br0">55 149 13389,'0'0'12278,"9"-7"-11290,-4 3-919,4-3 104,-1 0 0,0-1-1,14-17 1,-20 22-140,0 0 1,0 0-1,0-1 1,0 1 0,0-1-1,-1 1 1,1-1-1,-1 1 1,0-1 0,0 0-1,-1 0 1,1 0 0,-1 1-1,0-1 1,0 0-1,0 0 1,0 0 0,-2-5-1,2 8-29,-1 0-1,1 0 0,-1 0 1,0 0-1,1 0 1,-1 0-1,0 0 1,0 0-1,0 0 0,0 1 1,0-1-1,0 0 1,0 0-1,0 1 0,0-1 1,0 1-1,0-1 1,0 1-1,-1-1 1,1 1-1,0 0 0,0 0 1,-1-1-1,1 1 1,0 0-1,0 0 0,-1 0 1,1 0-1,0 1 1,0-1-1,-1 0 1,1 0-1,0 1 0,0-1 1,-2 2-1,-1-1-19,-1 0-1,1 0 0,-1 1 1,1 0-1,0 0 0,0 0 1,0 0-1,-6 5 1,4 1 10,1 0 0,-1 0 1,1 1-1,1 0 0,0-1 1,0 2-1,0-1 0,1 0 1,1 1-1,0-1 0,0 1 1,1 0-1,0-1 0,0 1 1,1 0-1,2 14 0,-2-22 8,0 0-1,0 0 1,1 0 0,-1 0-1,1 0 1,-1 0-1,1 0 1,0 0-1,0 0 1,0 0-1,0 0 1,0-1-1,0 1 1,0 0-1,0-1 1,1 1-1,-1-1 1,1 1-1,-1-1 1,1 0 0,-1 0-1,3 2 1,-1-2 3,0 0 1,0 0-1,0-1 1,0 1-1,0-1 0,1 1 1,-1-1-1,0 0 1,0 0-1,0 0 1,1-1-1,5 0 1,1-2 12,0 0 0,0-1 0,-1 0 0,1 0 0,-1-1 0,1 0 0,12-11 0,-8 4-40,0-1 0,-2 0-1,0-1 1,14-21-1,23-28-41,-48 113 833,-1-48-724,0-1-1,0 1 1,0 0 0,0 0 0,0-1 0,0 1 0,0 0-1,1 0 1,-1-1 0,1 1 0,-1 0 0,1-1-1,0 1 1,0-1 0,0 1 0,0-1 0,0 1-1,0-1 1,0 1 0,0-1 0,0 0 0,0 0-1,1 0 1,-1 0 0,1 0 0,-1 0 0,3 1-1,-1-1-15,0 0 0,0-1-1,0 0 1,0 0-1,0 0 1,0 0-1,0 0 1,0 0 0,0-1-1,-1 1 1,1-1-1,0 0 1,0 0-1,0 0 1,-1 0 0,5-3-1,1-1-23,0 0 0,0-1 0,-1 0-1,12-12 1,-13 11-50,1 1 0,0 0 0,0 0 1,0 1-1,9-5 0,-14 10 54,-1 0 1,1 0-1,0 1 1,-1-1-1,1 1 1,-1-1-1,1 1 1,-1 0 0,1 0-1,-1-1 1,1 1-1,-1 0 1,0 0-1,0 0 1,1 0-1,-1 1 1,0-1-1,0 0 1,0 0 0,0 1-1,0-1 1,1 3-1,0-1 45,0 0 0,0-1 0,0 1 0,0-1 0,1 0 0,-1 0 0,1 0-1,5 4 1,-4-5-16,0 0-1,1 0 1,-1 0-1,0-1 1,0 1 0,0-1-1,1 0 1,-1 0-1,0-1 1,0 1-1,1-1 1,-1 0-1,0 0 1,0 0-1,0-1 1,7-3-1,-1-1-27,0 0 0,-1-2 0,0 1 0,13-13 0,7-7-207,-29 27 193,0-1 0,0 1 0,1 0 0,-1 0 0,0 0 0,0 0 0,0 0-1,0 0 1,0-1 0,0 1 0,1 0 0,-1 0 0,0 0 0,0 0-1,0 0 1,0 0 0,1 0 0,-1 0 0,0 0 0,0 0 0,0 0 0,0 0-1,1 0 1,-1 0 0,0 0 0,0 0 0,0 0 0,1 0 0,-1 0-1,0 0 1,0 0 0,0 0 0,0 0 0,0 0 0,1 0 0,-1 0 0,0 1-1,0-1 1,0 0 0,0 0 0,0 0 0,1 0 0,-1 0 0,0 0-1,0 1 1,0-1 0,0 0 0,0 0 0,0 0 0,0 0 0,0 0 0,0 1-1,0-1 1,1 0 0,-1 0 0,2 16 135,-3-15-174,1 0-1,0 1 1,0-1 0,0 0-1,0 0 1,0 0 0,1 0 0,-1 0-1,0 0 1,0 0 0,1 0-1,-1 0 1,0 0 0,1 0 0,-1 0-1,1 0 1,-1 0 0,1-1-1,1 3 1,0-3-472,0 0 1,0 0-1,1 0 0,-1 0 0,0-1 0,0 1 0,0 0 1,0-1-1,1 0 0,-1 1 0,0-1 0,0 0 0,0 0 1,0 0-1,0 0 0,-1 0 0,1-1 0,0 1 0,-1-1 1,1 1-1,0-1 0,-1 1 0,0-1 0,2-2 0,16-15-7407</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0:51.748"/>
    </inkml:context>
    <inkml:brush xml:id="br0">
      <inkml:brushProperty name="width" value="0.025" units="cm"/>
      <inkml:brushProperty name="height" value="0.025" units="cm"/>
    </inkml:brush>
  </inkml:definitions>
  <inkml:trace contextRef="#ctx0" brushRef="#br0">145 1 15951,'0'0'3048,"-9"3"-122,0 1-2473,0-1 0,0 2 0,1 0 1,0 0-1,0 0 0,0 1 0,1 0 1,-1 0-1,-11 15 0,14-15-301,1-1 0,0 1 0,0 1-1,0-1 1,0 0 0,1 1 0,0 0 0,1 0-1,0 0 1,0 0 0,0 0 0,1 0 0,0 1-1,0-1 1,1 10 0,0-16-145,1 1-1,-1-1 1,1 1 0,0-1 0,-1 1-1,1-1 1,0 1 0,0-1 0,0 0-1,0 0 1,0 1 0,0-1 0,1 0-1,-1 0 1,0 0 0,1 0 0,-1-1-1,0 1 1,1 0 0,-1 0 0,1-1-1,-1 1 1,1-1 0,-1 1 0,1-1-1,0 0 1,-1 0 0,1 1 0,-1-1-1,1 0 1,0 0 0,-1-1 0,1 1-1,1-1 1,4 1 6,-1 0-1,1-1 1,0 0-1,-1 0 1,0-1-1,1 0 1,6-3-1,-5 0-58,0 0 1,-1-1-1,0-1 0,0 1 0,-1-1 0,1 0 0,-2 0 1,1-1-1,-1 0 0,0 0 0,0 0 0,-1 0 0,-1-1 0,1 0 1,-1 0-1,2-12 0,-5 23 158,-3 49 1472,4-50-1568,-1 0 0,0 1 1,0-1-1,1 1 1,-1-1-1,0 0 0,1 1 1,0-1-1,-1 0 1,1 0-1,0 1 0,-1-1 1,1 0-1,0 0 1,0 0-1,0 0 0,0 0 1,0 0-1,0 0 1,1 0-1,-1-1 0,0 1 1,0 0-1,1-1 1,-1 1-1,0 0 0,0-1 1,1 0-1,-1 1 0,1-1 1,-1 0-1,3 0 1,3 0-43,0 0 0,0-1 1,0 0-1,0 0 0,-1-1 1,1 0-1,0 0 0,-1 0 1,1-1-1,-1 0 0,0 0 1,0-1-1,0 1 0,-1-2 1,8-5-1,23-15-476,-33 24 216,0 0-1,0 0 1,0 0 0,0 0 0,0 0-1,0 1 1,1 0 0,-1-1-1,0 1 1,5 1 0,26-6-4728,-14-7 546,2-5-2002</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0:52.093"/>
    </inkml:context>
    <inkml:brush xml:id="br0">
      <inkml:brushProperty name="width" value="0.025" units="cm"/>
      <inkml:brushProperty name="height" value="0.025" units="cm"/>
    </inkml:brush>
  </inkml:definitions>
  <inkml:trace contextRef="#ctx0" brushRef="#br0">69 235 16784,'0'0'2738,"-7"5"-351,3-3-2141,0 0 1,0 0 0,0 1 0,0 0-1,0-1 1,1 1 0,0 1 0,-1-1-1,1 0 1,1 1 0,-1 0-1,0-1 1,1 1 0,0 0 0,0 0-1,0 1 1,0-1 0,1 0 0,-1 1-1,1-1 1,0 1 0,0 6-1,1-10-233,0 0-1,1 0 0,-1 0 1,1 0-1,-1 0 0,1 0 1,-1 0-1,1-1 0,-1 1 0,1 0 1,0 0-1,-1-1 0,1 1 1,0 0-1,0-1 0,-1 1 1,1-1-1,0 1 0,0-1 0,0 1 1,0-1-1,0 0 0,0 1 1,0-1-1,0 0 0,0 0 1,0 0-1,0 0 0,0 0 1,0 0-1,0 0 0,0 0 0,0 0 1,0 0-1,-1-1 0,1 1 1,1 0-1,40-11 241,-31 3-259,-1 1 1,0-1-1,-1-1 0,0 1 1,0-2-1,-1 1 0,0-1 0,-1 0 1,0-1-1,-1 0 0,10-21 1,-2-1-22,-1 0 0,15-67 0,-23 72 555,-5 22 504,-5 18-564,2-2-412,1 0 0,-1 0 0,2-1-1,-1 1 1,1 0 0,1 1 0,0-1 0,0 0-1,1 0 1,1 0 0,-1-1 0,1 1 0,6 16-1,-5-20-149,-1-1 0,1 0 0,0 0 0,0 0 0,1-1 0,-1 1 0,1-1 0,0 0 0,0 0 0,9 6-1,-8-6-388,1-1-1,-1 0 1,1 0-1,0 0 1,1-1-1,-1 0 0,0 0 1,0-1-1,1 0 1,12 1-1,15-1-5068</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0:52.957"/>
    </inkml:context>
    <inkml:brush xml:id="br0">
      <inkml:brushProperty name="width" value="0.025" units="cm"/>
      <inkml:brushProperty name="height" value="0.025" units="cm"/>
    </inkml:brush>
  </inkml:definitions>
  <inkml:trace contextRef="#ctx0" brushRef="#br0">94 0 9129,'0'0'5861,"-8"2"-3101,4-1-2501,0 0-1,0 1 1,0-1-1,0 1 1,1 0-1,-1 0 1,0 0-1,1 0 1,0 1-1,-1-1 1,1 1-1,0 0 1,0 0-1,0 0 1,1 0-1,-1 0 1,1 1-1,0-1 1,0 1-1,0 0 1,0-1-1,1 1 1,-1 0-1,1 0 1,-1 8-1,-2 6 207,1 1-1,1 0 0,0 0 1,2 0-1,0 0 1,1 0-1,1-1 1,1 1-1,5 21 0,-2-18-338,1 0-1,1 0 1,0 0-1,2-1 1,1-1-1,0 0 1,16 22-1,10 1-84,-34-40 71,-1-1-1,0 0 1,1 1-1,-1-1 1,1 0-1,0 0 1,0-1-1,0 1 1,0-1-1,0 1 1,0-1-1,0 0 1,0 0-1,5 1 1,-8-4-50,-1 0 0,1 0 1,0 1-1,-1-1 0,1 0 0,-1 1 1,0-1-1,1 0 0,-1 1 1,0-1-1,0 1 0,0-1 0,0 1 1,-2-2-1,-1-2-95,1-1 0,-1 1 1,1-1-1,0 0 0,1 0 0,-1 0 0,1 0 0,0 0 1,1-1-1,-1 1 0,1 0 0,1-1 0,-1 1 1,1-1-1,0 1 0,0-1 0,2-8 0,-1 8 15,0-13-358,0 3 357,0 0 1,-2 0-1,0 0 1,-5-29-1,6 42-144,-1 1-1,0 0 0,0 0 0,0 0 0,0 0 0,-1 0 1,1 0-1,-1 0 0,1 1 0,-1-1 0,0 0 0,0 1 0,0 0 1,-1-1-1,1 1 0,-1 0 0,1 0 0,-1 0 0,0 0 1,1 1-1,-1-1 0,0 1 0,0 0 0,0 0 0,0 0 0,0 0 1,-1 0-1,1 0 0,0 1 0,0 0 0,-5 0 0,7 0-233,0 1 0,1 0 0,-1-1 0,0 1 0,1 0 0,-1-1-1,1 1 1,-1 0 0,1 0 0,0 0 0,-1-1 0,1 1 0,0 0-1,0 0 1,-1 0 0,1 0 0,0 0 0,0 0 0,0 0 0,0-1 0,0 1-1,0 0 1,0 0 0,0 0 0,1 0 0,-1 0 0,1 1 0,-1 5-2273,0 11-2364</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0:53.410"/>
    </inkml:context>
    <inkml:brush xml:id="br0">
      <inkml:brushProperty name="width" value="0.025" units="cm"/>
      <inkml:brushProperty name="height" value="0.025" units="cm"/>
    </inkml:brush>
  </inkml:definitions>
  <inkml:trace contextRef="#ctx0" brushRef="#br0">0 153 9929,'0'0'16619,"10"1"-15632,0-1-792,0-1 0,0 0-1,0 0 1,0-1-1,0 0 1,-1-1 0,1 0-1,-1 0 1,1-1-1,10-6 1,26-13-122,29-15-291,-34 3-5675,-33 22 1121,-5-2-2915</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0:53.876"/>
    </inkml:context>
    <inkml:brush xml:id="br0">
      <inkml:brushProperty name="width" value="0.025" units="cm"/>
      <inkml:brushProperty name="height" value="0.025" units="cm"/>
    </inkml:brush>
  </inkml:definitions>
  <inkml:trace contextRef="#ctx0" brushRef="#br0">1 44 13645,'0'0'8600,"-1"8"-8055,2 3-274,-1 0 1,1 0 0,1-1-1,0 1 1,4 11 0,-6-20-228,0 0 1,1 0-1,-1-1 1,0 1-1,1 0 0,0-1 1,-1 1-1,1-1 1,0 1-1,0-1 1,0 1-1,0-1 1,0 1-1,0-1 1,1 0-1,-1 0 1,0 1-1,1-1 1,-1 0-1,0 0 1,1 0-1,-1-1 1,1 1-1,0 0 1,-1-1-1,1 1 1,0-1-1,-1 1 1,1-1-1,0 0 1,0 1-1,-1-1 1,1 0-1,0 0 1,0 0-1,-1-1 1,1 1-1,0 0 1,0-1-1,-1 1 1,1-1-1,0 1 1,-1-1-1,1 0 0,-1 0 1,1 0-1,-1 0 1,1 0-1,1-2 1,2-1 30,0-1 1,0 0-1,-1 0 0,1 0 1,-1 0-1,0-1 1,-1 0-1,1 0 0,3-10 1,17-25 168,-23 40-241,-1 1 0,0 0 0,0-1 0,1 1 0,-1 0 0,0 0 0,1 0 0,-1-1 0,0 1 0,0 0 0,1 0 0,-1 0 0,0 0 0,1-1 0,-1 1 1,0 0-1,1 0 0,-1 0 0,1 0 0,-1 0 0,0 0 0,1 0 0,-1 0 0,0 0 0,1 0 0,-1 0 0,0 0 0,1 0 0,-1 0 0,0 1 0,1-1 0,-1 0 0,0 0 0,1 0 0,-1 0 0,0 1 0,1-1 0,-1 0 0,0 0 0,0 1 0,1-1 0,-1 0 0,0 0 0,0 1 0,0-1 0,1 0 0,-1 1 0,0-1 0,0 0 0,0 1 0,0-1 0,1 1 0,9 23 310,-9-20-225,1 1 5,0 0 0,0-1 0,1 1 0,-1-1 0,1 0 0,0 0 0,1 0 0,-1 0 0,0 0 0,1 0 0,0-1 0,0 0 0,0 0 0,5 3 0,-6-5-44,0 1 0,0-1 0,0 0 0,0 0 0,0-1-1,1 1 1,-1-1 0,0 1 0,0-1 0,0 0 0,1 0-1,-1-1 1,0 1 0,0 0 0,0-1 0,1 0 0,-1 0-1,0 0 1,0 0 0,0-1 0,0 1 0,-1-1 0,5-2-1,68-50-1716,-34 24-3386,0 2-4196,-25 17 5513,0 0-21</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0:54.250"/>
    </inkml:context>
    <inkml:brush xml:id="br0">
      <inkml:brushProperty name="width" value="0.025" units="cm"/>
      <inkml:brushProperty name="height" value="0.025" units="cm"/>
    </inkml:brush>
  </inkml:definitions>
  <inkml:trace contextRef="#ctx0" brushRef="#br0">76 35 10218,'0'0'15988,"-8"4"-15833,3-2-96,1 0 0,0 1 1,0-1-1,0 1 0,0 0 0,0 0 1,0 1-1,1-1 0,0 1 0,-1 0 1,1-1-1,1 1 0,-1 1 1,1-1-1,-1 0 0,1 1 0,0-1 1,1 1-1,-1-1 0,1 1 0,0 0 1,0 0-1,0 0 0,1 0 0,0-1 1,0 1-1,0 0 0,0 0 0,3 8 1,-3-12-64,1 0 0,-1 0 0,1 0 0,0 0 0,0 0 0,0 0 0,-1 0 0,1 0 0,0 0 0,0 0 0,0-1 0,1 1 0,-1 0 0,0-1 0,0 1 1,0-1-1,0 1 0,1-1 0,-1 1 0,0-1 0,0 0 0,1 0 0,-1 1 0,0-1 0,1 0 0,-1 0 0,0 0 0,0-1 0,2 1 0,40-7-705,-32 3 81,0-1-1,-1 0 0,1-1 1,-1 0-1,-1 0 1,1-1-1,-1 0 1,16-18-1,-18 18-880,-1-1 1,0 0-1,0 0 0,-1-1 1,0 0-1,6-13 0,-1-12-5164</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0:54.624"/>
    </inkml:context>
    <inkml:brush xml:id="br0">
      <inkml:brushProperty name="width" value="0.025" units="cm"/>
      <inkml:brushProperty name="height" value="0.025" units="cm"/>
    </inkml:brush>
  </inkml:definitions>
  <inkml:trace contextRef="#ctx0" brushRef="#br0">12 0 15663,'0'0'4671,"-2"9"-3555,-1 2-744,1 0 1,0 0-1,1 0 0,0 0 1,1 0-1,0 0 1,1 0-1,0 0 1,0 0-1,1 0 1,1-1-1,6 18 1,15 22 249,-13-31-317,-2 1 0,9 28 0,-26-117 1393,5 61-1694,-12-33 25,15 39-38,-1 1 1,1-1 0,-1 1-1,0 0 1,1-1 0,-1 1-1,0-1 1,0 1 0,0 0-1,0 0 1,0 0 0,0 0-1,0-1 1,0 1 0,-1 1-1,1-1 1,0 0 0,0 0-1,-3-1 1,4 26-350,2-21 360,-1 1 0,1-1 0,-1 1 0,1-1 0,0 0 0,1 0 0,-1 0 0,0 0 0,1 0 0,0 0 0,0-1 0,-1 1 0,1-1 0,1 0 0,-1 0 0,0 0 0,1 0 0,-1 0 0,1-1 0,-1 0 0,1 1 0,0-1 0,-1-1 0,1 1 0,0 0 0,5-1 0,-4 1 14,0-1 0,-1 1 0,1-1 0,0 0 0,0-1 0,0 1 0,0-1 0,0 0 0,0 0 0,-1-1 0,1 1 0,0-1 0,-1 0 0,1 0 0,-1-1 0,0 1 0,0-1 0,0 0 0,7-6 0,-6 1 12,-1 0-1,0 1 1,0-2-1,-1 1 1,0 0 0,-1-1-1,1 1 1,-1-1-1,-1 0 1,0 1 0,0-12-1,-1 19 59,0 31 95,0-19-240,0-1 100,0-1 0,0 1 0,1-1 0,0 1-1,4 12 1,-5-20-74,1 0 1,0 0-1,0 0 0,0 0 0,0 0 0,0-1 0,0 1 0,0 0 0,1 0 0,-1-1 0,0 1 1,1-1-1,0 1 0,-1-1 0,1 0 0,0 1 0,0-1 0,0 0 0,0 0 0,0-1 0,0 1 1,0 0-1,0 0 0,0-1 0,0 0 0,0 1 0,0-1 0,0 0 0,4 0 0,-5 0-208,1 0 1,-1 0-1,1-1 0,-1 1 0,0-1 0,1 1 1,-1-1-1,0 1 0,0-1 0,1 0 0,-1 1 1,0-1-1,0 0 0,0 0 0,0 0 0,0 0 1,0 0-1,0 0 0,0 0 0,0 0 0,-1 0 1,1 0-1,0-1 0,-1 1 0,1 0 0,-1-1 1,1 1-1,-1 0 0,0-1 0,1 1 0,-1 0 1,0-1-1,0 1 0,0 0 0,0-1 0,0-1 1,0-25-7149</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0:02.894"/>
    </inkml:context>
    <inkml:brush xml:id="br0">
      <inkml:brushProperty name="width" value="0.025" units="cm"/>
      <inkml:brushProperty name="height" value="0.025" units="cm"/>
    </inkml:brush>
  </inkml:definitions>
  <inkml:trace contextRef="#ctx0" brushRef="#br0">0 57 769,'10'-25'7946,"-3"7"533,-4 34-5195,-3 228-668,0-240-2551,0 1 1,0-1-1,1 0 1,0 1-1,0-1 1,0 1-1,0-1 0,1 0 1,-1 0-1,1 0 1,3 5-1,-4-8-14,0 0-1,0 0 0,0 0 0,0 0 1,0 0-1,0 0 0,0 0 1,0-1-1,0 1 0,1 0 1,-1-1-1,0 1 0,0-1 1,1 1-1,-1-1 0,0 0 1,1 1-1,-1-1 0,1 0 1,-1 0-1,0 0 0,1 0 1,-1 0-1,0 0 0,1-1 0,-1 1 1,0 0-1,1-1 0,-1 1 1,0-1-1,0 1 0,1-1 1,-1 0-1,0 1 0,0-1 1,0 0-1,0 0 0,0 0 1,0 0-1,0 0 0,1-1 1,39-36 1015,67-79 0,-35 34-962,3 0-2068,-73 78-538,-3 2-2566</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0:54.956"/>
    </inkml:context>
    <inkml:brush xml:id="br0">
      <inkml:brushProperty name="width" value="0.025" units="cm"/>
      <inkml:brushProperty name="height" value="0.025" units="cm"/>
    </inkml:brush>
  </inkml:definitions>
  <inkml:trace contextRef="#ctx0" brushRef="#br0">1 0 9545,'0'0'15599,"38"59"-20564,-22-46-480,-4-2-3972</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0:55.330"/>
    </inkml:context>
    <inkml:brush xml:id="br0">
      <inkml:brushProperty name="width" value="0.025" units="cm"/>
      <inkml:brushProperty name="height" value="0.025" units="cm"/>
    </inkml:brush>
  </inkml:definitions>
  <inkml:trace contextRef="#ctx0" brushRef="#br0">63 12 15407,'0'0'12764,"-8"-2"-12300,5 1-439,1 0 0,-1 0 1,0 0-1,0 1 0,1-1 0,-1 1 0,0 0 1,0 0-1,0 0 0,-3 1 0,4-1-2,1 1 0,0 0 0,-1-1 0,1 1 0,0 0 0,0 0 0,0 0 0,0 0 0,0 0 0,0 0 0,0 1 0,0-1 0,0 0 0,1 0 0,-1 1 0,0-1 0,1 0 0,-1 1 0,1-1 0,0 0 0,-1 1 0,1-1 0,0 1-1,0-1 1,0 1 0,0-1 0,0 1 0,0-1 0,1 3 0,-2-3 1,1 1 0,0-1 0,0 1-1,0-1 1,0 0 0,1 1 0,-1-1-1,0 1 1,1-1 0,-1 0 0,0 1-1,1-1 1,0 0 0,-1 0 0,1 1 0,0-1-1,-1 0 1,1 0 0,0 0 0,0 0-1,0 0 1,0 0 0,0 0 0,0 0-1,0 0 1,1-1 0,-1 1 0,0 0-1,3 0 1,0 0 3,1 0 0,0-1 0,0 1 0,0-1 0,-1 0 0,1-1 0,0 1 0,5-2 0,1-1-46,0 0 0,-1 0 0,0-2 0,1 1 1,-1-1-1,10-7 0,-11 6-62,-1 1 0,1 1 0,0 0 0,0 0 0,1 0 0,-1 1 0,18-3 1,-27 6 83,0 0 1,1 0 0,-1 0 0,1 0-1,-1 0 1,1 0 0,-1 0 0,0 0 0,1 0-1,-1 0 1,1 1 0,-1-1 0,0 0 0,1 0-1,-1 0 1,1 0 0,-1 1 0,0-1 0,1 0-1,-1 0 1,0 1 0,0-1 0,1 0 0,-1 1-1,0-1 1,1 0 0,-1 1 0,0-1 0,0 0-1,0 1 1,0-1 0,1 1 0,-1 0 0,1 18 279,-1-18-269,-1 0-1,1 0 1,0 1 0,0-1-1,0 0 1,0 0 0,0 1 0,0-1-1,0 0 1,0 0 0,0 0-1,0 1 1,1-1 0,-1 0 0,0 0-1,1 0 1,-1 0 0,1 0-1,-1 0 1,1 1 0,0-1 0,-1-1-1,1 1 1,0 0 0,0 0-1,0 0 1,0 0 0,0 0 0,0-1-1,0 1 1,0 0 0,1 0-1,6-1-17,0 0 0,0 0 0,-1-1 0,1 0 0,0-1 0,-1 0 0,1 0-1,-1 0 1,0-1 0,1 0 0,-1-1 0,-1 1 0,10-8 0,-8 6-64,0 1 1,1-1 0,-1 1-1,1 1 1,0-1-1,0 2 1,0-1 0,0 1-1,14-1 1,-21 3 89,-1 1 0,1-1 0,0 1 1,-1 0-1,1-1 0,-1 1 0,1 0 0,-1 0 0,1 0 0,-1 0 1,0 1-1,0-1 0,1 0 0,-1 0 0,0 1 0,0-1 0,0 1 1,0-1-1,-1 1 0,1-1 0,0 1 0,-1 0 0,1 1 0,13 18-1581,-2-19-3541</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0:55.945"/>
    </inkml:context>
    <inkml:brush xml:id="br0">
      <inkml:brushProperty name="width" value="0.025" units="cm"/>
      <inkml:brushProperty name="height" value="0.025" units="cm"/>
    </inkml:brush>
  </inkml:definitions>
  <inkml:trace contextRef="#ctx0" brushRef="#br0">24 0 12236,'0'0'8936,"9"3"-8509,-7-1-358,1-1 0,-1 0 0,1 1 0,0-1-1,-1 1 1,0-1 0,1 1 0,-1 0 0,0 0 0,0 1 0,0-1 0,0 0-1,-1 0 1,1 1 0,-1-1 0,1 1 0,-1 0 0,0-1 0,0 1-1,1 3 1,1 7 285,-1 0 0,-1 1 0,0 25-1,-1 35 91,-3-1-1,-24 140 0,27-211-677,0-1 0,-1 0 0,1 0 0,0 0 1,-1 0-1,1 1 0,0-1 0,-1 0 0,1 0 0,-1 0 1,0 0-1,1 0 0,-1 0 0,0 0 0,0 0 1,1-1-1,-1 1 0,0 0 0,-2 1 0,3-2-112,-1 0-1,0 0 0,0 0 1,0 0-1,0 0 1,0 0-1,0 0 0,0 0 1,0-1-1,1 1 1,-1 0-1,0 0 0,0-1 1,0 1-1,1-1 1,-1 1-1,0-1 0,0 1 1,1-1-1,-1 1 1,0-1-1,1 0 0,-1 1 1,0-1-1,1 0 1,-1-1-1,-15-21-9358</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0:56.278"/>
    </inkml:context>
    <inkml:brush xml:id="br0">
      <inkml:brushProperty name="width" value="0.025" units="cm"/>
      <inkml:brushProperty name="height" value="0.025" units="cm"/>
    </inkml:brush>
  </inkml:definitions>
  <inkml:trace contextRef="#ctx0" brushRef="#br0">1 1 14510,'0'0'3897,"1"9"-2867,5 36 1143,2 0 0,26 81-1,-33-123-2139,1 0-1,-1 0 1,0 0-1,1 0 1,0 0-1,0 0 1,0 0-1,0 0 1,0-1 0,0 1-1,1-1 1,-1 0-1,1 0 1,-1 0-1,1 0 1,0 0-1,0 0 1,0-1-1,0 1 1,0-1-1,0 0 1,1 0-1,-1 0 1,0 0-1,1-1 1,-1 1 0,0-1-1,1 0 1,-1 0-1,1 0 1,-1 0-1,0-1 1,1 0-1,-1 1 1,0-1-1,0 0 1,5-2-1,11-5-17,-1-1 1,1 0-1,-2-2 0,32-23 0,-42 29-24,31-22-1564,-2-1 0,53-55 0,-43 29-4406</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0:58.199"/>
    </inkml:context>
    <inkml:brush xml:id="br0">
      <inkml:brushProperty name="width" value="0.025" units="cm"/>
      <inkml:brushProperty name="height" value="0.025" units="cm"/>
    </inkml:brush>
  </inkml:definitions>
  <inkml:trace contextRef="#ctx0" brushRef="#br0">54 102 11179,'0'0'2872,"-8"2"267,-25 4-791,21-1 384,18-3-1381,20-1-207,-12-6-849,-1 0 1,1-1-1,-1-1 1,0 0 0,0 0-1,20-17 1,-18 13-249,1 0 0,1 1 1,25-12-1,-41 22-57,0-1 1,0 1-1,0 0 1,0-1-1,0 1 1,0 0-1,0-1 0,1 1 1,-1 0-1,0 0 1,0 0-1,0 0 1,0 0-1,0 1 1,1-1-1,-1 0 1,0 0-1,0 1 0,0-1 1,0 1-1,0-1 1,0 1-1,0-1 1,0 1-1,0 0 1,0-1-1,0 1 0,-1 0 1,1 0-1,0-1 1,0 1-1,-1 0 1,1 0-1,0 0 1,0 2-1,13 45-510,-9-26 434,102 405 523,-102-403 176,-1-1 0,-1 0-1,0 36 1,-3-58-571,-1-1 0,1 1 0,0 0-1,0 0 1,0-1 0,-1 1 0,1 0 0,0-1 0,0 1 0,-1 0 0,1-1 0,-1 1 0,1-1 0,-1 1 0,1-1 0,-1 1 0,1-1 0,-1 1 0,1-1 0,-1 1-1,1-1 1,-1 0 0,0 1 0,1-1 0,-1 0 0,0 1 0,1-1 0,-1 0 0,0 0 0,1 0 0,-1 0 0,0 0 0,0 0 0,1 0 0,-1 0 0,0 0 0,0 0-1,1 0 1,-1 0 0,0 0 0,1 0 0,-2-1 0,-33-11 242,-87-71-183,54 35-762,53 32-729,20 3-1781,33-4-3973,-18 10 5433,19-11-4246,6-4-3044</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0:58.526"/>
    </inkml:context>
    <inkml:brush xml:id="br0">
      <inkml:brushProperty name="width" value="0.025" units="cm"/>
      <inkml:brushProperty name="height" value="0.025" units="cm"/>
    </inkml:brush>
  </inkml:definitions>
  <inkml:trace contextRef="#ctx0" brushRef="#br0">62 76 14029,'0'0'11077,"-9"4"-10836,6-3-229,0 0 0,0 1 0,0-1 0,0 1 0,0 0 0,0-1 0,1 1 0,-1 1 1,1-1-1,-1 0 0,1 1 0,0-1 0,0 1 0,0-1 0,0 1 0,0 0 0,1 0 0,-1 0 1,1 0-1,0 0 0,0 0 0,0 1 0,0-1 0,0 0 0,1 0 0,-1 1 0,1-1 0,0 0 1,1 5-1,-2-2 36,1 0-1,0 0 1,1 1 0,-1-1 0,1 0 0,1 0 0,-1-1 0,1 1 0,0 0 0,3 6 0,-4-10 12,1 0 0,0 0 0,0 0 0,0 0 0,0 0 0,1 0 1,-1-1-1,0 1 0,1-1 0,-1 1 0,1-1 0,0 0 0,-1 0 0,1 0 0,0 0 1,0-1-1,0 1 0,-1-1 0,1 0 0,0 1 0,0-1 0,0-1 0,5 0 1,-4 1 35,0-1 0,0 0 0,1 0 0,-1-1 0,0 1 0,0-1 0,0 0 0,-1 0 0,1 0 0,0-1 0,-1 1 0,1-1 0,-1 0 0,0 0 0,0 0 0,0 0 0,-1 0 0,1-1 0,-1 0 0,1 1 0,-1-1 0,0 0 0,-1 0 0,1 0 1,-1 0-1,1 0 0,0-7 0,1 0-49,-1 0 0,0 0 0,0-1 0,-1 1 0,-1-1 0,1 0 0,-2 1 1,0-1-1,-4-16 0,5 25-61,-2 0 1,1 1-1,0-1 0,-1 0 1,1 0-1,-1 1 0,0-1 1,0 1-1,0 0 0,0-1 1,-3-1-1,4 3-61,0 0 0,0 0-1,0 0 1,0 0 0,0 0 0,-1 1 0,1-1-1,0 0 1,-1 1 0,1-1 0,0 1 0,-1 0-1,1-1 1,-1 1 0,1 0 0,-1 0-1,1 0 1,-1 0 0,1 0 0,0 0 0,-1 0-1,1 0 1,-1 1 0,1-1 0,-2 1 0,2 0-211,0 0 0,0 0 0,1 0 0,-1 0 0,0 0 0,1 0 1,-1 0-1,1 0 0,-1 0 0,1 0 0,0 0 0,-1 0 0,1 0 1,0 0-1,0 1 0,0-1 0,0 0 0,0 0 0,0 0 1,0 0-1,0 0 0,0 1 0,0-1 0,1 0 0,-1 0 0,1 0 1,-1 0-1,0 0 0,1 0 0,0 0 0,-1 0 0,1 0 1,0 0-1,-1 0 0,1 0 0,0-1 0,0 1 0,0 0 0,0 0 1,0-1-1,0 1 0,0 0 0,1 0 0,16 0-4460,0-1-597</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0:58.959"/>
    </inkml:context>
    <inkml:brush xml:id="br0">
      <inkml:brushProperty name="width" value="0.025" units="cm"/>
      <inkml:brushProperty name="height" value="0.025" units="cm"/>
    </inkml:brush>
  </inkml:definitions>
  <inkml:trace contextRef="#ctx0" brushRef="#br0">22 42 7751,'0'0'3267,"-1"-8"598,-4-26-694,5 35-3104,0-1-1,0 0 0,0 0 1,0 0-1,0 1 0,-1-1 1,1 0-1,0 0 0,0 0 1,0 0-1,0 1 0,0-1 1,-1 0-1,1 0 0,0 0 1,0 0-1,0 0 0,-1 0 1,1 0-1,0 1 0,0-1 1,0 0-1,-1 0 0,1 0 0,0 0 1,0 0-1,-1 0 0,1 0 1,0 0-1,0 0 0,0 0 1,-1 0-1,1 0 0,0-1 1,0 1-1,-1 0 0,1 0 1,0 0-1,0 0 0,0 0 1,0 0-1,-1 0 0,1-1 1,0 1-1,0 0 0,0 0 1,0 0-1,-1-1 0,-3 22 603,2 6 265,2 0-1,0 0 1,8 42 0,-7-59-803,1 0 0,1 0 0,-1 0 0,2 0 1,-1-1-1,2 1 0,-1-1 0,1 0 0,0 0 0,1-1 0,0 1 0,10 10 1,-14-17-113,1 0 0,-1 0 0,1 1 0,-1-1 0,1 0 0,0-1 0,-1 1 0,1-1 0,0 1 0,0-1 0,0 0 0,0 0 0,1 0 0,-1 0 0,0-1 0,0 1 0,1-1 1,-1 0-1,0 0 0,0 0 0,1 0 0,-1 0 0,0-1 0,0 0 0,0 0 0,1 1 0,-1-2 0,0 1 0,0 0 0,5-4 0,0-1 67,1 0 1,-2-1-1,1 0 0,-1-1 0,0 1 1,0-1-1,-1-1 0,7-12 0,-13 21-70,1-1 0,-1 1 0,0-1 0,0 1 0,0 0 0,0-1 0,1 1 0,-1-1 0,0 1 0,1-1 0,-1 1 0,0-1 0,1 1 0,-1 0 0,0-1 0,1 1 0,-1 0 0,1-1 0,-1 1 0,0 0 0,1 0 0,-1-1 0,1 1 0,-1 0 0,1 0 0,-1 0 0,1 0 0,-1 0 0,1-1 0,-1 1 0,1 0 0,-1 0 0,1 0 0,-1 0 0,1 1 0,-1-1 0,1 0 0,-1 0 0,1 0 0,-1 0 0,1 0 0,-1 1 0,1-1 0,-1 0 0,1 0 0,-1 1 0,1-1 0,-1 0 0,0 1 0,1 0 0,15 28 317,-6-10 34,-7-17-339,-1 1 0,1-2 0,-1 1-1,1 0 1,0 0 0,0-1 0,-1 0 0,1 1-1,0-1 1,0 0 0,1 0 0,-1-1-1,0 1 1,0-1 0,0 1 0,0-1-1,1 0 1,-1 0 0,0-1 0,0 1 0,0-1-1,1 1 1,-1-1 0,0 0 0,0 0-1,0-1 1,0 1 0,3-3 0,11-4-7,-1-1 0,-1-1 0,23-18 0,-35 26-46,8-7-108,-8 6 86,1-1-1,0 1 0,0 0 1,0 0-1,0 1 0,0-1 1,1 1-1,0 0 0,-1 0 1,1 0-1,8-1 0,-12 3 60,-1 1 0,1 0 0,-1 0 0,1-1 0,-1 1 0,0 0 0,1 0-1,-1 0 1,0 0 0,0 0 0,1-1 0,-1 1 0,0 0 0,0 0 0,0 0-1,0 0 1,0 0 0,0 0 0,0 0 0,-1 1 0,1-1 5,-1 0 1,1 1 0,0-1-1,0 0 1,0 1 0,-1-1-1,1 0 1,1 0 0,-1 1-1,0-1 1,0 0 0,0 1-1,1-1 1,-1 0 0,0 0-1,1 0 1,-1 1 0,1-1-1,0 0 1,-1 0 0,1 0-1,0 0 1,0 0 0,0 0 0,-1 0-1,1 0 1,0 0 0,0-1-1,2 2 1,-2-2-337,7 1-346,-4-4-4047,1-8-1256</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0:59.848"/>
    </inkml:context>
    <inkml:brush xml:id="br0">
      <inkml:brushProperty name="width" value="0.025" units="cm"/>
      <inkml:brushProperty name="height" value="0.025" units="cm"/>
    </inkml:brush>
  </inkml:definitions>
  <inkml:trace contextRef="#ctx0" brushRef="#br0">0 142 12716,'0'0'13789,"5"9"-13298,7 20-48,-1 1 1,8 37-1,15 43 528,-25-97-576,-3-22 270,0-29-15,-6 37-705,1-24 27,-1 0 1,-2 0-1,0 1 0,-2-1 1,0 1-1,-2 0 0,0 0 1,-2 0-1,-1 1 0,-18-35 1,27 57 15,-1 0 0,1-1 0,-1 1 0,1-1 0,-1 1 0,0 0 0,0 0 1,1 0-1,-1-1 0,0 1 0,0 0 0,0 0 0,0 0 0,0 0 0,-1 0 1,1 1-1,-2-2 0,3 2-4,0 1 1,-1 0-1,1-1 1,-1 1-1,1-1 1,0 1-1,-1 0 1,1-1-1,0 1 1,0 0 0,0-1-1,-1 1 1,1 0-1,0 0 1,0-1-1,0 1 1,0 0-1,0-1 1,0 1-1,0 0 1,1 0-1,-1 1 1,0 2-25,1 0 0,0 1-1,0-1 1,0 0 0,0 1 0,0-1 0,1 0 0,0 0-1,0 0 1,0 0 0,5 7 0,-4-9 54,0 0 0,-1 0 0,1 0 0,0 0 0,0 0 0,0-1-1,0 1 1,1-1 0,-1 0 0,0 0 0,1 0 0,-1-1 0,0 1 0,1-1 0,-1 1 0,1-1 0,-1 0 0,1-1 0,-1 1-1,0 0 1,1-1 0,-1 0 0,0 0 0,1 0 0,-1 0 0,0-1 0,0 1 0,0-1 0,3-2 0,0 0 20,0-1 0,0 1 0,-1-1 0,0-1 0,0 1 0,0-1 0,-1 0 0,0 0 0,0 0 0,0 0 0,-1-1 0,5-12-1,1-3 20,-3 20-279,0 36-198,-5-22 482,1-1-69,16 119 72,-15-112-28,1 0-1,1 0 1,1-1 0,1 0-1,9 17 1,-14-30-138,0-1-1,0 1 1,1-1 0,-1 0-1,1 1 1,0-1 0,0-1-1,0 1 1,0 0 0,1-1-1,-1 0 1,6 3 0,-7-4-315,0 0 1,0 0 0,0-1 0,0 1 0,0-1 0,0 0 0,0 1 0,0-1 0,1 0 0,-1 0 0,0-1 0,0 1 0,0 0 0,0-1 0,0 1 0,4-2-1,12-10-5777</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1:00.226"/>
    </inkml:context>
    <inkml:brush xml:id="br0">
      <inkml:brushProperty name="width" value="0.025" units="cm"/>
      <inkml:brushProperty name="height" value="0.025" units="cm"/>
    </inkml:brush>
  </inkml:definitions>
  <inkml:trace contextRef="#ctx0" brushRef="#br0">121 41 18385,'0'0'3219,"-9"3"-379,-3-1-2375,1 0 12,0 0-1,-1 1 1,1 0-1,-13 6 1,23-9-452,-1 1 0,0-1 0,1 1 1,-1 0-1,0 0 0,1 0 0,-1 0 0,1 0 1,-1 0-1,1 0 0,0 1 0,0-1 0,-1 0 1,1 1-1,0-1 0,0 1 0,0-1 0,0 1 1,1-1-1,-1 1 0,0 0 0,1 0 0,-1-1 0,1 1 1,-1 0-1,1 0 0,0-1 0,0 1 0,0 0 1,0 0-1,0 0 0,0 0 0,0-1 0,1 1 1,-1 0-1,1 2 0,1-2-19,-1-1 0,0 1 0,1-1 0,-1 0-1,1 1 1,-1-1 0,1 0 0,0 0 0,-1 0 0,1 0 0,0 0 0,0 0 0,0-1-1,-1 1 1,1-1 0,0 1 0,0-1 0,0 0 0,0 1 0,0-1 0,0 0-1,0 0 1,0 0 0,0-1 0,2 0 0,2 1 26,-1 0-1,0-1 1,0 0 0,0 0-1,0-1 1,0 1 0,0-1-1,7-4 1,-3-1 45,-1 0 0,0 0 0,-1-1 0,0-1 0,0 1 0,-1-1 0,0 0-1,0 0 1,-1-1 0,0 1 0,6-22 0,-15 54-71,2-14-5,0 0 0,1 0 1,0 1-1,1-1 0,1 16 1,-1-23-3,0 0 0,1 0 0,-1-1 1,1 1-1,-1 0 0,1 0 1,0 0-1,0-1 0,0 1 0,0 0 1,0-1-1,0 1 0,0-1 0,1 1 1,-1-1-1,1 0 0,-1 1 1,1-1-1,-1 0 0,1 0 0,0 0 1,-1 0-1,1 0 0,0-1 0,0 1 1,0-1-1,-1 1 0,1-1 1,0 1-1,0-1 0,0 0 0,4 0 1,-1 1-224,0-1 1,1 0 0,-1-1 0,0 1-1,1-1 1,-1 0 0,0 0 0,0-1-1,0 1 1,0-1 0,0 0 0,8-5-1,-9 4-523,0 1 0,-1-2 0,1 1 0,0 0 0,-1-1 0,0 0 0,0 1 0,0-1 0,3-6 0,9-20-7084</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1:00.664"/>
    </inkml:context>
    <inkml:brush xml:id="br0">
      <inkml:brushProperty name="width" value="0.025" units="cm"/>
      <inkml:brushProperty name="height" value="0.025" units="cm"/>
    </inkml:brush>
  </inkml:definitions>
  <inkml:trace contextRef="#ctx0" brushRef="#br0">46 0 15599,'-5'8'2584,"0"0"-1986,0-1 94,1 1 0,-1-1 0,1 1 1,1 1-1,-1-1 0,1 0 0,1 1 0,-4 16 0,7-25-671,-1 1-1,0 0 0,0 0 0,1-1 1,-1 1-1,0 0 0,1-1 1,-1 1-1,1 0 0,-1-1 0,1 1 1,-1-1-1,1 1 0,-1-1 1,1 1-1,-1-1 0,1 1 0,0-1 1,-1 1-1,1-1 0,0 0 1,-1 0-1,1 1 0,0-1 0,0 0 1,-1 0-1,1 0 0,0 1 1,0-1-1,-1 0 0,1 0 0,0 0 1,0-1-1,-1 1 0,1 0 1,0 0-1,0 0 0,-1 0 0,1-1 1,0 1-1,-1 0 0,1-1 1,0 1-1,-1 0 0,2-1 0,35-17 297,-26 8-231,0 0 0,-1-1 0,16-21 0,-3 4-19,-22 28-72,-1 0 1,0 0 0,1 0 0,-1 1-1,0-1 1,1 0 0,-1 0 0,0 0 0,1 1-1,-1-1 1,0 0 0,0 0 0,1 1-1,-1-1 1,0 0 0,0 1 0,1-1 0,-1 0-1,0 1 1,0-1 0,0 0 0,0 1-1,0-1 1,0 1 0,1-1 0,-1 0 0,0 1-1,0-1 1,0 0 0,0 1 0,0-1 0,0 1-1,0-1 1,-1 0 0,1 1 0,0 0-1,2 20-145,-2-20 152,9 69 655,3-1 0,3 0-1,43 119 1,-55-182-628,-1 1 0,0 0 1,0-1-1,-1 1 1,0 0-1,0 0 0,0 0 1,-1 0-1,-1 8 0,0-15 23,1 1-1,-1 0 1,1 0-1,-1 0 0,0-1 1,0 1-1,0 0 1,1-1-1,-1 1 1,0-1-1,0 1 0,0-1 1,0 1-1,0-1 1,0 1-1,0-1 0,0 0 1,0 0-1,0 0 1,0 1-1,0-1 1,0 0-1,0 0 0,0 0 1,0-1-1,-2 1 1,-30-5 567,21-1-648,1-1 1,0-1 0,0 1 0,1-2 0,0 1 0,0-1 0,1-1 0,0 0 0,1 0-1,0-1 1,1 0 0,0 0 0,0-1 0,-8-23 0,13 31-164,1-1 0,-1 1 0,2-1 0,-1 0 0,0 0 0,1 1 0,0-1 0,0 0 0,0 0 0,0 1 0,1-1 0,0 0 0,0 0 0,0 1 0,1-1 0,0 1 0,4-9 0,0 4-1192,1 0 0,0 0 0,1 1 0,0 0 0,0 0 1,13-9-1,11-8-5102</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0:03.379"/>
    </inkml:context>
    <inkml:brush xml:id="br0">
      <inkml:brushProperty name="width" value="0.025" units="cm"/>
      <inkml:brushProperty name="height" value="0.025" units="cm"/>
    </inkml:brush>
  </inkml:definitions>
  <inkml:trace contextRef="#ctx0" brushRef="#br0">241 0 10762,'0'0'6097,"-9"7"-5008,-12 10-930,1 2 1,1 0 0,0 1-1,2 1 1,0 1-1,2 0 1,0 1 0,2 1-1,0 0 1,2 0-1,0 2 1,2-1 0,1 1-1,1 1 1,1-1 0,2 1-1,0 0 1,2 0-1,2 49 1,0-70-238,1-1 0,-1 0 1,1 1-1,1-1 0,-1 1 0,1-1 0,0 0 1,0 0-1,1 0 0,-1 0 0,1 0 0,0-1 0,1 1 1,-1-1-1,1 0 0,-1 0 0,1 0 0,1 0 1,-1-1-1,0 0 0,1 1 0,5 1 0,0 0-314,1-1-1,0 0 0,0-1 0,0 0 0,0 0 1,0-2-1,1 1 0,-1-1 0,21-1 1,23-3-4749</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1:01.034"/>
    </inkml:context>
    <inkml:brush xml:id="br0">
      <inkml:brushProperty name="width" value="0.025" units="cm"/>
      <inkml:brushProperty name="height" value="0.025" units="cm"/>
    </inkml:brush>
  </inkml:definitions>
  <inkml:trace contextRef="#ctx0" brushRef="#br0">3 0 4644,'0'0'22907,"0"8"-22485,-1 1-308,0-7-79,1 1 0,-1 0 0,1 0 0,0 0 0,0 0 0,0 0 0,0-1 0,1 1 0,-1 0 0,1 0 0,1 4 0,-1-6-20,-1 0-1,1 0 1,0-1-1,0 1 1,0 0-1,0-1 1,0 1-1,0-1 1,0 1-1,0-1 1,0 1 0,0-1-1,0 0 1,0 1-1,0-1 1,0 0-1,0 0 1,0 0-1,0 0 1,0 0-1,1 0 1,-1 0 0,0 0-1,0 0 1,0 0-1,0-1 1,0 1-1,0 0 1,0-1-1,0 1 1,0-1-1,1 0 1,33-15 210,-35 16-225,9-6 29,-6 4-29,0 0-1,0 0 1,0 0 0,0 0 0,0 0 0,1 1 0,-1-1-1,0 1 1,1 0 0,-1 0 0,1 0 0,-1 1 0,1-1 0,6 1-1,-9 4 17,0 0 0,0 0 0,-1 0 1,1 0-1,-1 0 0,0 0 0,-2 7 0,2-3 106,0 48-234,0-68-8889,0 9 6461,0-17-11452</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1:01.976"/>
    </inkml:context>
    <inkml:brush xml:id="br0">
      <inkml:brushProperty name="width" value="0.025" units="cm"/>
      <inkml:brushProperty name="height" value="0.025" units="cm"/>
    </inkml:brush>
  </inkml:definitions>
  <inkml:trace contextRef="#ctx0" brushRef="#br0">138 53 10634,'0'0'6903,"-1"-8"-4522,1 7-2312,0-1 1,1 0 0,-1 1-1,0-1 1,0 0 0,-1 1 0,1-1-1,0 0 1,-1 1 0,1-1 0,-1 1-1,1-1 1,-1 1 0,1-1-1,-1 1 1,0-1 0,0 1 0,0-1-1,0 1 1,0 0 0,0 0 0,0-1-1,-1 1 1,1 0 0,0 0 0,-1 0-1,1 1 1,-1-1 0,1 0-1,-1 0 1,1 1 0,-1-1 0,1 1-1,-1-1 1,1 1 0,-1 0 0,0-1-1,1 1 1,-1 0 0,0 0 0,1 0-1,-1 1 1,0-1 0,1 0-1,-1 0 1,0 1 0,-2 1 0,-1 0-41,1 0 0,0 0 0,0 1 1,-1-1-1,1 1 0,1 0 1,-1 1-1,0-1 0,1 0 0,0 1 1,0 0-1,0 0 0,0 0 0,1 0 1,-1 0-1,1 1 0,0-1 0,-2 8 1,0 0 41,0 0 0,1 1 0,1-1 0,0 1 0,-1 24 0,3-37-60,0 1 0,0-1 0,0 1 1,0-1-1,0 1 0,0-1 0,0 0 0,0 1 0,0-1 1,0 1-1,1-1 0,-1 1 0,0-1 0,0 0 0,0 1 1,1-1-1,-1 1 0,0-1 0,0 0 0,1 1 0,-1-1 1,0 0-1,1 1 0,-1-1 0,0 0 0,1 0 0,-1 1 1,1-1-1,-1 0 0,0 0 0,1 0 0,-1 0 0,1 1 1,-1-1-1,1 0 0,20-5 635,17-17 308,1-18-685,-29 28-225,1 1-1,21-18 1,-31 29-48,-1-1-1,1 1 1,-1-1-1,1 1 1,0-1 0,-1 1-1,1-1 1,0 1-1,-1 0 1,1-1-1,0 1 1,-1 0-1,1 0 1,0 0 0,0-1-1,-1 1 1,1 0-1,0 0 1,0 0-1,-1 0 1,1 0-1,0 1 1,0-1-1,0 0 1,-1 0 0,1 0-1,0 1 1,-1-1-1,1 0 1,0 1-1,-1-1 1,1 0-1,0 1 1,-1-1 0,1 1-1,-1-1 1,1 1-1,0-1 1,-1 1-1,0 0 1,1-1-1,-1 1 1,1 0 0,-1-1-1,0 1 1,1 0-1,-1-1 1,0 1-1,0 0 1,1 0-1,-1-1 1,0 1 0,0 1-1,5 48-260,-5-44 268,4 43 264,-3-46-212,-1 0 0,1 0 0,0 0 0,0 0 0,0-1-1,0 1 1,0 0 0,0 0 0,1-1 0,0 1 0,-1-1 0,1 1 0,4 3 0,-5-5-14,0-1 1,0 1-1,0-1 0,0 1 0,0-1 1,0 0-1,0 1 0,0-1 0,0 0 1,1 0-1,-1 1 0,0-1 1,0 0-1,0 0 0,1-1 0,-1 1 1,0 0-1,0 0 0,0 0 0,0-1 1,0 1-1,0-1 0,1 1 0,-1-1 1,0 1-1,0-1 0,0 1 1,0-1-1,-1 0 0,1 0 0,0 0 1,0 1-1,0-1 0,-1 0 0,1 0 1,0 0-1,-1 0 0,1 0 1,-1 0-1,1 0 0,-1 0 0,1-1 1,-1-1-1,18-49 236,-15 33-237,-1 1 1,-1-1-1,-2-23 1,1 10-305,0 31 109,6 16-2615,-2-12 2284,0 0 0,0 1 1,0-1-1,0-1 0,0 1 0,0 0 1,1-1-1,0 0 0,-1 0 0,1-1 1,6 2-1,33 4-6257,-19-7 1298</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1:02.308"/>
    </inkml:context>
    <inkml:brush xml:id="br0">
      <inkml:brushProperty name="width" value="0.025" units="cm"/>
      <inkml:brushProperty name="height" value="0.025" units="cm"/>
    </inkml:brush>
  </inkml:definitions>
  <inkml:trace contextRef="#ctx0" brushRef="#br0">114 34 8200,'0'0'15134,"-9"-7"-14392,-30-18-283,38 24-447,-1 1-1,1 0 0,0 0 0,0 0 1,-1 0-1,1 0 0,0 0 1,-1 0-1,1 0 0,0 0 1,-1 1-1,1-1 0,0 0 1,0 1-1,-1-1 0,1 1 1,0 0-1,0-1 0,0 1 0,0 0 1,0 0-1,0 0 0,0 0 1,0-1-1,0 1 0,0 1 1,0-1-1,0 0 0,1 0 1,-1 0-1,1 0 0,-1 2 1,-19 40 346,19-39-246,-1 0-21,1 0 0,-1 0 1,1 1-1,0-1 0,0 0 0,1 1 1,-1-1-1,1 1 0,0-1 1,1 8-1,0-10-74,-1-1-1,1 0 1,0 1 0,-1-1 0,1 0-1,0 0 1,0 1 0,0-1 0,0 0 0,0 0-1,0 0 1,0 0 0,1-1 0,-1 1-1,0 0 1,0 0 0,1-1 0,-1 1-1,0 0 1,1-1 0,-1 0 0,1 1-1,-1-1 1,1 0 0,-1 0 0,1 1-1,-1-1 1,1 0 0,-1-1 0,0 1 0,1 0-1,-1 0 1,1-1 0,1 0 0,1 0 10,0 0 1,0 0 0,0-1 0,-1 0 0,1 0 0,0 0 0,-1 0-1,0 0 1,1-1 0,-1 1 0,0-1 0,0 0 0,-1 0 0,1 0-1,-1 0 1,1-1 0,2-4 0,13-15-2049,4 6-4093,-20 30-10051</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1:02.696"/>
    </inkml:context>
    <inkml:brush xml:id="br0">
      <inkml:brushProperty name="width" value="0.025" units="cm"/>
      <inkml:brushProperty name="height" value="0.025" units="cm"/>
    </inkml:brush>
  </inkml:definitions>
  <inkml:trace contextRef="#ctx0" brushRef="#br0">96 164 8584,'0'0'4596,"1"-8"-624,3-24-1431,-4 31-2484,0 1-1,0-1 0,0 1 0,0-1 0,-1 1 1,1-1-1,0 1 0,0-1 0,0 1 1,0 0-1,-1-1 0,1 1 0,0-1 1,0 1-1,-1-1 0,1 1 0,0 0 1,-1-1-1,1 1 0,0 0 0,-1-1 0,1 1 1,-1 0-1,1-1 0,-1 1 0,1 0 1,-1 0-1,1-1 0,0 1 0,-1 0 1,1 0-1,-1 0 0,1 0 0,-1 0 1,0 0-1,1 0 0,-1 0 0,1 0 0,-1 0 1,1 0-1,-1 0 0,0 0 0,-19 7 377,14-2-304,1 0 0,-1 1 0,1 0 0,0 0-1,1 0 1,-1 0 0,1 1 0,0-1 0,1 1 0,0 0 0,0 1 0,0-1-1,1 0 1,0 1 0,1-1 0,-1 1 0,1 0 0,1-1 0,0 1 0,0 11 0,1-18-101,-1 0 1,1 0 0,0 0 0,-1-1 0,1 1 0,0 0 0,-1 0 0,1 0 0,0-1 0,0 1 0,-1-1 0,1 1-1,0 0 1,0-1 0,0 0 0,0 1 0,0-1 0,0 1 0,0-1 0,0 0 0,0 0 0,0 0 0,0 1 0,0-1-1,0 0 1,0 0 0,0-1 0,0 1 0,0 0 0,2 0 0,33-9 612,-27 3-590,0 0 1,-1 0-1,1-1 0,-1 0 1,-1 0-1,1-1 0,-1 0 1,0 0-1,-1-1 0,7-12 1,-2 2-14,-1 0 1,0-1 0,-2 0-1,7-22 1,-14 37-15,1 1-6,-1 0 0,0 1 1,0-1-1,0 0 0,0 0 0,0 0 1,-1-1-1,0 1 0,0 0 1,0 0-1,0 0 0,-2-6 1,-17 48 13,16-26-1,1 0 1,-1 0 0,2 1 0,0 0-1,1-1 1,0 1 0,0-1 0,6 25 0,-5-31-137,1 0 1,0 0-1,0 0 1,0 0-1,1-1 1,0 1-1,0-1 1,8 9-1,-8-10-231,0-1 1,0 0-1,1 0 0,-1 0 1,1-1-1,0 1 0,0-1 0,0 0 1,0 0-1,0 0 0,0 0 1,0-1-1,6 2 0,24-1-4885</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1:03.302"/>
    </inkml:context>
    <inkml:brush xml:id="br0">
      <inkml:brushProperty name="width" value="0.025" units="cm"/>
      <inkml:brushProperty name="height" value="0.025" units="cm"/>
    </inkml:brush>
  </inkml:definitions>
  <inkml:trace contextRef="#ctx0" brushRef="#br0">0 6 9929,'0'0'12054,"2"12"-11002,3 108 1463,-6-80-1704,3 0 0,1-1 1,13 65-1,-15-102-792,-1-1 0,0 1-1,1-1 1,-1 1-1,1-1 1,-1 1 0,1-1-1,-1 0 1,1 0 0,0 1-1,0-1 1,0 0 0,0 0-1,0 0 1,0 0 0,0 0-1,0 0 1,0 0 0,1 0-1,-1 0 1,0 0 0,0-1-1,1 1 1,-1 0-1,1-1 1,-1 1 0,1-1-1,-1 0 1,0 1 0,1-1-1,-1 0 1,1 0 0,-1 0-1,1 0 1,-1 0 0,1 0-1,-1-1 1,1 1 0,-1 0-1,1-1 1,-1 1 0,1-1-1,-1 0 1,0 1-1,1-1 1,-1 0 0,0 0-1,0 0 1,2-1 0,8-5 182,-1-1 0,0 0 0,-1-1 0,12-12 0,7-10-203,-1-1 0,-2-1-1,-1-1 1,-1-2 0,-3 0-1,19-43 1,-32 51-3599,-7 27 3138,0 1 0,0-1-1,0 0 1,0 1 0,-1-1 0,1 0-1,0 0 1,0 1 0,0-1 0,0 0-1,-1 1 1,1-1 0,0 1 0,-1-1-1,1 0 1,0 1 0,-1-1 0,1 1-1,-1-1 1,1 1 0,-1-1-1,1 1 1,-1-1 0,0 1 0,-12-4-13406</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1:03.676"/>
    </inkml:context>
    <inkml:brush xml:id="br0">
      <inkml:brushProperty name="width" value="0.025" units="cm"/>
      <inkml:brushProperty name="height" value="0.025" units="cm"/>
    </inkml:brush>
  </inkml:definitions>
  <inkml:trace contextRef="#ctx0" brushRef="#br0">10 0 11082,'0'0'3748,"-9"56"-1121,9-34-546,3-6-735,10-4-161,3-2-352,4-5-225,5-3-319,4-2-193,0 0-673,-4-7-736,4-10-1314,-4-1-3522,-7-8-7080</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1:04.524"/>
    </inkml:context>
    <inkml:brush xml:id="br0">
      <inkml:brushProperty name="width" value="0.025" units="cm"/>
      <inkml:brushProperty name="height" value="0.025" units="cm"/>
    </inkml:brush>
  </inkml:definitions>
  <inkml:trace contextRef="#ctx0" brushRef="#br0">51 107 7431,'0'0'4089,"-6"9"-1729,1-3-1843,1 0 56,-1-1 1,1 1 0,0 0-1,1 0 1,0 0 0,0 1 0,0-1-1,1 1 1,-1-1 0,-1 12 0,5-17-498,-1 0 1,1-1-1,0 1 1,-1-1 0,1 1-1,0 0 1,-1-1-1,1 0 1,0 1 0,0-1-1,0 1 1,-1-1-1,1 0 1,0 0 0,0 1-1,0-1 1,0 0-1,0 0 1,-1 0-1,1 0 1,0 0 0,0 0-1,0 0 1,0 0-1,0 0 1,0-1 0,0 1-1,-1 0 1,1 0-1,0-1 1,0 1 0,1-1-1,31-11 968,-25 7-933,-1 0 0,0 0 0,0-1 0,-1 0 0,0 0 1,0 0-1,0-1 0,-1 0 0,0 0 0,0 0 0,-1-1 0,0 0 0,0 0 0,-1 0 1,4-11-1,-7 19-90,0-1 0,0 1 1,0 0-1,0 0 0,0-1 1,0 1-1,0 0 0,1 0 1,-1-1-1,0 1 0,0 0 1,0 0-1,-1-1 0,1 1 1,0 0-1,0 0 0,0-1 1,0 1-1,0 0 1,0 0-1,0 0 0,0-1 1,0 1-1,-1 0 0,1 0 1,0 0-1,0-1 0,0 1 1,0 0-1,-1 0 0,1 0 1,0 0-1,0-1 0,0 1 1,-1 0-1,1 0 0,0 0 1,0 0-1,0 0 0,-1 0 1,1 0-1,0 0 0,0 0 1,-1-1-1,-15 6 178,-14 14-248,13 0 139,-1 0 0,-15 23-1,29-36 18,0 0-1,1 0 1,-1 0 0,1 0-1,0 0 1,1 1-1,-1 0 1,1-1 0,1 1-1,-1 0 1,1 0-1,0 13 1,1-18-104,1-1 0,0 0 0,0 0 0,0 0 0,0 0 0,0 0 0,0 0 0,0 0 0,0 0 0,0 0 0,1 0 0,-1-1 0,0 1 0,0 0 0,1-1 0,-1 1 0,1-1 0,-1 0 0,0 1 0,1-1 0,-1 0 0,1 0 0,-1 0 0,1 0 0,-1 0 0,0 0 0,3 0 0,45-4 57,-33-2-102,0-1-1,0 0 1,-1 0 0,0-2-1,0 0 1,-1-1 0,0 0-1,-1-1 1,0 0 0,-1-1-1,0-1 1,-1 0 0,15-23 0,-17 20 18,-14 19-50,-17 25 33,21-26 59,-1 0 0,1 0 0,0 0 0,0 0 1,0 1-1,0-1 0,1 0 0,-1 1 0,0-1 0,1 0 0,0 1 1,0-1-1,0 1 0,0 3 0,0-5-8,0-1 0,1 1-1,-1-1 1,1 1 0,-1 0-1,1-1 1,-1 1 0,1-1 0,-1 0-1,1 1 1,-1-1 0,1 1-1,-1-1 1,1 0 0,0 1 0,-1-1-1,1 0 1,-1 0 0,1 0 0,0 1-1,0-1 1,-1 0 0,1 0-1,0 0 1,-1 0 0,1 0 0,0 0-1,-1 0 1,1 0 0,0-1-1,0 1 1,5-2 20,0 1 0,0-1-1,0-1 1,-1 1 0,1-1 0,-1 0-1,0 0 1,0-1 0,9-7 0,-2-1-113,0-1 1,-1 0 0,-1-1 0,17-29-1,-26 42-77,-2 13-117,-3 9 160,-3 15 281,-4 60-1,11-83-102,0 1 0,1-1 0,1-1 0,0 1-1,0 0 1,1 0 0,1-1 0,7 18 0,26 66-8,-35-88-39,0-1 1,0 0 0,-1 1-1,0-1 1,0 1 0,-1 0 0,0-1-1,0 1 1,-1 0 0,0-1 0,-3 11-1,4-16 26,-1 0-1,1-1 0,-1 1 0,0 0 0,0 0 0,0-1 1,0 1-1,0-1 0,0 1 0,0-1 0,-1 1 1,1-1-1,0 0 0,-1 1 0,1-1 0,-1 0 1,0 0-1,1 0 0,-1 0 0,0-1 0,1 1 1,-1 0-1,0-1 0,0 1 0,0-1 0,0 1 1,0-1-1,0 0 0,1 0 0,-1 0 0,0 0 0,0 0 1,0 0-1,-3-1 0,2 0 20,-1 0 1,1-1-1,-1 1 0,1-1 1,0 1-1,0-1 0,0 0 1,0 0-1,0 0 0,0-1 1,0 1-1,1-1 0,-1 1 1,1-1-1,-1 0 0,1 0 1,-2-4-1,-2-6-172,1 0 1,1-1-1,0 1 0,1-1 0,0 0 1,1 0-1,1 0 0,0 0 0,0 0 1,2 0-1,0 0 0,0 0 0,2 0 1,-1 0-1,2 0 0,0 1 1,10-24-1,-4 15 39,1 0 1,1 1-1,0 0 0,2 0 1,0 2-1,2 0 1,0 0-1,1 2 0,29-24 1,-42 37 59,1 1 0,0-1 1,0 1-1,0 0 1,0 0-1,12-4 0,-17 7 14,1 0 0,0 0 0,0 0-1,-1 0 1,1 0 0,0-1 0,0 2-1,0-1 1,0 0 0,-1 0 0,1 0-1,0 0 1,0 0 0,-1 1 0,1-1 0,0 0-1,0 0 1,-1 1 0,1-1 0,0 1-1,1 0 1,-2 0 16,1 1-1,0-1 1,0 0 0,0 1-1,-1-1 1,1 1 0,-1-1-1,1 1 1,-1-1-1,0 1 1,1-1 0,-1 1-1,0-1 1,0 1 0,0 2-1,-1 23 629,-1 0 1,-7 37-1,9-64-641,0 1 1,0-1 0,-1 0 0,1 0-1,0 0 1,0 1 0,0-1 0,0 0-1,0 0 1,0 1 0,0-1 0,0 0-1,0 0 1,0 1 0,0-1-1,0 0 1,0 0 0,0 1 0,0-1-1,0 0 1,0 0 0,0 1 0,0-1-1,0 0 1,0 0 0,0 1 0,0-1-1,0 0 1,0 0 0,1 0-1,-1 1 1,0-1 0,0 0 0,0 0-1,0 0 1,1 1 0,-1-1 0,0 0-1,0 0 1,0 0 0,1 0 0,-1 0-1,0 0 1,0 1 0,1-1 0,-1 0-1,0 0 1,0 0 0,1 0-1,-1 0 1,0 0 0,0 0 0,1 0-1,-1 0 1,18-11 115,16-22-38,-14 10-83,-3 3-36,2 0 0,0 1 0,32-24 0,-51 42 34,0 1 0,1 0 0,-1-1 0,0 1 0,1 0 0,-1-1 0,1 1 0,-1 0 0,1 0 1,-1 0-1,1-1 0,-1 1 0,0 0 0,1 0 0,-1 0 0,1 0 0,-1 0 0,1 0 0,-1 0 0,1 0 1,-1 0-1,1 0 0,-1 0 0,1 0 0,-1 1 0,1-1 0,-1 0 0,1 0 0,-1 0 0,0 1 0,1-1 1,-1 0-1,1 0 0,-1 1 0,0-1 0,1 1 0,7 21 18,-7 39 124,-1-51-151,-4 8-128,5-31-19443</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1:04.895"/>
    </inkml:context>
    <inkml:brush xml:id="br0">
      <inkml:brushProperty name="width" value="0.025" units="cm"/>
      <inkml:brushProperty name="height" value="0.025" units="cm"/>
    </inkml:brush>
  </inkml:definitions>
  <inkml:trace contextRef="#ctx0" brushRef="#br0">1 158 13997,'0'1'327,"0"0"0,0 0 1,0 1-1,0-1 0,0 0 0,0 0 0,0 0 0,1 0 0,-1 0 0,0 0 0,1 0 0,-1 0 1,0 0-1,1 0 0,-1 0 0,1 0 0,0 0 0,-1 0 0,1 0 0,0 0 0,-1-1 0,1 1 1,0 0-1,0 0 0,0-1 0,0 1 0,0 0 0,1 0 0,33 1 2854,-23-3-2651,0 0-313,0-1 0,0 0 0,0 0 0,-1-2 0,1 1 0,-1-2 0,0 1 0,0-2 0,16-9 0,-12 5 57,0-1-1,-1 0 1,0-1-1,0 0 1,19-24-1,-31 34-254,0 0 0,0-1 0,-1 1 0,1 0-1,-1-1 1,1 0 0,-1 1 0,0-1 0,0 0-1,0 1 1,1-6 0,-2 7-19,-1 0 0,1 1 0,0-1 0,-1 0 0,1 0 0,-1 0 0,1 1 0,-1-1 0,1 0 0,-1 1 0,1-1 0,-1 0-1,0 1 1,1-1 0,-1 1 0,0-1 0,1 1 0,-1-1 0,0 1 0,0 0 0,0-1 0,1 1 0,-1 0 0,0-1 0,0 1 0,0 0 0,0 0 0,0 0 0,1 0 0,-1 0 0,0 0 0,0 0 0,0 0 0,0 0 0,0 0 0,1 1 0,-1-1 0,-1 1 0,-6 0-11,1 1 0,-1 0 1,1 0-1,0 1 0,0 0 0,0 0 1,0 0-1,1 1 0,-1 0 1,1 1-1,0-1 0,-9 10 1,-2 2-26,1 1 1,-26 34-1,36-42 43,0 0 1,0 0-1,1 0 1,1 1-1,-1 0 1,-4 17-1,8-25-6,0 0 1,1 0-1,0 0 1,-1 0-1,1 0 1,0 0-1,0 0 1,0 0-1,0 0 1,0 0-1,1 0 1,-1 0-1,1 0 1,-1 0-1,1 0 0,0 0 1,-1 0-1,1 0 1,0 0-1,0-1 1,1 1-1,-1 0 1,0-1-1,0 1 1,1-1-1,-1 1 1,1-1-1,-1 0 1,1 1-1,0-1 0,0 0 1,-1 0-1,1 0 1,0-1-1,0 1 1,0 0-1,0-1 1,0 1-1,0-1 1,2 1-1,15 2-636,-1 0-1,1-1 0,26-1 1,-37-1-790,0-1 1,0 0 0,0 0-1,0-1 1,-1 0-1,10-4 1,5-4-6012</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1:05.312"/>
    </inkml:context>
    <inkml:brush xml:id="br0">
      <inkml:brushProperty name="width" value="0.025" units="cm"/>
      <inkml:brushProperty name="height" value="0.025" units="cm"/>
    </inkml:brush>
  </inkml:definitions>
  <inkml:trace contextRef="#ctx0" brushRef="#br0">298 0 15054,'0'0'8734,"-11"6"-7458,-80 49 474,80-48-1557,0 1 0,1 1 0,0-1 0,0 2 0,1 0 0,0 0 0,-7 11 0,15-20-186,0 0 0,0 0 0,1 0 0,-1 0 1,0 0-1,1 0 0,-1 0 0,1 0 1,-1 0-1,1 0 0,-1 0 0,1 0 0,0 0 1,0 0-1,-1 1 0,1-1 0,0 0 1,0 0-1,0 0 0,0 0 0,0 0 1,1 1-1,-1-1 0,0 0 0,0 0 0,1 0 1,-1 0-1,1 0 0,-1 0 0,1 0 1,-1 0-1,1 0 0,0 0 0,-1 0 0,1 0 1,0 0-1,0-1 0,0 1 0,0 0 1,0 0-1,0-1 0,0 1 0,0-1 1,0 1-1,0-1 0,0 1 0,0-1 0,0 1 1,0-1-1,0 0 0,0 0 0,0 0 1,2 0-1,10 2-41,-1-1-1,1-1 1,0 0 0,13-2-1,-6 1-162,31-2-82,-27 1 263,46 1 1,-68 1 25,-1 0-1,0 1 0,0-1 1,1 0-1,-1 0 0,0 0 1,0 1-1,1-1 0,-1 1 1,0-1-1,0 1 0,0-1 1,0 1-1,0 0 0,0 0 1,0-1-1,0 1 0,0 0 1,0 0-1,0 0 0,0 0 1,-1 0-1,1 0 0,0 0 1,0 2-1,0-1 21,-1 0 0,1 1 0,-1-1 0,0 0 0,0 1 0,0-1 0,0 0 0,0 1 0,-1-1 0,1 0 0,-1 1 0,-1 3 0,0 1 90,-1 0 1,-1 0-1,1 0 1,-1-1-1,0 1 0,0-1 1,-9 9-1,-4 1-23,-1-2 0,0 1 0,-1-2 0,-1-1 0,0 0 0,-1-1 0,-22 8 0,-24 0-3808,-3-11-5621,25-7-5664</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1:06.984"/>
    </inkml:context>
    <inkml:brush xml:id="br0">
      <inkml:brushProperty name="width" value="0.025" units="cm"/>
      <inkml:brushProperty name="height" value="0.025" units="cm"/>
    </inkml:brush>
  </inkml:definitions>
  <inkml:trace contextRef="#ctx0" brushRef="#br0">340 2084 11435,'0'0'3982,"14"-4"-3224,450-88 1104,-38 8-1503,1584-319 4173,-1125 240-2783,-12-45 528,-814 191-2264,550-184 1458,-595 196-1510,-1-2 0,0 1 0,-1-2 0,0 1 0,0-2 0,0 0 0,-1 0 0,10-12 0,-15 15-1,-1-1 0,0 0-1,0-1 1,0 1 0,-1-1-1,0 0 1,-1 0-1,0-1 1,0 1 0,0 0-1,-1-1 1,-1 0 0,0 0-1,1-11 1,-1-49-45,-2 1 0,-11-72 0,6 103 64,-1 0 1,-2 1-1,-1 0 0,-2 0 1,-23-47-1,29 72 13,-1 0 0,0 1 0,0 0 0,-1 0 0,0 0 1,-1 1-1,0 0 0,0 1 0,-1 0 0,0 0 0,0 1 0,-1 1 0,0-1 0,0 2 0,-1-1 1,0 2-1,0 0 0,0 0 0,0 1 0,0 0 0,-1 1 0,1 1 0,-1 0 0,-12 1 0,-24 2-46,0 3-1,-85 20 1,-36 5-39,-321-20 187,297-13-60,-1178 46-39,581 57-3,191-13-5,-294-55 62,544-31-45,302 0-27,-89 14-1,117-12 4,1 2 0,-1 0 0,1 1 0,0 1-1,1 1 1,0 1 0,-19 11 0,33-17 5,0 1-1,1-1 1,-1 0 0,1 1-1,0 0 1,0 0 0,1 0-1,-1 0 1,1 0 0,0 1-1,0-1 1,0 1 0,1-1-1,-1 1 1,1 0 0,0-1 0,1 1-1,-1 0 1,1 0 0,0 0-1,0 6 1,2 15-7,1 1 0,11 46 0,-4-24 30,15 237 18,-4-39 411,-14-198-222,2 0 0,2-1 0,19 50 1,26 33-954,-37-91-1984,-1 1-4399</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7T06:29:16.698"/>
    </inkml:context>
    <inkml:brush xml:id="br0">
      <inkml:brushProperty name="width" value="0.025" units="cm"/>
      <inkml:brushProperty name="height" value="0.025" units="cm"/>
    </inkml:brush>
  </inkml:definitions>
  <inkml:trace contextRef="#ctx0" brushRef="#br0">0 95 3043,'0'0'7111,"8"-10"-4117,-2 3-2665,34-41 2642,-37 45-2666,0 0-1,0 0 1,1 1 0,-1-1-1,1 1 1,0 0-1,-1 0 1,1 0 0,0 1-1,0-1 1,0 1-1,0 0 1,0 0 0,9-1-1,-12 3-288,0-1-1,0 0 1,1 0 0,-1 1-1,0-1 1,0 1-1,0-1 1,0 1-1,0-1 1,0 1 0,0 0-1,0 0 1,0-1-1,0 1 1,0 0-1,0 0 1,0 0 0,-1 0-1,1 0 1,0 0-1,-1 0 1,1 0-1,0 0 1,0 2 0,11 37-37,-7-23 63,30 123-86,-25-92-644,23 67 1,-26-97-457,1-1 0,0 1 0,22 30 0,-21-35-2406,-5-7-998</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0:03.741"/>
    </inkml:context>
    <inkml:brush xml:id="br0">
      <inkml:brushProperty name="width" value="0.025" units="cm"/>
      <inkml:brushProperty name="height" value="0.025" units="cm"/>
    </inkml:brush>
  </inkml:definitions>
  <inkml:trace contextRef="#ctx0" brushRef="#br0">69 1 6598,'0'0'8157,"11"0"-5984,6 0-1505,0 1 0,0 1 0,-1 1 0,18 4 1,-29-6-619,0 0 1,0 1-1,0 0 1,0 0 0,0 0-1,-1 0 1,1 1 0,-1 0-1,1 0 1,-1 0 0,0 1-1,0-1 1,-1 1 0,1 0-1,-1 0 1,0 0 0,0 0-1,0 1 1,0-1 0,2 7-1,-2 0-27,-1 0 0,0 0-1,-1 0 1,0 0 0,0 0 0,-1 0-1,-1 0 1,0 0 0,-1 0 0,0 0-1,0 0 1,-1 0 0,0-1 0,-1 1-1,-9 15 1,0 1-53,-2-2 0,-1 0 0,0 0 0,-35 37 0,39-50-722,0 0 0,-1-1 1,0 0-1,-25 16 0,-10-2-4223</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3:10.268"/>
    </inkml:context>
    <inkml:brush xml:id="br0">
      <inkml:brushProperty name="width" value="0.025" units="cm"/>
      <inkml:brushProperty name="height" value="0.025" units="cm"/>
    </inkml:brush>
  </inkml:definitions>
  <inkml:trace contextRef="#ctx0" brushRef="#br0">13885 1622 5125,'0'0'6096,"8"-2"-6186,32-4 109,0 1 1,54 2 0,29-3 1,432-4 1118,-349 13-650,279 7 863,579-18-1060,-201-31-230,-369 23-33,1865-15 72,-1285 33 46,17 0-22,36 11-82,-1043-14-23,0-5 1,0-2-1,-1-5 0,0-3 1,-1-3-1,-1-5 0,-1-2 0,-2-5 1,135-71-1,-195 91-7,0 0 1,-1-1-1,0-1 1,-1 0-1,27-30 1,-35 33 3,0 0 1,-1-1 0,0 0 0,-1 0 0,0-1 0,-1 0 0,-1 0 0,1 0 0,-2 0 0,4-24 0,0-20-13,-3 0 0,-2 0 1,-11-104-1,7 140-88,-2 0 1,0 1-1,-1-1 0,-1 1 0,-1 1 1,-1-1-1,0 1 0,-2 0 1,0 1-1,0 0 0,-2 1 1,0 0-1,-1 1 0,0 0 0,-27-21 1,13 15-80,-1 1 1,-1 2-1,0 1 1,-1 2 0,-1 0-1,-1 2 1,0 2-1,-47-12 1,-65-7 280,-1 5 0,-221-8 1,-299 30 471,323 7-707,-801-65 116,-118-34 374,-938 112-755,1033-3 228,-1261-5 126,1880 6 25,-84-1-145,-1944 38 280,2209-32-183,-1207 38-477,863-55 376,-801-8 559,238-33-483,617-7 151,-186-6 24,-512 78-25,847-15-65,-176 12 513,553-11-459,1 5 0,1 5 1,-155 50-1,229-56-61,1-1-38,-88 39 0,129-49 7,-1 0 0,1 1-1,0 1 1,1 0 0,-1 0 0,2 1 0,-1 1 0,1 0 0,1 0 0,0 1 0,0 0 0,-7 13-1,11-13-10,0 0 0,1 0-1,1 0 1,0 0 0,0 1-1,1-1 1,1 1-1,0 0 1,0-1 0,1 1-1,1 0 1,3 20-1,-2-17-26,2 0 0,-1-1 0,2 0-1,0 0 1,1 0 0,0-1 0,1 0 0,0 0-1,16 20 1,18 11 48,2-2 0,1-2 0,80 55 0,6 5 31,-78-58-12,1-2 0,2-3-1,1-2 1,2-3-1,1-2 1,2-3-1,1-2 1,94 23 0,267 32 57,7-35-20,132 20 36,-421-41-22,68 11-54,300 14 1,236-79 1,-125 18 22,1 44-7,135-21-11,0-54-67,297-12 58,-470 29 5,389-54 0,-116 7 0,-381 39 29,168-8 91,129 31-103,2 36 21,61 0-50,-635-21 1,-1 9 1,313 59-1,-263-15 11,-51-9 0,308 33 0,-283-76-2692,-191-5 1759,34 0-4154</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5:46.933"/>
    </inkml:context>
    <inkml:brush xml:id="br0">
      <inkml:brushProperty name="width" value="0.025" units="cm"/>
      <inkml:brushProperty name="height" value="0.025" units="cm"/>
    </inkml:brush>
  </inkml:definitions>
  <inkml:trace contextRef="#ctx0" brushRef="#br0">0 445 5765,'12'-5'6764,"85"-29"-5096,112-23-1,121-10-1842,-60 13 58,129-24 227,725-45-1,596 96 574,-612 116-426,-468-24 159,-451-50-120,886 91 710,9 33-579,3-54 294,525-113-609,-514-5 860,-344-21-887,-10-65 220,-723 116-265,-15 2-42,0 1 0,0-1 0,0 0 0,0 0 0,0-1-1,-1 0 1,1 0 0,7-3 0,-12-7-2907,-5 1-2718</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0:31.758"/>
    </inkml:context>
    <inkml:brush xml:id="br0">
      <inkml:brushProperty name="width" value="0.025" units="cm"/>
      <inkml:brushProperty name="height" value="0.025" units="cm"/>
    </inkml:brush>
  </inkml:definitions>
  <inkml:trace contextRef="#ctx0" brushRef="#br0">69 98 7847,'0'0'379,"-8"5"1816,1-1-1347,-21 11 171,3-10 4598,24-5-4165,35 10 1714,17 3-2855,1-3 0,0-2 0,0-2-1,1-2 1,0-2 0,0-3 0,104-16 0,-44-1-502,0 5 0,1 5 0,0 5 0,221 22 0,-310-15 153,-38-3 219,-45-5-95,-319-15-179,174 13 186,108 1 85,-107 11 0,165-3 175,0 2 1,0 2 0,1 2-1,0 1 1,-67 28-1,82-24-169,21-13-185,0-1 0,0 0 0,0 1 0,0-1-1,0 0 1,0 1 0,1-1 0,-1 0 0,0 0-1,0 1 1,0-1 0,0 0 0,1 0 0,-1 1-1,0-1 1,0 0 0,0 0 0,1 0 0,-1 1-1,0-1 1,0 0 0,1 0 0,-1 0 0,0 0-1,1 0 1,-1 1 0,0-1 0,1 0 0,-1 0 0,0 0-1,0 0 1,1 0 0,-1 0 0,0 0 0,1 0-1,-1 0 1,1 0 0,52-2-84,23-12 138,101-31 0,-63 14-10,57-9-555,201-20-1,-97 43-3087,1 31-5137,-215-8 1541</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1:46.963"/>
    </inkml:context>
    <inkml:brush xml:id="br0">
      <inkml:brushProperty name="width" value="0.025" units="cm"/>
      <inkml:brushProperty name="height" value="0.025" units="cm"/>
    </inkml:brush>
  </inkml:definitions>
  <inkml:trace contextRef="#ctx0" brushRef="#br0">146 0 6854,'0'0'246,"-10"3"1185,-1 1-1060,-1 0 1,1 1-1,0 0 1,0 0-1,1 1 1,0 1-1,0 0 0,0 0 1,1 1-1,0 0 1,-8 10-1,16-17-310,1-1 0,0 1-1,-1-1 1,1 1 0,-1-1 0,1 1-1,0-1 1,0 1 0,-1 0 0,1-1-1,0 1 1,0 0 0,0-1-1,0 1 1,-1 0 0,1-1 0,0 1-1,0-1 1,0 1 0,0 0-1,1-1 1,-1 1 0,0 0 0,0-1-1,0 1 1,0 0 0,1-1 0,-1 1-1,0-1 1,1 1 0,-1 0-1,1 0 1,24 9 1326,40-7-106,-57-3-1212,171-12 1708,0 0-1077,65 2-506,-139 4-43,0 3-1,121 14 1,342 17 122,-234-20-109,-272-3-37,-26-2-61,0-2-1,43-3 1,-67 1-42,0-1 0,0 0 0,1-1 0,-1-1 0,-1 0 0,1-1 0,-1 0 0,0 0 0,0-1 0,12-9 0,-2-2 301,-22 14 250,-14 7-402,-20 8-161,0-2 0,-1-1 0,-1-2 0,-46 4 0,-155-2-245,137-8 48,-1097 48 361,936-45 344,210-7-414,0-3 0,-101-23 0,141 26-78,1 0 0,-1 1 0,-21-1 0,33 4-50,0 0-1,0 0 0,0 0 0,1-1 0,-1 1 0,0 0 0,1 0 0,-1 0 1,1-1-1,-1 1 0,1 0 0,-1 0 0,1-1 0,-1 1 0,1 0 0,0-1 1,-1 1-1,1-1 0,0 1 0,1 0 0,6 2 0,0 0 1,1 0-1,0-1 1,-1 0-1,1-1 0,0 0 1,13 0-1,69-4 78,-69 1-62,248-36 172,-117 13-154,62 0-1216,1 10 0,391 21 0,-165 47-2980,-399-48 3806,81 2 0,-375-20 2120,-590-4 47,483 14-641,295 7-661,-1 2 0,1 3 0,-97 27 0,59-6 771,91-27-3619,18-6 1350,0-1 1,0 0-1,0 0 0,0 0 1,14-12-1,16-15-6077</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1:57.738"/>
    </inkml:context>
    <inkml:brush xml:id="br0">
      <inkml:brushProperty name="width" value="0.025" units="cm"/>
      <inkml:brushProperty name="height" value="0.025" units="cm"/>
    </inkml:brush>
  </inkml:definitions>
  <inkml:trace contextRef="#ctx0" brushRef="#br0">1016 123 32,'-1'0'392,"-1"0"0,0-1 0,1 1 0,-1 0 0,0-1-1,0 1 1,1-1 0,-1 1 0,1-1 0,-1 0 0,1 0 0,-1 1 0,1-1 0,-1 0 0,1-1 0,0 1-1,-3-2 1,3 2-312,0-1 0,-1 1 0,1 0 0,-1 0 0,1 0 0,-1 0 0,1 0 0,-1 0 0,0 0 0,0 0 0,1 1 0,-1-1 0,0 0 0,0 1 0,0 0 0,0-1-1,-3 1 1,-39-2 159,-73-13 0,5 0 138,84 12 22,25 1-362,18 2-500,42 0 2641,-101-15-336,13 5-1342,0 1 0,-1 2 0,-1 1 0,1 1 0,-1 2 0,0 1 0,1 2 0,-49 6 0,75-5-489,0 0-1,0 0 1,1 1 0,-1 0-1,0 0 1,1 1 0,-1-1 0,1 1-1,0 0 1,0 1 0,0-1-1,0 1 1,0 0 0,1 0 0,0 1-1,0-1 1,-7 11 0,-3 6-34,1 1 0,-20 46 0,22-43 91,-12 33-23,3 1-1,-17 78 1,19-67-19,-5 11-37,-15 63 138,34-126-125,1 2 0,1-1 0,1 0 0,1 0 0,3 31 0,0-39 3,0 0-1,0 0 1,1 0-1,1 0 0,0-1 1,0 1-1,1-1 0,0-1 1,1 1-1,0-1 1,15 14-1,-10-10-1,1-1 1,0 0-1,1-2 1,1 1-1,-1-2 1,2 0-1,16 8 0,-7-9 21,0-2-1,0 0 0,0-2 0,1 0 0,-1-2 0,1-1 0,0-1 1,31-4-1,-42 1-7,-1-1 1,0-1-1,0 0 1,0 0-1,-1-1 1,0-1-1,0 0 1,-1-1-1,19-15 1,12-6 10,212-127 21,-248 150-6,-1-1 1,0 0 0,0-1-1,0 0 1,-1 0 0,0 0-1,-1 0 1,1-1-1,-2 0 1,1 0 0,2-11-1,-3 10-19,1-6 162,0-1 1,-1 0 0,-1 1-1,-1-1 1,0 0 0,-4-32-1,3-32 272,14-1-25,-14 66-291,0 0-1,-2 0 1,1-1-1,-2 1 1,0 1-1,-1-1 1,-1 0-1,-9-19 1,10 26-138,-1 1 1,0 0 0,0 1-1,0-1 1,-1 1 0,-1 0 0,1 1-1,-1-1 1,0 1 0,0 1 0,-1-1-1,0 1 1,0 1 0,0-1 0,-15-5-1,22 10-74,-1 0-1,1-1 1,0 1-1,0 0 0,0-1 1,0 1-1,0-1 1,0 1-1,0-1 0,0 0 1,0 1-1,0-1 1,0 0-1,0 0 0,0 0 1,0 0-1,1 0 1,-1 0-1,0 0 0,1 0 1,-1 0-1,0 0 1,1 0-1,0 0 0,-1-1 1,1-1-297,1 1 0,-1 0 0,1 0 0,0 0-1,-1 1 1,1-1 0,0 0 0,0 0 0,1 0 0,-1 1 0,0-1 0,0 0 0,4-2 0,20-21-4496</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06.599"/>
    </inkml:context>
    <inkml:brush xml:id="br0">
      <inkml:brushProperty name="width" value="0.025" units="cm"/>
      <inkml:brushProperty name="height" value="0.025" units="cm"/>
    </inkml:brush>
  </inkml:definitions>
  <inkml:trace contextRef="#ctx0" brushRef="#br0">2938 339 8520,'0'0'2157,"-10"-9"-1890,0-1-173,-1 1 0,0 0 1,0 1-1,-1 0 0,0 1 1,-1 0-1,0 1 0,-22-7 0,-34-4 140,-84-8 0,-35-7 436,-655-133 2415,756 157-3054,0 4 0,0 3 0,0 4 0,0 4 0,1 3 1,0 5-1,1 3 0,1 4 0,1 3 0,-86 39 0,125-43-21,1 2 0,1 2 0,1 2 1,1 1-1,2 2 0,0 2 0,3 1 0,0 2 1,3 1-1,-44 63 0,68-86 7,0 0 0,2 1 1,0 0-1,0 1 0,1-1 1,1 1-1,1 0 0,0 0 0,0 0 1,2 0-1,0 1 0,1-1 1,0 1-1,1-1 0,1 0 0,1 0 1,0 0-1,0 0 0,2 0 1,11 27-1,19 44 76,3-2 0,54 87 1,-73-141-82,1-1 0,2-1 0,0 0 0,2-2 1,1-1-1,1-1 0,1-1 0,52 34 1,-17-23 29,2-2 1,1-3 0,2-3 0,81 21 0,285 44 74,65-19-59,-339-57-36,183-6-1,-292-12-10,0-3 0,0-1-1,68-21 1,140-56 294,-246 80-269,37-13 114,-1-3 0,0-2-1,-2-1 1,65-46 0,-88 53-191,-1-2 0,-1-1 1,-1 0-1,0-2 0,-2 0 1,0-1-1,-1-1 0,-2 0 1,24-48-1,-25 42 77,-3 0 0,0-1 1,-2 0-1,-1-1 0,-1 0 0,-2 0 0,2-37 1,-6 48 25,-2 0 1,0 0 0,-1 0 0,-1 0-1,-1 1 1,0-1 0,-2 1-1,0 0 1,-1 0 0,-1 1 0,-1 0-1,-15-23 1,-4 0 149,-3 2 0,-1 2 0,-1 0 0,-2 3 0,-2 1 0,-75-53 0,19 27-575,-199-92 0,110 64-2888,97 39-865</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26.089"/>
    </inkml:context>
    <inkml:brush xml:id="br0">
      <inkml:brushProperty name="width" value="0.025" units="cm"/>
      <inkml:brushProperty name="height" value="0.025" units="cm"/>
    </inkml:brush>
  </inkml:definitions>
  <inkml:trace contextRef="#ctx0" brushRef="#br0">31 134 4965,'-9'20'14463,"9"-20"-14238,-1 1-1,1-1 0,0 0 1,-1 1-1,1-1 0,0 1 1,-1-1-1,1 0 0,-1 1 0,1-1 1,-1 0-1,1 0 0,-1 1 1,1-1-1,-1 0 0,1 0 0,-1 0 1,1 0-1,-1 0 0,1 0 1,-1 1-1,1-1 0,-1 0 1,1-1-1,-1 1 0,0 0 0,1 0 1,-1 0-1,1 0 0,-1 0 1,1 0-1,-1-1 0,1 1 0,-1 0 1,1 0-1,-1-1 0,1 1 1,0 0-1,-1-1 0,0-2-93,1-1 1,-1 1-1,1 0 0,0-1 1,0 1-1,0 0 0,1 0 0,-1-1 1,1 1-1,0 0 0,0 0 0,0 0 1,0 0-1,0 0 0,1 0 0,2-5 1,-1 4-117,0 1 1,0 0-1,0 0 0,1 0 1,-1 0-1,1 0 1,-1 1-1,1-1 1,0 1-1,0 0 1,0 0-1,0 1 1,0-1-1,1 1 1,-1 0-1,0 0 1,5 0-1,-7 1-14,0-1 0,0 1 0,0 1 0,0-1-1,0 0 1,0 0 0,0 1 0,-1-1 0,1 1 0,0-1 0,0 1 0,0 0 0,-1 0-1,1 0 1,-1 0 0,1 0 0,0 0 0,-1 0 0,0 1 0,1-1 0,-1 0 0,0 1 0,0-1-1,1 1 1,-1 0 0,-1-1 0,1 1 0,0 0 0,0-1 0,0 1 0,-1 0 0,1 0-1,-1 0 1,0 0 0,1 0 0,-1-1 0,0 1 0,0 0 0,0 0 0,-1 3 0,-4 44 562,-23 96 0,44-223-316,-8 43-135,-1 0 0,-2 0-1,1-42 1,-6 76-112,0 1 0,1 0 0,-1-1 0,0 1 0,0-1 0,0 1 0,0-1 0,0 1 0,0-1 0,0 1 0,0 0 0,0-1 0,0 1 0,0-1 0,0 1 0,0-1 0,0 1 0,-1 0 0,1-1 0,0 1 0,0-1 0,0 1 0,-1 0 0,1-1 0,0 1 0,0 0 0,-1-1 0,1 1 0,0 0 0,-1-1 0,1 1 0,-1 0 0,1 0 0,0-1 0,-1 1 0,1 0 0,-1 0 0,1 0 0,0 0 0,-1-1 0,1 1 0,-1 0 0,1 0 0,-1 0 0,1 0 0,0 0 0,-2 0 0,1 1 0,1-1 0,-1 1 0,0-1 0,0 1 0,1-1 0,-1 1 0,0-1 0,1 1 0,-1 0 0,0 0 0,1-1 0,-1 1 0,1 0 0,-1 0 0,1 0 0,0-1 0,-1 1 0,1 0 0,0 0 0,-1 0 0,1 0 0,0 1 0,0-1 0,0 0 0,0 0 0,0 0 0,0 0 0,0 0 0,0 0 0,0 0 0,0 0 0,0 0 0,1 1 0,-1-1 0,0 0 0,1 0 0,-1 0 0,1-1 0,-1 1 0,1 0 0,0 0 0,-1 0 0,1 0 0,0 0 0,0-1 0,-1 1 0,1 0 0,0-1 0,0 1 0,0 0 0,1 0 0,2 0 0,-1 0 0,0 0 0,1 0 0,-1 0 0,1-1 0,0 1 0,-1-1 0,1 0 0,3 0 0,7-1 0,-1-1 0,1-1 0,24-7 0,-11 3-1117,-23 6 246,1 0 1,0 0-1,-1 0 0,1-1 0,-1 1 0,0-1 0,0 0 0,1-1 1,-1 1-1,0-1 0,-1 1 0,1-1 0,4-5 0,9-15-15192</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50.678"/>
    </inkml:context>
    <inkml:brush xml:id="br0">
      <inkml:brushProperty name="width" value="0.025" units="cm"/>
      <inkml:brushProperty name="height" value="0.025" units="cm"/>
      <inkml:brushProperty name="color" value="#E71224"/>
    </inkml:brush>
  </inkml:definitions>
  <inkml:trace contextRef="#ctx0" brushRef="#br0">5638 459 10314,'0'-1'218,"0"0"0,0-1-1,0 1 1,0 0 0,0-1 0,0 1 0,0 0 0,-1-1 0,1 1 0,-1 0-1,1-1 1,-1 1 0,1 0 0,-1 0 0,0 0 0,1-1 0,-1 1 0,0 0-1,0 0 1,0 0 0,0 0 0,-1-1 0,-29-5 1654,12 4-1815,-246-70 793,52 12 254,-15-1-1430,-30-7 353,152 51 45,-141-7 0,11 3-163,-435-38 155,375 51-50,-570-12-28,643 27 14,-1 9 0,-353 70 0,364-45-301,-357 92 794,526-117-439,0 1 1,-63 36-1,89-42-120,1 0 1,0 2-1,1 0 1,0 0-1,1 2 1,1 0-1,0 0 1,-17 25-1,26-33 48,2 1 1,-1 0-1,1 0 0,0 1 1,0-1-1,1 1 0,0-1 0,1 1 1,-1 0-1,2-1 0,-1 1 1,1 0-1,0 0 0,0 0 0,1 0 1,0-1-1,1 1 0,0 0 1,0-1-1,0 1 0,1-1 0,0 0 1,1 0-1,-1 0 0,1 0 1,7 8-1,0 1 22,1-1 0,1 0 0,1-1 0,0 0 0,0-1 0,1-1 0,1 0 0,0-1 0,27 13 0,3-3 34,1-2 0,1-2-1,68 14 1,156 18 24,-114-23-56,1133 121 261,3-101 11,-332-16-145,-821-26-99,-1-5 0,212-30 0,188-29 1156,-503 58-1170,0-1 1,-1-2-1,0-1 0,0-2 1,60-22-1,-85 26 13,0-1 0,-1-1 0,1 0 0,-2 0 0,1-1 0,-1-1 0,0 1 0,0-1 0,10-13 0,-14 13 52,1 1-1,-2-1 0,1 0 1,-1-1-1,-1 1 1,1 0-1,-1-1 0,-1 0 1,0 0-1,0 0 0,-1 0 1,0 0-1,0-15 1,-2 8-78,-1 0 0,-1 0 0,0 1 0,-2-1 0,1 1 0,-2 0 0,0 0 0,-1 1-1,0-1 1,-1 1 0,-1 1 0,-18-24 0,-12-8 13,-2 1 0,-48-41-1,42 46-928,-80-50 0,-21-17-3385,106 69-3687</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57.379"/>
    </inkml:context>
    <inkml:brush xml:id="br0">
      <inkml:brushProperty name="width" value="0.025" units="cm"/>
      <inkml:brushProperty name="height" value="0.025" units="cm"/>
      <inkml:brushProperty name="color" value="#E71224"/>
    </inkml:brush>
  </inkml:definitions>
  <inkml:trace contextRef="#ctx0" brushRef="#br0">4830 117 4805,'1'0'269,"-1"0"0,1 0 0,0 0 0,0 0 0,0 0 0,0 0 0,0 0 0,0 0 0,0 0 0,0-1 0,0 1 0,0 0 0,0-1 0,-1 1 0,1 0 0,0-1 0,0 1 0,0-1 0,-1 0 1,1 1-1,0-1 0,0 1 0,-1-1 0,1 0 0,-1 0 0,1 1 0,-1-1 0,1 0 0,0-1 0,-1 1-41,0 1-1,0-1 1,0 1-1,0-1 1,0 1-1,0-1 1,-1 1-1,1-1 1,0 1-1,0-1 1,0 1-1,-1-1 1,1 1-1,0-1 1,0 1-1,-1-1 1,1 1-1,0 0 1,-1-1-1,1 1 1,-1 0-1,1-1 1,0 1-1,-1 0 1,0-1-1,-14-4 499,-61-3 1053,-107 3 1,12 1-1319,-67-14-235,-397-15 760,219 56-1072,311-15 137,-155-8-1,105-3-23,116 6-29,1 1 0,0 2-1,1 2 1,0 2-1,-56 21 1,52-17 7,-1-1 0,-1-1 0,-78 9 0,-514 43 1,431-41-7,-491 5-4,675-27-7,1 0 0,-1 1 1,0 2-1,1-1 0,0 2 0,0 1 0,0 0 1,-30 16-1,0 5-31,-81 60 0,127-85 43,-16 11-4,1 0 0,1 2 0,-30 30 1,42-39 1,0 1 1,1 0-1,0-1 1,0 2-1,0-1 1,1 0-1,0 1 1,1-1-1,-1 1 1,2 0-1,-1 0 1,1 0-1,0 0 1,1 12-1,-1-17 10,1 1 1,0-1-1,0 0 0,1 1 0,-1-1 0,1 1 0,-1-1 0,1 0 1,0 0-1,0 1 0,1-1 0,-1 0 0,1 0 0,-1 0 1,1 0-1,0-1 0,0 1 0,0 0 0,1-1 0,-1 1 1,1-1-1,-1 0 0,1 0 0,0 0 0,-1 0 0,1 0 0,0-1 1,0 1-1,1-1 0,-1 0 0,0 0 0,0 0 0,1 0 1,-1-1-1,4 1 0,119 26 70,72 20 63,-174-39-67,-1-2 1,1-1-1,0-1 1,0-1-1,1-2 1,27 0 0,-4-5 112,0-1 0,53-14 0,-11 5-149,2 4-1,0 3 1,104 8-1,-5-2-5,-148-2-18,-1-2 0,62-16 0,-76 13-9,0 2 0,0 0-1,1 2 1,0 2 0,0 0 0,0 2-1,54 6 1,-83-6-5,60 13 23,0-2 0,108 3 0,-20-15-6,163 3 14,-176 13 15,-74-7 1,67 1-1,-21-8-11,144 19 0,-144-10 23,1-5 0,123-11 0,-151 3 115,-60 3-178,317-23 363,-289 17-216,-1-3 0,0-2-1,0-1 1,88-38 0,-53 6 614,122-83 0,-196 121-736,16-9 69,-2-1 0,32-29 0,-46 37-36,0-1 0,-1 0 0,0 0 0,-1-1-1,0 1 1,-1-1 0,0-1 0,0 1 0,3-13 0,-4 12-37,0-1 1,-1 0-1,-1 0 1,0 0-1,-1 0 1,0 0-1,-1-1 1,0 1-1,-1 0 1,0 0-1,-1-1 1,0 1-1,-1 1 1,-6-17-1,4 18-21,0 0-1,0 1 1,-1-1-1,0 1 1,-1 1-1,0-1 1,0 1 0,-1 0-1,0 1 1,0 0-1,-1 0 1,0 1-1,0 0 1,0 0-1,-1 1 1,-12-4-1,5 3-550,0 1 0,0 1-1,0 0 1,0 1 0,-1 1-1,-29 1 1,-13-3-6968,41 1-1482</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4:03.235"/>
    </inkml:context>
    <inkml:brush xml:id="br0">
      <inkml:brushProperty name="width" value="0.025" units="cm"/>
      <inkml:brushProperty name="height" value="0.025" units="cm"/>
    </inkml:brush>
  </inkml:definitions>
  <inkml:trace contextRef="#ctx0" brushRef="#br0">39 110 3812,'0'0'7746,"-5"1"-6593,3-1-943,1 1 1,-1-1-1,0 1 1,0 0 0,1 0-1,-1-1 1,1 1-1,-1 0 1,1 0 0,-1 1-1,1-1 1,-1 0-1,1 0 1,0 1 0,0-1-1,0 1 1,0-1-1,0 1 1,0-1 0,0 1-1,0-1 1,1 1-1,-1 0 1,0 0 0,1-1-1,0 1 1,-1 0-1,1 0 1,0 0 0,0-1-1,0 1 1,0 0-1,0 0 1,0 0 0,1 0-1,-1-1 1,1 1-1,-1 0 1,2 2 0,-2-3-141,1-1 0,-1 1 0,1 0 0,-1-1 0,1 1 0,-1 0 0,1-1 0,-1 1 0,1 0 0,-1-1 0,1 1 1,0-1-1,0 0 0,-1 1 0,1-1 0,0 1 0,0-1 0,-1 0 0,1 1 0,0-1 0,0 0 0,0 0 0,-1 0 0,1 0 0,0 0 1,0 0-1,0 0 0,-1 0 0,1 0 0,0 0 0,0 0 0,0 0 0,0-1 0,-1 1 0,1 0 0,0-1 0,1 0 0,27-15 2083,-22 10-1953,-1 0 1,-1 0-1,1-1 0,-1 0 1,0 1-1,0-2 0,-1 1 1,0-1-1,-1 1 0,1-1 1,-2 0-1,1 0 0,-1-1 1,0 1-1,0 0 0,0-16 1,-2 24-183,0-1 0,0 0 0,-1 0 0,1 0 0,0 0 1,0 0-1,0 0 0,-1 1 0,1-1 0,0 0 0,-1 0 0,1 0 1,-1 1-1,1-1 0,-1 0 0,1 1 0,-1-1 0,0 0 0,1 1 0,-1-1 1,0 1-1,1-1 0,-1 1 0,0-1 0,0 1 0,1-1 0,-1 1 1,0 0-1,0-1 0,0 1 0,0 0 0,0 0 0,1 0 0,-1 0 0,0 0 1,0 0-1,0 0 0,0 0 0,0 0 0,0 0 0,1 0 0,-1 0 1,0 1-1,-1 0 0,-1-1-32,1 1 1,-1 0 0,1-1 0,-1 1-1,1 0 1,0 0 0,-1 1-1,1-1 1,0 0 0,0 1 0,0 0-1,0-1 1,0 1 0,0 0-1,-1 2 1,-2 8-3,0-1-1,2 1 1,-1 0-1,1 0 1,1 0-1,0 0 1,1 0-1,0 0 1,1 1-1,2 20 1,-2-32-16,1 1 0,-1 0 1,1-1-1,-1 1 0,1-1 1,0 1-1,-1-1 0,1 1 1,0-1-1,0 0 1,0 1-1,0-1 0,0 0 1,0 0-1,0 0 0,1 0 1,-1 0-1,0 0 0,1 0 1,-1 0-1,0 0 1,1 0-1,-1-1 0,1 1 1,-1-1-1,1 1 0,0-1 1,-1 0-1,1 1 0,0-1 1,-1 0-1,1 0 1,-1 0-1,1 0 0,0 0 1,2-1-1,2 0-207,0 0-1,-1 0 1,1 0-1,0-1 1,-1 0-1,1 0 1,-1 0-1,11-6 1,45-44-7641,-30 21-410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0:04.284"/>
    </inkml:context>
    <inkml:brush xml:id="br0">
      <inkml:brushProperty name="width" value="0.025" units="cm"/>
      <inkml:brushProperty name="height" value="0.025" units="cm"/>
    </inkml:brush>
  </inkml:definitions>
  <inkml:trace contextRef="#ctx0" brushRef="#br0">290 0 11627,'-8'2'-85,"-3"1"183,1 1 0,-1 0 0,1 1 0,0 0 0,1 1 0,-1-1 0,1 2 0,0-1 0,1 2 0,-11 9 0,6-2 300,0 0 0,1 1 0,1 0 0,0 1 0,-11 25 0,6-7 205,2 1 0,2 1 0,1 1 0,2-1 0,-7 64 0,13-80-541,1-1 1,2 1-1,0-1 1,1 0-1,1 1 1,1-1-1,7 27 1,-7-39-262,-1 0 0,2-1 0,-1 1-1,1-1 1,1 0 0,-1 0 0,1 0 0,10 11 0,-9-13-323,0 0 1,0 0-1,1 0 0,0-1 0,0 0 1,0 0-1,0 0 0,0-1 0,1 0 1,10 2-1,30 4-3962</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5:49.542"/>
    </inkml:context>
    <inkml:brush xml:id="br0">
      <inkml:brushProperty name="width" value="0.025" units="cm"/>
      <inkml:brushProperty name="height" value="0.025" units="cm"/>
    </inkml:brush>
  </inkml:definitions>
  <inkml:trace contextRef="#ctx0" brushRef="#br0">21 144 3107,'0'0'8098,"3"-9"-5754,1 0-2028,13-31 1816,-7-4 3956,-10 43-5426,0 10 454,-2 20-819,-1 0 0,-1-1 1,-14 48-1,10-48-26,2 0 0,1 1 1,-3 49-1,8-77-251,0-1 0,0 1 1,0 0-1,0 0 1,0-1-1,0 1 0,0 0 1,1 0-1,-1-1 0,0 1 1,1 0-1,-1-1 1,0 1-1,1 0 0,-1-1 1,1 1-1,-1-1 0,1 1 1,-1-1-1,1 1 0,-1-1 1,1 1-1,0-1 1,-1 1-1,1-1 0,-1 0 1,1 1-1,0-1 0,0 0 1,-1 0-1,1 1 1,0-1-1,0 0 0,-1 0 1,1 0-1,0 0 0,0 0 1,-1 0-1,1 0 0,0 0 1,0 0-1,-1 0 1,1-1-1,0 1 0,-1 0 1,1 0-1,0-1 0,1 0 1,38-18 1095,17-23-596,-2-3 0,-1-3 0,-3-2 0,47-58 0,-40 43-339,-45 54 32,-12 11-376,-1 0 0,0 0 0,0-1 0,1 1 0,-1 0 0,0 0 0,1 0 0,-1 0 0,0-1 1,1 1-1,-1 0 0,0 0 0,1 0 0,-1 0 0,1 0 0,-1 0 0,0 0 0,1 0 0,-1 0 0,0 0 0,1 0 0,-1 0 0,0 1 0,1-1 0,-1 0 0,0 0 0,1 0 0,-1 0 0,0 0 0,1 1 0,-1-1 0,0 0 0,1 1 0,-1 0-328,0 0 0,0 0 0,0 0 1,0 0-1,0 0 0,0 1 0,0-1 0,0 0 0,0 0 0,0 0 0,-1 0 0,1 0 0,-1 0 0,1 0 1,-1 0-1,1 0 0,-1 0 0,1 0 0,-1 0 0,0 0 0,1 0 0,-1 0 0,0-1 0,-1 2 0,-14 13-6086</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5:49.913"/>
    </inkml:context>
    <inkml:brush xml:id="br0">
      <inkml:brushProperty name="width" value="0.025" units="cm"/>
      <inkml:brushProperty name="height" value="0.025" units="cm"/>
    </inkml:brush>
  </inkml:definitions>
  <inkml:trace contextRef="#ctx0" brushRef="#br0">1 1 10218,'0'0'8968,"3"54"-7078,13-37-224,2 2-353,4 2-224,-2 4-609,1-2-384,-3 1-64,4-5-768,0-3-1571,-8-7-1504,2-9-3076</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5:50.349"/>
    </inkml:context>
    <inkml:brush xml:id="br0">
      <inkml:brushProperty name="width" value="0.025" units="cm"/>
      <inkml:brushProperty name="height" value="0.025" units="cm"/>
    </inkml:brush>
  </inkml:definitions>
  <inkml:trace contextRef="#ctx0" brushRef="#br0">0 7 11499,'0'0'12919,"10"0"-11515,205-2 1507,-63-3-3740,-148 5 595,29 3-2383,-33-3 2415,1 0 1,0 0 0,-1 0-1,1 0 1,-1 1 0,1-1-1,0 0 1,-1 0 0,1 0 0,-1 1-1,1-1 1,-1 0 0,1 1-1,-1-1 1,1 1 0,-1-1-1,1 0 1,-1 1 0,0-1-1,1 1 1,-1-1 0,0 1 0,1-1-1,-1 1 1,0-1 0,0 1-1,1 0 1,-1-1 0,0 1-1,0-1 1,0 1 0,0 0-1,0-1 1,0 1 0,0-1 0,0 1-1,0 0 1,0-1 0,0 1-1,0-1 1,0 1 0,-1 0-1,1-1 1,0 2 0,-8 8-5479</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5:50.693"/>
    </inkml:context>
    <inkml:brush xml:id="br0">
      <inkml:brushProperty name="width" value="0.025" units="cm"/>
      <inkml:brushProperty name="height" value="0.025" units="cm"/>
    </inkml:brush>
  </inkml:definitions>
  <inkml:trace contextRef="#ctx0" brushRef="#br0">0 18 12908,'0'0'8232,"69"5"-6054,-29-5-1121,3-4-961,4 0-192,-1-1-1537,-1 1-1571,-5-1-4066</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5:51.063"/>
    </inkml:context>
    <inkml:brush xml:id="br0">
      <inkml:brushProperty name="width" value="0.025" units="cm"/>
      <inkml:brushProperty name="height" value="0.025" units="cm"/>
    </inkml:brush>
  </inkml:definitions>
  <inkml:trace contextRef="#ctx0" brushRef="#br0">0 281 15983,'0'0'5926,"9"-2"-4218,3-1-1398,-1-1 0,1-1 0,-1 1 0,0-2-1,-1 0 1,1 0 0,-1-1 0,0 0 0,-1-1 0,10-10 0,92-102 579,-89 94-660,-8 6-101,17-18 27,-32 65-657,-21 72 651,15-78-289,2 1 0,0-1 1,2 1-1,-2 28 0,5-49 65,0 0-1,0 0 1,1 0-1,-1 0 1,0 0-1,1 0 1,-1 0-1,1 0 0,-1 0 1,1 0-1,0 0 1,-1 0-1,1 0 1,0 0-1,-1-1 1,1 1-1,0 0 1,0 0-1,0-1 1,0 1-1,0-1 1,0 1-1,0-1 0,0 1 1,0-1-1,0 0 1,0 1-1,0-1 1,0 0-1,0 0 1,0 0-1,0 0 1,0 0-1,1 0 1,-1 0-1,2 0 1,44-9-3318,-35 4 1473,0-1 1,0 0-1,-1-1 0,21-17 1,13-11-5571</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5:51.391"/>
    </inkml:context>
    <inkml:brush xml:id="br0">
      <inkml:brushProperty name="width" value="0.025" units="cm"/>
      <inkml:brushProperty name="height" value="0.025" units="cm"/>
    </inkml:brush>
  </inkml:definitions>
  <inkml:trace contextRef="#ctx0" brushRef="#br0">153 1 15599,'0'0'2365,"-7"10"-449,-13 14-941,-57 79 1900,70-93-2700,1 0 1,0 1-1,0 0 1,1 0-1,1 1 1,0-1-1,0 1 1,-2 16-1,6-27-172,0 1 0,-1-1 0,1 1 0,0 0 0,0-1 0,1 1 0,-1-1-1,0 1 1,0 0 0,1-1 0,-1 1 0,1-1 0,-1 1 0,1-1 0,0 0-1,0 1 1,-1-1 0,1 1 0,0-1 0,0 0 0,0 0 0,1 0 0,-1 0 0,1 1-1,1 0 44,0-1 0,-1 0 0,1 0 0,0 0 0,0 0 0,0 0 0,0-1 0,0 1 0,-1-1 0,1 0 0,0 1 0,4-2 0,2 0 133,1 0-1,0 0 1,-1-1-1,0-1 1,1 0-1,-1 0 1,12-7-1,-7 2 33,-1 0 0,-1-1 0,1-1 1,-1 0-1,12-15 0,-19 21-105,0-1 1,-1-1 0,0 1-1,0-1 1,-1 0 0,1 0-1,-1 0 1,0 0 0,-1 0 0,0-1-1,0 1 1,0-1 0,-1 1-1,2-11 1,-4 16-110,1 0 1,0 0-1,-1 0 1,1 0-1,-1 0 1,1 0-1,-1 0 1,0 1-1,1-1 1,-1 0-1,0 0 1,1 0-1,-1 1 1,0-1-1,0 0 1,0 1-1,0-1 0,0 1 1,1-1-1,-1 1 1,0 0-1,0-1 1,0 1-1,0 0 1,0-1-1,-1 1 1,1 0-1,0 0 1,0 0-1,0 0 1,0 0-1,0 0 1,0 0-1,0 1 0,0-1 1,0 0-1,0 0 1,0 1-1,-1 0 1,-42 12-367,11 6-845,14-4-2558,25-19-1916,4 1 2971,5-3 221,18-11-3798</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5:51.781"/>
    </inkml:context>
    <inkml:brush xml:id="br0">
      <inkml:brushProperty name="width" value="0.025" units="cm"/>
      <inkml:brushProperty name="height" value="0.025" units="cm"/>
    </inkml:brush>
  </inkml:definitions>
  <inkml:trace contextRef="#ctx0" brushRef="#br0">220 1 4452,'0'0'8963,"-14"10"-4500,-23 16-2802,14-12-575,0 2 0,1 1 1,0 1-1,2 1 0,-25 28 1,44-46-1084,-1 1 0,1-1 0,0 1 0,0-1 1,0 1-1,0 0 0,0 0 0,0-1 0,1 1 1,-1 0-1,0 0 0,1 0 0,0 0 0,-1 0 0,1-1 1,0 1-1,0 0 0,0 0 0,0 0 0,0 0 1,0 0-1,1 0 0,-1 0 0,1 0 0,0 2 1,1-2 29,0 0 0,0 0 1,0 0-1,0 0 1,0-1-1,1 1 1,-1-1-1,0 0 1,1 1-1,-1-1 1,1 0-1,-1 0 1,1-1-1,0 1 1,4 0-1,12 2 234,0-2-1,1 0 1,32-3-1,-52 2-263,14-1 123,-1-1 0,1-1 0,-1 0 1,0-1-1,24-11 0,-33 14-27,-1 0 0,0 0 0,1-1 0,-1 0 1,0 0-1,0 0 0,0 0 0,0 0 0,0 0 0,-1-1 0,1 0 0,0 1 0,-1-1 0,0 0 0,0 0 0,0 0 0,0 0 1,0-1-1,-1 1 0,0 0 0,1-1 0,-1 1 0,0-1 0,-1 1 0,1-1 0,0-6 0,-2 7-80,-1-1-1,1 1 1,-1-1 0,1 1-1,-1 0 1,0-1 0,0 1-1,-1 0 1,1 0 0,0 1-1,-1-1 1,0 0 0,0 1-1,0 0 1,0 0 0,0 0-1,0 0 1,0 0 0,-1 0-1,1 1 1,-1 0 0,1-1-1,-1 1 1,0 1 0,-4-2-1,-10-2-68,0 1-1,0 0 1,-33 0-1,7 10-76,43-7 76,1 0-1,-1 0 0,0 0 1,0 0-1,1 0 0,-1 0 1,0 0-1,0 1 0,1-1 1,-1 0-1,0 1 0,1-1 0,-1 0 1,0 1-1,1-1 0,-1 0 1,1 1-1,-1-1 0,1 1 1,-1 0-1,1-1 0,-1 1 1,1-1-1,-1 1 0,1 0 0,0-1 1,-1 1-1,1 0 0,0-1 1,0 1-1,-1 0 0,1-1 1,0 1-1,0 0 0,0 0 1,0-1-1,0 1 0,0 0 1,0-1-1,0 1 0,0 0 0,0 0 1,0-1-1,1 1 0,-1 0 1,0-1-1,1 1 0,-1 0 1,0-1-1,1 1 0,-1 0 1,0-1-1,1 1 0,-1-1 0,1 1 1,0-1-1,-1 1 0,1 0 1,3 2-476,0 0 0,0-1 0,0 1 0,0-1 0,1 0 0,-1 0 1,0 0-1,1-1 0,7 2 0,26 4-6077,6-4-6219</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5:52.184"/>
    </inkml:context>
    <inkml:brush xml:id="br0">
      <inkml:brushProperty name="width" value="0.025" units="cm"/>
      <inkml:brushProperty name="height" value="0.025" units="cm"/>
    </inkml:brush>
  </inkml:definitions>
  <inkml:trace contextRef="#ctx0" brushRef="#br0">131 17 13229,'0'0'4105,"-10"-1"-2450,7 0-1563,0 0 1,0 1 0,0-1 0,0 1-1,0 0 1,0 0 0,0 0 0,0 1-1,0-1 1,0 1 0,0 0 0,0-1-1,0 1 1,0 0 0,0 1 0,1-1-1,-1 1 1,0-1 0,1 1 0,-1 0-1,1 0 1,0 0 0,-1 0 0,1 0 0,0 0-1,0 1 1,1-1 0,-1 1 0,0-1-1,1 1 1,-2 3 0,-3 5 166,1-1 0,0 1 1,1 0-1,0 0 1,0 0-1,1 0 0,1 1 1,0 0-1,0-1 0,2 1 1,-1 14-1,2-24-213,-1-1 1,0 0-1,0 1 0,1-1 1,-1 0-1,1 0 0,-1 1 1,1-1-1,0 0 0,-1 0 1,1 0-1,0 0 0,0 0 1,0 0-1,0 0 0,0 0 1,0 0-1,0 0 0,0-1 1,0 1-1,0 0 0,0-1 1,3 2-1,-1-1 95,1 0 0,0 0 0,-1-1 0,1 1 0,0-1 0,0 0 0,-1 0 0,7-1 0,-2 0 89,0 0-1,0-1 1,0 0-1,-1-1 1,1 1-1,-1-1 1,13-8-1,-14 7-121,-1-1 0,0 0 0,0-1-1,0 1 1,-1-1 0,1 0 0,-1 0-1,-1 0 1,1-1 0,-1 1 0,0-1 0,-1 0-1,0 0 1,0 0 0,0 0 0,1-11-1,-3 15-123,0-1 0,1 1-1,-1-1 1,-1 0 0,1 1-1,0-1 1,-1 1 0,0-1-1,0 1 1,0-1 0,0 1-1,0 0 1,-1 0 0,0-1-1,1 1 1,-1 0 0,0 0-1,-1 1 1,1-1 0,0 0-1,-1 1 1,1-1 0,-1 1-1,0 0 1,0 0 0,0 0-1,0 0 1,0 0 0,-1 1-1,1 0 1,0-1 0,-1 1-1,1 0 1,-1 1 0,-4-2-1,5 2-124,0-1 1,0 1-1,0 0 0,-1 0 0,1 0 0,0 0 0,0 1 1,0-1-1,0 1 0,0 0 0,0 0 0,0 0 1,0 0-1,0 1 0,0-1 0,0 1 0,1-1 0,-1 1 1,0 0-1,1 0 0,0 0 0,-1 1 0,1-1 1,0 0-1,0 1 0,0 0 0,-2 3 0,-4 24-3995,13 4-3560,6-17-108</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5:52.906"/>
    </inkml:context>
    <inkml:brush xml:id="br0">
      <inkml:brushProperty name="width" value="0.025" units="cm"/>
      <inkml:brushProperty name="height" value="0.025" units="cm"/>
    </inkml:brush>
  </inkml:definitions>
  <inkml:trace contextRef="#ctx0" brushRef="#br0">276 1 9705,'0'0'13549,"-8"9"-12684,-49 54 262,-89 75 1,90-86-906,47-42-3425,19-20-2787,4-10-971</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5:53.843"/>
    </inkml:context>
    <inkml:brush xml:id="br0">
      <inkml:brushProperty name="width" value="0.025" units="cm"/>
      <inkml:brushProperty name="height" value="0.025" units="cm"/>
    </inkml:brush>
  </inkml:definitions>
  <inkml:trace contextRef="#ctx0" brushRef="#br0">160 93 7976,'9'-5'2407,"154"-77"10816,-159 77-7963,-19 7-4258,-27 9-1333,15 0 361,1 0 0,0 1-1,1 2 1,0 1 0,1 1-1,1 0 1,1 2 0,-38 38-1,58-53-20,0-1-1,0 0 1,0 0 0,1 1-1,-1-1 1,0 1 0,1-1-1,0 1 1,0 0-1,0-1 1,0 1 0,0 0-1,0 0 1,1 0 0,0 0-1,-1 0 1,1 0-1,0 3 1,1-4-2,0 0-1,-1 0 0,1 0 1,0 0-1,0 0 1,0 0-1,1-1 0,-1 1 1,0 0-1,1-1 1,-1 1-1,1 0 1,0-1-1,-1 0 0,1 1 1,0-1-1,0 0 1,3 1-1,6 3 24,0-1 1,1-1-1,-1 0 0,1-1 1,0 0-1,-1 0 0,17-1 1,17-1-51,69-8 1,-88 4-1857,52-15 0,-77 19 1823,8-5-2451,-8-4-4436,-6 2 1074</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0:04.786"/>
    </inkml:context>
    <inkml:brush xml:id="br0">
      <inkml:brushProperty name="width" value="0.025" units="cm"/>
      <inkml:brushProperty name="height" value="0.025" units="cm"/>
    </inkml:brush>
  </inkml:definitions>
  <inkml:trace contextRef="#ctx0" brushRef="#br0">0 1 7015,'0'0'3267,"51"24"-385,-17-2-287,5 6-1506,5 10-448,-14 5 159,-6 9-255,-4 8-65,-19 5-223,-1 4-65,-21 6-32,-4 1 0,-8-3-96,-7-4-32,-5-9-961,-3-9-4516</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5:54.202"/>
    </inkml:context>
    <inkml:brush xml:id="br0">
      <inkml:brushProperty name="width" value="0.025" units="cm"/>
      <inkml:brushProperty name="height" value="0.025" units="cm"/>
    </inkml:brush>
  </inkml:definitions>
  <inkml:trace contextRef="#ctx0" brushRef="#br0">119 52 6983,'-10'-2'1521,"-15"-5"-568,-24-7 2324,14 7 4958,40 7-5568,15 1-2072,51 4 1511,116-6 1,68-22-2832,-236 21 488,7 0-890,-18 2-1535,-37 8-10461</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5:54.547"/>
    </inkml:context>
    <inkml:brush xml:id="br0">
      <inkml:brushProperty name="width" value="0.025" units="cm"/>
      <inkml:brushProperty name="height" value="0.025" units="cm"/>
    </inkml:brush>
  </inkml:definitions>
  <inkml:trace contextRef="#ctx0" brushRef="#br0">0 21 9577,'0'0'11275,"53"1"-8841,-5-8-288,10 0-608,3 2-385,-3 2-673,-4 3-448,-6 0-128,-6 0-961,5 1-1505,-8 3-2339,6-4-6534</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31.389"/>
    </inkml:context>
    <inkml:brush xml:id="br0">
      <inkml:brushProperty name="width" value="0.025" units="cm"/>
      <inkml:brushProperty name="height" value="0.025" units="cm"/>
    </inkml:brush>
  </inkml:definitions>
  <inkml:trace contextRef="#ctx0" brushRef="#br0">80 2 3683,'0'0'7997,"-8"0"-4383,-26-1-1287,32 1-2059,0 0 0,0 0 0,1-1 0,-1 1 0,0 0 0,0 0 0,1 1 0,-1-1 0,0 0 0,0 1 0,1-1 0,-1 1 0,0-1 0,1 1 0,-1 0 0,1 0 0,-1-1 0,1 1 0,-1 1 0,-1 0 0,3-1-209,1 0 0,-1-1 1,1 1-1,-1 0 0,1-1 1,-1 1-1,1-1 0,-1 1 1,1-1-1,0 1 0,-1-1 1,1 0-1,0 1 0,-1-1 0,1 0 1,0 1-1,0-1 0,-1 0 1,1 0-1,0 0 0,0 0 1,-1 0-1,1 0 0,0 0 1,0 0-1,0 0 0,0 0 1,32 0 701,-25-1-333,15 1-1051,125-1 3143,-105-1-6659,-8-2-6538,-54 8 6465</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31.765"/>
    </inkml:context>
    <inkml:brush xml:id="br0">
      <inkml:brushProperty name="width" value="0.025" units="cm"/>
      <inkml:brushProperty name="height" value="0.025" units="cm"/>
    </inkml:brush>
  </inkml:definitions>
  <inkml:trace contextRef="#ctx0" brushRef="#br0">0 0 8808,'0'0'12652,"79"41"-12043,-33-45-481,-5-4-64,-1 3-769,-6 2-1569,-4 1-1858,-10 0-768</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32.089"/>
    </inkml:context>
    <inkml:brush xml:id="br0">
      <inkml:brushProperty name="width" value="0.025" units="cm"/>
      <inkml:brushProperty name="height" value="0.025" units="cm"/>
    </inkml:brush>
  </inkml:definitions>
  <inkml:trace contextRef="#ctx0" brushRef="#br0">29 0 9865,'0'0'4682,"10"2"-3353,52 8 870,-27-5-1326,57 15 0,-91-20-846,1 0 0,-1 1 0,0-1 0,0 1-1,0-1 1,1 1 0,-1-1 0,0 1-1,0 0 1,0-1 0,0 1 0,0 0-1,-1 0 1,1 0 0,0 0 0,0 0 0,0 0-1,-1 0 1,1 0 0,0 0 0,-1 0-1,1 0 1,-1 1 0,0-1 0,1 0 0,-1 0-1,0 0 1,0 1 0,1-1 0,-1 0-1,0 0 1,0 1 0,-1-1 0,1 0 0,0 0-1,0 1 1,-1-1 0,1 0 0,0 0-1,-1 0 1,1 1 0,-1-1 0,1 0-1,-1 0 1,-1 2 0,-3 5 297,-1-1 0,1 1-1,-1-1 1,-13 12 0,-64 52 681,11-11-1522,28-17-3484,39-38-1801</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32.665"/>
    </inkml:context>
    <inkml:brush xml:id="br0">
      <inkml:brushProperty name="width" value="0.025" units="cm"/>
      <inkml:brushProperty name="height" value="0.025" units="cm"/>
    </inkml:brush>
  </inkml:definitions>
  <inkml:trace contextRef="#ctx0" brushRef="#br0">177 109 6086,'0'0'5376,"2"-9"-3156,-1 3-1920,7-47 3832,-8 51-3956,1 1 1,-1-1-1,0 1 1,0 0-1,0-1 1,0 1-1,0-1 1,-1 1-1,1-1 1,0 1-1,-1-1 0,1 1 1,-1 0-1,1-1 1,-1 1-1,0 0 1,0 0-1,1-1 1,-1 1-1,0 0 1,0 0-1,0 0 0,0 0 1,0 0-1,-1 0 1,1 0-1,0 0 1,0 1-1,-1-1 1,1 0-1,0 1 1,-1-1-1,-1 0 0,-3 1-108,0 0 0,1 0 0,-1 1 0,0 0 0,1 0 0,-1 0 0,1 0 0,-1 1 0,1 0 0,-1 0 0,1 1 0,0-1 0,0 1-1,0 0 1,1 1 0,-1-1 0,1 1 0,0 0 0,0 0 0,-7 8 0,6-5-86,-1 0-1,1 0 1,1 0-1,0 1 1,0 0 0,0 0-1,1 0 1,0 0 0,0 0-1,1 1 1,0-1-1,1 1 1,-1 12 0,2-21 16,0 1 1,0 0-1,0 0 1,0-1-1,0 1 1,0 0-1,0-1 1,0 1-1,0 0 1,0 0-1,1-1 1,-1 1-1,0 0 1,1-1-1,-1 1 1,0-1-1,1 1 1,-1 0-1,1-1 1,-1 1-1,1-1 1,-1 1-1,1-1 1,-1 1 0,1-1-1,-1 0 1,1 1-1,0-1 1,-1 0-1,1 1 1,0-1-1,-1 0 1,2 1-1,28-6 80,-21 1-17,0-1 0,0 1-1,0-2 1,10-7 0,-2 0 123,-1-2 0,-1 0 0,0-1 0,-1-1 0,0 0 1,-2-1-1,13-24 0,-33 59-187,1 1-1,1 0 1,0-1 0,1 2-1,1-1 1,0 1 0,0 22-1,3-39-17,1 0 0,0-1 0,0 1 0,0 0-1,0 0 1,0 0 0,0 0 0,1-1 0,-1 1-1,1 0 1,-1 0 0,1-1 0,0 1 0,-1 0-1,1-1 1,0 1 0,0-1 0,0 1 0,0-1-1,0 1 1,1-1 0,-1 0 0,0 1 0,1-1 0,-1 0-1,1 0 1,-1 0 0,1 0 0,-1 0 0,1-1-1,0 1 1,-1 0 0,1-1 0,0 1 0,0-1-1,-1 0 1,1 1 0,0-1 0,0 0 0,0 0-1,-1 0 1,1 0 0,0-1 0,0 1 0,0 0-1,-1-1 1,1 1 0,3-2 0,4-1-870,1-1 1,-1 0-1,0 0 1,0 0-1,0-1 1,-1-1-1,15-11 1,6-12-5708</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33.102"/>
    </inkml:context>
    <inkml:brush xml:id="br0">
      <inkml:brushProperty name="width" value="0.025" units="cm"/>
      <inkml:brushProperty name="height" value="0.025" units="cm"/>
    </inkml:brush>
  </inkml:definitions>
  <inkml:trace contextRef="#ctx0" brushRef="#br0">119 55 10410,'0'0'3208,"1"-8"91,4-25-433,-2 20-379,-4 31-1460,-18 154-279,7-86-30,1 90-1,10-186-851,-1 1 0,1 0 0,-1 0 0,-1 0 0,0 0 0,0 1 0,-1-1 0,-7-12 0,-44-63-363,110 82 593,13-6-2383,-51 4 791,0-1 0,-1-1 0,1 0 1,-1-1-1,-1-1 0,1 0 0,17-13 1,-2-3-5723</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33.758"/>
    </inkml:context>
    <inkml:brush xml:id="br0">
      <inkml:brushProperty name="width" value="0.025" units="cm"/>
      <inkml:brushProperty name="height" value="0.025" units="cm"/>
    </inkml:brush>
  </inkml:definitions>
  <inkml:trace contextRef="#ctx0" brushRef="#br0">100 1 7847,'0'0'14782,"-9"11"-14312,-2 4-138,0 1 0,2 0-1,0 0 1,0 1 0,2 0 0,-10 31-1,11-13 111,1 0-1,-1 67 0,7-170-750,3 71 291,-1-1 0,0 1 0,0-1 0,1 0 0,-1 0 0,1 0 0,0-1 0,-1 1 1,1-1-1,0 0 0,0 0 0,0 0 0,0-1 0,0 1 0,0-1 0,0 0 0,0 0 0,0-1 0,6 0 1,-5 1 20,0-1 1,-1 0 0,1 0-1,0 0 1,0 0 0,-1-1-1,1 0 1,-1 0 0,1 0 0,-1 0-1,0-1 1,0 1 0,0-1-1,0 0 1,5-6 0,1-11 112,-10 19-115,0 1-1,0 0 1,0 0 0,0-1-1,0 1 1,0 0 0,0 0-1,0 0 1,0-1-1,-1 1 1,1 0 0,0 0-1,0 0 1,0-1 0,0 1-1,0 0 1,0 0 0,0 0-1,-1 0 1,1-1 0,0 1-1,0 0 1,0 0 0,0 0-1,-1 0 1,1 0-1,0 0 1,0 0 0,0 0-1,-1-1 1,1 1 0,0 0-1,0 0 1,-1 0 0,1 0-1,0 0 1,0 0 0,0 0-1,-1 0 1,1 0-1,0 0 1,0 0 0,0 1-1,-1-1 1,-1 0-10,-1 1 0,1 0-1,0 1 1,-1-1 0,1 0 0,0 1-1,0-1 1,0 1 0,0-1 0,0 1-1,0 0 1,1 0 0,-4 4 0,-19 37 11,17-16 12,7-27-14,0 1 1,0-1-1,0 1 1,0 0-1,0-1 1,1 1-1,-1-1 1,0 1-1,0-1 1,0 1-1,1 0 1,-1-1-1,0 1 1,0-1-1,1 1 1,-1-1-1,1 1 1,-1-1-1,0 0 0,1 1 1,-1-1-1,1 1 1,-1-1-1,1 0 1,-1 0-1,1 1 1,-1-1-1,1 0 1,-1 0-1,1 1 1,0-1-1,0 0 1,16 2 26,-1 0-1,1-2 1,26-1 0,-29 0-130,-1 0 0,0 1 0,1 1 1,-1 0-1,0 0 0,1 1 0,17 6 0,-30-8 162,-1 0-1,1 0 1,-1 1-1,0-1 0,1-1 1,-1 1-1,1 0 0,-1 0 1,0 0-1,1 0 1,-1 0-1,0 0 0,1 0 1,-1 0-1,1-1 1,-1 1-1,0 0 0,1 0 1,-1 0-1,0-1 0,0 1 1,1 0-1,-1-1 1,0 1-1,0 0 0,1 0 1,-1-1-1,0 1 1,0-1-1,0 1 0,1 0 1,-1-1-1,0 1 0,0 0 1,0-1-1,0 1 1,0-1-1,0 1 0,0 0 1,0-1-1,0 1 1,0-1-1,0 1 0,1-34 783,-11-34-145,9 67-704,1 0 0,-1 0 1,1-1-1,0 1 1,-1 0-1,1-1 1,0 1-1,0 0 0,0-1 1,0 1-1,0 0 1,0 0-1,0-1 1,0 1-1,1 0 0,-1-1 1,1 0-1,15 7-1725,16 7-76,24-7-5792,-25-5-1693</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34.699"/>
    </inkml:context>
    <inkml:brush xml:id="br0">
      <inkml:brushProperty name="width" value="0.025" units="cm"/>
      <inkml:brushProperty name="height" value="0.025" units="cm"/>
    </inkml:brush>
  </inkml:definitions>
  <inkml:trace contextRef="#ctx0" brushRef="#br0">120 85 3523,'7'-8'4099,"-5"6"-3341,1 0 0,0-1 1,-1 1-1,0-1 1,1 0-1,-1 1 0,0-1 1,-1 0-1,1 0 1,0 0-1,-1-1 0,1 1 1,-1 0-1,0 0 1,0-1-1,-1 1 0,1-1 1,-1 1-1,1-7 1,-2 9-657,0 0 1,0 0 0,0 0-1,1 1 1,-1-1 0,0 0 0,0 1-1,0-1 1,0 1 0,0-1-1,0 1 1,0-1 0,0 1 0,-1-1-1,1 1 1,0 0 0,0 0-1,0 0 1,0 0 0,0 0 0,-1 0-1,1 0 1,0 0 0,-1 0-1,-32 5 331,27-2-424,1 1 0,-1 0-1,1 0 1,0 0 0,0 1 0,1 0 0,-1 0 0,1 0 0,0 1 0,0 0 0,1 0 0,0 0-1,0 0 1,0 1 0,1 0 0,0 0 0,0 0 0,1 0 0,0 0 0,-2 13 0,4-19-3,1-1 1,-1 1-1,1 0 1,0 0-1,-1-1 1,1 1-1,0 0 1,0-1-1,0 1 1,-1-1 0,1 1-1,0-1 1,0 1-1,0-1 1,0 1-1,0-1 1,0 0-1,0 0 1,0 0 0,0 1-1,0-1 1,0 0-1,0 0 1,0 0-1,0 0 1,0-1-1,0 1 1,0 0-1,0 0 1,0-1 0,0 1-1,0 0 1,1-2-1,40-10 434,5-15-254,-37 21-181,0-1 1,1 1-1,-1 1 1,1 0-1,0 0 0,0 1 1,22-5-1,-32 9-11,-1 0 1,1 0-1,0 0 0,-1 0 1,1 0-1,-1 0 0,1 0 1,0 1-1,-1-1 0,1 0 1,-1 0-1,1 0 0,-1 1 1,1-1-1,0 0 0,-1 0 1,1 1-1,-1-1 0,0 1 0,1-1 1,-1 0-1,1 1 0,-1-1 1,0 1-1,1-1 0,-1 1 1,0-1-1,1 1 0,-1-1 1,0 1-1,0 0 0,1 0 1,-1 26 16,-15 25 133,15-52-140,0 0 0,0 0 0,0 1 0,-1-1 0,1 0 0,0 0 0,0 1 0,0-1 0,0 0 0,-1 1 0,1-1 1,0 0-1,0 1 0,0-1 0,0 0 0,0 1 0,0-1 0,0 0 0,0 1 0,0-1 0,0 0 0,0 1 0,0-1 0,0 0 0,1 1 0,-1-1 0,0 0 0,0 1 0,0-1 0,0 0 0,0 0 0,1 1 0,-1-1 0,0 0 0,0 0 0,1 1 1,-1-1-1,0 0 0,1 1 0,15-4 168,27-20 63,-34 18-227,1-1-17,0 1 1,0 1 0,0 0 0,0 0-1,1 1 1,0 0 0,0 1 0,0 0-1,0 0 1,14 1 0,-24 1 3,0 0 0,0 1 0,0-1 0,0 0 0,-1 0 0,1 1 1,0-1-1,0 0 0,0 1 0,0-1 0,0 1 0,0-1 0,-1 1 0,1 0 0,0-1 0,-1 1 0,1 0 1,0-1-1,-1 1 0,1 0 0,-1 0 0,1 0 0,-1 0 0,1-1 0,-1 1 0,1 0 0,-1 0 0,0 0 1,0 0-1,0 0 0,1 0 0,-1 2 0,-3 37 97,2-22-22,1-17 37,5-8-22,6-7-919,-5 13-2976,1 10-4000,-4-4 1270</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35.150"/>
    </inkml:context>
    <inkml:brush xml:id="br0">
      <inkml:brushProperty name="width" value="0.025" units="cm"/>
      <inkml:brushProperty name="height" value="0.025" units="cm"/>
    </inkml:brush>
  </inkml:definitions>
  <inkml:trace contextRef="#ctx0" brushRef="#br0">25 82 7655,'0'0'17419,"13"4"-16271,-6-2-1072,0-1 0,1 1-1,-1-1 1,0-1 0,1 1-1,-1-1 1,1 0 0,-1-1-1,1 0 1,-1 0 0,0 0-1,1-1 1,-1 0 0,0-1-1,0 0 1,7-4 0,-13 7-74,36-25 175,-36 24-166,1 0 0,-1 0 1,0 0-1,0 0 0,0 0 0,0 0 0,0 0 0,0 0 0,0 0 1,-1-1-1,1 1 0,0 0 0,-1 0 0,1-1 0,-1 1 0,1-1 1,-1 1-1,0 0 0,1-1 0,-1 1 0,0-1 0,0 1 1,0-1-1,0 1 0,0-1 0,-1-2 0,0 3-7,0 0 0,0 0 1,0 1-1,-1-1 0,1 0 0,0 0 0,-1 0 0,1 1 0,0-1 1,-1 1-1,1-1 0,-1 1 0,1 0 0,-1-1 0,1 1 0,-1 0 1,1 0-1,-1 0 0,1 0 0,-2 1 0,-34 2-86,26 1 84,0 1 0,0 1-1,0-1 1,0 2-1,1 0 1,0 0-1,0 1 1,1 0-1,0 0 1,1 1-1,0 1 1,0-1-1,-10 17 1,17-25-14,0 0 0,0 1 1,0-1-1,1 0 0,-1 1 0,0-1 1,1 0-1,-1 1 0,1-1 1,-1 1-1,1-1 0,-1 1 0,1-1 1,0 1-1,0-1 0,0 1 0,0-1 1,0 1-1,0-1 0,0 1 0,1-1 1,-1 1-1,1-1 0,-1 1 1,1-1-1,-1 0 0,1 1 0,0-1 1,-1 1-1,1-1 0,0 0 0,0 0 1,0 0-1,0 0 0,0 1 0,0-1 1,1-1-1,-1 1 0,0 0 1,0 0-1,1 0 0,-1-1 0,0 1 1,1 0-1,-1-1 0,1 1 0,-1-1 1,1 0-1,-1 0 0,3 1 0,11 1-402,0 0 0,0 0 0,1-2 0,16-1-1,-15 1-396,24 0-5029,3-1-4271</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2:35.232"/>
    </inkml:context>
    <inkml:brush xml:id="br0">
      <inkml:brushProperty name="width" value="0.025" units="cm"/>
      <inkml:brushProperty name="height" value="0.025" units="cm"/>
    </inkml:brush>
  </inkml:definitions>
  <inkml:trace contextRef="#ctx0" brushRef="#br0">0 288 8264,'0'0'710,"1"9"-673,3 18 30,1-1 0,1 1 0,16 41 0,-10-35 438,-2 1 0,8 48 0,-14-52-295,1-2 0,2 1-1,0 0 1,2-1 0,1-1 0,16 32-1,-21-50-159,1 1-1,0-1 1,1 0-1,0 0 1,0-1-1,1 0 1,0 0 0,13 10-1,-14-14-45,-1 0-1,1-1 1,0 0 0,0 0-1,0 0 1,0 0-1,0-1 1,0-1 0,1 1-1,-1-1 1,1 0 0,-1-1-1,14 0 1,-12-2 15,0 0 1,0 0-1,0-1 1,-1 1 0,1-2-1,-1 0 1,0 0-1,0 0 1,0-1-1,0 0 1,-1 0-1,0-1 1,0 0 0,8-10-1,8-9-92,-1-1 0,28-46 0,-8 3-432,54-120 0,17-85-562,-39 88 934,-59 160 120,-15 26-9,0 0-1,1-1 1,-1 1 0,0 0-1,1-1 1,-1 1 0,0 0 0,1-1-1,-1 1 1,1 0 0,-1 0 0,1-1-1,-1 1 1,1 0 0,-1 0 0,0 0-1,1 0 1,-1 0 0,1 0 0,-1 0-1,1 0 1,-1 0 0,1 0-1,-1 0 1,1 0 0,-1 0 0,1 0-1,2 2-72,-1 0-1,1 1 0,-1-1 0,0 1 0,0-1 0,0 1 0,0 0 0,0 0 0,0-1 1,1 5-1,1 1 159,2 2-225,-1-1 0,2-1 0,-1 1 0,1-1-1,0 0 1,1-1 0,15 12 0,27 9-2731</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03.798"/>
    </inkml:context>
    <inkml:brush xml:id="br0">
      <inkml:brushProperty name="width" value="0.025" units="cm"/>
      <inkml:brushProperty name="height" value="0.025" units="cm"/>
    </inkml:brush>
  </inkml:definitions>
  <inkml:trace contextRef="#ctx0" brushRef="#br0">51 0 9897,'0'0'17580,"-2"11"-17271,-14 37 103,9-30-31,1-1 0,1 1 0,1 0 1,0 0-1,1 0 0,0 22 1,3-38-374,1 0 0,0-1 0,0 1 1,-1 0-1,1 0 0,0 0 0,1-1 1,-1 1-1,0 0 0,0-1 0,1 1 1,-1-1-1,1 0 0,-1 1 1,1-1-1,0 0 0,-1 0 0,1 0 1,0 0-1,0 0 0,0-1 0,0 1 1,0 0-1,0-1 0,0 0 0,0 1 1,3-1-1,59 5-1489,-61-5 1178,1 0 0,-1-1 0,0 1 0,1-1 0,-1 0-1,0 1 1,0-2 0,1 1 0,-1 0 0,0-1 0,0 1-1,3-4 1,19-18-5338,-7 0-1870</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04.143"/>
    </inkml:context>
    <inkml:brush xml:id="br0">
      <inkml:brushProperty name="width" value="0.025" units="cm"/>
      <inkml:brushProperty name="height" value="0.025" units="cm"/>
    </inkml:brush>
  </inkml:definitions>
  <inkml:trace contextRef="#ctx0" brushRef="#br0">46 28 3523,'0'0'23126,"-45"-28"-23062,45 33-96,0 0-64,4 3-801,3-3-864,2 0-1090,0 1-3011</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04.795"/>
    </inkml:context>
    <inkml:brush xml:id="br0">
      <inkml:brushProperty name="width" value="0.025" units="cm"/>
      <inkml:brushProperty name="height" value="0.025" units="cm"/>
    </inkml:brush>
  </inkml:definitions>
  <inkml:trace contextRef="#ctx0" brushRef="#br0">1 1 5669,'0'0'17420,"9"4"-15851,14 3-856,0-1-1,1 0 1,0-2 0,0-1-1,45 0 1,42-2-1715,-67-1-3366,-43 0 4229,-1 0 1,0 0 0,0 0 0,0 0 0,0 0-1,0 0 1,1 0 0,-1 0 0,0 0 0,0 1-1,0-1 1,0 0 0,0 0 0,1 0 0,-1 0-1,0 0 1,0 0 0,0 0 0,0 0 0,1 0-1,-1 0 1,0 0 0,0 0 0,0-1 0,0 1-1,1 0 1,-1 0 0,0 0 0,0 0-1,0 0 1,0 0 0,0 0 0,1 0 0,-1 0-1,0-1 1,0 1 0,0 0 0,0 0 0,0 0-1,0 0 1,0 0 0,1 0 0,-1-1 0,0 1-1,0 0 1,0 0 0,0 0 0,0 0 0,0-1-1,0 1 1,0 0 0,0 0 0,0 0 0,0 0-1,0-1 1,0 1 0,0 0 0,0 0 0,0 0-1,0 0 1,0-1 0,-1 1 0,-3-5-5494</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05.154"/>
    </inkml:context>
    <inkml:brush xml:id="br0">
      <inkml:brushProperty name="width" value="0.025" units="cm"/>
      <inkml:brushProperty name="height" value="0.025" units="cm"/>
    </inkml:brush>
  </inkml:definitions>
  <inkml:trace contextRef="#ctx0" brushRef="#br0">0 0 12524,'0'0'10185,"58"18"-7462,-13-18-833,5 0-673,-3 0-608,2 0-417,-8 0-192,-6 0-224,-7 1-801,-6 6-1218,-9-3-2337,-8-4-3876</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07.083"/>
    </inkml:context>
    <inkml:brush xml:id="br0">
      <inkml:brushProperty name="width" value="0.025" units="cm"/>
      <inkml:brushProperty name="height" value="0.025" units="cm"/>
    </inkml:brush>
  </inkml:definitions>
  <inkml:trace contextRef="#ctx0" brushRef="#br0">40 1 13196,'0'0'12583,"2"8"-11990,-2 5-457,-1-1 1,1 0 0,-2 1 0,0-1-1,0 0 1,-1 0 0,-1 0-1,-6 16 1,-2 6 320,12-33-407,-1 1 0,0-1 1,1 1-1,-1-1 1,0 1-1,1-1 1,0 1-1,-1-1 1,1 1-1,0-1 1,0 1-1,0-1 1,0 1-1,0 0 1,0-1-1,0 1 1,0-1-1,1 1 1,-1-1-1,1 1 1,-1-1-1,1 1 0,-1-1 1,1 0-1,0 1 1,0-1-1,0 0 1,0 1-1,0-1 1,0 0-1,0 0 1,0 0-1,3 2 1,1-2 62,0 1 1,1-1-1,-1 0 0,1-1 1,-1 1-1,1-1 1,-1 0-1,7-1 0,8 0-20,-7 1-232,-1-1 0,0 0 0,1-1-1,-1 0 1,0-1 0,15-6 0,18-16-3532,-40 22 2510,0-1 1,-1 0-1,0 0 0,0-1 1,0 1-1,5-7 0,3-13-6835</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07.427"/>
    </inkml:context>
    <inkml:brush xml:id="br0">
      <inkml:brushProperty name="width" value="0.025" units="cm"/>
      <inkml:brushProperty name="height" value="0.025" units="cm"/>
    </inkml:brush>
  </inkml:definitions>
  <inkml:trace contextRef="#ctx0" brushRef="#br0">98 0 12139,'0'0'8008,"-43"71"-5862,32-36-384,4 3-513,-4 1-288,0 2-192,6-4-257,-1-7-256,3-6-224,3-7-32,0-6-32,0-5-448,7-5-673,0-1-1378,2 0-1216,2-10-2403</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07.801"/>
    </inkml:context>
    <inkml:brush xml:id="br0">
      <inkml:brushProperty name="width" value="0.025" units="cm"/>
      <inkml:brushProperty name="height" value="0.025" units="cm"/>
    </inkml:brush>
  </inkml:definitions>
  <inkml:trace contextRef="#ctx0" brushRef="#br0">223 1 14029,'0'0'12428,"-36"50"-11403,13-18-673,-9 5-288,3 2-64,4 0 64,-3-4-96,7-5 32,5-6 0,7-7-224,5-6-545,4-3-800,4-17-11051</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08.147"/>
    </inkml:context>
    <inkml:brush xml:id="br0">
      <inkml:brushProperty name="width" value="0.025" units="cm"/>
      <inkml:brushProperty name="height" value="0.025" units="cm"/>
    </inkml:brush>
  </inkml:definitions>
  <inkml:trace contextRef="#ctx0" brushRef="#br0">127 58 13036,'-8'-2'2157,"0"1"-1484,0-1 0,-1 1 0,1 1 0,0-1 1,-1 1-1,-14 2 0,21-1-605,0-1 1,-1 1 0,1 0 0,0 0 0,-1 0-1,1 0 1,0 1 0,0-1 0,0 0-1,0 1 1,0-1 0,0 1 0,0 0 0,1 0-1,-1 0 1,1 0 0,-1 0 0,1 0-1,0 0 1,0 0 0,-1 0 0,2 1 0,-1-1-1,0 0 1,0 1 0,1-1 0,-1 1 0,1-1-1,0 1 1,0 4 0,0-6 26,0 1 0,0 0-1,0-1 1,1 1 0,-1 0 0,0-1 0,1 1 0,-1-1-1,1 1 1,0-1 0,-1 1 0,1-1 0,0 1 0,0-1-1,0 0 1,0 1 0,0-1 0,0 0 0,0 0 0,1 0 0,-1 0-1,0 0 1,1 0 0,-1 0 0,1 0 0,-1-1 0,1 1-1,-1 0 1,1-1 0,-1 1 0,1-1 0,0 0 0,-1 0-1,1 1 1,-1-1 0,1 0 0,0 0 0,-1-1 0,1 1-1,2-1 1,4 1 42,-1-1 0,1 0 0,-1 0-1,1-1 1,-1 0 0,0 0 0,0-1 0,7-3-1,-4 0 17,0-1 1,-1 1-1,0-2 0,13-12 0,-21 18-113,1 1 1,0 0-1,-1-1 0,0 1 1,1-1-1,-1 1 0,0-1 1,0 0-1,0 1 0,0-1 1,0 0-1,0 0 1,0 0-1,0 0 0,-1 0 1,1 0-1,-1 0 0,0 0 1,0 0-1,1 0 0,-1 0 1,0 0-1,-1 0 0,1 0 1,0 0-1,-1 0 1,1 0-1,-1 0 0,1 0 1,-1 0-1,0 0 0,0 0 1,0 1-1,-2-4 0,1 3-38,0 1-1,0-1 0,0 0 0,-1 1 0,1 0 1,-1-1-1,1 1 0,-1 0 0,1 0 0,-1 0 1,0 1-1,1-1 0,-1 1 0,0-1 0,1 1 1,-1 0-1,0 0 0,0 0 0,1 0 0,-1 1 1,0-1-1,0 1 0,1 0 0,-5 1 0,1 0-170,1 0-1,0 1 0,0-1 0,0 1 1,0 0-1,1 0 0,-1 0 0,1 1 1,0 0-1,0 0 0,-5 5 0,6-4-247,0 0 0,-1 1 1,2-1-1,-1 1 0,1 0 0,-1 0 0,0 7 0,-3 43-6508,6-31 1037</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08.491"/>
    </inkml:context>
    <inkml:brush xml:id="br0">
      <inkml:brushProperty name="width" value="0.025" units="cm"/>
      <inkml:brushProperty name="height" value="0.025" units="cm"/>
    </inkml:brush>
  </inkml:definitions>
  <inkml:trace contextRef="#ctx0" brushRef="#br0">119 1 11659,'0'0'3780,"-8"6"-1271,-5 5-1633,1 0 0,0 1 0,1 1 0,-16 22 0,23-29-607,-1 0-1,2 0 1,-1 0 0,1 1 0,0-1-1,0 1 1,1 0 0,0 0 0,0 0-1,0 0 1,1 0 0,0 0 0,1 0-1,0 1 1,1 11 0,-1-18-211,0 1 0,1 0 0,0 0 0,-1-1 0,1 1 0,0-1 0,0 1 0,0-1 0,0 1 0,0-1 0,0 1 0,0-1 0,1 0 0,-1 0-1,0 1 1,1-1 0,-1 0 0,1 0 0,-1 0 0,4 1 0,-1-1 120,1 1-1,0-1 1,-1 0 0,1 0-1,0 0 1,0-1-1,9 0 1,-4-1 147,1 0-1,0 0 1,0-1 0,-1-1 0,1 0-1,16-7 1,-20 6-248,0 0-1,0 0 1,-1-1 0,1 0-1,-1 0 1,0 0-1,0-1 1,-1 0 0,7-9-1,-10 12-56,0 0 0,0-1 0,0 1 1,0 0-1,-1-1 0,1 1 0,-1-1 0,0 0 0,0 1 0,-1-1 0,1 0 0,-1 0 0,0 1 0,1-1 0,-2 0 0,1 0 1,0 1-1,-1-1 0,0 0 0,0 1 0,0-1 0,-3-6 0,3 7-146,-1 1 0,0-1 0,0 1 1,0-1-1,0 1 0,0 0 0,0 0 0,-1 0 0,1 0 0,-1 0 1,0 1-1,1-1 0,-1 1 0,0 0 0,0-1 0,0 1 0,0 1 1,0-1-1,0 0 0,0 1 0,0-1 0,-6 1 0,5 0-292,0 0-1,-1 0 0,1 0 1,0 1-1,0 0 0,-1 0 1,1 0-1,0 0 0,0 0 1,0 1-1,0 0 1,0 0-1,1 0 0,-1 0 1,-5 5-1,3-1-9014</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19.701"/>
    </inkml:context>
    <inkml:brush xml:id="br0">
      <inkml:brushProperty name="width" value="0.025" units="cm"/>
      <inkml:brushProperty name="height" value="0.025" units="cm"/>
    </inkml:brush>
  </inkml:definitions>
  <inkml:trace contextRef="#ctx0" brushRef="#br0">108 0 13613,'0'0'9369,"-2"13"-8841,-10 50 694,-23 67-1,15-65-24,-16 104 0,35-168-1129,1 0 0,0 1 0,-1-1 0,1 0 0,0 1 0,0-1 0,0 0 0,0 0 0,0 1 0,0-1 0,0 0 0,1 0 0,-1 1 0,0-1-1,1 0 1,-1 0 0,1 1 0,0 0 0,0-2-36,-1 0 0,1 0 0,0 0 0,-1-1 1,1 1-1,0 0 0,-1 0 0,1-1 0,0 1 0,-1 0 0,1-1 0,-1 1 0,1 0 0,0-1 0,-1 1 0,1-1 0,-1 1 0,1-1 0,-1 1 0,0-1 0,1 0 0,0 0 0,34-55 519,-30 48-477,158-293-837,-160 295 728,1 1 0,0 0 1,0 0-1,0 0 0,10-6 1,-14 10 27,0 0 0,1 1 1,-1-1-1,1 1 0,-1-1 1,1 1-1,0-1 0,-1 1 1,1 0-1,-1-1 0,1 1 1,0 0-1,-1-1 0,1 1 1,0 0-1,-1 0 0,1 0 0,0-1 1,0 1-1,-1 0 0,1 0 1,0 0-1,-1 0 0,1 0 1,0 1-1,0-1 0,-1 0 1,1 0-1,0 0 0,-1 0 1,1 1-1,0-1 0,-1 0 1,1 1-1,0-1 0,-1 1 1,1-1-1,-1 0 0,1 1 1,-1-1-1,1 1 0,-1 0 1,1-1-1,-1 1 0,0-1 1,1 1-1,-1 0 0,0-1 0,1 1 1,-1 0-1,0-1 0,0 1 1,0 0-1,1-1 0,-1 1 1,0 0-1,0 0 0,0-1 1,0 1-1,0 0 0,0-1 1,-1 1-1,1 1 0,0 4 7,0 1 0,-1 0 0,0 0-1,0-1 1,0 1 0,-1-1 0,0 1-1,0-1 1,-1 0 0,0 0 0,0 0 0,0 0-1,-1 0 1,0 0 0,0-1 0,0 0-1,-1 0 1,1 0 0,-9 5 0,5-2 35,-1-1-1,0 0 1,-1-1 0,0 0 0,0-1 0,0 0 0,0 0 0,-1-1 0,0-1-1,-22 5 1,33-8-48,-1 1 0,0-1-1,1 0 1,-1 1 0,0-1-1,1 0 1,-1 0 0,0 0-1,1 0 1,-1 0 0,0 0-1,1 0 1,-1 0 0,0 0-1,1 0 1,-1 0 0,0 0-1,1 0 1,-1 0 0,0-1 0,1 1-1,-1 0 1,0 0 0,1-1-1,-1 1 1,1-1 0,-1 1-1,0 0 1,1-1 0,-1 1-1,1-1 1,0 1 0,-1-1-1,1 1 1,-1-1 0,1 0-1,0 1 1,-1-1 0,1 1-1,0-1 1,0 0 0,0 1-1,-1-1 1,1 0 0,0 1-1,0-1 1,0 0 0,0 0-1,0 1 1,0-1 0,0 0-1,0 1 1,0-1 0,1 0-1,-1 1 1,0-1 0,0 0-1,1 1 1,-1-1 0,0 1-1,1-1 1,-1 0 0,1 0-1,2-4-542,-1 1 0,1-1 0,0 1 0,1-1 0,-1 1 0,1 0 0,3-3 0,22-13-4157,0 2-3081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1:24.384"/>
    </inkml:context>
    <inkml:brush xml:id="br0">
      <inkml:brushProperty name="width" value="0.025" units="cm"/>
      <inkml:brushProperty name="height" value="0.025" units="cm"/>
    </inkml:brush>
  </inkml:definitions>
  <inkml:trace contextRef="#ctx0" brushRef="#br0">0 258 2018,'4'32'5527,"-3"-29"-5517,0 0 0,0 0 0,1-1-1,-1 1 1,1-1 0,0 0 0,0 1 0,0-1-1,0 0 1,0 0 0,0 0 0,1 0 0,-1-1 0,1 1-1,-1-1 1,1 1 0,-1-1 0,1 0 0,0 0 0,5 2-1,18 3 263,-1 0 0,1-1 1,0-2-1,1 0 0,-1-2 0,0-1 0,28-4 0,32 3 279,804 2 2834,-548-20-3246,69 0-6,647 53 310,-877-23-364,675 26 226,896-87 742,-1628 42-1027,1252-106 184,304-69 68,-889 152 1971,-363 23-1389,-410 7-1141,-12 0-181,0 1 0,0-1 0,0 1 0,1 0 0,-1 1 0,0-1 0,0 1 0,0 0 0,0 1 0,0-1 0,-1 1 0,1 1 0,6 2 0,0 6-3488</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20.042"/>
    </inkml:context>
    <inkml:brush xml:id="br0">
      <inkml:brushProperty name="width" value="0.025" units="cm"/>
      <inkml:brushProperty name="height" value="0.025" units="cm"/>
    </inkml:brush>
  </inkml:definitions>
  <inkml:trace contextRef="#ctx0" brushRef="#br0">1 4 20531,'0'0'10538,"34"-4"-28923</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20.663"/>
    </inkml:context>
    <inkml:brush xml:id="br0">
      <inkml:brushProperty name="width" value="0.025" units="cm"/>
      <inkml:brushProperty name="height" value="0.025" units="cm"/>
    </inkml:brush>
  </inkml:definitions>
  <inkml:trace contextRef="#ctx0" brushRef="#br0">150 50 15983,'0'0'4789,"-1"-8"-2846,1 7-1915,-8-29 1366,7 29-1361,1 0 1,-1 1-1,0-1 0,1 0 1,-1 0-1,0 1 0,0-1 0,0 1 1,0-1-1,1 1 0,-1-1 0,0 1 1,0-1-1,0 1 0,0 0 0,0-1 1,0 1-1,0 0 0,0 0 1,0 0-1,0 0 0,-1 0 0,1 0 1,0 0-1,0 0 0,0 1 0,0-1 1,0 0-1,0 0 0,0 1 0,0-1 1,1 1-1,-1-1 0,0 1 0,0-1 1,-1 2-1,-7 5 17,0 0 1,0 0-1,1 1 0,0 0 1,1 1-1,0 0 0,0 0 1,1 0-1,0 1 0,0 0 1,1 0-1,1 0 0,-7 21 1,11-30-37,-1-1-1,1 1 1,0 0 0,-1-1 0,1 1 0,0-1 0,0 1-1,-1 0 1,1-1 0,0 1 0,0 0 0,0-1 0,0 1-1,0 0 1,0-1 0,0 1 0,0 0 0,0-1 0,0 1 0,0 0-1,0-1 1,0 1 0,1 0 0,-1-1 0,0 1 0,1-1-1,-1 1 1,0 0 0,1-1 0,-1 1 0,0-1 0,1 1 0,-1-1-1,1 1 1,-1-1 0,1 0 0,-1 1 0,1-1 0,0 1-1,-1-1 1,1 0 0,-1 0 0,1 1 0,0-1 0,-1 0-1,1 0 1,0 0 0,-1 0 0,1 0 0,0 0 0,-1 0 0,1 0-1,0 0 1,-1 0 0,1 0 0,0 0 0,-1 0 0,1 0-1,0-1 1,-1 1 0,1 0 0,0-1 0,41-21 1142,-21 6-951,0-1 0,-1-1 0,-1-1 0,23-30 0,-47 83-429,-9 8 206,8-28 29,1 1 0,1-1 0,1 1 0,0 0 0,0 0 0,0 20 0,3-34-51,0 0 0,0 0 0,1 0 1,-1 1-1,0-1 0,0 0 0,1 0 1,-1 0-1,0 0 0,1 0 0,-1 0 1,1-1-1,-1 1 0,1 0 0,-1 0 1,1 0-1,0 0 0,-1 0 0,1-1 0,0 1 1,0 0-1,0-1 0,0 1 0,0-1 1,-1 1-1,1-1 0,2 1 0,0 0-150,0 0-1,0-1 0,0 1 1,0-1-1,0 0 1,0 0-1,0 0 0,0-1 1,6 0-1,0-1-822,0-1 0,0 0 1,0 0-1,0-1 0,14-8 0,11-14-5788,-2-3-3828</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20.997"/>
    </inkml:context>
    <inkml:brush xml:id="br0">
      <inkml:brushProperty name="width" value="0.025" units="cm"/>
      <inkml:brushProperty name="height" value="0.025" units="cm"/>
    </inkml:brush>
  </inkml:definitions>
  <inkml:trace contextRef="#ctx0" brushRef="#br0">83 1 3235,'0'0'15599,"-38"60"-12460,18-39-1281,8-1-193,1-6-736,9-5-801,9-27-13869</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35.865"/>
    </inkml:context>
    <inkml:brush xml:id="br0">
      <inkml:brushProperty name="width" value="0.025" units="cm"/>
      <inkml:brushProperty name="height" value="0.025" units="cm"/>
    </inkml:brush>
  </inkml:definitions>
  <inkml:trace contextRef="#ctx0" brushRef="#br0">1 28 7719,'0'0'13085,"3"9"-11494,-3-8-1553,1 3 63,0 0 0,0-1 0,1 1-1,-1 0 1,1-1 0,0 1 0,-1-1-1,2 1 1,-1-1 0,0 0 0,1 0-1,-1 0 1,1 0 0,0-1 0,0 1-1,0-1 1,0 1 0,1-1 0,-1 0-1,0 0 1,1-1 0,0 1 0,-1-1 0,1 0-1,5 2 1,4-3-149,0 0-1,0 0 1,0-2 0,0 1-1,-1-1 1,1-1 0,0-1-1,-1 0 1,0 0-1,0-1 1,17-9 0,-17 7-623,0-1 1,0 1-1,-1-2 0,0 0 1,-1 0-1,12-13 1,-93 111 2981,-85 140 1,140-196-1821,14-20-3176,11-14-7234,-7-6 3748</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36.345"/>
    </inkml:context>
    <inkml:brush xml:id="br0">
      <inkml:brushProperty name="width" value="0.025" units="cm"/>
      <inkml:brushProperty name="height" value="0.025" units="cm"/>
    </inkml:brush>
  </inkml:definitions>
  <inkml:trace contextRef="#ctx0" brushRef="#br0">76 106 13837,'0'0'8445,"9"4"-7115,-2-2-1194,-1 0-1,1-1 1,0 0 0,0 0 0,-1 0 0,1-1 0,0 0 0,0 0-1,0-1 1,0 1 0,-1-2 0,1 1 0,0-1 0,-1 0 0,1 0-1,-1-1 1,0 1 0,0-2 0,11-6 0,-11 6 15,1-1 0,-1 0-1,0 0 1,-1-1 0,1 1 0,-1-1 0,5-8-1,-9 13-115,-1 0-1,1 0 0,-1 0 0,1 0 1,-1 0-1,1 0 0,-1 0 0,0 0 1,0 0-1,1 0 0,-1 0 0,0 0 0,0 0 1,0 0-1,0 0 0,0 0 0,0-1 1,0 1-1,-1 0 0,1 0 0,0 0 1,-1-1-1,0 0-16,-1 1 1,1 0 0,0 0 0,-1 0-1,1 0 1,-1 0 0,0 0-1,1 0 1,-1 0 0,0 1-1,1-1 1,-1 1 0,0-1-1,0 1 1,1 0 0,-1-1-1,0 1 1,-3 1 0,-6-2-25,-1 1 0,1 1 0,0 0 1,0 1-1,0 0 0,0 1 0,0 0 1,0 0-1,1 1 0,0 1 0,-1 0 0,2 0 1,-1 1-1,1 0 0,-1 1 0,2 0 0,-1 0 1,1 1-1,0 0 0,1 0 0,0 1 1,0 0-1,-9 16 0,15-23-14,0 0 1,0-1-1,0 1 0,0 0 1,1 0-1,-1 0 1,0 0-1,1 0 0,0 0 1,-1 0-1,1 0 0,0 0 1,0 1-1,0-1 1,0 0-1,0 0 0,1 0 1,-1 0-1,1 0 0,-1 0 1,1 0-1,0 0 1,1 2-1,0-2-56,0 0 0,0 0 0,0-1 0,0 1 0,0-1 0,1 1 0,-1-1 0,0 0 0,1 0 0,-1 0 0,1 0 0,-1 0 0,1-1 0,0 1 0,4-1 0,11 2-620,0-2 0,1-1 0,-1 0 0,19-4-1,15-6-4123,-1-3-3065</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36.831"/>
    </inkml:context>
    <inkml:brush xml:id="br0">
      <inkml:brushProperty name="width" value="0.025" units="cm"/>
      <inkml:brushProperty name="height" value="0.025" units="cm"/>
    </inkml:brush>
  </inkml:definitions>
  <inkml:trace contextRef="#ctx0" brushRef="#br0">141 44 14862,'0'0'6625,"-8"-1"-4895,3 0-1569,0 0 0,0 0 0,0 1 0,0 0 0,1 0 1,-1 0-1,0 1 0,0 0 0,0 0 0,1 0 0,-1 0 1,0 1-1,1 0 0,-1 0 0,1 0 0,0 0 1,-1 1-1,1-1 0,1 1 0,-7 5 0,8-6-112,0 0-23,-1 0 1,1 1 0,0-1-1,-1 0 1,1 1 0,0-1-1,1 1 1,-1 0 0,0 0-1,1-1 1,0 1 0,-1 0-1,1 0 1,0 0 0,0 5-1,2-7-19,0-1 0,0 1-1,0 0 1,0-1 0,0 1 0,1 0-1,-1-1 1,0 0 0,0 1 0,1-1-1,-1 0 1,0 1 0,0-1 0,1 0-1,-1 0 1,0 0 0,1 0-1,-1 0 1,0-1 0,1 1 0,1-1-1,32-4 215,-20 1-207,-1-1 1,0-1 0,13-7 0,-17 7-38,0 1 0,0 1 0,1 0 0,0 0 0,-1 1 0,18-3 0,-27 9 1,-1 1 0,1 0 1,-1-1-1,1 1 0,-1-1 0,0 1 0,0 0 0,-1-1 0,-1 7 0,0-2 32,-1 17 8,3-25-13,1 1 0,-1-1 0,0 0 0,1 1-1,-1-1 1,1 1 0,-1-1 0,1 1 0,-1-1 0,1 0 0,-1 1 0,1-1 0,-1 0 0,1 0 0,-1 0 0,1 1 0,0-1 0,-1 0-1,1 0 1,-1 0 0,1 0 0,0 0 0,-1 0 0,1 0 0,0 0 0,-1 0 0,1 0 0,-1 0 0,1-1 0,0 1 0,-1 0-1,1 0 1,-1 0 0,1-1 0,-1 1 0,1 0 0,-1-1 0,1 1 0,-1-1 0,1 0 0,3-1 8,0-1-1,-1 1 1,0-1 0,0 0 0,0 0 0,0 0-1,0 0 1,0-1 0,-1 1 0,0-1-1,0 0 1,0 1 0,0-1 0,2-7-1,-3 8 7,1 0 1,-1 1-1,-1-1 0,1 0 0,0 0 0,-1 0 0,1 1 0,-1-1 0,0 0 0,0 0 0,0 0 0,0 0 0,0 0 0,-1 0 0,1 1 0,-1-1 0,0 0 1,0 0-1,0 1 0,0-1 0,-1 0 0,-2-3 0,118 0-494,-103 6-271,23-1-5454,-13-4-3441</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10.586"/>
    </inkml:context>
    <inkml:brush xml:id="br0">
      <inkml:brushProperty name="width" value="0.025" units="cm"/>
      <inkml:brushProperty name="height" value="0.025" units="cm"/>
    </inkml:brush>
  </inkml:definitions>
  <inkml:trace contextRef="#ctx0" brushRef="#br0">84 57 3972,'0'0'12956,"4"-9"-10965,15-38 2424,-22 68-3385,-27 45-916,-26 70 288,52-124-375,0 1 0,1 0 0,1 0 0,0 0 0,0 1 0,1-1 0,1 0 0,2 20-1,-1-31-52,-1-1-1,1 1 0,0-1 0,0 1 0,0-1 1,0 1-1,0-1 0,0 1 0,0-1 0,1 0 0,-1 0 1,0 1-1,1-1 0,-1 0 0,1 0 0,-1 0 0,1-1 1,0 1-1,-1 0 0,1-1 0,0 1 0,-1-1 0,1 1 1,0-1-1,0 0 0,-1 0 0,1 1 0,0-1 1,3-1-1,4 1-322,1 0 1,-1-1 0,1 0-1,11-3 1,-3-2-2174,-1 0-1,1-2 1,30-17-1,-43 22 1605,31-16-6006</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11.693"/>
    </inkml:context>
    <inkml:brush xml:id="br0">
      <inkml:brushProperty name="width" value="0.025" units="cm"/>
      <inkml:brushProperty name="height" value="0.025" units="cm"/>
    </inkml:brush>
  </inkml:definitions>
  <inkml:trace contextRef="#ctx0" brushRef="#br0">244 89 4324,'3'-9'6577,"-2"7"-6128,2-8 1015,1 0 0,-1 0 1,-1 0-1,0 0 1,1-17-1,-4 27-1390,0 0-1,0 0 0,0 0 0,0 0 0,0 0 0,-1 0 0,1 0 0,0 0 1,0 0-1,0 0 0,0 1 0,0-1 0,0 1 0,0-1 0,0 0 1,0 1-1,0 0 0,0-1 0,-1 2 0,-4 4-50,1 0-1,0 0 1,1 0 0,0 1-1,0 0 1,0 0 0,1 0-1,-5 12 1,-14 65 1455,17-52-813,2 1 1,0 0 0,3 0 0,0 0 0,8 44-1,-4-54-599,1 1-1,1-1 0,1 0 0,2 0 0,0-1 0,1 0 0,1-1 0,14 21 0,-22-40-486,-4-10 160,-9-14-424,-13-5-1131,-1 2-1,-1 0 0,-35-26 0,27 24 1426,-42-45-1,62 52 2418,13 19-1937,0 1-1,0 0 1,0-1-1,0 1 1,0-1-1,0 1 1,0-1 0,0 1-1,0-1 1,0 1-1,1 0 1,-1-1-1,0 1 1,0-1-1,0 1 1,1-1-1,-1 1 1,0 0 0,0-1-1,1 1 1,-1 0-1,0-1 1,0 1-1,1 0 1,-1-1-1,1 1 1,3-2 298,-1 1 0,1 0 0,0 0-1,0 0 1,0 0 0,-1 1 0,8-1 0,3 0-580,56-4 1214,39-5-722,-97 8-1104,0 0 0,-1-2 0,19-6 0,0-8-5575,-3-8-6747</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15.832"/>
    </inkml:context>
    <inkml:brush xml:id="br0">
      <inkml:brushProperty name="width" value="0.025" units="cm"/>
      <inkml:brushProperty name="height" value="0.025" units="cm"/>
    </inkml:brush>
  </inkml:definitions>
  <inkml:trace contextRef="#ctx0" brushRef="#br0">24 2 3267,'2'-1'12320,"0"6"-5660,0 16-3071,-1 15-5818,-1-24 4059,-16 182-673,7-119-2194,6-16-3316,2-75 333,0-3-2242</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16.472"/>
    </inkml:context>
    <inkml:brush xml:id="br0">
      <inkml:brushProperty name="width" value="0.025" units="cm"/>
      <inkml:brushProperty name="height" value="0.025" units="cm"/>
    </inkml:brush>
  </inkml:definitions>
  <inkml:trace contextRef="#ctx0" brushRef="#br0">0 71 9225,'0'0'15145,"3"-8"-14446,-2 4-647,1 1 1,-1 0-1,1 0 0,-1 0 0,1 0 0,0 0 1,1 0-1,-1 0 0,0 1 0,1-1 1,-1 1-1,1 0 0,0-1 0,0 1 1,0 1-1,0-1 0,0 0 0,0 1 1,0-1-1,0 1 0,1 0 0,-1 0 1,1 0-1,-1 1 0,1-1 0,-1 1 1,5 0-1,20-4 23,1 2 1,33 1 0,-56 1-71,1 0 0,0 1 0,-1 0 0,1 0 1,-1 0-1,1 1 0,-1 0 0,0 0 0,0 1 0,0 0 1,0 0-1,0 0 0,-1 1 0,1-1 0,7 9 0,-11-11 4,0 1 0,-1-1 1,1 1-1,-1 0 0,0-1 0,0 1 0,0 0 0,0 0 0,0 0 0,0 0 0,0 0 0,0 0 0,-1 0 0,1 1 0,-1-1 0,0 0 0,1 0 0,-1 0 0,0 0 0,0 1 0,0-1 0,-1 0 1,1 0-1,-2 4 0,0-2 30,0-1 0,0 0-1,0 1 1,0-1 0,-1 0 0,0 0 0,0 0 0,0-1 0,0 1 0,0-1 0,0 1 0,-6 2 0,-7 3 125,-1 0 0,-1-1 1,1 0-1,-30 6 0,31-10-90,-1-1-1,1 0 1,-1-1 0,-16-1-1,33 0-129,0 0-1,1 0 1,-1 0-1,1 0 0,-1-1 1,1 1-1,-1 0 1,0 0-1,1 0 1,-1 0-1,1-1 0,-1 1 1,0 0-1,1 0 1,-1-1-1,0 1 1,1 0-1,-1-1 0,0 1 1,0 0-1,1-1 1,-1 1-1,0 0 1,0-1-1,0 1 0,1 0 1,-1-1-1,0 1 1,0-1-1,0 1 1,0-1-1,0 1 0,0 0 1,0-1-1,0 1 1,0-1-1,0 1 1,0-1-1,0 1 0,0 0 1,0-1-1,0 1 1,0-1-1,-1 1 1,1 0-1,0-1 0,0 1 1,0-1-1,-1 1 1,1 0-1,0-1 1,-1 1-1,1 0 0,0 0 1,0-1-1,-1 1 1,1 0-1,-1 0 1,1-1-1,0 1 0,-1 0 1,1 0-1,-1 0 1,1 0-1,0-1 1,-1 1-1,15-2-2055,0 0 0,0 0 0,1 1 0,17 2 0,-9-1-1646,16 0-3502</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1:32.489"/>
    </inkml:context>
    <inkml:brush xml:id="br0">
      <inkml:brushProperty name="width" value="0.025" units="cm"/>
      <inkml:brushProperty name="height" value="0.025" units="cm"/>
    </inkml:brush>
  </inkml:definitions>
  <inkml:trace contextRef="#ctx0" brushRef="#br0">60 110 4068,'-23'-39'4023,"22"37"-3942,-1 0 0,1 1 0,-1-1 0,1 1 0,-1-1 0,1 1 0,-1 0 0,0 0 0,0-1 0,0 1 0,0 0 0,0 1 0,0-1 0,0 0 0,0 1 0,0-1 0,0 1 0,-3-1 0,19 9 2354,90-9-661,0 0-846,1 3 1,105 18-1,-127-11-644,1-3 0,103-7-1,36 2 494,402 24-585,1-37-117,673 21 1003,-969 11-1062,327 11 198,-31-26 70,664-2 489,-1204-7-661,1-5 0,-2-3 0,0-3 0,0-5 0,142-52 0,-202 62-218,38-13 528,-25 17-3241,-41 5 32,-2-1-1852</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17.128"/>
    </inkml:context>
    <inkml:brush xml:id="br0">
      <inkml:brushProperty name="width" value="0.025" units="cm"/>
      <inkml:brushProperty name="height" value="0.025" units="cm"/>
    </inkml:brush>
  </inkml:definitions>
  <inkml:trace contextRef="#ctx0" brushRef="#br0">0 9 13965,'0'0'11494,"0"10"-10742,0 157 914,14-204 240,-9-33-1670,-3 44-275,-1 24-149,-1 12-163,0-6 355,-1-1 1,2 0-1,-1 0 0,0 0 0,1 1 1,-1-1-1,1 0 0,0 0 1,0 0-1,0 0 0,0 0 0,1 0 1,-1 0-1,1 0 0,0-1 0,0 1 1,0 0-1,3 2 0,-2-2 14,1-1 0,0 0 0,-1 0 1,1 0-1,0-1 0,0 1 0,0-1 0,0 0 0,0 0 0,1 0 0,-1-1 0,0 1 0,0-1 0,6-1 1,-5 1-3,1-1 0,0 0 0,0-1 0,0 0 0,-1 1 1,1-2-1,-1 1 0,1-1 0,-1 0 0,0 0 0,0 0 1,0-1-1,-1 1 0,1-1 0,-1 0 0,0-1 1,0 1-1,0-1 0,-1 0 0,0 0 0,1 0 0,-2 0 1,1 0-1,-1-1 0,1 1 0,-2-1 0,1 0 0,-1 0 1,1 1-1,-2-1 0,1 0 0,0-8 0,-19 35-592,11-8 634,1 0 0,0 1 0,-3 17 0,7-25-24,0 0 0,1 0-1,0 0 1,1 0 0,-1 0 0,1 0-1,0 0 1,0 0 0,1 0-1,2 9 1,-2-13-34,0 0-1,0 0 1,1 0 0,-1 0-1,1 0 1,-1 0 0,1 0-1,0-1 1,-1 1 0,1 0-1,0-1 1,0 0 0,0 1-1,0-1 1,1 0-1,-1 0 1,0 0 0,0 0-1,1-1 1,-1 1 0,0-1-1,1 1 1,-1-1 0,1 0-1,2 0 1,-2 0-312,0 1 0,0-1 0,0-1-1,0 1 1,-1 0 0,1-1 0,0 1 0,0-1 0,-1 0 0,1 0 0,0 0-1,-1 0 1,1 0 0,-1-1 0,1 1 0,-1-1 0,0 1 0,0-1 0,0 0-1,0 0 1,3-3 0,7-21-4711,-6-8-2766</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17.518"/>
    </inkml:context>
    <inkml:brush xml:id="br0">
      <inkml:brushProperty name="width" value="0.025" units="cm"/>
      <inkml:brushProperty name="height" value="0.025" units="cm"/>
    </inkml:brush>
  </inkml:definitions>
  <inkml:trace contextRef="#ctx0" brushRef="#br0">6 1 13357,'0'0'14573,"-5"59"-15213,15-41-1698,-2-1-2115,-3-3-3330</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17.845"/>
    </inkml:context>
    <inkml:brush xml:id="br0">
      <inkml:brushProperty name="width" value="0.025" units="cm"/>
      <inkml:brushProperty name="height" value="0.025" units="cm"/>
    </inkml:brush>
  </inkml:definitions>
  <inkml:trace contextRef="#ctx0" brushRef="#br0">145 1 7623,'0'0'19613,"-6"10"-19511,-16 20-1,-1-1 1,-33 32-1,51-56-5,-1 1 0,2 0 1,-1 0-1,1 0 0,-5 10 0,8-15-76,0 0-1,1 0 1,0 0 0,-1 0-1,1 0 1,-1 0 0,1 0 0,0-1-1,0 1 1,-1 0 0,1 0-1,0 0 1,0 0 0,0 0-1,0 0 1,0 0 0,0 0 0,1 0-1,-1 0 1,0 0 0,0 0-1,1 0 1,-1 0 0,0 0 0,1 0-1,-1 0 1,1-1 0,-1 1-1,1 0 1,0 0 0,-1-1-1,1 1 1,0 0 0,-1-1 0,1 1-1,0 0 1,0-1 0,0 1-1,0-1 1,-1 1 0,1-1 0,0 0-1,0 1 1,0-1 0,0 0-1,0 0 1,0 0 0,0 0-1,0 1 1,0-1 0,2-1 0,19 3 162,0-1 0,0-1 0,43-5 1,1-12-2556,-56 14 654,-1-1 0,1 0 0,-1-1 0,10-7 0,-1-3-5787</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18.203"/>
    </inkml:context>
    <inkml:brush xml:id="br0">
      <inkml:brushProperty name="width" value="0.025" units="cm"/>
      <inkml:brushProperty name="height" value="0.025" units="cm"/>
    </inkml:brush>
  </inkml:definitions>
  <inkml:trace contextRef="#ctx0" brushRef="#br0">73 22 5445,'0'0'22843,"1"8"-22037,-1-6-765,0 1 0,0-1 0,1 1 0,-1-1 0,1 0 0,-1 1 0,1-1 0,0 0 0,0 0 0,0 1 0,0-1 0,1 0 0,-1 0 1,0 0-1,1 0 0,0-1 0,-1 1 0,1 0 0,0-1 0,0 1 0,0-1 0,0 1 0,0-1 0,0 0 0,0 0 0,0 0 0,0 0 0,1 0 0,-1-1 0,0 1 0,1-1 0,-1 1 0,1-1 0,-1 0 0,0 0 0,1 0 0,3-1 0,5 2 38,0-1-1,-1 0 1,1-1 0,18-4-1,-28 5-78,1 0 0,-1 0-1,0-1 1,1 1 0,-1 0 0,1-1-1,-1 1 1,0-1 0,1 1-1,-1-1 1,0 0 0,0 1-1,1-1 1,-1 0 0,0 0 0,0 0-1,0 0 1,0 0 0,0 0-1,0 0 1,0-1 0,-1 1-1,1 0 1,0 0 0,-1-1 0,1 1-1,0 0 1,-1-1 0,0 1-1,1 0 1,-1-1 0,0 1-1,0-1 1,0 1 0,0-1 0,0 1-1,0 0 1,0-1 0,0 1-1,0-1 1,-1 1 0,1-1-1,-1 1 1,1 0 0,-1-1 0,1 1-1,-2-2 1,0 1-22,0-1 0,0 1 0,-1 0-1,1 0 1,0 0 0,-1 1 0,1-1 0,-1 1 0,0-1-1,1 1 1,-1 0 0,0 0 0,0 0 0,0 0 0,0 0-1,0 1 1,0 0 0,1-1 0,-5 1 0,-5-1-28,1 1 1,0 0 0,-22 4-1,26-2 36,1 0-1,-1 0 1,0 1-1,1 0 0,-1 0 1,1 0-1,0 1 1,0 0-1,0 1 0,1-1 1,-8 9-1,10-11 34,0 1 0,0 0 1,1 0-1,-1 1 0,1-1 0,0 0 0,0 1 0,0 0 0,0-1 0,1 1 1,-1 0-1,1 0 0,0 0 0,0 0 0,1 0 0,-1 0 0,1 0 0,0 0 1,0 0-1,0 0 0,1 7 0,1-9-39,-1 0 1,0 1-1,1-1 0,0 0 1,-1 0-1,1 0 0,0 0 1,0-1-1,0 1 0,0 0 0,0-1 1,1 0-1,-1 1 0,0-1 1,1 0-1,-1 0 0,0 0 1,1 0-1,0-1 0,-1 1 1,1-1-1,-1 1 0,4-1 1,69 3-3237,-63-3 1987,28 0-3637,-2-2-2215</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18.528"/>
    </inkml:context>
    <inkml:brush xml:id="br0">
      <inkml:brushProperty name="width" value="0.025" units="cm"/>
      <inkml:brushProperty name="height" value="0.025" units="cm"/>
    </inkml:brush>
  </inkml:definitions>
  <inkml:trace contextRef="#ctx0" brushRef="#br0">119 0 16143,'0'0'10538,"-9"2"-9972,2 0-467,-1 0 0,1 1-1,0 0 1,0 0 0,0 1-1,-11 7 1,15-9-90,0 1 0,0-1-1,0 0 1,0 1 0,1 0-1,-1-1 1,1 1 0,0 0-1,0 0 1,0 0 0,0 1-1,0-1 1,1 0 0,0 1-1,-1-1 1,1 1 0,0-1 0,1 1-1,-1 7 1,1-10-8,0 0 0,1 1 1,-1-1-1,1 0 0,-1 0 0,1 0 0,0 0 0,-1 1 1,1-1-1,0 0 0,0 0 0,0-1 0,0 1 1,0 0-1,0 0 0,0 0 0,0 0 0,0-1 1,0 1-1,0-1 0,0 1 0,1-1 0,-1 1 1,0-1-1,0 0 0,1 1 0,-1-1 0,0 0 1,0 0-1,3 0 0,49 2-239,-41-2-95,-2 0 98,2 0-65,0 0 0,0 1-1,21 4 1,-33-5 314,1 0 1,-1 1-1,1-1 0,-1 0 1,1 0-1,-1 0 0,0 0 1,1 1-1,-1-1 0,1 0 1,-1 0-1,0 1 0,1-1 0,-1 0 1,1 1-1,-1-1 0,0 0 1,0 1-1,1-1 0,-1 0 1,0 1-1,0-1 0,1 1 1,-1-1-1,0 1 0,0-1 1,0 1-1,0-1 0,0 0 0,1 1 1,-1-1-1,0 1 0,0-1 1,0 1-1,0-1 0,-1 1 1,1-1-1,0 1 0,0-1 1,0 1-1,0-1 0,0 1 1,0-1-1,-1 0 0,1 1 1,0-1-1,0 1 0,-1-1 0,1 0 1,0 1-1,-1-1 0,1 0 1,0 1-1,-1-1 0,1 0 1,-1 0-1,1 1 0,0-1 1,-1 0-1,1 0 0,-1 1 1,0-1-1,-27 19 1038,12-12-868,1-1 0,-1 0 0,0-1 0,-24 5 0,-4-10-3907,34-4-2448</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19.840"/>
    </inkml:context>
    <inkml:brush xml:id="br0">
      <inkml:brushProperty name="width" value="0.025" units="cm"/>
      <inkml:brushProperty name="height" value="0.025" units="cm"/>
    </inkml:brush>
  </inkml:definitions>
  <inkml:trace contextRef="#ctx0" brushRef="#br0">155 94 3748,'0'0'5263,"8"-3"-3432,-5 2-1467,1-1-1,-1 1 0,1-1 0,-1 0 0,0 0 1,0 0-1,1 0 0,4-5 0,-6 4 365,-1 0 0,1 1-1,-1-1 1,0 0 0,1 0-1,-1 0 1,0 0 0,-1 0-1,1 0 1,0 0 0,-1 0-1,0 0 1,0 0 0,0-5-1,-1 7-585,1 0 0,-1 0 0,0 0 0,0 1 0,0-1-1,1 0 1,-1 0 0,0 1 0,0-1 0,0 0 0,0 1 0,-1-1-1,1 1 1,0-1 0,0 1 0,0 0 0,0 0 0,0-1 0,-1 1-1,1 0 1,0 0 0,0 0 0,0 0 0,0 0 0,-1 0 0,-1 1-1,-36 1-10,31 1-137,0 0-1,-1 0 0,2 0 1,-1 1-1,0 0 0,1 1 1,0-1-1,0 1 0,0 1 1,0-1-1,-10 13 0,13-14-4,1 0-1,-1 0 0,1 0 0,-1 0 1,1 0-1,0 1 0,1 0 0,-1-1 1,1 1-1,0 0 0,0 0 0,1 0 1,-1 1-1,1-1 0,0 0 0,0 1 1,1-1-1,0 0 0,1 11 0,0-14 12,0-1-1,0 0 0,0 1 0,0-1 1,1 0-1,-1 0 0,1 0 0,-1 0 1,0 0-1,1 0 0,0-1 0,-1 1 1,1 0-1,0-1 0,-1 1 0,1-1 0,0 0 1,-1 1-1,1-1 0,0 0 0,0 0 1,-1 0-1,1 0 0,0-1 0,3 0 1,46-7 137,-39 4-115,0-1 0,0-1 0,-1 0-1,0 0 1,0-1 0,-1-1 0,17-14 0,-22 17 3,0 1 1,0-1-1,-1 0 1,1 0-1,-1-1 1,-1 1-1,1-1 1,-1 0-1,0 0 1,0 0-1,0-1 1,-1 1-1,0-1 1,0 1-1,-1-1 1,1-8-1,-2 15-23,0-1-1,-1 1 0,1-1 1,0 1-1,0-1 0,0 1 1,-1-1-1,1 1 0,0-1 0,-1 1 1,1 0-1,0-1 0,-1 1 1,1 0-1,-1-1 0,1 1 0,0 0 1,-1-1-1,1 1 0,-1 0 1,1 0-1,-1 0 0,1-1 0,-1 1 1,1 0-1,-1 0 0,1 0 1,-1 0-1,1 0 0,-1 0 1,1 0-1,-1 0 0,1 0 0,-1 0 1,1 0-1,-1 0 0,1 1 1,-1-1-1,1 0 0,-1 0 0,1 0 1,-1 1-1,1-1 0,-1 0 1,1 1-1,-1 0 0,-24 12-62,19-8 91,1 0 0,-1 1 0,1 0 0,0 0 0,0 0 0,1 1 0,0-1 0,0 1 0,0 0-1,1 0 1,0 1 0,0-1 0,1 1 0,-2 11 0,5-18-13,-1 0-1,1 0 1,0 0-1,0-1 1,0 1 0,0 0-1,0 0 1,0-1 0,0 1-1,0 0 1,0-1 0,0 1-1,0-1 1,1 0 0,-1 1-1,0-1 1,0 0-1,0 0 1,1 0 0,-1 0-1,0 1 1,0-2 0,0 1-1,1 0 1,-1 0 0,2-1-1,39-2 229,39-18-122,-65 15-139,0 1 0,0 1 0,1 1 0,32-3 0,-48 6 5,1 0 0,-1 1 0,1-1 0,-1 1 0,1-1 0,-1 1 0,1-1 0,-1 1 0,0 0 0,1-1 0,-1 1 1,0 0-1,0 0 0,1 0 0,-1 0 0,0 0 0,0 1 0,0-1 0,-1 0 0,1 0 0,0 1 0,0-1 0,-1 0 1,1 1-1,0-1 0,-1 1 0,1-1 0,-1 1 0,0-1 0,0 1 0,1-1 0,-1 3 0,1 58 266,-1-46-11,0-16-228,0 0 0,1 0 0,-1 0 0,0 1 0,0-1 0,1 0 0,-1 0 0,0 0 0,1 0 0,-1 1 0,1-1 0,-1 0 0,0 0 0,1 0 0,-1 0 0,0 0 0,1 0 0,-1 0 0,0 0 0,1 0 0,-1 0 0,1 0 0,-1-1 0,0 1 0,1 0 0,-1 0 0,0 0 0,1 0 0,-1 0 0,0-1 0,1 1 0,-1 0 0,0 0 0,0-1 0,1 1 0,-1 0 0,0 0 0,0-1 0,1 1 0,-1-1 0,14-9 332,-9 4-342,-1-2-1,0 1 1,0-1 0,0 1-1,-1-1 1,0 0 0,-1 0-1,1 0 1,-2-1 0,1 1-1,-1 0 1,0-1 0,-1 1-1,0-1 1,-1-8 0,1 16-198,28 18-150,-12-13 354,-1-1-1,1-1 1,-1 0 0,1-1 0,0-1-1,0 0 1,-1-1 0,1-1 0,0-1-1,-1 0 1,1-1 0,-1 0 0,0-1-1,21-11 1,-34 15-5,0 0-1,0 0 1,0 0 0,-1-1 0,1 1-1,0-1 1,0 1 0,-1-1-1,1 0 1,-1 1 0,1-1-1,-1 0 1,0 0 0,0 0 0,0 0-1,0 0 1,1-4 0,-2 6-9,0-1 0,0 1 0,0-1 0,0 1 0,0-1 0,0 0 0,0 1 0,0-1 0,0 1 0,-1-1 0,1 1 0,0-1 0,0 1 0,-1-1 0,1 0 1,0 1-1,-1 0 0,1-1 0,0 1 0,-1-1 0,1 1 0,-1-1 0,1 1 0,-1-1 0,-24-5-134,16 7 113,1-1 0,0 1 0,0 0 0,0 0 0,0 1 0,0 0 0,0 1 0,0 0-1,1 0 1,-10 5 0,13-6 25,0 1-1,0 0 0,0-1 0,0 1 0,1 1 1,-1-1-1,1 0 0,0 1 0,0 0 0,0 0 1,0 0-1,1 0 0,0 0 0,-1 0 0,2 1 1,-1-1-1,0 1 0,1-1 0,-1 6 0,2-9-11,0 1 0,0 0 0,0-1 0,0 1 0,0 0 0,0-1 0,0 1-1,1 0 1,-1-1 0,1 1 0,-1-1 0,1 1 0,0-1 0,-1 1 0,1-1-1,0 1 1,0-1 0,0 0 0,0 0 0,3 3 0,-1-1-77,1 0 0,0 0 1,0-1-1,0 1 0,1-1 1,-1 0-1,6 2 0,5 0-1757,0 0-1,0 0 0,28 1 0,1-4-6653</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21.010"/>
    </inkml:context>
    <inkml:brush xml:id="br0">
      <inkml:brushProperty name="width" value="0.025" units="cm"/>
      <inkml:brushProperty name="height" value="0.025" units="cm"/>
    </inkml:brush>
  </inkml:definitions>
  <inkml:trace contextRef="#ctx0" brushRef="#br0">1 55 9001,'0'0'11119,"5"-9"-8209,0-2-2031,-3 8-467,0-1-1,0 0 0,0 0 0,0 0 0,1 1 1,-1 0-1,7-7 0,-9 46 566,0 89-614,0-124-359,0 0 0,0 0 0,0 1 0,0-1 0,0 0 0,0 0 0,1 0 0,-1 0-1,0 0 1,1 0 0,-1 0 0,1 0 0,-1 0 0,1 0 0,-1 0 0,1 0 0,0 0 0,-1 0 0,1 0 0,0 0 0,0 0 0,0-1 0,0 1 0,0 0 0,0-1-1,1 2 1,1-2 18,-1 1-1,1 0 1,0-1-1,-1 1 1,1-1-1,0 0 1,0 0-1,-1 0 1,1 0-1,5-1 1,2-1 39,-1-1 0,1 0 1,-1 0-1,0 0 0,12-8 0,5-6 2,-21 13 27,0-1 0,1 1 0,0 1-1,0-1 1,0 1 0,0 0 0,0 0-1,1 1 1,10-3 0,-17 5-91,1 0-1,-1 1 1,1-1 0,-1 1 0,1-1 0,-1 0-1,1 1 1,-1-1 0,1 1 0,-1-1 0,0 1-1,1-1 1,-1 1 0,0-1 0,0 1 0,1 0-1,-1-1 1,0 1 0,0-1 0,0 1 0,1 0-1,-1-1 1,0 1 0,0-1 0,0 1 0,0 0-1,-1 0 1,1 0 8,0 1 0,0-1 0,0 0 0,0 0 0,1 0 0,-1 1 0,0-1-1,0 0 1,1 0 0,-1 0 0,1 0 0,-1 0 0,1 0 0,-1 0 0,1 0 0,0 0 0,-1 0 0,1 0-1,0 0 1,0 0 0,0 0 0,0 0 0,0-1 0,0 1 0,0 0 0,0-1 0,0 1 0,0-1 0,0 1 0,0-1-1,0 1 1,0-1 0,1 0 0,1 1 0,6-3 43,0 1 0,0-1 0,-1-1 0,1 0 0,0 0 0,-1 0 0,0-1 0,0 0 0,0-1-1,10-7 1,-11 6-59,-1 2 0,1-1 0,0 1 0,1 0 0,-1 1 0,1 0 0,-1 0 0,1 1-1,0-1 1,0 2 0,0-1 0,0 1 0,10 0 0,-17 1 0,0 1 1,0 0-1,0-1 0,0 1 1,0 0-1,0 0 0,0 0 1,0 0-1,0 0 1,0 0-1,-1 0 0,1 0 1,0 0-1,-1 0 0,1 0 1,-1 0-1,1 0 0,-1 1 1,0-1-1,1 0 1,-1 0-1,0 1 0,0-1 1,0 0-1,0 0 0,0 1 1,0 1-1,-3 38 181,-4-12-573,4-27-2091,2-20-2190,1-5-1008,0-6-2975</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21.368"/>
    </inkml:context>
    <inkml:brush xml:id="br0">
      <inkml:brushProperty name="width" value="0.025" units="cm"/>
      <inkml:brushProperty name="height" value="0.025" units="cm"/>
    </inkml:brush>
  </inkml:definitions>
  <inkml:trace contextRef="#ctx0" brushRef="#br0">3 1 13581,'0'0'5957,"-2"46"-5957,9-34-1473,9-1-3684</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21.695"/>
    </inkml:context>
    <inkml:brush xml:id="br0">
      <inkml:brushProperty name="width" value="0.025" units="cm"/>
      <inkml:brushProperty name="height" value="0.025" units="cm"/>
    </inkml:brush>
  </inkml:definitions>
  <inkml:trace contextRef="#ctx0" brushRef="#br0">236 43 16688,'0'0'9209,"-9"-8"-8291,6 5-898,-1 0 1,1-1-1,-1 2 0,0-1 1,1 0-1,-1 1 1,0-1-1,0 1 1,-1 1-1,1-1 0,0 0 1,-1 1-1,1 0 1,-1 0-1,1 0 1,-1 1-1,0-1 0,1 1 1,-1 0-1,1 0 1,-1 1-1,0 0 1,1-1-1,-1 2 1,1-1-1,0 0 0,-1 1 1,-6 3-1,2 1 26,1 0 0,-1 1-1,1 0 1,0 0 0,1 0-1,-11 15 1,14-18 47,1 0 0,0 1-1,0-1 1,1 1 0,-1 0 0,1-1 0,0 1-1,1 0 1,-1 0 0,1 0 0,0 1-1,0-1 1,0 0 0,1 0 0,0 7 0,0-10-74,1 0 0,0 0 0,0 0 0,0 0 0,0 0 1,0 0-1,0 0 0,0-1 0,1 1 0,-1 0 0,1-1 0,-1 1 1,1-1-1,0 0 0,-1 1 0,1-1 0,0 0 0,0 0 1,0 0-1,0 0 0,0 0 0,0-1 0,0 1 0,0-1 0,0 1 1,1-1-1,2 0 0,69 4-88,-59-5-174,-2 1-651,0 0 0,0-1 0,0-1 0,23-6 0,-29 6-440,0-1-1,0 0 1,0 0 0,-1 0-1,1-1 1,5-4-1,9-10-7275</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22.069"/>
    </inkml:context>
    <inkml:brush xml:id="br0">
      <inkml:brushProperty name="width" value="0.025" units="cm"/>
      <inkml:brushProperty name="height" value="0.025" units="cm"/>
    </inkml:brush>
  </inkml:definitions>
  <inkml:trace contextRef="#ctx0" brushRef="#br0">26 0 6534,'0'0'18679,"-2"9"-17862,-7 41 318,2 1 1,0 68-1,7-119-1115,0 1 1,0-1-1,0 0 0,0 0 1,-1 0-1,1 0 0,0 0 1,0 1-1,0-1 1,0 0-1,0 0 0,0 0 1,0 0-1,0 0 0,1 1 1,-1-1-1,0 0 1,0 0-1,0 0 0,0 0 1,0 0-1,0 1 0,0-1 1,0 0-1,0 0 0,0 0 1,0 0-1,0 0 1,1 0-1,-1 0 0,0 0 1,0 1-1,0-1 0,0 0 1,0 0-1,0 0 1,1 0-1,-1 0 0,0 0 1,0 0-1,0 0 0,0 0 1,0 0-1,1 0 1,-1 0-1,0 0 0,0 0 1,0 0-1,0 0 0,0 0 1,1 0-1,-1 0 0,0 0 1,0 0-1,10-8 442,6-13-202,-12 12-213,-1 0 0,0 0 0,0 0 0,-1 0 1,-1 0-1,2-13 0,-3 17-28,0 0 1,0 0-1,0 1 0,0-1 0,-1 0 1,1 1-1,-1-1 0,-1 1 0,1-1 1,-1 1-1,1-1 0,-1 1 0,-1 0 1,-2-5-1,4 8-83,3 3-57,0 0 102,-1 1-1,1-1 1,0 0-1,0-1 1,0 1 0,0 0-1,1-1 1,-1 1-1,0-1 1,1 1 0,-1-1-1,1 0 1,-1 0 0,1 0-1,4 0 1,-2 1-9,13 4 2,0-1-1,0-1 1,1-1 0,0 0 0,-1-2 0,1 0 0,0-1 0,35-4 0,-50 3 34,0 0 1,0 1 0,1-2-1,-1 1 1,0 0-1,-1-1 1,1 0-1,0 0 1,0 0 0,-1 0-1,1-1 1,-1 1-1,0-1 1,0 0-1,0 0 1,0 0 0,0 0-1,0-1 1,-1 1-1,0-1 1,0 1 0,0-1-1,0 0 1,0 0-1,-1 0 1,0 0-1,2-5 1,-3 8-11,0 0 0,0 1-1,0-1 1,0 0 0,-1 0 0,1 1-1,0-1 1,0 0 0,0 1 0,-1-1-1,1 0 1,0 0 0,-1 1 0,1-1-1,0 1 1,-1-1 0,1 0 0,-1 1-1,1-1 1,-1 1 0,0-1 0,1 1-1,-1-1 1,1 1 0,-1 0 0,0-1-1,1 1 1,-1 0 0,0-1 0,-1 1-1,-29 1-154,25 0 130,-1 1-1,0 1 0,1-1 0,0 1 0,-1 0 0,-10 7 0,12-6 43,-1 1 0,1 0-1,0-1 1,1 1 0,-1 1-1,1-1 1,0 1 0,0 0-1,1 0 1,0 0 0,0 0-1,0 0 1,1 1 0,0 0-1,0-1 1,1 1 0,-1 0 0,1 0-1,1 12 1,0-18-66,1 1 1,-1-1-1,1 0 1,0 1-1,-1-1 0,1 0 1,0 1-1,0-1 1,0 0-1,0 0 0,0 0 1,1 0-1,-1 0 1,0 0-1,0 0 0,1 0 1,-1-1-1,0 1 1,1 0-1,-1-1 1,1 1-1,-1-1 0,1 0 1,-1 1-1,1-1 1,-1 0-1,1 0 0,1 0 1,49 1-2815,-51-1 2777,8-1-1115,0 0 0,0-1 1,0 0-1,0-1 0,0 1 1,14-8-1,16-10-5838</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1:37.577"/>
    </inkml:context>
    <inkml:brush xml:id="br0">
      <inkml:brushProperty name="width" value="0.025" units="cm"/>
      <inkml:brushProperty name="height" value="0.025" units="cm"/>
    </inkml:brush>
  </inkml:definitions>
  <inkml:trace contextRef="#ctx0" brushRef="#br0">31 200 4292,'-24'-4'3379,"18"-6"-535,6 8-2730,1 1 1,0 0-1,0-1 0,0 1 0,0 0 1,0 0-1,0 0 0,0 0 1,1 0-1,-1 0 0,0 0 1,0 0-1,1 0 0,-1 1 1,1-1-1,-1 1 0,1-1 0,-1 1 1,1-1-1,-1 1 0,1 0 1,-1 0-1,1 0 0,1 0 1,62-5 1116,1 3 0,100 10 1,59 11-406,222 9 24,-20-20 12,-272-3-806,1162-47 1033,-830 9-577,205-18-282,485 10 309,-905 39-496,94 5-5,226-7 26,-557 3-192,-10 1-535,1-1-1,-1-1 1,0-1-1,0-2 0,0 0 1,36-13-1,-20-4-4343</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22.394"/>
    </inkml:context>
    <inkml:brush xml:id="br0">
      <inkml:brushProperty name="width" value="0.025" units="cm"/>
      <inkml:brushProperty name="height" value="0.025" units="cm"/>
    </inkml:brush>
  </inkml:definitions>
  <inkml:trace contextRef="#ctx0" brushRef="#br0">138 1 12684,'0'0'13351,"-9"-1"-11658,3 2-1573,0 0 0,0 0 0,0 0 0,0 0 0,1 1 0,-1 0 0,0 0 0,1 1 0,0 0 0,0 0 0,-1 0 0,2 0 0,-1 1 0,0 0 0,1 0 0,-1 0 0,1 0 0,0 1 0,1-1 0,-1 1 0,1 0 0,0 1 0,0-1 0,-3 10 0,4-12-119,1-1 0,0 1 0,0-1-1,1 1 1,-1 0 0,0-1 0,1 1 0,0 0 0,0 0 0,0-1 0,0 1 0,0 0 0,0-1 0,0 1 0,1 0 0,0-1 0,-1 1-1,1 0 1,2 2 0,-2-3-6,0-1 0,1 0-1,-1 1 1,0-1 0,1 0-1,0 0 1,-1 0 0,1 0-1,-1 0 1,1 0 0,0-1-1,0 1 1,0-1 0,-1 1-1,1-1 1,0 1-1,0-1 1,0 0 0,0 0-1,3 0 1,2-1-10,0 0 1,0 0-1,-1 0 0,1-1 1,0 0-1,-1-1 0,0 1 1,1-1-1,-1 0 0,0-1 1,-1 1-1,1-1 0,8-8 1,-9 8-2,-1-1 1,1 0-1,-1 0 1,-1 0-1,1-1 1,-1 1-1,0-1 1,0 0-1,4-11 1,-31 38 106,20-16-153,-27 42 247,30-45-241,0 0-1,0 0 0,0 0 0,0 0 0,0 0 1,1 0-1,-1 0 0,1 0 0,-1 1 0,1-1 0,0 0 1,0 0-1,0 1 0,0-1 0,0 0 0,0 0 0,1 0 1,-1 1-1,1-1 0,0 0 0,1 4 0,-1-5-158,0-1-1,0 1 1,1 0-1,-1 0 1,0-1-1,0 1 1,1-1 0,-1 1-1,0-1 1,1 1-1,-1-1 1,0 0-1,1 1 1,-1-1-1,1 0 1,-1 0-1,0 0 1,1 0-1,-1-1 1,1 1-1,-1 0 1,0 0-1,1-1 1,-1 1-1,0-1 1,2 0 0,34-17-6876,-8-3-1808</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22.723"/>
    </inkml:context>
    <inkml:brush xml:id="br0">
      <inkml:brushProperty name="width" value="0.025" units="cm"/>
      <inkml:brushProperty name="height" value="0.025" units="cm"/>
    </inkml:brush>
  </inkml:definitions>
  <inkml:trace contextRef="#ctx0" brushRef="#br0">167 1 17521,'0'0'3550,"-8"0"-668,0 1-2588,0-1 0,1 2 0,-1-1 0,0 1 0,1 0 0,-1 1 0,1 0 0,0 0-1,0 0 1,0 1 0,0 0 0,1 1 0,0-1 0,-1 1 0,2 0 0,-1 1 0,-9 11 0,13-15-289,-1 1 1,1-1 0,0 1 0,0 0-1,0 0 1,0 0 0,0 0-1,1 0 1,-1 1 0,1-1 0,0 0-1,0 1 1,-1 4 0,2-6-41,1-1 0,-1 1 1,1-1-1,-1 1 0,1-1 0,-1 0 0,1 1 1,0-1-1,0 0 0,0 0 0,0 1 0,0-1 1,0 0-1,0 0 0,0 0 0,0 0 1,0 0-1,0 0 0,1-1 0,-1 1 0,0 0 1,1-1-1,-1 1 0,1-1 0,-1 1 0,0-1 1,1 1-1,-1-1 0,1 0 0,-1 0 1,1 0-1,2 0 0,62 7-1808,-44-6 1328,-1 1 0,1 1 1,24 8-1,-45-11 574,0 0 1,0 0-1,0 0 1,-1 0-1,1 1 1,0-1-1,0 0 1,0 0-1,-1 1 0,1-1 1,0 1-1,-1-1 1,1 1-1,0-1 1,-1 1-1,1-1 1,0 1-1,-1 0 1,1-1-1,-1 1 1,1 0-1,-1-1 1,1 1-1,-1 0 1,0 0-1,1 0 1,-1-1-1,0 1 1,0 0-1,0 0 1,1 0-1,-1-1 1,0 1-1,0 0 1,0 0-1,0 0 1,0 0-1,-1 0 1,1-1-1,0 1 0,0 0 1,0 0-1,-1 0 1,1-1-1,0 1 1,-1 0-1,1 0 1,-1-1-1,1 1 1,-1 0-1,1-1 1,-1 1-1,0 0 1,1-1-1,-1 1 1,0-1-1,1 1 1,-1-1-1,0 0 1,0 1-1,-45 30 2366,38-26-2441,-1 0-1,0-1 1,0-1-1,-1 0 0,1 0 1,-1 0-1,0-1 0,-17 1 1,26-3-168,1 0 0,-1-1 0,0 1 0,1 0-1,-1 0 1,0-1 0,1 1 0,-1 0 0,0-1 0,1 1 0,-1 0 0,1-1 0,-1 1 0,1-1 0,-1 1 0,1-1 0,-1 1-1,1-1 1,0 0 0,-1 1 0,1-1 0,0 1 0,-1-1 0,1 0 0,0 1 0,0-1 0,0 0 0,-1 1 0,1-1 0,0 0-1,0 1 1,0-1 0,0 0 0,0 0 0,0 1 0,1-1 0,-1 0 0,0 1 0,0-1 0,1 0 0,-1-4-1392,0-15-5802</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23.099"/>
    </inkml:context>
    <inkml:brush xml:id="br0">
      <inkml:brushProperty name="width" value="0.025" units="cm"/>
      <inkml:brushProperty name="height" value="0.025" units="cm"/>
    </inkml:brush>
  </inkml:definitions>
  <inkml:trace contextRef="#ctx0" brushRef="#br0">1 55 9929,'0'0'15658,"9"0"-14382,18 1-456,-10 0-618,0 0 0,0 0 1,0-2-1,-1 0 0,30-6 1,-45 6-191,0 1 1,1-1-1,-1 0 0,0 1 1,0-1-1,0 0 1,0 0-1,0 0 1,0 0-1,0 1 1,0-1-1,0-1 0,0 1 1,0 0-1,-1 0 1,1 0-1,0 0 1,-1-1-1,1 1 1,-1 0-1,1 0 0,-1-1 1,1 0-1,-1 1-1,0 0-1,-1 0 1,1 0-1,0 0 1,0 0 0,0 0-1,0 0 1,-1 1-1,1-1 1,0 0-1,-1 0 1,1 0-1,-1 1 1,1-1-1,-1 0 1,1 0-1,-1 1 1,0-1 0,1 0-1,-1 1 1,0-1-1,0 1 1,1-1-1,-1 1 1,0-1-1,0 1 1,0 0-1,1-1 1,-1 1-1,0 0 1,0 0 0,0-1-1,0 1 1,0 0-1,-1 0 1,-5-1-6,0 0 0,0 1 1,0 0-1,0 0 0,0 0 0,0 1 1,0 0-1,0 1 0,0-1 1,0 1-1,1 0 0,-1 1 1,-9 5-1,11-5 14,1 0 0,0 0 0,0 0 0,0 1 0,0-1 0,0 1 0,1 0 0,0 0 0,0 0 0,0 0 0,0 1 0,1 0 0,-1-1 0,1 1 0,1 0 0,-1 0-1,1 0 1,-1 0 0,0 9 0,3-12-12,-1 0-1,0-1 1,1 1-1,0 0 0,-1 0 1,1 0-1,0 0 0,0-1 1,0 1-1,0 0 1,0-1-1,1 1 0,-1-1 1,0 1-1,1-1 1,-1 1-1,1-1 0,-1 0 1,1 0-1,0 0 0,0 0 1,-1 0-1,1 0 1,0-1-1,0 1 0,0 0 1,0-1-1,0 0 1,0 1-1,2-1 0,66 11-1805,-70-11 1775,52 2-4656,-18-3-2163,-13-5-2318</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23.867"/>
    </inkml:context>
    <inkml:brush xml:id="br0">
      <inkml:brushProperty name="width" value="0.025" units="cm"/>
      <inkml:brushProperty name="height" value="0.025" units="cm"/>
    </inkml:brush>
  </inkml:definitions>
  <inkml:trace contextRef="#ctx0" brushRef="#br0">35 1 12107,'0'0'12999,"-5"8"-12283,0 1-541,1 1-1,-1 0 1,1-1 0,1 1 0,-3 15 0,5-23-139,0 0 1,1 0 0,0 0 0,-1 0 0,1 0 0,0 0 0,0 0 0,0 0 0,0 0 0,1 0 0,-1 0 0,1-1 0,-1 1 0,1 0-1,-1 0 1,1 0 0,0 0 0,0 0 0,0-1 0,0 1 0,0 0 0,0-1 0,1 1 0,-1-1 0,0 1 0,1-1 0,-1 0 0,1 0-1,0 1 1,-1-1 0,1 0 0,0 0 0,0-1 0,0 1 0,-1 0 0,1-1 0,0 1 0,0-1 0,0 1 0,0-1 0,3 0 0,64-2 818,-21-1-125,-48 3-731,1 0 1,-1 1-1,1-1 0,0 1 0,-1-1 1,1 0-1,-1 1 0,1-1 0,-1 1 1,1 0-1,-1-1 0,1 1 0,-1-1 1,0 1-1,1 0 0,-1-1 0,0 1 1,1 0-1,-1 0 0,0-1 0,0 1 1,0 0-1,0-1 0,0 1 0,0 0 1,0 1-1,0-1 9,0 0 0,0 0 1,1 0-1,-1 0 0,0 1 0,0-1 0,1 0 1,-1 0-1,0 0 0,1 0 0,-1 0 1,1 0-1,0 0 0,-1 0 0,1 0 0,0 0 1,-1 0-1,1 0 0,0 0 0,0-1 1,0 1-1,0 0 0,0 0 0,0-1 1,0 1-1,0-1 0,0 1 0,0-1 0,0 1 1,2-1-1,9 0 70,0-2 0,0 1 0,0-2 0,-1 1 0,1-2 1,-1 1-1,20-10 0,-20 8-93,0 0 1,1 1-1,0 0 1,-1 1-1,1 1 1,24-3-1,-34 5 7,-1 0 0,0 1 0,0-1 0,0 0-1,1 1 1,-1-1 0,0 1 0,0-1 0,0 1 0,0-1 0,0 1 0,0 0-1,0 0 1,0-1 0,0 1 0,0 0 0,0 0 0,-1 0 0,1 0 0,0 0-1,-1 0 1,1 0 0,0 0 0,-1 0 0,0 1 0,1 0 0,5 21-1996,-7-45-5628,1 2-7,0-4-4927</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24.210"/>
    </inkml:context>
    <inkml:brush xml:id="br0">
      <inkml:brushProperty name="width" value="0.025" units="cm"/>
      <inkml:brushProperty name="height" value="0.025" units="cm"/>
    </inkml:brush>
  </inkml:definitions>
  <inkml:trace contextRef="#ctx0" brushRef="#br0">1 0 5093,'0'0'17777,"68"35"-24856,-37-21-2274</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24.558"/>
    </inkml:context>
    <inkml:brush xml:id="br0">
      <inkml:brushProperty name="width" value="0.025" units="cm"/>
      <inkml:brushProperty name="height" value="0.025" units="cm"/>
    </inkml:brush>
  </inkml:definitions>
  <inkml:trace contextRef="#ctx0" brushRef="#br0">134 3 14414,'0'0'9310,"-10"-1"-7543,6 1-1681,-1-1 1,1 1-1,-1 0 1,1 0-1,-1 0 0,1 1 1,-1-1-1,1 1 1,0 0-1,-1 1 1,1-1-1,0 1 1,0 0-1,0 0 0,0 0 1,0 0-1,0 1 1,1-1-1,-1 1 1,1 0-1,0 0 0,0 1 1,0-1-1,0 0 1,-3 6-1,4-6-71,0 0 0,0 0 0,0 1 1,0-1-1,1 1 0,-1-1 0,1 1 0,0 0 0,0 0 0,0-1 0,0 1 0,1 0 0,0 0 0,0 0 0,0 0 0,1 6 0,0-9-15,0 0-1,0 0 1,0 0-1,0 0 1,0-1-1,0 1 1,0 0-1,0 0 1,1-1-1,-1 1 1,0 0-1,1-1 1,-1 1-1,0-1 1,1 0-1,-1 1 1,1-1-1,-1 0 1,0 0-1,1 0 1,-1 0-1,1 0 1,-1 0-1,1-1 1,0 1-1,40-7-60,-22-8-33,-18 13 65,1 0 1,0-1-1,-1 1 1,1 0-1,0 1 1,0-1-1,0 0 1,0 1-1,6-2 1,-8 30-357,-5 389 1085,4-406-584,-1 0 1,0 0 0,-1 0 0,-3 11-1,5-19-52,-1 0-1,0 1 0,0-1 0,0 0 1,0 0-1,0 0 0,0 0 0,-1-1 0,1 1 1,0 0-1,-3 2 0,3-3-24,0-1 0,0 0 0,0 1-1,0-1 1,1 1 0,-1-1 0,0 0 0,0 0-1,0 1 1,0-1 0,0 0 0,0 0 0,0 0-1,0 0 1,0 0 0,0 0 0,0 0 0,0-1-1,0 1 1,0 0 0,0 0 0,0-1 0,0 1-1,1-1 1,-1 1 0,0-1 0,-1 0 0,-2-2 9,1 0 0,0 0 0,0 0 1,0-1-1,0 1 0,1-1 0,-1 0 0,1 1 1,0-1-1,0 0 0,0 0 0,0-5 1,-18-58 38,17 57-65,-3-21-359,1-1 0,1 0-1,2 0 1,1-36-1,1 65 230,0 0 0,0-1 0,1 1 0,-1 0 0,1-1 0,-1 1 0,1 0-1,0 0 1,0 0 0,1 0 0,-1 0 0,1 0 0,-1 0 0,1 0 0,0 1-1,0-1 1,0 0 0,0 1 0,1 0 0,-1 0 0,4-3 0,3 0-1221,0 1 0,-1 0 0,1 0 1,1 1-1,17-3 0,-27 6 1249,35-9-7548</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26.250"/>
    </inkml:context>
    <inkml:brush xml:id="br0">
      <inkml:brushProperty name="width" value="0.025" units="cm"/>
      <inkml:brushProperty name="height" value="0.025" units="cm"/>
    </inkml:brush>
  </inkml:definitions>
  <inkml:trace contextRef="#ctx0" brushRef="#br0">133 27 9097,'0'0'14082,"-11"-6"-13708,-36-13-54,45 19-304,-1-1-1,1 1 1,0 0-1,0 0 1,-1 0-1,1 0 1,0 0-1,0 0 1,-1 1-1,1-1 1,0 1-1,0 0 1,0 0-1,-1-1 1,1 1-1,0 1 1,0-1-1,1 0 1,-1 0-1,0 1 1,0-1-1,1 1 1,-1-1-1,0 1 1,1 0-1,0 0 1,-1 0-1,1 0 1,0 0-1,0 0 1,0 0-1,0 0 1,0 3-1,-2 0 8,1 0 0,1 0 1,-1 1-1,1-1 0,0 0 0,0 1 0,0-1 0,1 0 0,0 1 0,0-1 0,0 1 1,2 5-1,-1-9-7,0 0 1,1 0 0,-1 0-1,0 0 1,1 0 0,0 0-1,-1-1 1,1 1-1,0-1 1,0 1 0,0-1-1,0 1 1,0-1 0,0 0-1,0 0 1,0 0 0,0-1-1,1 1 1,-1 0-1,0-1 1,1 1 0,-1-1-1,0 0 1,1 0 0,-1 0-1,1 0 1,3-1 0,0 1 126,0 0 0,0-1 1,0 0-1,0 0 1,0-1-1,-1 1 1,1-1-1,0-1 1,10-4-1,-11 2 61,1 0-1,0 0 0,-1 0 1,0 0-1,7-11 1,-10 14-145,-1 0-1,1 1 1,-1-1 0,0 0 0,0 0 0,0-1-1,0 1 1,0 0 0,-1 0 0,1 0 0,-1-1-1,1 1 1,-1 0 0,0 0 0,0-1 0,0 1-1,0 0 1,0-1 0,0 1 0,-1 0 0,1 0-1,-2-4 1,1 5-60,0-1 0,-1 1 0,1 0 0,0 0 0,-1 0 1,1 0-1,0 1 0,-1-1 0,1 0 0,-1 0 0,1 1 0,-1-1 0,1 1 0,-1-1 0,0 1 0,1 0 0,-1 0 0,1 0 0,-1 0 0,0 0 0,1 0 0,-1 0 0,0 0 0,1 1 0,-3 0 0,1-1-96,0 0-1,0 1 0,1 0 0,-1 0 1,0 0-1,0 0 0,1 0 0,-1 0 1,1 1-1,-1-1 0,1 1 0,-1 0 1,-2 2-1,4-2-127,0-1-1,0 1 1,0 0 0,0-1-1,1 1 1,-1 0-1,0-1 1,1 1 0,-1 0-1,1 0 1,0 0 0,0-1-1,-1 1 1,1 0 0,1 3-1,-1-3-131,1-1 0,-1 1 1,1-1-1,-1 0 0,1 1 0,0-1 0,0 0 0,0 0 0,0 0 1,0 1-1,0-1 0,0 0 0,0 0 0,0 0 0,0-1 0,0 1 1,1 0-1,-1 0 0,0-1 0,1 1 0,-1 0 0,0-1 1,1 0-1,-1 1 0,1-1 0,-1 0 0,1 0 0,2 1 0,23-1-5205</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27.031"/>
    </inkml:context>
    <inkml:brush xml:id="br0">
      <inkml:brushProperty name="width" value="0.025" units="cm"/>
      <inkml:brushProperty name="height" value="0.025" units="cm"/>
    </inkml:brush>
  </inkml:definitions>
  <inkml:trace contextRef="#ctx0" brushRef="#br0">1 42 6694,'0'0'16298,"0"10"-15219,0 96 1126,-1-105-2183,1 0 0,0 0 1,0 0-1,0 0 0,0 0 1,0-1-1,1 1 0,-1 0 1,0 0-1,0 0 0,0 0 1,1-1-1,-1 1 0,0 0 1,1 0-1,-1-1 0,1 1 1,-1 0-1,1-1 0,-1 1 1,1 0-1,-1-1 0,1 1 1,0-1-1,-1 1 0,1-1 1,0 1-1,0-1 0,-1 1 1,2-1-1,0 1 46,1-1 1,-1 0-1,0 0 0,0 0 0,0 0 0,0 0 1,0-1-1,0 1 0,0-1 0,0 1 1,1-1-1,0-1 0,4-1 92,0 0 0,0-1 1,-1 1-1,0-2 0,0 1 0,8-8 1,-10 8-83,-1 0 0,0 0 0,0-1 0,0 1-1,0-1 1,-1 0 0,1 0 0,-1 0 0,-1 0 0,1 0 0,-1 0 0,0-1 0,0 1 0,0-7 0,-1 12-77,0-1-1,0 1 1,0-1 0,0 1-1,0-1 1,-1 1 0,1-1-1,0 1 1,0-1 0,-1 1 0,1-1-1,0 1 1,-1 0 0,1-1-1,0 1 1,-1-1 0,1 1-1,-1 0 1,1-1 0,-1 1-1,1 0 1,-1 0 0,1 0 0,-1-1-1,1 1 1,-1 0 0,1 0-1,-1 0 1,1 0 0,-1 0-1,1 0 1,-1 0 0,1 0-1,-1 0 1,1 0 0,-1 0 0,1 0-1,-1 0 1,1 0 0,-2 1-1,1-1-10,1 0 0,-1 0 0,0 0-1,0 1 1,0-1 0,1 0 0,-1 1 0,0-1-1,0 1 1,1-1 0,-1 1 0,0-1 0,1 1-1,-1-1 1,0 1 0,1 0 0,-1-1-1,1 1 1,-1 0 0,1-1 0,-1 1 0,1 0-1,0 0 1,-1 0 0,1-1 0,0 1-1,0 0 1,-1 0 0,1 0 0,0 1 0,0-1 5,0 0 0,0 1 0,0-1 0,0 1 1,0-1-1,0 1 0,0-1 0,0 0 0,1 1 1,-1-1-1,0 1 0,1-1 0,0 0 0,-1 1 1,1-1-1,0 0 0,-1 0 0,1 1 0,0-1 1,0 0-1,0 0 0,0 0 0,0 0 0,2 1 1,1-1 15,0 0 1,0 0-1,0 0 1,0 0-1,0-1 1,0 0-1,0 0 1,5 0 0,-2-1-14,1 1 1,-1-2-1,0 1 1,1-1 0,-1 0-1,0 0 1,0-1-1,0 0 1,-1 0-1,1-1 1,-1 0 0,0 0-1,10-8 1,17-11-524,-16 23-572,-5 1 1962,-11-2-856,0 0 0,-1 1 0,1-1 0,0 0 0,-1 0 0,1 0 0,-1 1 0,0-1 0,1 0-1,-1 0 1,1 0 0,-1 0 0,0 0 0,0 0 0,0 0 0,0 0 0,1 0 0,-1 0 0,-1-1 0,2 1-9,-1 0 1,0 0 0,0 0 0,0 1-1,1-1 1,-1 0 0,0 0-1,0 0 1,-1 0 0,1 0 0,0 1-1,0-1 1,0 0 0,0 0 0,-1 0-1,1 0 1,0 1 0,-1-1-1,1 0 1,-1 0 0,1 1 0,-1-1-1,1 0 1,-1 0 0,1 1-1,-1-1 1,0 1 0,1-1 0,-1 1-1,0-1 1,0 1 0,1-1 0,-1 1-1,0 0 1,0-1 0,0 1-1,0 0 1,1 0 0,-1-1 0,0 1-1,0 0 1,0 0 0,0 0 0,-1 0-1,0 1-11,0-1 0,1 0 0,-1 1 0,0 0 0,0-1 0,0 1 0,0 0 0,0 0 1,1 0-1,-1 0 0,0 0 0,1 0 0,-1 1 0,1-1 0,0 0 0,-1 1 0,1-1 0,0 1 0,-2 2 0,2-2 8,-1 1 1,1 0 0,-1-1-1,1 1 1,0 0 0,0 0-1,0 0 1,0 0-1,1 0 1,-1 0 0,1 0-1,0 0 1,0 0-1,0 0 1,0 0 0,1 0-1,0 3 1,0-4 6,0 0 1,0 0-1,0-1 0,0 1 1,1-1-1,-1 1 0,1-1 1,-1 1-1,1-1 0,-1 0 0,1 0 1,0 0-1,-1 0 0,1 0 1,0 0-1,0 0 0,0-1 1,0 1-1,0-1 0,0 1 1,0-1-1,0 0 0,0 1 1,0-1-1,3-1 0,65-1-17,-56 1-127,-1-1-1,1 2 1,0 0 0,-1 0 0,1 2-1,-1-1 1,1 2 0,18 5-1,-30-8 205,-1 1 0,1 0-1,0 0 1,-1-1-1,1 1 1,-1 0 0,1 0-1,-1 1 1,1-1-1,-1 0 1,0 0 0,0 1-1,1-1 1,-1 0-1,0 1 1,0-1-1,-1 1 1,1 0 0,0-1-1,0 1 1,-1 0-1,2 2 428,-2-36 1159,-4-74-2862,44 106-7111,-17 0 1682</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28.526"/>
    </inkml:context>
    <inkml:brush xml:id="br0">
      <inkml:brushProperty name="width" value="0.025" units="cm"/>
      <inkml:brushProperty name="height" value="0.025" units="cm"/>
    </inkml:brush>
  </inkml:definitions>
  <inkml:trace contextRef="#ctx0" brushRef="#br0">164 73 5509,'1'-1'777,"0"0"0,0 0 0,-1 0 0,1 0 0,0 1 0,-1-1 0,1 0 0,0 0 0,-1 0 0,1-1 0,-1 1 0,1 0 0,-1 0 0,0 0 0,0 0 0,1 0 0,-1 0 0,0-2 0,0 2-467,0 0 1,-1 0-1,1 0 1,0 0-1,-1 0 1,1 0-1,-1 0 0,1 0 1,-1 0-1,1 1 1,-1-1-1,1 0 1,-1 0-1,0 1 1,0-1-1,1 0 1,-2 0-1,-1-1-209,0 0 1,-1 1-1,1-1 0,0 1 1,0 0-1,-1 0 0,1 0 1,-1 0-1,1 0 1,-1 1-1,-4 0 0,3 0-106,0 0 0,0 1-1,0 0 1,0 0 0,-1 0-1,1 0 1,0 1 0,1 0-1,-1 0 1,0 1 0,1-1-1,-1 1 1,1 0 0,0 0-1,0 0 1,0 1 0,0-1-1,0 1 1,1 0 0,0 0-1,0 1 1,0-1 0,0 0-1,0 1 1,1 0 0,0 0-1,0-1 1,1 1-1,-1 1 1,1-1 0,0 0-1,0 0 1,1 0 0,-1 0-1,1 1 1,1 4 0,-1-8 13,1 0 0,0 0-1,0 0 1,-1-1 0,1 1 0,0 0 0,1 0 0,-1-1 0,0 1 0,0-1 0,1 1-1,-1-1 1,1 0 0,-1 0 0,1 1 0,-1-1 0,1 0 0,0 0 0,-1-1-1,1 1 1,0 0 0,0 0 0,0-1 0,0 1 0,0-1 0,0 0 0,0 1 0,0-1-1,0 0 1,-1 0 0,1-1 0,0 1 0,0 0 0,4-1 0,1 0 40,0 0 0,0 0 0,-1-1 1,1 0-1,0 0 0,-1-1 0,1 1 1,10-7-1,-11 4 58,0 0-1,0 0 1,0 0 0,-1 0 0,0-1 0,0 0-1,0 0 1,-1 0 0,0-1 0,0 1 0,-1-1-1,0 0 1,0 0 0,0-1 0,-1 1 0,0 0-1,0-1 1,-1 1 0,0-1 0,-1 0 0,0-11-1,-2 11-173,-2 10-220,5-1 282,-1 0 1,0 0 0,0-1-1,0 1 1,1 0 0,-1-1-1,0 1 1,1 0-1,-1-1 1,1 1 0,-1 0-1,1-1 1,-1 1 0,1-1-1,-1 1 1,1-1-1,-1 1 1,1-1 0,0 0-1,-1 1 1,1-1 0,0 1-1,-1-1 1,1 0-1,0 0 1,0 0 0,-1 1-1,1-1 1,0 0 0,0 0-1,-1 0 1,2 0-1,9 2 7,-1-1 0,0-1 0,1 1 0,10-2 0,-12 0-15,-1 1 1,0 0-1,1 0 0,-1 1 1,0 0-1,15 4 1,-22-4 7,1-1 0,-1 1 0,1 0 0,-1 0 0,0-1 0,1 1 1,-1 0-1,0 0 0,0 0 0,0 1 0,0-1 0,0 0 0,0 0 0,0 1 1,0-1-1,0 0 0,-1 1 0,1-1 0,-1 1 0,1-1 0,-1 0 0,1 1 1,-1 0-1,0-1 0,1 3 0,-5 42 539,1-18 21,27-38 199,16-17-517,30-19-168,-66 43-93,1 1 0,0 0 0,-1 0 1,1 1-1,0 0 0,0-1 0,0 1 1,0 1-1,0-1 0,0 1 0,0 0 0,0 0 1,8 2-1,-12-2 20,0 1 0,-1 0 0,1-1-1,0 1 1,0 0 0,-1 0 0,1 0 0,0 0 0,-1 0 0,1 0 0,-1 0 0,0 0-1,1 0 1,-1 0 0,0 0 0,1 0 0,-1 0 0,0 0 0,0 0 0,0 1 0,0-1-1,0 0 1,0 0 0,0 0 0,0 0 0,-1 0 0,1 0 0,0 0 0,-1 0 0,1 0-1,-1 0 1,0 1 0,-14 35 334,6-25 31</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28.917"/>
    </inkml:context>
    <inkml:brush xml:id="br0">
      <inkml:brushProperty name="width" value="0.025" units="cm"/>
      <inkml:brushProperty name="height" value="0.025" units="cm"/>
    </inkml:brush>
  </inkml:definitions>
  <inkml:trace contextRef="#ctx0" brushRef="#br0">7 79 1634,'0'0'26216,"9"4"-24833,0-1-1210,0 0 0,0-1 0,0 0 0,1-1 0,-1 0 0,0 0 0,1-1 0,-1 0 0,1 0 0,-1-1 0,0 0 0,0-1 0,1 0-1,10-5 1,-13 5-105,0 0-1,0-1 0,0 1 0,-1-2 0,1 1 0,-1-1 0,0 0 0,0 0 0,0-1 1,0 0-1,-1 0 0,0 0 0,9-12 0,-14 17-67,0-1 0,0 1 0,1-1 0,-1 1 0,0-1 0,0 1 0,0-1 0,0 1 0,0-1 0,0 1 0,0-1 0,0 1 0,0-1 0,-1 1 0,1-1 0,0 1 0,0-1 0,0 1 0,-1-1 0,1 1 0,0-1 0,0 1 0,-1-1 0,1 1 0,0 0 0,-1-1 0,1 1 0,-1-1 0,1 1 0,0 0 0,-1 0 0,1-1 0,-1 1 0,1 0 0,-1 0 0,1-1 0,-1 1 0,1 0 0,-1 0 0,1 0 0,-1 0 0,1 0 0,-1 0 0,1 0 0,-1 0 0,1 0 0,-2 0 0,-30-2 0,28 2 0,-7 1 0,0 0 0,0 0 0,0 1 0,0 1 0,0-1 0,0 2 0,1 0 0,-1 0 0,1 1 0,0 0 0,0 0 0,1 1 0,0 1 0,0 0 0,0 0 0,1 0 0,0 1 0,-12 16 0,19-23-2,0 0 1,0 1-1,0-1 0,0 0 1,0 1-1,0-1 1,1 1-1,-1-1 0,0 1 1,1-1-1,-1 1 0,1 0 1,0-1-1,-1 1 0,1 0 1,0-1-1,0 1 1,0 0-1,0-1 0,1 1 1,-1-1-1,0 1 0,2 2 1,-1-2-8,0 0 0,1 0 0,-1 0 0,1-1 0,-1 1 1,1 0-1,0-1 0,0 1 0,0-1 0,0 0 0,0 0 0,0 0 1,0 0-1,4 2 0,9 1-150,1 0-1,0-1 1,30 3 0,-37-5 12,74 2-5490,-48-3-999</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1:46.150"/>
    </inkml:context>
    <inkml:brush xml:id="br0">
      <inkml:brushProperty name="width" value="0.025" units="cm"/>
      <inkml:brushProperty name="height" value="0.025" units="cm"/>
    </inkml:brush>
  </inkml:definitions>
  <inkml:trace contextRef="#ctx0" brushRef="#br0">0 52 3844,'2'-2'319,"0"0"0,0 0 0,0 1 1,0-1-1,0 1 0,1 0 0,-1-1 1,0 1-1,1 0 0,-1 0 1,1 1-1,-1-1 0,1 0 0,0 1 1,-1 0-1,1-1 0,5 2 0,56 1 1429,-35 0-674,198 14 704,-85-3-86,-115-11-1514,56 5 193,0-4-1,1-3 1,101-15-1,191-18 654,4 31-1019,-225 2 60,403 9-33,-243 14-25,3 0 136,-163-22 333,281 13-2,284-4-347,-380-16-40,124-6-13,-350 3 428,1-6 0,113-29 0,-209 35-148,-19 9-333,0 0-1,0-1 1,0 1-1,0 0 1,0 0-1,0-1 1,1 1-1,-1 0 1,0-1-1,0 1 1,0 0-1,0 0 1,0-1-1,0 1 1,0 0-1,0-1 1,0 1-1,-1 0 1,1 0-1,0-1 1,0 1-1,0 0 1,0 0-1,0-1 1,0 1-1,-1 0 1,1 0-1,0 0 1,0-1-1,0 1 1,0 0-1,-1 0 1,1 0-1,0-1 1,0 1-1,-1 0 1,0-1-174,0 1 1,-1-1 0,1 1 0,0-1-1,0 1 1,-1 0 0,1-1 0,0 1-1,-1 0 1,1 0 0,-1 0 0,1 0-1,0 0 1,-1 0 0,1 0 0,0 1-1,-1-1 1,1 0 0,0 1 0,-1-1-1,1 1 1,0-1 0,-2 2 0,1-1-340,-9 3-6720,2-4 379</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41.798"/>
    </inkml:context>
    <inkml:brush xml:id="br0">
      <inkml:brushProperty name="width" value="0.025" units="cm"/>
      <inkml:brushProperty name="height" value="0.025" units="cm"/>
    </inkml:brush>
  </inkml:definitions>
  <inkml:trace contextRef="#ctx0" brushRef="#br0">46 1 6598,'0'0'18247,"-5"9"-18258,-2 3 20,1 0-1,1 1 1,0 0-1,1 0 1,0 1-1,1-1 1,1 1 0,0 0-1,0 17 1,2-30-1,-1 0 0,1 0 0,0 0 0,0 0 0,1 0 0,-1 0 0,0 0 0,0 0 0,0-1 0,1 1 0,-1 0 0,0 0 0,1 0 0,-1 0 0,0-1 0,1 1 0,0 0 0,-1 0 1,1-1-1,-1 1 0,1 0 0,0-1 0,-1 1 0,1 0 0,0-1 0,0 1 0,-1-1 0,1 0 0,1 1 0,0 0 48,1-1 0,-1 0 0,0 0 0,0 1 0,1-1 0,-1-1 0,0 1 0,1 0 0,-1-1 0,0 1 0,4-2 0,3-1 116,0-1 0,0 0-1,0-1 1,13-8 0,-9 2-73,-1 1 0,0-2 0,-1 1 0,-1-1 0,1-1 0,-2 0 0,0-1 0,10-20 0,-18 33 291,-14 38-192,3-13-209,9-22 17,0 0 1,1 0-1,-1 0 1,0 0-1,1 0 1,0 1-1,-1-1 1,1 0-1,0 0 0,0 1 1,0-1-1,0 0 1,1 0-1,-1 1 1,1-1-1,-1 0 1,1 0-1,0 0 0,0 0 1,0 0-1,0 0 1,0 0-1,0 0 1,0 0-1,1 0 1,-1-1-1,1 1 0,1 1 1,0-2 62,0 0 0,0 0 0,0 0-1,0 0 1,0-1 0,0 1 0,0-1 0,0 0 0,0 0 0,0 0 0,0-1 0,0 1-1,0-1 1,0 1 0,0-1 0,0 0 0,0 0 0,-1-1 0,1 1 0,5-3 0,0-1 105,0 0 0,0-1 0,0 1 1,0-1-1,-1-1 0,10-10 1,-14 13-111,0 0 1,0 0 0,0 0-1,0 0 1,0-1-1,-1 1 1,0-1 0,0 1-1,0-1 1,-1 0-1,1 0 1,-1 0 0,1-10-1,-2 15-66,-1-1 0,1 1 0,0-1 0,0 1 0,0 0 0,-1-1 0,1 1 0,0-1 0,0 1-1,-1 0 1,1 0 0,0-1 0,-1 1 0,1 0 0,-1-1 0,1 1 0,0 0 0,-1 0 0,1 0 0,0-1 0,-1 1 0,1 0 0,-1 0-1,1 0 1,-1 0 0,1 0 0,0 0 0,-1 0 0,1 0 0,-1 0 0,1 0 0,-1 0 0,1 0 0,-1 0 0,1 0 0,0 0 0,-1 1-1,1-1 1,-1 0 0,1 0 0,0 0 0,-1 1 0,1-1 0,0 0 0,-1 0 0,1 1 0,0-1 0,-1 0 0,1 1 0,0-1 0,0 0-1,-1 1 1,-20 14-96,12-4-214,13-7-2669,20-10-4285,-9-1 240</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42.392"/>
    </inkml:context>
    <inkml:brush xml:id="br0">
      <inkml:brushProperty name="width" value="0.025" units="cm"/>
      <inkml:brushProperty name="height" value="0.025" units="cm"/>
    </inkml:brush>
  </inkml:definitions>
  <inkml:trace contextRef="#ctx0" brushRef="#br0">58 46 3651,'0'0'21429,"8"6"-20249,-3-3-1058,-4-1-66,0-1 0,0 0 0,1 1 0,-1-1 0,1 0 0,-1 0 0,1 0 0,-1 0 0,1 0 0,0 0 1,0 0-1,-1-1 0,1 1 0,0-1 0,0 1 0,0-1 0,0 0 0,0 0 0,-1 1 0,1-1 0,0-1 0,0 1 0,0 0 0,0 0 0,0-1 0,0 1 1,-1-1-1,1 1 0,0-1 0,0 0 0,-1 0 0,1 0 0,0 0 0,-1 0 0,1 0 0,-1 0 0,0 0 0,1-1 0,1-1 0,6-8 240,-6 9-268,-1 0 1,0 0-1,0 0 0,0 0 1,0-1-1,0 1 0,-1-1 1,1 1-1,-1-1 0,1 0 1,-1 1-1,0-1 0,0 0 1,0-3-1,-1 5-31,-1 1 0,0 0-1,0-1 1,1 1 0,-1 0 0,0-1 0,0 1-1,0 0 1,0 0 0,1 0 0,-1 0 0,0 0-1,0 0 1,0 0 0,0 0 0,1 0 0,-1 1-1,0-1 1,0 0 0,0 0 0,0 1 0,1-1-1,-2 1 1,-21 7-133,10-1 138,0 0 1,1 1 0,0 0-1,1 1 1,-1 0 0,2 1-1,-1 0 1,2 1 0,-12 15-1,20-25 5,1 0 0,-1 0 0,0 1 0,1-1 1,-1 0-1,1 1 0,-1-1 0,1 0 0,0 1 0,-1-1 0,1 1 0,0-1 0,0 1 0,0-1 0,0 0 0,0 1 0,1-1 0,-1 1 0,0-1 0,1 1 1,-1-1-1,1 0 0,-1 1 0,1-1 0,0 0 0,-1 0 0,1 1 0,1 0 0,1 0 8,-1 0 1,1 0-1,0 0 1,0-1-1,-1 1 1,1-1-1,0 0 0,1 0 1,-1 0-1,0 0 1,0-1-1,4 1 1,9 1-592,-1-1 1,1-1-1,0-1 1,17-2 0,-25 2-943,1-2 0,-1 1 1,0-1-1,0 0 0,0 0 1,9-7-1,13-8-9452</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42.890"/>
    </inkml:context>
    <inkml:brush xml:id="br0">
      <inkml:brushProperty name="width" value="0.025" units="cm"/>
      <inkml:brushProperty name="height" value="0.025" units="cm"/>
    </inkml:brush>
  </inkml:definitions>
  <inkml:trace contextRef="#ctx0" brushRef="#br0">58 0 9449,'0'0'14344,"-2"10"-13346,-43 173 2819,41-162-3524,1 1-1,1-1 0,1 31 1,1-52-281,0 1 0,1 0 1,-1 0-1,0 0 0,1-1 1,-1 1-1,1 0 0,-1 0 1,1-1-1,-1 1 0,1 0 1,-1-1-1,1 1 0,0-1 1,-1 1-1,1-1 1,0 1-1,-1-1 0,1 1 1,0-1-1,0 0 0,0 1 1,-1-1-1,1 0 0,0 0 1,0 0-1,0 0 0,0 1 1,-1-1-1,1 0 1,0 0-1,0-1 0,0 1 1,0 0-1,0 0 0,-1 0 1,1 0-1,0-1 0,0 1 1,0 0-1,-1-1 0,2 0 1,36-14 315,-16-5-214,-18 16-109,-1 0-1,1 1 1,0-1 0,0 1-1,0 0 1,0 0 0,1 0-1,-1 1 1,1-1 0,9-3-1,-13 31-137,-2-11 198,0 1 1,-1-1-1,-1 0 0,-7 24 1,10-35-57,-1-2-55,1-1-1,0 0 0,0 1 0,0-1 0,-1 1 1,1-1-1,0 1 0,0-1 0,0 1 0,0-1 1,0 1-1,0-1 0,0 1 0,0-1 1,0 1-1,0-1 0,0 1 0,0-1 0,1 0 1,-1 1-1,0-1 0,0 1 0,0-1 0,1 1 1,-1-1-1,0 0 0,1 1 0,-1-1 0,0 1 1,1-1-1,-1 0 0,0 1 0,1-1 1,-1 0-1,0 0 0,1 1 0,-1-1 0,1 0 1,20 1-6805,-10-2 3184,3 1-3946</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43.268"/>
    </inkml:context>
    <inkml:brush xml:id="br0">
      <inkml:brushProperty name="width" value="0.025" units="cm"/>
      <inkml:brushProperty name="height" value="0.025" units="cm"/>
    </inkml:brush>
  </inkml:definitions>
  <inkml:trace contextRef="#ctx0" brushRef="#br0">70 52 14157,'0'0'8819,"0"-8"-7794,3-36-176,-4 44-842,0 1 0,0-1 0,0 0 0,0 0 0,0 1 0,0-1 0,0 1 0,-1-1 0,1 1 0,0-1 0,0 1-1,1-1 1,-1 1 0,0 0 0,0 0 0,0-1 0,0 1 0,1 0 0,-2 1 0,-5 7 235,0 0 0,1 0 1,0 0-1,-8 17 0,12-21-78,0-1 1,0 1-1,1 0 0,-1 0 1,1 0-1,0 0 0,1 0 1,-1 0-1,1 0 0,0 0 1,0 0-1,1 8 0,0-12-145,-1 0 0,1 0-1,-1 0 1,1 0 0,0 0-1,-1 0 1,1 0 0,0-1-1,0 1 1,0 0 0,-1 0-1,1-1 1,0 1 0,0-1 0,0 1-1,0-1 1,0 1 0,0-1-1,0 1 1,1-1 0,-1 0-1,0 0 1,0 1 0,0-1 0,0 0-1,0 0 1,0 0 0,0 0-1,1 0 1,-1-1 0,0 1-1,0 0 1,0 0 0,0-1-1,0 1 1,1-1 0,3 0 40,-1-1 0,0 1 0,0-1 0,1 0 0,-1 0 0,0 0 0,7-6 0,-5 2 32,1 0 0,-1-1 0,0 0 0,-1-1 1,1 1-1,-1-1 0,-1 0 0,0 0 0,0 0 0,0-1 0,-1 0 1,0 1-1,2-18 0,-6 26-97,0 0 0,0 0 0,0 1 0,0-1 0,0 0 0,0 0 0,0 1 1,0-1-1,0 0 0,0 1 0,0-1 0,0 1 0,0 0 0,0-1 0,0 1 0,1 0 0,-1-1 1,-1 3-1,-3 4 11,1 1-1,0 0 1,0 0 0,0 0 0,1 0 0,0 1 0,-2 16 0,4-22-149,1 0 0,0-1 0,0 1 0,0 0 0,0 0 0,0-1 0,1 1 0,-1 0 0,1-1 0,0 1 0,-1 0 0,1-1 0,2 3 0,-2-3-197,0 0 0,1-1 0,-1 1 0,0-1 0,1 0 0,-1 1 0,1-1 0,0 0 0,-1 0-1,1 0 1,0 0 0,0 0 0,0 0 0,0-1 0,-1 1 0,1-1 0,0 1 0,0-1 0,0 0-1,3 1 1,17-1-6065</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43.749"/>
    </inkml:context>
    <inkml:brush xml:id="br0">
      <inkml:brushProperty name="width" value="0.025" units="cm"/>
      <inkml:brushProperty name="height" value="0.025" units="cm"/>
    </inkml:brush>
  </inkml:definitions>
  <inkml:trace contextRef="#ctx0" brushRef="#br0">1 1 8456,'0'0'18380,"0"10"-18028,0-2-233,-1 19 136,2-1 0,0 1 0,2-1 0,11 49 0,-13-74-200,-1 0 1,0 0 0,1-1 0,-1 1-1,1 0 1,-1-1 0,1 1 0,-1 0-1,1-1 1,-1 1 0,1 0 0,0-1-1,-1 1 1,1-1 0,0 1 0,0-1-1,-1 0 1,1 1 0,0-1 0,0 0-1,0 1 1,-1-1 0,1 0-1,0 0 1,0 0 0,0 0 0,0 0-1,-1 0 1,1 0 0,0 0 0,0 0-1,0 0 1,0 0 0,-1 0 0,1-1-1,0 1 1,0 0 0,0-1 0,-1 1-1,1 0 1,0-1 0,0 1 0,-1-1-1,1 0 1,-1 1 0,1-1 0,0 1-1,-1-1 1,1 0 0,-1 1-1,1-2 1,29-35 638,-24 26-612,-1-1-1,-1 1 0,1-1 0,-2 1 0,0-1 0,0 0 0,0-14 1,0-22-2429</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44.092"/>
    </inkml:context>
    <inkml:brush xml:id="br0">
      <inkml:brushProperty name="width" value="0.025" units="cm"/>
      <inkml:brushProperty name="height" value="0.025" units="cm"/>
    </inkml:brush>
  </inkml:definitions>
  <inkml:trace contextRef="#ctx0" brushRef="#br0">27 87 17424,'0'0'10389,"10"-1"-9546,1 0-574,0-1-1,0 0 0,0-1 0,14-6 0,-22 9-205,-1-1 1,1 0-1,-1 0 0,0 0 1,0 0-1,1-1 0,-1 1 1,0 0-1,0-1 0,0 0 1,-1 1-1,1-1 0,0 0 1,0 0-1,-1 0 1,0 0-1,1 0 0,-1 0 1,0 0-1,0-1 0,0 1 1,0 0-1,0-1 0,-1 1 1,1-1-1,-1 1 0,1-1 1,-1 1-1,0-1 1,0-4-1,-1 6-63,1 1-1,-1-1 1,0 1 0,1-1-1,-1 1 1,0-1 0,1 1 0,-1-1-1,0 1 1,0 0 0,1-1-1,-1 1 1,0 0 0,0 0 0,1 0-1,-1 0 1,0-1 0,0 1-1,0 0 1,0 0 0,1 0 0,-1 1-1,0-1 1,0 0 0,0 0-1,1 0 1,-1 1 0,0-1 0,0 0-1,-1 1 1,-26 10-114,19-3 106,0 0-1,1 1 1,0-1-1,1 1 0,0 1 1,0-1-1,1 1 1,0 1-1,0-1 1,1 1-1,1 0 1,0 0-1,1 0 1,-4 20-1,7-30 10,0 1 0,0-1 0,0 1 0,1-1-1,-1 1 1,0-1 0,1 1 0,-1-1 0,1 1 0,0-1 0,-1 0 0,1 1 0,0-1 0,0 0-1,0 0 1,0 0 0,0 1 0,0-1 0,0 0 0,1 0 0,-1 0 0,0-1 0,0 1 0,1 0-1,-1 0 1,1-1 0,-1 1 0,0-1 0,1 1 0,-1-1 0,1 0 0,-1 1 0,1-1 0,2 0-1,9 1-117,0 0 1,0-1-1,17-2 0,-10 1-686,-12 0-173,-1 1 0,0-1 0,0 0-1,1-1 1,-1 1 0,0-2 0,9-3-1,15-9-7238</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46.439"/>
    </inkml:context>
    <inkml:brush xml:id="br0">
      <inkml:brushProperty name="width" value="0.025" units="cm"/>
      <inkml:brushProperty name="height" value="0.025" units="cm"/>
    </inkml:brush>
  </inkml:definitions>
  <inkml:trace contextRef="#ctx0" brushRef="#br0">5 383 3876,'-5'11'13866,"14"-21"-8370,29-40-5460,-17 21 1754,29-43-50,49-95 0,-62 102-1147,-42 115-860,-22 34 353,14-49-41,-12 62 0,26-79-567,8-17-2920,15-24-7152,-9 3-1620</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46.780"/>
    </inkml:context>
    <inkml:brush xml:id="br0">
      <inkml:brushProperty name="width" value="0.025" units="cm"/>
      <inkml:brushProperty name="height" value="0.025" units="cm"/>
    </inkml:brush>
  </inkml:definitions>
  <inkml:trace contextRef="#ctx0" brushRef="#br0">88 24 13549,'0'0'7490,"-8"4"-5745,3 0-1625,-1-1-1,1 0 1,0 1 0,0 0-1,0 1 1,1-1-1,-1 1 1,1 0-1,0 0 1,1 0 0,-1 0-1,1 0 1,0 1-1,1 0 1,-1 0 0,1 0-1,0 0 1,0 0-1,-1 11 1,2-10-41,-1 0 1,2 0-1,-1 0 1,1 1-1,0-1 1,1 0-1,-1 0 1,1 1-1,4 11 1,-4-17 1,0 0 1,0 0-1,0 0 1,1 0 0,-1 0-1,1-1 1,-1 1-1,1 0 1,-1-1 0,1 1-1,0-1 1,0 0 0,0 1-1,0-1 1,0 0-1,0 0 1,0 0 0,0 0-1,0-1 1,0 1 0,1-1-1,-1 1 1,0-1-1,1 0 1,-1 0 0,0 0-1,0 0 1,1 0 0,-1 0-1,0-1 1,0 1-1,1-1 1,-1 1 0,3-2-1,0-1 55,1 1-1,0-1 0,-1 0 0,0 0 1,0 0-1,0-1 0,0 0 0,0 0 1,-1 0-1,1 0 0,-1-1 1,0 0-1,-1 0 0,1 0 0,-1 0 1,0 0-1,0-1 0,-1 1 1,3-10-1,-1 7-89,-1-1 0,0 0 0,-1-1 0,0 1 0,0 0 0,-1-1 0,0 1 0,-1-1 0,0 1 1,0-1-1,-1 1 0,-2-11 0,2 19-85,1 0 1,0 0-1,0 0 1,0 0-1,-1 0 0,1 0 1,0 0-1,-1 0 1,1 0-1,-1 0 1,1 0-1,-1 0 1,0 0-1,1 0 0,-1 0 1,0 0-1,0 1 1,1-1-1,-1 0 1,0 0-1,0 1 1,0-1-1,0 1 1,0-1-1,0 1 0,0-1 1,0 1-1,0 0 1,0-1-1,0 1 1,0 0-1,0 0 1,-1 0-1,1 0 0,0 0 1,0 0-1,0 0 1,0 0-1,0 0 1,0 1-1,0-1 1,0 0-1,0 1 0,0-1 1,0 1-1,-2 0 1,0 1-274,0 0 0,1 0 0,-1 0 0,0 0 0,1 0 0,0 1 0,-1-1 0,1 1 0,0 0 0,1 0 0,-1-1 0,0 1 0,1 0 0,-2 4 0,3-6-179,-5 21-3238,8-11-3315,9-8 740</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47.142"/>
    </inkml:context>
    <inkml:brush xml:id="br0">
      <inkml:brushProperty name="width" value="0.025" units="cm"/>
      <inkml:brushProperty name="height" value="0.025" units="cm"/>
    </inkml:brush>
  </inkml:definitions>
  <inkml:trace contextRef="#ctx0" brushRef="#br0">173 15 13581,'0'0'10527,"-10"-1"-9481,5 1-1018,0-1 0,1 1-1,-1 0 1,0 1-1,1-1 1,-1 1 0,1 0-1,-1 0 1,1 0-1,-1 1 1,1 0-1,0 0 1,0 0 0,0 0-1,0 1 1,0-1-1,0 1 1,0 0 0,1 0-1,0 0 1,0 1-1,-1-1 1,-2 6-1,-1-1 0,1 0 1,0 0-1,0 1 0,1 0 0,0 0 0,0 0 0,1 1 0,1-1 0,-1 1 0,2 0 0,-1 0 0,1 0 0,1 0 0,-1 15 0,2-23-17,0-1-1,0 0 0,0 1 1,1-1-1,-1 0 0,0 1 1,1-1-1,-1 0 1,1 0-1,-1 1 0,1-1 1,0 0-1,0 0 1,-1 0-1,1 0 0,0 0 1,0 0-1,0 0 1,0 0-1,0 0 0,0 0 1,0 0-1,3 1 1,-1-1 51,0 0 1,0 0 0,1 0 0,-1 0 0,0-1 0,1 1 0,-1-1 0,0 0 0,7 0-1,-2-1 60,0 0 0,0 0-1,0-1 1,0 0 0,-1-1 0,1 1-1,13-8 1,-12 4 16,0 0-1,-1-1 1,1 0 0,-2 0-1,1-1 1,-1 0-1,0 0 1,0 0 0,-1-1-1,-1 0 1,1-1 0,-1 1-1,-1-1 1,0 0 0,0 0-1,-1 0 1,0-1 0,-1 1-1,1-14 1,-2 22-127,-1 1-1,0 0 1,0-1 0,0 1-1,0 0 1,0-1 0,-1 1-1,1-1 1,0 1 0,-1 0 0,1 0-1,-1-1 1,1 1 0,-1 0-1,1 0 1,-1-1 0,0 1-1,0 0 1,0 0 0,0 0-1,1 0 1,-1 0 0,-1 0-1,1 0 1,-2-1 0,0 1-15,0-1-1,0 1 1,-1 0 0,1 0 0,0 1 0,-1-1 0,1 1 0,0 0 0,-1-1 0,-5 2 0,0 0-24,0 0 0,-1 1-1,1 0 1,0 0 0,0 1 0,0 0 0,-11 6 0,19-9-13,-31 23 216,31-22-271,0 0 1,0 0 0,0 0 0,0 0-1,0 0 1,0 0 0,0 1 0,0-1-1,0 0 1,1 1 0,-1-1 0,0 0-1,1 1 1,-1-1 0,1 1 0,0-1-1,-1 1 1,1-1 0,0 1 0,0-1-1,0 1 1,0 2 0,1-3-97,-1-1-1,1 1 1,-1-1 0,1 0 0,-1 1 0,1-1-1,-1 0 1,1 1 0,-1-1 0,1 0 0,-1 0 0,1 0-1,0 1 1,-1-1 0,1 0 0,-1 0 0,1 0-1,0 0 1,-1 0 0,1 0 0,0 0 0,-1 0-1,1 0 1,-1-1 0,2 1 0,3 0-2995,8 0-4018</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47.561"/>
    </inkml:context>
    <inkml:brush xml:id="br0">
      <inkml:brushProperty name="width" value="0.025" units="cm"/>
      <inkml:brushProperty name="height" value="0.025" units="cm"/>
    </inkml:brush>
  </inkml:definitions>
  <inkml:trace contextRef="#ctx0" brushRef="#br0">197 5 6822,'0'0'18060,"-9"-2"-17131,5 1-873,-1 0 0,1 1 0,-1 0-1,1 0 1,-1 0 0,1 0 0,0 1 0,-1 0 0,1 0-1,0 0 1,-1 0 0,1 1 0,0-1 0,0 1 0,0 0-1,0 1 1,0-1 0,1 1 0,-1-1 0,1 1 0,-1 0-1,1 0 1,-5 7 0,-4 3 94,0 0 0,1 0 0,-15 24 0,23-31-114,-1-1 0,1 1 0,1 0 0,-1 0 0,1 0 0,0 0 0,1 1 0,-1-1 0,1 0 0,0 1 0,1-1 0,0 12 0,0-17-16,1 0 0,-1 1 0,1-1 0,0 0 0,-1 0 1,1 1-1,0-1 0,0 0 0,0 0 0,0 0 0,0 0 0,0 0 1,0 0-1,0 0 0,0 0 0,0-1 0,1 1 0,-1 0 1,0-1-1,0 1 0,1-1 0,-1 1 0,1-1 0,-1 0 0,0 1 1,1-1-1,-1 0 0,1 0 0,-1 0 0,0 0 0,1 0 0,-1 0 1,3-1-1,2 0 104,-1 1 0,1-1-1,-1 0 1,0 0 0,1-1 0,-1 0 0,9-4 0,-5 0 0,-2 0 1,1-1-1,0 0 0,-1 0 1,-1-1-1,1 0 0,-1 0 1,7-12-1,-10 15-80,0-1-1,0 1 1,0-1-1,-1 0 1,0 1-1,0-1 1,0 0-1,-1 0 1,0 0 0,0-1-1,0 1 1,-1 0-1,0 0 1,-1-12-1,0 17-97,1 0-1,0 0 1,-1 1-1,1-1 0,0 0 1,-1 0-1,1 1 1,-1-1-1,1 0 0,-1 1 1,1-1-1,-1 0 1,0 1-1,1-1 0,-1 1 1,0-1-1,1 1 1,-1 0-1,0-1 1,0 1-1,0 0 0,1-1 1,-1 1-1,0 0 1,0 0-1,0 0 0,0-1 1,1 1-1,-1 0 1,0 0-1,0 0 0,0 1 1,0-1-1,1 0 1,-1 0-1,0 0 1,0 1-1,0-1 0,1 0 1,-1 1-1,0-1 1,0 0-1,1 1 0,-2 1 1,-30 21-7344,23-12 1766,3-1-2541</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1:55.553"/>
    </inkml:context>
    <inkml:brush xml:id="br0">
      <inkml:brushProperty name="width" value="0.025" units="cm"/>
      <inkml:brushProperty name="height" value="0.025" units="cm"/>
    </inkml:brush>
  </inkml:definitions>
  <inkml:trace contextRef="#ctx0" brushRef="#br0">0 0 8776,'278'41'5826,"141"-15"-3644,-315-21-1344,106 9 303,145 3-366,590-28 113,1 1 77,-351-6-359,0 1-315,-176 29-247,-2-1 24,463-13 2350,-879 0-2316,31 14-13160,-19-14 6353</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48.029"/>
    </inkml:context>
    <inkml:brush xml:id="br0">
      <inkml:brushProperty name="width" value="0.025" units="cm"/>
      <inkml:brushProperty name="height" value="0.025" units="cm"/>
    </inkml:brush>
  </inkml:definitions>
  <inkml:trace contextRef="#ctx0" brushRef="#br0">272 4 12620,'0'0'14515,"-11"-1"-14205,6 0-295,0 0-16,0 1-1,0-1 1,0 1 0,0 0 0,0 0-1,0 1 1,0-1 0,1 1-1,-1 0 1,0 1 0,0-1-1,1 1 1,-1 0 0,1 0 0,-6 3-1,-82 63 150,82-59-112,0 0 0,1 0 1,0 1-1,1 0 0,0 0 0,-11 21 0,18-30-18,0 0-1,0 0 1,0 0 0,1 0 0,-1 1 0,0-1 0,1 0 0,-1 1 0,1-1 0,0 1-1,-1-1 1,1 0 0,0 1 0,0-1 0,0 1 0,0-1 0,0 1 0,0-1 0,0 0-1,0 1 1,0-1 0,1 1 0,-1-1 0,1 0 0,-1 1 0,1-1 0,0 0 0,-1 1-1,1-1 1,0 0 0,0 0 0,0 0 0,0 0 0,0 0 0,0 0 0,0 0 0,0 0-1,0 0 1,0 0 0,1-1 0,-1 1 0,0 0 0,1-1 0,-1 1 0,0-1 0,1 1-1,-1-1 1,3 0 0,9 2 52,0 0 0,0-1 0,0-1 0,20-2 0,-12 1-58,-2 1-236,1-1-1,31-7 1,-7-6-3618,-7-11-7701,-28 15 893</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48.373"/>
    </inkml:context>
    <inkml:brush xml:id="br0">
      <inkml:brushProperty name="width" value="0.025" units="cm"/>
      <inkml:brushProperty name="height" value="0.025" units="cm"/>
    </inkml:brush>
  </inkml:definitions>
  <inkml:trace contextRef="#ctx0" brushRef="#br0">0 53 14510,'0'0'12588,"65"-17"-11627,-20 11-161,5-2-447,3 2-257,-5 0-64,-12 1 0,-1 1-481,-14 4-896,-5 0-609,-12 0-1345</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48.728"/>
    </inkml:context>
    <inkml:brush xml:id="br0">
      <inkml:brushProperty name="width" value="0.025" units="cm"/>
      <inkml:brushProperty name="height" value="0.025" units="cm"/>
    </inkml:brush>
  </inkml:definitions>
  <inkml:trace contextRef="#ctx0" brushRef="#br0">1 17 545,'0'0'27514,"63"0"-26746,-31-2-640,-6 2-96,1 0 32,-6 0-64,1 0 0,-4 0-256,2 0-1121,0 0-1474,-1-6-2306,7-3-6630</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49.433"/>
    </inkml:context>
    <inkml:brush xml:id="br0">
      <inkml:brushProperty name="width" value="0.025" units="cm"/>
      <inkml:brushProperty name="height" value="0.025" units="cm"/>
    </inkml:brush>
  </inkml:definitions>
  <inkml:trace contextRef="#ctx0" brushRef="#br0">191 0 6566,'0'0'13309,"-8"2"-12055,2-1-1203,1 1-1,0 0 1,-1 1 0,1-1-1,0 1 1,0 0-1,0 0 1,0 1-1,1-1 1,-1 1 0,1 0-1,0 0 1,0 1-1,1-1 1,-1 1 0,1 0-1,0 0 1,-3 7-1,-12 19 366,1 0-1,-20 56 0,32-72-123,0-1 1,1 1-1,1 0 0,0 0 0,1 0 0,1 1 1,0-1-1,3 28 0,-1-38-283,0 0 0,0 0 0,1 0 0,-1-1 0,1 1 0,0-1 0,0 1 0,1-1 0,0 0 0,-1 0 0,1 0 0,1 0 0,-1-1 0,0 1 0,1-1 0,0 1 0,8 4 0,32 12-1861,5-14-3345,-20-6-1070</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49.865"/>
    </inkml:context>
    <inkml:brush xml:id="br0">
      <inkml:brushProperty name="width" value="0.025" units="cm"/>
      <inkml:brushProperty name="height" value="0.025" units="cm"/>
    </inkml:brush>
  </inkml:definitions>
  <inkml:trace contextRef="#ctx0" brushRef="#br0">1 307 9225,'0'0'17867,"12"-12"-16847,103-117 463,-98 108-1150,0-1 0,-2-1 0,0-1 0,-2 0 0,12-27 0,-101 311-408,71-230 24,5-30-34,0 1 0,0-1 1,1 1-1,-1-1 0,0 1 1,0-1-1,0 0 0,0 1 1,1-1-1,-1 1 0,0-1 1,0 1-1,1-1 0,-1 0 1,0 1-1,1-1 0,-1 0 1,1 1-1,-1-1 0,0 0 1,1 1-1,-1-1 0,1 0 1,-1 0-1,1 0 0,-1 1 1,0-1-1,1 0 0,-1 0 1,1 0-1,-1 0 0,1 0 1,-1 0-1,1 0 0,-1 0 1,1 0-1,-1 0 0,1 0 1,-1 0-1,1 0 0,-1 0 1,1-1-1,-1 1 0,1 0 1,-1 0-1,1 0 0,-1-1 1,0 1-1,1 0 0,-1-1 1,1 1-1,-1 0 0,1-1 1,10-9-5025,-1-5-2327</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50.196"/>
    </inkml:context>
    <inkml:brush xml:id="br0">
      <inkml:brushProperty name="width" value="0.025" units="cm"/>
      <inkml:brushProperty name="height" value="0.025" units="cm"/>
    </inkml:brush>
  </inkml:definitions>
  <inkml:trace contextRef="#ctx0" brushRef="#br0">65 0 5894,'0'0'18929,"-6"11"-18251,-3 9-284,0 1-1,1-1 0,1 1 1,1 1-1,-5 34 0,9-38-283,-4 48 465,5-63-652,1 0 1,0-1-1,0 1 1,1-1 0,-1 1-1,0-1 1,1 1-1,0-1 1,-1 1 0,1-1-1,0 1 1,0-1-1,0 0 1,1 0 0,-1 1-1,0-1 1,1 0-1,0 0 1,3 3 0,-5-4-106,1-1 0,-1 0 0,0 1 0,1-1 0,-1 0 0,1 1 0,-1-1 0,1 0 0,-1 0 0,1 0 0,-1 1 0,1-1 0,-1 0 0,1 0 0,-1 0 0,1 0 0,-1 0 0,1 0 0,-1 0 0,1 0 0,0 0 0,-1 0 0,1 0 0,-1 0 0,1 0 0,-1-1 0,1 1 0,-1 0 0,1 0 0,-1 0 0,1-1 0,-1 1 0,1 0 0,-1-1 0,0 1 0,1 0 0,0-1 0,3-20-8918,-4 4 532</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50.541"/>
    </inkml:context>
    <inkml:brush xml:id="br0">
      <inkml:brushProperty name="width" value="0.025" units="cm"/>
      <inkml:brushProperty name="height" value="0.025" units="cm"/>
    </inkml:brush>
  </inkml:definitions>
  <inkml:trace contextRef="#ctx0" brushRef="#br0">1 45 7175,'0'0'22933,"52"-7"-22676,-20 5-161,-3-2-96,2 0-160,-2-2-993,-2 1-1282,-6-3-2049,-6 0-3684</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50.904"/>
    </inkml:context>
    <inkml:brush xml:id="br0">
      <inkml:brushProperty name="width" value="0.025" units="cm"/>
      <inkml:brushProperty name="height" value="0.025" units="cm"/>
    </inkml:brush>
  </inkml:definitions>
  <inkml:trace contextRef="#ctx0" brushRef="#br0">80 0 15791,'0'0'13800,"-1"12"-13726,-5 17-10,-1-1 0,-1 1-1,-23 49 1,13-33 50,17-44-75,0 1 0,0-1 1,0 1-1,1-1 0,-1 1 1,0 0-1,1-1 0,-1 1 1,1 0-1,0-1 0,-1 1 0,1 0 1,0 0-1,0-1 0,0 1 1,0 0-1,0 0 0,1-1 1,-1 1-1,0 0 0,1-1 1,-1 1-1,1 0 0,1 2 0,2-2-79,-1-1 0,0 0 0,0 0-1,0-1 1,1 1 0,-1-1 0,0 1-1,1-1 1,-1 0 0,1-1-1,-1 1 1,5-1 0,-3 0-501,0 1 1,0-1-1,0-1 1,-1 1-1,1 0 1,0-1-1,-1 0 1,1 0-1,7-5 0,19-20-9935,-15 10-1348</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51.281"/>
    </inkml:context>
    <inkml:brush xml:id="br0">
      <inkml:brushProperty name="width" value="0.025" units="cm"/>
      <inkml:brushProperty name="height" value="0.025" units="cm"/>
    </inkml:brush>
  </inkml:definitions>
  <inkml:trace contextRef="#ctx0" brushRef="#br0">94 52 6342,'0'0'15887,"-47"69"-13741,34-42-384,-1 4-833,3-2-417,6 1-31,1-8-257,4-3-192,0-6-32,0-6-673,2-7-416,5 0-769,2-6-1313,2-12-2882,2-3-6535</inkml:trace>
  <inkml:trace contextRef="#ctx0" brushRef="#br0" timeOffset="1">283 1 20403,'0'0'6214,"-38"64"-5797,13-30-385,2 3 32,3 3 0,-5-3-96,1-2 32,8-6 0,3-6 32,8-7-32,0-8-160,8-8-2691,8-14 0,-2-10-3427</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51.610"/>
    </inkml:context>
    <inkml:brush xml:id="br0">
      <inkml:brushProperty name="width" value="0.025" units="cm"/>
      <inkml:brushProperty name="height" value="0.025" units="cm"/>
    </inkml:brush>
  </inkml:definitions>
  <inkml:trace contextRef="#ctx0" brushRef="#br0">143 34 14798,'0'0'5760,"-11"-3"-4046,-33-9-994,41 12-707,1-1-1,-1 1 0,1 0 1,-1 0-1,1 0 0,0 1 1,-1-1-1,1 1 0,-1-1 1,1 1-1,0 0 0,-1 0 0,1 0 1,0 0-1,0 0 0,0 0 1,0 1-1,0-1 0,0 1 1,0 0-1,0-1 0,1 1 1,-1 0-1,0 0 0,1 0 0,0 0 1,-3 4-1,0 2-11,0-1 1,1 1-1,-1 0 0,2 0 0,-5 17 1,7-24 48,-1 0 1,1 0 0,0 1 0,-1-1-1,1 0 1,0 0 0,0 1 0,0-1-1,0 0 1,0 1 0,0-1 0,0 0-1,0 0 1,1 1 0,-1-1-1,0 0 1,1 0 0,-1 0 0,1 1-1,0-1 1,-1 0 0,1 0 0,0 0-1,-1 0 1,1 0 0,0 0-1,0 0 1,0 0 0,0-1 0,0 1-1,0 0 1,0 0 0,0-1 0,0 1-1,1-1 1,1 2 0,1-2 120,0 1 1,0-1-1,0 0 1,0 0-1,0-1 0,1 1 1,-1-1-1,0 1 1,0-1-1,0-1 1,3-1-1,0 1-53,-1-2-1,1 1 1,-1-1 0,0 0-1,0 0 1,0-1-1,-1 0 1,1 0 0,7-10-1,-10 13-88,-1-1-1,0 0 0,0 0 1,0 0-1,0-1 0,0 1 1,-1 0-1,1-1 0,-1 1 0,0-1 1,0 1-1,0-1 0,0 1 1,-1-1-1,0 0 0,1 1 1,-1-1-1,-1 0 0,1 0 1,0 1-1,-2-5 0,2 7-74,-1 0-1,1 0 1,-1 0-1,0 0 1,1 0-1,-1 0 1,0 0-1,1 0 1,-1 0-1,0 0 1,0 1-1,0-1 1,0 0 0,0 1-1,0-1 1,0 0-1,0 1 1,0-1-1,0 1 1,0-1-1,-1 1 1,1 0-1,0 0 1,0-1-1,0 1 1,-1 0-1,1 0 1,0 0-1,0 0 1,0 0-1,-1 1 1,1-1 0,0 0-1,0 0 1,0 1-1,0-1 1,0 1-1,0-1 1,-1 1-1,1-1 1,0 1-1,0 0 1,-1 1-1,-3 1-409,-1 0 0,1 1 0,0 0 0,0 0 0,0 0 0,-7 10 0,-2 5-2093,2 1 0,0 0 0,-11 27 0,10-11-4177</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19.811"/>
    </inkml:context>
    <inkml:brush xml:id="br0">
      <inkml:brushProperty name="width" value="0.025" units="cm"/>
      <inkml:brushProperty name="height" value="0.025" units="cm"/>
    </inkml:brush>
  </inkml:definitions>
  <inkml:trace contextRef="#ctx0" brushRef="#br0">41 1 5573,'0'0'19816,"3"12"-19341,3 18-410,-3 1 0,0 0 0,-2 1 0,-2-1 0,-4 39 0,-1-11-164,-5 34-3117,11-92 3104,0-1 0,0 0-1,0 0 1,0 1 0,0-1-1,0 0 1,0 0 0,0 1 0,0-1-1,0 0 1,-1 0 0,1 1 0,0-1-1,0 0 1,0 0 0,0 1 0,0-1-1,0 0 1,-1 0 0,1 0-1,0 1 1,0-1 0,0 0 0,0 0-1,-1 0 1,1 0 0,0 0 0,0 1-1,0-1 1,-1 0 0,1 0 0,0 0-1,0 0 1,-1 0 0,1 0 0,0 0-1,0 0 1,-1 0 0,1 0-1,0 0 1,0 0 0,-1 0 0,1 0-1,0 0 1,0 0 0,-1 0 0,1 0-1,0 0 1,0 0 0,-1 0 0,1 0-1,0-1 1,0 1 0,0 0 0,-1 0-1,1 0 1,0 0 0,0-1-1,0 1 1,-1 0 0,1 0 0,0 0-1,0-1 1,-11-13-4047,-1-7-1767</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51.998"/>
    </inkml:context>
    <inkml:brush xml:id="br0">
      <inkml:brushProperty name="width" value="0.025" units="cm"/>
      <inkml:brushProperty name="height" value="0.025" units="cm"/>
    </inkml:brush>
  </inkml:definitions>
  <inkml:trace contextRef="#ctx0" brushRef="#br0">79 27 17681,'0'0'5803,"-7"10"-5563,-39 65-73,42-67 13,0 0 1,1 0-1,-1 0 0,2 1 0,-1-1 1,1 1-1,1-1 0,0 1 0,-1 14 1,2-22-145,0-1 1,0 1 0,1 0 0,-1-1 0,0 1 0,0 0 0,0-1-1,1 1 1,-1-1 0,0 1 0,1 0 0,-1-1 0,0 1-1,1-1 1,-1 1 0,1-1 0,-1 1 0,1-1 0,-1 1-1,1-1 1,-1 0 0,1 1 0,0-1 0,-1 0 0,1 1 0,-1-1-1,1 0 1,0 0 0,0 1 0,27-2 1106,-21-1-895,0 0 0,0 0 0,-1 0 0,1-1 0,10-6 1,-9 3-132,0-1 0,0 0 1,-1-1-1,0 0 0,0 0 1,0 0-1,8-16 1,-12 19-60,0-1 0,-1 1 1,1-1-1,-1 0 1,0 0-1,-1 0 0,1 0 1,-1 0-1,-1 0 1,1-1-1,-1 1 0,0 0 1,0 0-1,-2-9 1,1 13-68,0 0 0,1 0 0,-1 1 0,-1-1 0,1 0 1,0 1-1,0-1 0,-1 1 0,1-1 0,-1 1 1,1 0-1,-1-1 0,1 1 0,-1 0 0,0 0 1,0 0-1,0 0 0,1 1 0,-1-1 0,0 0 0,0 1 1,0-1-1,0 1 0,0 0 0,0 0 0,0 0 1,0 0-1,0 0 0,0 0 0,0 0 0,0 0 0,-3 2 1,1-2-250,1 1 0,-1 0 0,1 0 0,-1 0 1,1 0-1,0 1 0,-1-1 0,-4 4 0,7-4-91,-1 0 0,1 0 0,-1 0 0,1 1 0,0-1 0,0 0 0,0 1 0,-1-1 0,1 0 0,0 1 0,1 0 0,-1-1 0,0 1 0,0-1 0,1 1 0,-1 0 0,0 1 0,1 9-4979,0-4-2599</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52.355"/>
    </inkml:context>
    <inkml:brush xml:id="br0">
      <inkml:brushProperty name="width" value="0.025" units="cm"/>
      <inkml:brushProperty name="height" value="0.025" units="cm"/>
    </inkml:brush>
  </inkml:definitions>
  <inkml:trace contextRef="#ctx0" brushRef="#br0">211 0 6246,'0'0'16015,"-2"11"-14061,-1 29 45,2 64 0,-1 36-579,0-123-1371,0 0 0,-1 0-1,-1 0 1,-1-1 0,0 1 0,-9 18 0,-1-8-273,-1 1-1,-37 49 1,20-38-3340,-2 0-4579,19-19-5961</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53.074"/>
    </inkml:context>
    <inkml:brush xml:id="br0">
      <inkml:brushProperty name="width" value="0.025" units="cm"/>
      <inkml:brushProperty name="height" value="0.025" units="cm"/>
    </inkml:brush>
  </inkml:definitions>
  <inkml:trace contextRef="#ctx0" brushRef="#br0">1 22 14510,'0'0'13036,"54"-11"-12684,-31 5-191,4 3-65,-4 1-96,1 2 0,-8 0-481,2 0-768,-9 3-1634,-3 3-1377,-5-1-3203</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53.478"/>
    </inkml:context>
    <inkml:brush xml:id="br0">
      <inkml:brushProperty name="width" value="0.025" units="cm"/>
      <inkml:brushProperty name="height" value="0.025" units="cm"/>
    </inkml:brush>
  </inkml:definitions>
  <inkml:trace contextRef="#ctx0" brushRef="#br0">1 22 13453,'0'0'14477,"54"-18"-13772,-29 14-417,0 4-224,4 0-64,-5 0-896,-3 0-1250,-3 0-1954,-7 0-3107</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53.962"/>
    </inkml:context>
    <inkml:brush xml:id="br0">
      <inkml:brushProperty name="width" value="0.025" units="cm"/>
      <inkml:brushProperty name="height" value="0.025" units="cm"/>
    </inkml:brush>
  </inkml:definitions>
  <inkml:trace contextRef="#ctx0" brushRef="#br0">0 409 13325,'0'0'14130,"12"-13"-13110,19-23-588,-2-2 1,-2-1-1,-1-1 1,25-54-1,-37 62-245,-1 0 0,13-53 0,-34 163-673,-9-14 513,5-26-27,2 1-1,2 0 1,1 1 0,-1 48 0,8-88-73,0 1-1,0 0 0,-1 0 0,1 0 0,0 0 0,1 0 0,-1 0 1,0 0-1,0 0 0,0 0 0,0-1 0,1 1 0,-1 0 0,0 0 1,1 0-1,-1 0 0,1-1 0,-1 1 0,1 0 0,-1 0 0,1-1 1,0 1-1,-1 0 0,1-1 0,0 1 0,0-1 0,-1 1 0,1-1 0,0 1 1,0-1-1,0 1 0,-1-1 0,1 0 0,0 1 0,0-1 0,0 0 1,0 0-1,0 0 0,0 0 0,0 0 0,0 0 0,-1 0 0,1 0 1,0 0-1,0 0 0,0-1 0,0 1 0,0 0 0,0 0 0,0-1 1,-1 1-1,1-1 0,0 1 0,1-2 0,3 0-1266,0 0 0,0-1 0,0 0 0,-1 0 0,1-1 0,-1 1 0,8-8 0,6-17-8658</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54.309"/>
    </inkml:context>
    <inkml:brush xml:id="br0">
      <inkml:brushProperty name="width" value="0.025" units="cm"/>
      <inkml:brushProperty name="height" value="0.025" units="cm"/>
    </inkml:brush>
  </inkml:definitions>
  <inkml:trace contextRef="#ctx0" brushRef="#br0">161 0 15150,'0'0'5462,"-8"6"-4165,-3 2-1095,0 1 0,1 0-1,0 1 1,1 0 0,0 1 0,1 0 0,0 0 0,1 1 0,0-1 0,-7 18-1,6-11 114,0 0-1,1 1 0,0 0 1,2 0-1,1 1 0,0-1 1,-2 38-1,6-56-273,0 0 1,0 0-1,0 0 0,0 0 1,0 0-1,0 0 0,1 0 1,-1 0-1,0 0 1,0 0-1,1 0 0,-1 0 1,1 0-1,-1 0 0,1 0 1,-1 0-1,1 0 1,-1-1-1,1 1 0,0 0 1,0 0-1,-1-1 0,1 1 1,0 0-1,0-1 0,1 2 1,0-2 52,0 1 1,1-1-1,-1 0 0,0 1 1,0-1-1,0 0 0,0 0 1,0 0-1,1 0 0,-1-1 1,0 1-1,3-1 0,2-2 139,0 1 0,0-1-1,0 0 1,0 0-1,0-1 1,10-7 0,-5 0-57,0 0 0,-1-2 0,0 1 0,-1-1 0,0 0-1,15-29 1,-21 35-114,0-1-1,0 0 0,-1-1 1,0 1-1,0-1 0,-1 1 1,0-1-1,-1 0 0,0 0 0,0 0 1,-1 0-1,0 0 0,-1 1 1,-2-14-1,3 21-92,-1-1 0,1 1 0,-1 0-1,0-1 1,1 1 0,-1 0 0,0 0 0,0-1 0,0 1-1,0 0 1,0 0 0,-1 0 0,1 0 0,0 0 0,0 0 0,-1 1-1,1-1 1,0 0 0,-1 1 0,1-1 0,0 1 0,-1-1 0,1 1-1,-1 0 1,1-1 0,-1 1 0,1 0 0,-1 0 0,0 0-1,1 0 1,-1 0 0,1 1 0,-1-1 0,1 0 0,0 1 0,-1-1-1,-1 2 1,-3-1-215,1 1 0,-1 0-1,1 0 1,0 1 0,0 0-1,0 0 1,0 0 0,-7 6-1,6-4-695,-12 14-2823,10-6-4809</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54.701"/>
    </inkml:context>
    <inkml:brush xml:id="br0">
      <inkml:brushProperty name="width" value="0.025" units="cm"/>
      <inkml:brushProperty name="height" value="0.025" units="cm"/>
    </inkml:brush>
  </inkml:definitions>
  <inkml:trace contextRef="#ctx0" brushRef="#br0">82 1 7015,'0'0'20915,"0"9"-20610,-1 9-124,-1 0 0,-1 0-1,-1 0 1,0 0 0,-1-1 0,-1 0 0,-1 0 0,-11 19 0,14-27-104,-2 0 128,2 0 0,-1 1 0,1-1 0,-2 13 0,5-21-188,1 0 0,-1 0 0,1 0 0,0 0 0,-1 1-1,1-1 1,0 0 0,0 0 0,0 1 0,0-1 0,0 0 0,0 0 0,1 0 0,-1 1 0,0-1 0,1 0 0,-1 0 0,1 0 0,-1 0 0,1 1 0,-1-1 0,1 0 0,0 0 0,-1 0 0,1 0 0,0-1 0,0 1 0,0 0 0,0 0-1,0 0 1,0-1 0,0 1 0,0 0 0,0-1 0,0 1 0,0-1 0,0 1 0,0-1 0,1 0 0,-1 1 0,0-1 0,2 0 0,9 1 60,-1 0 1,1-1-1,-1 0 0,1-1 1,-1 0-1,0-1 0,1 0 1,16-6-1,-21 5-620,0 0 0,0 0 0,0-1-1,0 0 1,11-9 0,-14 10-693,0-1-1,0 1 1,0-1 0,-1 0-1,0-1 1,0 1 0,0-1-1,0 1 1,2-7 0,1-7-13386</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55.043"/>
    </inkml:context>
    <inkml:brush xml:id="br0">
      <inkml:brushProperty name="width" value="0.025" units="cm"/>
      <inkml:brushProperty name="height" value="0.025" units="cm"/>
    </inkml:brush>
  </inkml:definitions>
  <inkml:trace contextRef="#ctx0" brushRef="#br0">65 1 19667,'0'0'5701,"-37"72"-4260,26-43-448,2 3-512,3-1-321,6-2-64,-1-4-64,1-5-128,0-3-641,7-9-320,4-7-576,7-1-609,-2-8-1314,2-11-4067</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55.431"/>
    </inkml:context>
    <inkml:brush xml:id="br0">
      <inkml:brushProperty name="width" value="0.025" units="cm"/>
      <inkml:brushProperty name="height" value="0.025" units="cm"/>
    </inkml:brush>
  </inkml:definitions>
  <inkml:trace contextRef="#ctx0" brushRef="#br0">156 1 14253,'0'0'7074,"-10"9"-6006,-3 3-709,0 1 1,1 0 0,1 0-1,0 1 1,1 1 0,0 0-1,-7 16 1,17-31-359,-37 93 2067,35-85-1910,-1-1 0,1 1-1,1 1 1,-1-1 0,1 0-1,1 0 1,0 0 0,0 1-1,2 14 1,-1-21-106,0 0 1,0-1-1,-1 1 0,1 0 1,0-1-1,1 1 0,-1-1 1,0 0-1,0 1 0,1-1 1,-1 0-1,1 0 1,-1 0-1,1 0 0,-1 0 1,1 0-1,-1 0 0,1 0 1,0-1-1,0 1 0,-1 0 1,1-1-1,0 0 0,0 1 1,0-1-1,0 0 0,-1 0 1,1 0-1,0 0 0,0 0 1,0-1-1,0 1 0,-1-1 1,4 0-1,1 0 63,1-1 0,0 0 0,0 0 0,-1 0 0,0-1 0,1 0 0,-1-1 0,6-3 0,0-3-47,0-1 1,-1 0-1,-1-1 0,0 0 1,0-1-1,-1 0 1,13-26-1,-17 30-37,-1-1 0,0 1 0,0-1 0,-1 1 0,-1-1 0,0 0 0,0 0 1,0 0-1,-2-1 0,1 1 0,-1 0 0,-1 0 0,-1-14 0,1 22-93,0 0 0,1 0 0,-1 0 0,0-1-1,0 1 1,0 0 0,0 0 0,0 1 0,-1-1 0,1 0 0,-1 0-1,1 1 1,-1-1 0,0 0 0,1 1 0,-1 0 0,0-1 0,0 1 0,0 0-1,0 0 1,0 0 0,0 0 0,0 1 0,-1-1 0,1 0 0,0 1 0,0 0-1,0-1 1,-1 1 0,1 0 0,0 0 0,-1 0 0,1 1 0,0-1 0,0 0-1,0 1 1,-4 1 0,-2 0-468,0 0 0,0 0 0,1 1 0,-1 0 0,1 1 0,0 0 0,0 0 0,0 0 0,-7 7 0,-5 7-6895</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8:33.733"/>
    </inkml:context>
    <inkml:brush xml:id="br0">
      <inkml:brushProperty name="width" value="0.025" units="cm"/>
      <inkml:brushProperty name="height" value="0.025" units="cm"/>
    </inkml:brush>
  </inkml:definitions>
  <inkml:trace contextRef="#ctx0" brushRef="#br0">97 1 448,'-14'1'-96,"1"5"96,1 0 128,1-2 321,0 2-289,0 1-128,1-1-32,2 2-32,1-1-737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7T06:29:17.095"/>
    </inkml:context>
    <inkml:brush xml:id="br0">
      <inkml:brushProperty name="width" value="0.025" units="cm"/>
      <inkml:brushProperty name="height" value="0.025" units="cm"/>
    </inkml:brush>
  </inkml:definitions>
  <inkml:trace contextRef="#ctx0" brushRef="#br0">0 303 15439,'0'0'2978,"8"-53"-2305,19 31 32,12-4 576,12-3-384,17 1-161,3 1-383,4-1-225,4 6-128,-7 0-1217,-10 0-1986,-10-1-4645</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20.188"/>
    </inkml:context>
    <inkml:brush xml:id="br0">
      <inkml:brushProperty name="width" value="0.025" units="cm"/>
      <inkml:brushProperty name="height" value="0.025" units="cm"/>
    </inkml:brush>
  </inkml:definitions>
  <inkml:trace contextRef="#ctx0" brushRef="#br0">1 28 12236,'0'0'11114,"70"-25"-9897,-27 25-288,13 0-448,-4 0-353,2 0-32,-5-2-128,-9 2-577,-1 0-800,-6 0-1250,-8 0-1280,0 0-2403</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8:34.205"/>
    </inkml:context>
    <inkml:brush xml:id="br0">
      <inkml:brushProperty name="width" value="0.025" units="cm"/>
      <inkml:brushProperty name="height" value="0.025" units="cm"/>
    </inkml:brush>
  </inkml:definitions>
  <inkml:trace contextRef="#ctx0" brushRef="#br0">1 1 384</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8:34.794"/>
    </inkml:context>
    <inkml:brush xml:id="br0">
      <inkml:brushProperty name="width" value="0.025" units="cm"/>
      <inkml:brushProperty name="height" value="0.025" units="cm"/>
    </inkml:brush>
  </inkml:definitions>
  <inkml:trace contextRef="#ctx0" brushRef="#br0">0 1 2274,'71'3'96,"4"2"-32,6 1-32,11-1 0,7 2 96,-7-1 513,2 0-513,-6 0-1281</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8:35.170"/>
    </inkml:context>
    <inkml:brush xml:id="br0">
      <inkml:brushProperty name="width" value="0.025" units="cm"/>
      <inkml:brushProperty name="height" value="0.025" units="cm"/>
    </inkml:brush>
  </inkml:definitions>
  <inkml:trace contextRef="#ctx0" brushRef="#br0">0 0 4132,'0'0'128</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8:35.969"/>
    </inkml:context>
    <inkml:brush xml:id="br0">
      <inkml:brushProperty name="width" value="0.025" units="cm"/>
      <inkml:brushProperty name="height" value="0.025" units="cm"/>
    </inkml:brush>
  </inkml:definitions>
  <inkml:trace contextRef="#ctx0" brushRef="#br0">179 54 6983,'0'0'3592,"-8"0"-1632,-2 1-2179,-9 0 3327,51 0-483,255-20 616,-34 2-2462,-447 28-251,35 0-10,-201 1 966,619-13-1489,-121 4 69,-78-3-53,-28 2 19,0-1 0,-1-2 0,1-2 1,0-1-1,46-11 0,-78 12 41,-12 1 54,-13-1 48,-89-4-156,0 6 1,-168 19 0,270-17-21,-36 7-13,46-8 8,0 0 0,1 1 0,-1-1 1,0 1-1,1-1 0,-1 1 0,0-1 0,1 1 0,-1 0 0,1 0 1,-1 0-1,1 0 0,0 0 0,-1 0 0,1 0 0,0 0 0,0 1 0,0-1 1,-2 3-1,3-3-1,1 0 1,0 0-1,-1-1 1,1 1 0,0 0-1,0 0 1,0-1-1,0 1 1,-1 0-1,1-1 1,0 1 0,0-1-1,0 0 1,0 1-1,0-1 1,0 1-1,0-1 1,0 0 0,0 0-1,1 0 1,-1 0-1,0 0 1,0 0-1,2 0 1,35 3-32,-36-3 35,137 1 42,-1-6 0,0-6 1,223-47-1,-342 53-5,-23 3 30,-36 3-7,-105 15-2,-298 18 76,473-47-4320,-13 4 1933,26-9-4506</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29.713"/>
    </inkml:context>
    <inkml:brush xml:id="br0">
      <inkml:brushProperty name="width" value="0.025" units="cm"/>
      <inkml:brushProperty name="height" value="0.025" units="cm"/>
    </inkml:brush>
  </inkml:definitions>
  <inkml:trace contextRef="#ctx0" brushRef="#br0">29 0 8296,'0'0'10826,"-29"61"-9513,29-38-288,6 0-352,12 0-97,5 0-223,11-5-129,4-5 0,7-7-128,4-4 0,1-2-32,-1-5-928,-11-10-1443,-6-6-1632,-8-2-2595</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30.132"/>
    </inkml:context>
    <inkml:brush xml:id="br0">
      <inkml:brushProperty name="width" value="0.025" units="cm"/>
      <inkml:brushProperty name="height" value="0.025" units="cm"/>
    </inkml:brush>
  </inkml:definitions>
  <inkml:trace contextRef="#ctx0" brushRef="#br0">170 0 10730,'0'0'8680,"-32"69"-6373,17-29-674,-5 8-95,0 6-449,1 2 96,1-2-320,1-2-513,8-8-288,4-8-64,1-8-224,4-5-833,0-9-833,0-6-1185,-5-4-1473,0-4-2819</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30.773"/>
    </inkml:context>
    <inkml:brush xml:id="br0">
      <inkml:brushProperty name="width" value="0.025" units="cm"/>
      <inkml:brushProperty name="height" value="0.025" units="cm"/>
    </inkml:brush>
  </inkml:definitions>
  <inkml:trace contextRef="#ctx0" brushRef="#br0">16 166 9225,'0'0'16015,"10"-2"-14718,16-5-763,-1 0 1,34-17-1,-48 19-457,1 0 0,-2-1 0,1 0 0,-1-1 0,0 0 0,0-1 0,-1 0 0,13-14 0,-21 21-60,0 0 0,0 0 0,0 0 0,0 0 0,0 0 1,-1 0-1,1 0 0,0-1 0,-1 1 0,1 0 0,-1-1 0,1 1 1,-1 0-1,1-1 0,-1 1 0,0 0 0,0-1 0,0 1 0,0-1 1,0 1-1,0 0 0,0-1 0,0 1 0,0-1 0,-1 1 1,0-3-1,0 3-7,-1 0 1,1 0-1,0-1 1,-1 1-1,1 0 0,-1 0 1,0 0-1,1 1 1,-1-1-1,0 0 1,0 1-1,1-1 1,-1 1-1,0-1 1,0 1-1,0 0 0,-2 0 1,-4-1-13,-1 1 0,1 0 1,-1 0-1,0 1 0,1 1 0,-1-1 0,1 1 1,-8 4-1,6-2 5,1 2 0,0-1 0,1 2 0,-1-1 0,1 1 0,0 0 0,1 0 0,0 1 0,0 0 0,0 1 0,1-1 0,1 1 1,-1 1-1,2-1 0,-1 1 0,1-1 0,0 1 0,1 0 0,1 1 0,-4 20 0,6-29 0,0 0 0,0 0 0,1 0 0,-1 0 0,0 0 0,1-1 0,-1 1 1,1 0-1,0 0 0,0 0 0,-1-1 0,1 1 0,0 0 0,1-1 0,-1 1 0,0 0 0,0-1 0,1 0 0,-1 1 1,1-1-1,1 2 0,2-1-17,-1 1 0,0-1 0,1 0 0,-1-1 0,1 1 0,0-1 1,0 0-1,7 1 0,8-1-802,0 0 0,0-1 0,24-4 0,-25 1-2149,-1-1 0,1-1-1,20-7 1,3-5-7766</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31.363"/>
    </inkml:context>
    <inkml:brush xml:id="br0">
      <inkml:brushProperty name="width" value="0.025" units="cm"/>
      <inkml:brushProperty name="height" value="0.025" units="cm"/>
    </inkml:brush>
  </inkml:definitions>
  <inkml:trace contextRef="#ctx0" brushRef="#br0">146 63 8392,'0'0'13068,"-7"-4"-10228,7 4-2838,-5-3 330,-1 1-1,1 0 0,0 0 0,-1 0 1,1 0-1,-10-1 0,12 3-261,1 0 1,-1 0-1,1 0 1,-1 1-1,1-1 0,-1 1 1,1-1-1,0 1 1,-1 0-1,1 0 0,0 0 1,-1 0-1,1 0 1,0 1-1,0-1 0,0 0 1,0 1-1,0 0 0,0-1 1,1 1-1,-1 0 1,-1 3-1,-2 0-11,1 0 0,0 1 0,1 0 0,-1-1 0,1 2 0,0-1 0,1 0 0,-1 0 0,1 1 0,0 0 0,1-1 0,0 1 1,0 0-1,0 0 0,1-1 0,0 11 0,1-15-53,0-1 1,-1 1-1,1-1 1,0 0-1,0 0 1,0 1-1,0-1 1,0 0-1,0 0 1,0 0-1,1 0 1,-1 0-1,0 0 1,1-1-1,-1 1 1,0 0-1,1-1 1,-1 1-1,1-1 1,-1 1-1,1-1 1,-1 0-1,1 1 1,-1-1-1,1 0 1,-1 0-1,1 0 1,-1 0 0,1-1-1,-1 1 1,1 0-1,2-1 1,2 0 24,-1 0 0,1 0 0,-1 0 0,1-1 1,-1 0-1,1 0 0,8-4 0,-5-1-60,0-1 0,0 0-1,0 0 1,11-14 0,-17 18 33,0 0 1,0 0-1,0-1 0,-1 1 1,0 0-1,0-1 0,0 0 1,0 1-1,-1-1 0,1 0 1,-1 0-1,-1 0 0,1-5 1,-23 35 0,16-17 68,1 0-1,0 1 1,1-1-1,0 1 1,0 0 0,1 0-1,0 0 1,0 1-1,-1 10 1,5-19-62,0 0 0,-1 0 0,1 0 0,0 0 0,-1-1 0,1 1 0,0 0-1,0 0 1,0-1 0,0 1 0,0 0 0,0-1 0,0 1 0,0-1 0,0 1 0,0-1 0,0 0 0,0 1 0,0-1 0,0 0-1,1 0 1,-1 1 0,0-1 0,0 0 0,0 0 0,0-1 0,0 1 0,1 0 0,-1 0 0,0 0 0,2-2 0,41-5-83,-29 3-227,5-2-231,1 2-1,35-5 1,-51 8 557,1 1 0,-1 0 1,0 0-1,1 1 0,-1 0 1,0-1-1,1 2 1,-1-1-1,0 1 0,0-1 1,0 1-1,0 1 0,0-1 1,0 1-1,7 6 1,-8-6 104,-1 0 0,1-1 1,0 1-1,0 0 0,0-1 1,0 0-1,0 0 0,1 0 1,-1-1-1,1 1 0,-1-1 1,8 1-1,-11-2-95,1 0 1,0-1-1,0 1 1,-1 0-1,1-1 1,0 1-1,0-1 1,-1 0-1,1 1 1,0-1-1,-1 0 1,1 0-1,-1 0 1,1 0-1,-1 0 1,0 0-1,1-1 1,-1 1-1,0 0 1,0-1-1,0 1 0,0-1 1,0 1-1,0-1 1,0 0-1,-1 1 1,1-1-1,0 0 1,-1 1-1,1-1 1,-1 0-1,0 0 1,0 1-1,0-1 1,0-3-1,1-8-6,-1 0-1,0 0 0,-1 0 1,0 0-1,-2 0 1,1 0-1,-1 0 0,-1 1 1,0-1-1,-1 1 0,-1 0 1,-7-12-1,15 23-186,-1 1 0,0-1 0,0 1 1,0-1-1,0 1 0,0 0 0,0 0 0,1-1 0,-1 1 0,0 0 0,0 0 0,0 0 0,1 0 0,-1 0 0,0 1 0,0-1 0,0 0 1,1 0-1,-1 1 0,1 0 0,37 6-2492,-37-7 2431,70 6-10502,-32-6-2569</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32.203"/>
    </inkml:context>
    <inkml:brush xml:id="br0">
      <inkml:brushProperty name="width" value="0.025" units="cm"/>
      <inkml:brushProperty name="height" value="0.025" units="cm"/>
    </inkml:brush>
  </inkml:definitions>
  <inkml:trace contextRef="#ctx0" brushRef="#br0">15 0 14574,'0'0'11499,"-13"53"-11467,11-24 32,2-2-96,0-1 0,4-6-385,5-6-448,-2-2-416,-1-10 0,3-2-993,-8-5-1858,-1-14-3107</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32.583"/>
    </inkml:context>
    <inkml:brush xml:id="br0">
      <inkml:brushProperty name="width" value="0.025" units="cm"/>
      <inkml:brushProperty name="height" value="0.025" units="cm"/>
    </inkml:brush>
  </inkml:definitions>
  <inkml:trace contextRef="#ctx0" brushRef="#br0">1 0 15983,'0'0'9417,"36"14"-10698,-13-3-2114,1 0-3108</inkml:trace>
  <inkml:trace contextRef="#ctx0" brushRef="#br0" timeOffset="1">260 285 15663,'0'0'9481,"11"-28"-21749</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20.754"/>
    </inkml:context>
    <inkml:brush xml:id="br0">
      <inkml:brushProperty name="width" value="0.025" units="cm"/>
      <inkml:brushProperty name="height" value="0.025" units="cm"/>
    </inkml:brush>
  </inkml:definitions>
  <inkml:trace contextRef="#ctx0" brushRef="#br0">54 0 16239,'0'0'1404,"-2"10"614,-16 120 3119,2 11-3693,4-26-1421,6-40 68,6-75-86,0 1 0,1-1 0,-1 0 0,0 1 0,1-1 0,-1 0 0,0 1 0,0-1 0,1 0 0,-1 0 0,0 1 0,1-1 0,-1 0 0,1 0 0,-1 1 0,0-1 0,1 0 0,-1 0 0,1 0 0,-1 0 0,1 0 0,-1 0 0,0 0 1,1 0-1,-1 0 0,1 0 0,-1 0 0,1 0 0,-1 0 0,0 0 0,1 0 0,-1 0 0,1 0 0,-1-1 0,1 1 0,18-6 225,-9-1-225,-1-1 1,0 0 0,0 0 0,-1-1 0,0 0 0,-1 0-1,0 0 1,0-1 0,-1-1 0,6-12 0,14-19-97,-29 87-341,-1-13 492,2-19-22,0 0-1,1 0 1,0 0 0,1 1 0,1-1 0,2 20 0,-2-31-16,0-1 0,0 1 0,-1 0 0,1-1 0,0 1 0,0 0 0,1-1 0,-1 1 0,0-1 0,1 0 0,-1 1 0,0-1-1,1 0 1,-1 0 0,1 0 0,0 0 0,-1 0 0,1 0 0,0-1 0,0 1 0,-1 0 0,1-1 0,0 1 0,0-1 0,0 0 0,0 0 0,0 0 0,0 0 0,0 0 0,-1 0-1,1 0 1,0 0 0,3-2 0,1 1 32,0 0-1,0 0 1,-1-1-1,1 0 1,-1 0-1,1-1 1,-1 1-1,0-1 1,9-7-1,-4 0-13,0-1-1,-1 0 0,0 0 1,-1-1-1,0 0 0,-1 0 1,0-1-1,-1 0 0,-1 0 1,8-26-1,-22 64-181,7-19 236,-1-1 0,1 1-1,0 0 1,1 0 0,-1 0 0,1 0 0,0 0 0,0 0 0,1 0 0,0 0-1,0 0 1,2 10 0,-1-15-84,0 0-1,1 0 0,-1 0 1,1 0-1,-1-1 1,0 1-1,1 0 0,-1-1 1,1 1-1,0-1 1,-1 0-1,1 1 0,-1-1 1,1 0-1,0 0 1,-1 0-1,1 0 0,1 0 1,33-2-270,-35 2 229,9-2-155,-1 0 0,0 0-1,-1-1 1,1 0 0,15-8 0,-17 7 60,1 0 1,-1 1-1,1 0 1,0 1-1,0-1 0,0 1 1,0 1-1,11-1 1,-18 2 105,0 0 0,-1 0 0,1 0 1,0 0-1,0 1 0,-1-1 0,1 0 1,0 0-1,0 1 0,-1-1 0,1 1 0,0-1 1,-1 0-1,1 1 0,0-1 0,-1 1 1,1 0-1,-1-1 0,1 1 0,-1-1 1,1 1-1,-1 0 0,1-1 0,-1 1 1,0 0-1,1 1 0,6 26-1435,4 7-1295,-11-35 2646,1 1 1,-1 0-1,1 0 1,0-1 0,-1 1-1,1 0 1,0-1-1,0 1 1,-1-1 0,1 1-1,0-1 1,0 1-1,0-1 1,0 0-1,0 1 1,0-1 0,-1 0-1,1 0 1,0 0-1,0 1 1,0-1 0,0 0-1,0 0 1,0 0-1,0-1 1,0 1-1,0 0 1,0 0 0,0 0-1,0-1 1,0 1-1,1-1 1,6-4-7857</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32.924"/>
    </inkml:context>
    <inkml:brush xml:id="br0">
      <inkml:brushProperty name="width" value="0.025" units="cm"/>
      <inkml:brushProperty name="height" value="0.025" units="cm"/>
    </inkml:brush>
  </inkml:definitions>
  <inkml:trace contextRef="#ctx0" brushRef="#br0">68 123 12460,'0'0'3715,"-9"0"-1174,-30 0-912,19 6 359,20 4-524,22 5-133,-14-13-1157,1-1 0,0 0 0,0-1 0,-1 0 0,1 0 0,0-1 0,0 0 0,-1 0 0,1-1 0,-1-1 0,1 1 0,-1-1 0,0 0 0,12-7 0,-15 7-153,0 0 0,0 0 0,0 0 0,-1-1-1,1 1 1,-1-1 0,0 0 0,0 0 0,0-1 0,0 1 0,-1-1 0,0 0 0,0 0 0,0 0-1,-1 0 1,1 0 0,-1-1 0,0 1 0,-1-1 0,1 1 0,-1-1 0,0-9 0,-1 14-18,0 0 0,0 0 0,-1 0 0,1 0 0,0 0 0,-1 0 0,1 1 0,-1-1 0,1 0 0,-1 0 0,0 0 0,1 1 0,-1-1 0,0 0 0,1 1 0,-1-1 0,0 1 0,0-1 0,0 1 0,1-1 0,-1 1 0,0-1 0,0 1 1,0 0-1,0-1 0,0 1 0,0 0 0,0 0 0,0 0 0,0 0 0,0 0 0,0 0 0,0 0 0,1 0 0,-1 0 0,0 0 0,0 0 0,0 1 0,0-1 0,0 0 0,0 1 0,-1 0 0,-4 0-12,1 1 1,0 0-1,0-1 0,0 2 1,0-1-1,-8 6 0,-1 4 2,1 0 0,1 1 0,0 0 0,1 1 0,-18 29 0,24-36 4,1 1 1,0-1 0,1 1 0,-1 0 0,2 1 0,-1-1 0,1 0-1,0 1 1,1-1 0,0 1 0,0 0 0,1-1 0,0 1 0,2 10-1,-2-17-81,1 0 0,0 0-1,0 0 1,0 0 0,0 0-1,0 0 1,0 0 0,0 0-1,1-1 1,-1 1 0,1 0-1,-1-1 1,1 1 0,0-1-1,-1 0 1,1 1 0,0-1-1,0 0 1,0 0 0,0 0-1,0 0 1,0-1 0,0 1-1,4 0 1,4 2-1753,0-2 1,0 1 0,20-1-1,6-1-5904</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33.297"/>
    </inkml:context>
    <inkml:brush xml:id="br0">
      <inkml:brushProperty name="width" value="0.025" units="cm"/>
      <inkml:brushProperty name="height" value="0.025" units="cm"/>
    </inkml:brush>
  </inkml:definitions>
  <inkml:trace contextRef="#ctx0" brushRef="#br0">1 7 7335,'0'0'20595,"34"4"-25719,-31-14-4069</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34.972"/>
    </inkml:context>
    <inkml:brush xml:id="br0">
      <inkml:brushProperty name="width" value="0.025" units="cm"/>
      <inkml:brushProperty name="height" value="0.025" units="cm"/>
    </inkml:brush>
  </inkml:definitions>
  <inkml:trace contextRef="#ctx0" brushRef="#br0">109 1 5830,'0'0'16356,"-3"13"-15197,-58 195 1398,60-203-2508,0-1 1,-1 1-1,1-1 1,1 1-1,-1 0 1,1 0 0,0-1-1,0 1 1,0 0-1,1 0 1,1 8-1,-1-12-33,-1-1 0,0 1 0,1 0-1,0 0 1,-1 0 0,1 0 0,-1-1-1,1 1 1,0 0 0,0-1 0,-1 1 0,1 0-1,0-1 1,0 1 0,0-1 0,0 0-1,0 1 1,0-1 0,-1 0 0,1 1 0,2-1-1,0 0 18,0 1 0,0-1 0,0-1 0,0 1 0,1 0 0,-1-1 0,0 0 0,0 1-1,5-3 1,30-19 111,-33 18-134,-1 1 0,1 0 1,0 0-1,-1 0 0,1 1 0,1 0 0,-1 0 0,7-2 0,-11 5-22,0-1 0,0 1 0,0-1 0,0 1-1,0-1 1,0 1 0,0 0 0,0-1 0,0 1 0,0 0 0,-1 0-1,1 0 1,0 0 0,-1-1 0,1 1 0,0 0 0,-1 0-1,1 0 1,-1 0 0,0 1 0,1-1 0,-1 0 0,0 0 0,0 0-1,1 0 1,-1 0 0,0 0 0,0 0 0,0 2 0,3 36 35,-3-35-1,0-1 1,0 1 0,-1 0-1,1-1 1,-1 1 0,0 0 0,0-1-1,0 1 1,0-1 0,-1 1 0,1-1-1,-1 0 1,0 0 0,0 0-1,0 0 1,0 0 0,-5 4 0,2-2 126,-1-1 0,0 0 0,1-1 0,-2 1 0,1-1 0,0-1 0,0 1 1,-13 3-1,8-4-26,0 0 0,0 0 0,-21 0 0,-2-9-697,33 7 463,0-1 0,1 1 0,-1-1 0,0 1 0,0-1 0,0 1 0,0-1 0,1 0 0,-1 1 0,0-1 0,1 0 0,-1 0 0,1 1 0,-1-1 0,1 0 0,-1 0 0,1 0 0,-1 0 0,1 0 0,0 0 0,-1 0 0,1 0 0,0 1 0,0-1-1,0-2 1,1 2-344,0-1 0,0 1 0,0 0 0,0 0 0,1 0 0,-1 0 0,0 0 0,1 0 0,-1 0 0,0 0 0,1 1 0,-1-1 0,1 1 0,0-1 0,2 0 0,5-3-2637,14-7-3576</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35.628"/>
    </inkml:context>
    <inkml:brush xml:id="br0">
      <inkml:brushProperty name="width" value="0.025" units="cm"/>
      <inkml:brushProperty name="height" value="0.025" units="cm"/>
    </inkml:brush>
  </inkml:definitions>
  <inkml:trace contextRef="#ctx0" brushRef="#br0">45 9 9993,'0'0'14697,"-7"9"-13811,2-3-691,2-4-111,0 0-1,1 1 0,-1 0 0,1-1 1,0 1-1,-1 0 0,1 0 0,1 0 1,-1 0-1,0 0 0,1 1 0,0-1 0,0 0 1,0 1-1,0-1 0,0 1 0,1-1 1,-1 1-1,1 0 0,0 4 0,1-7-52,-1 0-1,1 0 0,0 0 0,-1 0 1,1 0-1,0-1 0,0 1 1,0 0-1,0 0 0,0-1 0,0 1 1,0 0-1,0-1 0,0 1 1,0-1-1,0 1 0,0-1 0,0 0 1,1 1-1,-1-1 0,0 0 1,0 0-1,0 0 0,1 0 0,-1 0 1,0 0-1,2 0 0,35-6 478,-28 2-454,0 0-1,0-1 1,-1 0-1,1-1 1,-1 0 0,-1-1-1,1 0 1,12-14-1,22-16-70,-46 76-549,-12 8 764,-2-1 1,-31 61 0,-13 30 593,57-99-1130,4-30-878,14-14-6289,-5-7 1648</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36.757"/>
    </inkml:context>
    <inkml:brush xml:id="br0">
      <inkml:brushProperty name="width" value="0.025" units="cm"/>
      <inkml:brushProperty name="height" value="0.025" units="cm"/>
    </inkml:brush>
  </inkml:definitions>
  <inkml:trace contextRef="#ctx0" brushRef="#br0">30 39 1634,'0'0'24796,"9"-6"-23984,-2 2-685,0 0 0,1 0 0,-1 0 0,1 1 1,-1 0-1,1 1 0,0-1 0,0 1 0,0 1 0,15-1 0,-18 2-106,0 0-1,1 0 1,-1 1-1,0 0 1,0 0-1,0 0 1,0 1-1,0-1 1,0 1 0,8 5-1,-11-6-16,-1 0 0,0 0 0,0 0-1,1 1 1,-1-1 0,0 0 0,0 1 0,0-1 0,-1 0-1,1 1 1,0-1 0,-1 1 0,1-1 0,0 1 0,-1-1-1,0 1 1,1-1 0,-1 1 0,0 0 0,0-1 0,0 1-1,0 0 1,0-1 0,0 1 0,0-1 0,-1 1 0,1 0-1,-1-1 1,1 1 0,-1-1 0,1 1 0,-1-1 0,0 1-1,0-1 1,0 0 0,0 1 0,0-1 0,0 0 0,-2 2-1,-2 3 50,0 0 1,-1 0-1,0-1 0,0 0 0,0 0 0,0 0 0,-1-1 0,0 0 0,0 0 0,0-1 0,0 0 0,-1 0 0,1-1 0,-9 2 0,22-2-116,0-1-1,0 1 1,0 0 0,-1 1 0,1-1-1,9 7 1,-3-3-39,-4-2 7,0 0-1,-1 1 1,1 0 0,-1 1-1,0-1 1,9 12-1,-15-17 111,0 1 0,0 0 0,0 0-1,0 0 1,0-1 0,0 1 0,-1 0-1,1 0 1,0 1 0,-1-1 0,1 0-1,0 0 1,-1 0 0,1 0 0,-1 0 0,0 1-1,1-1 1,-1 0 0,0 0 0,0 1-1,0-1 1,0 0 0,0 0 0,0 1-1,0-1 1,0 0 0,-1 0 0,1 1 0,0-1-1,-1 0 1,1 0 0,-1 0 0,1 1-1,-1-1 1,0 0 0,1 0 0,-1 0-1,0 0 1,0 0 0,0 0 0,1-1-1,-1 1 1,0 0 0,0 0 0,-1-1 0,1 1-1,0 0 1,0-1 0,0 1 0,0-1-1,0 1 1,-1-1 0,1 0 0,-2 1-1,-18 4 405,1-1-1,-1-1 0,0-1 0,0-1 0,-39-2 0,15 0-257,97-20-6466,-21 15 1602,2-3-2376</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37.134"/>
    </inkml:context>
    <inkml:brush xml:id="br0">
      <inkml:brushProperty name="width" value="0.025" units="cm"/>
      <inkml:brushProperty name="height" value="0.025" units="cm"/>
    </inkml:brush>
  </inkml:definitions>
  <inkml:trace contextRef="#ctx0" brushRef="#br0">123 0 13773,'0'0'13944,"-4"9"-13074,-45 59 183,30-44-1165,1 1-1,-15 27 0,45-71-14012,-1-3 4778</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38.091"/>
    </inkml:context>
    <inkml:brush xml:id="br0">
      <inkml:brushProperty name="width" value="0.025" units="cm"/>
      <inkml:brushProperty name="height" value="0.025" units="cm"/>
    </inkml:brush>
  </inkml:definitions>
  <inkml:trace contextRef="#ctx0" brushRef="#br0">253 33 12812,'0'0'6903,"-11"-6"-4843,0 1-1658,0 0 0,0 1-1,-20-5 1,27 8-344,-1 0 0,0 0 0,0 1 0,1 0 0,-1 0 0,0 0 0,0 0 0,1 1 0,-1 0 1,0 0-1,1 0 0,-1 0 0,1 1 0,-1 0 0,-5 3 0,-1 1 328,1 0-1,1 1 1,-1 0 0,1 0-1,0 1 1,1 0 0,-13 16 0,21-24-370,1 0 0,-1 0 1,0 0-1,1 0 0,-1 0 1,1 0-1,-1 0 1,0 0-1,1 0 0,-1 0 1,1 0-1,-1 0 1,0 0-1,1 0 0,-1 0 1,1 0-1,-1 0 0,0 0 1,1 0-1,-1 1 1,0-1-1,1 0 0,-1 0 1,1 0-1,-1 1 1,0-1-1,0 0 0,1 1 1,-1-1-1,0 0 0,0 0 1,1 1-1,-1-1 1,0 1-1,0-1 0,0 0 1,1 1-1,-1-1 0,0 0 1,0 1-1,0-1 1,0 1-1,0-1 0,0 0 1,0 1-1,0-1 1,0 1-1,0-1 0,0 0 1,0 1-1,0-1 0,0 1 1,0-1-1,-1 0 1,1 1-1,0-1 0,0 1 1,0-1-1,-1 0 1,1 1-1,0-1 0,0 0 1,-1 0-1,1 1 0,0-1 1,-1 0-1,1 0 1,-1 1-1,31-12 258,-27 9-258,-1 0 1,0 0 0,0 0 0,0 0 0,0 0-1,0 0 1,0-1 0,0 1 0,-1-1 0,0 1 0,1-1-1,-1 0 1,0 1 0,0-1 0,0 0 0,0 0-1,-1 0 1,1 0 0,-1-5 0,0 8-108,-2 0-119,0 1 207,0 0 1,0-1-1,0 1 1,1 0 0,-1 0-1,0 0 1,0 0 0,1 1-1,-1-1 1,1 0 0,-1 1-1,1-1 1,-1 1-1,-1 2 1,-22 30 56,20-26-22,3-7-31,1 1 0,0-1-1,0 1 1,0-1 0,0 1 0,0-1 0,0 1 0,0 0-1,1-1 1,-1 1 0,1 0 0,-1 0 0,1-1-1,0 1 1,-1 0 0,1 0 0,0 0 0,0 0-1,0-1 1,1 4 0,0-4 10,0 0-1,0 0 1,1 0 0,-1 0-1,0 0 1,0 0 0,1 0-1,-1-1 1,0 1-1,1-1 1,-1 1 0,1-1-1,-1 1 1,1-1 0,-1 0-1,1 0 1,-1 0 0,1 0-1,-1 0 1,1 0-1,-1 0 1,1 0 0,-1-1-1,3 0 1,5 0-178,-1-2 0,1 1 0,-1-1 0,0 0-1,0-1 1,0 0 0,-1 0 0,1-1 0,10-8 0,-17 12 148,-1 1-1,1-1 1,-1 1-1,0-1 1,1 1 0,-1-1-1,0 1 1,1-1-1,-1 1 1,0-1-1,0 1 1,1-1 0,-1 1-1,0-1 1,0 1-1,0-1 1,0 0 0,0 1-1,1-1 1,-1 1-1,0-1 1,-1 0-1,1 1 1,0-1 0,0 1-1,0-1 1,0 0-1,0 1 1,-1-1 0,1 1-1,0-1 1,0 1-1,-1-1 1,1 1-1,0-1 1,-1 1 0,1-1-1,-1 1 1,1-1-1,0 1 1,-1 0 0,1-1-1,-1 1 1,1 0-1,-1-1 1,1 1-1,-1 0 1,0 0 0,1-1-1,-1 1 1,1 0-1,-1 0 1,0 0 0,1 0-1,-1 0 1,1 0-1,-2 0 1,-34-6 558,32 7-519,1 0 0,0 0 1,-1 0-1,1 1 0,0-1 1,0 1-1,0 0 0,0 0 0,0 0 1,1 0-1,-1 0 0,1 1 1,-1 0-1,1-1 0,0 1 0,-3 4 1,-2 2 100,1 0 0,0 1 0,1-1 0,-5 12 0,10-20-98,-1 0 1,1 0-1,-1 0 0,1 0 1,0 0-1,-1 0 0,1 0 1,0 0-1,0 0 0,0 0 1,0 0-1,0 0 0,0 0 1,0 0-1,0 0 0,0 0 1,0 0-1,1 0 0,-1 0 1,0 0-1,1 0 0,-1 0 1,0 0-1,1 0 0,-1 0 1,1-1-1,0 1 0,-1 0 1,1 0-1,1 0 0,0 1 18,0-1-1,0-1 1,1 1 0,-1 0-1,0-1 1,1 1-1,-1-1 1,0 1 0,1-1-1,-1 0 1,1 0-1,3-1 1,13-2 90,0 0 0,30-11 0,-39 11-163,-4 1-23,10-2 220,-1-1-1,0 0 0,26-14 0,-38 17-75,1 0 0,-1 0 0,-1 0 0,1 0 0,0 0 0,0-1 0,-1 1 0,0-1 0,1 0 0,-1 0 0,0 0 0,0 0 0,-1 0 0,1 0-1,0 0 1,-1-1 0,0 1 0,0 0 0,0-1 0,0 1 0,-1-1 0,1-6 0,-1 8-78,-1 1 0,0-1 0,1 0-1,-1 1 1,0-1 0,0 1 0,0-1 0,0 1 0,0-1-1,0 1 1,0 0 0,-1-1 0,1 1 0,0 0 0,-1 0-1,1 0 1,-1 0 0,1 0 0,-1 0 0,1 1 0,-1-1-1,0 0 1,0 1 0,1-1 0,-1 1 0,0 0 0,0 0-1,-3-1 1,-56-4-135,59 5 132,-19-1-314,13 0 255,0 1 1,0 0-1,0 0 1,0 1-1,-14 2 1,20-2-139,0 0 1,0-1 0,1 1 0,-1 0-1,0 0 1,1 0 0,-1 0 0,1 0-1,-1 0 1,1 0 0,0 1 0,-2 1-1,1-1-265,1 0 0,0 0 1,0 0-1,1 0 0,-1 0 0,0 0 0,1 0 0,-1 0 0,1 0 0,-1 1 0,1-1 0,0 4 0,2 3-4639,7-1-2509</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38.565"/>
    </inkml:context>
    <inkml:brush xml:id="br0">
      <inkml:brushProperty name="width" value="0.025" units="cm"/>
      <inkml:brushProperty name="height" value="0.025" units="cm"/>
    </inkml:brush>
  </inkml:definitions>
  <inkml:trace contextRef="#ctx0" brushRef="#br0">139 88 9385,'2'-8'2107,"-1"1"0,-1-1 0,0 0 1,0 1-1,0-1 0,-2-12 0,2 19-1962,-1 0 1,1 0-1,0 0 1,-1 0-1,1-1 0,-1 1 1,1 0-1,-1 0 1,1 0-1,-1 0 0,0 0 1,0 0-1,1 0 1,-1 0-1,0 1 1,0-1-1,0 0 0,0 0 1,0 1-1,-1-2 1,0 2-113,0 0 0,1 0 1,-1 0-1,1 0 0,-1 0 1,0 0-1,1 0 0,-1 0 1,0 1-1,1-1 0,-1 1 1,1-1-1,-1 1 1,0 0-1,1-1 0,0 1 1,-1 0-1,1 0 0,-3 2 1,-4 4-42,0 1 0,0 0 1,1 0-1,0 1 0,1 0 0,-1 0 1,2 1-1,-1-1 0,1 1 1,1 0-1,0 1 0,0-1 0,1 1 1,1 0-1,-1-1 0,2 1 1,-2 18-1,3-27 17,0-1 0,0 1 0,1-1 0,-1 1 0,0-1 0,0 1 0,1-1 0,-1 0 0,1 1 0,-1-1 0,1 0 0,-1 1 0,1-1 0,0 0 0,0 0 0,-1 1 0,1-1 0,0 0 0,0 0 0,0 0 0,1 0 0,-1 0 0,0 0 0,0-1 0,3 2 0,-1 0 19,1-1 1,-1 0 0,1 0 0,0-1 0,-1 1 0,1-1-1,0 0 1,0 0 0,-1 0 0,6-1 0,0 0 28,0-1 0,0 0 1,0-1-1,0 0 0,0 0 0,-1 0 1,17-10-1,-20 9 100,0 1-1,0-1 1,-1 0 0,1 0 0,-1 0 0,0-1-1,0 1 1,0-1 0,0 0 0,-1 0-1,0 0 1,0-1 0,-1 1 0,1-1 0,-1 0-1,0 1 1,-1-1 0,2-12 0,-3 16-132,-1-1 1,0 1 0,0 0 0,0 0 0,-1 0-1,1-1 1,-1 1 0,1 1 0,-1-1-1,1 0 1,-1 0 0,0 1 0,0-1 0,0 0-1,0 1 1,0 0 0,0 0 0,-5-2-1,-22-11-1796,6 6-5302,14 8-70</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58.686"/>
    </inkml:context>
    <inkml:brush xml:id="br0">
      <inkml:brushProperty name="width" value="0.025" units="cm"/>
      <inkml:brushProperty name="height" value="0.025" units="cm"/>
    </inkml:brush>
  </inkml:definitions>
  <inkml:trace contextRef="#ctx0" brushRef="#br0">38 4 2050,'0'0'20393,"-7"2"-18776,-23 3-501,30-5-1080,0 0 0,0 0 1,1 0-1,-1 0 0,0 0 1,0 1-1,0-1 0,0 0 1,0 0-1,1 0 0,-1 0 1,0 0-1,0 0 0,0 1 1,0-1-1,0 0 0,0 0 0,0 0 1,1 0-1,-1 0 0,0 1 1,0-1-1,0 0 0,0 0 1,0 0-1,0 1 0,0-1 1,0 0-1,0 0 0,0 0 1,0 0-1,0 1 0,0-1 0,0 0 1,0 0-1,0 0 0,0 0 1,0 1-1,0-1 0,0 0 1,-1 0-1,1 0 0,0 0 1,0 1-1,0-1 0,0 0 1,0 0-1,0 0 0,-1 0 0,1 0 1,0 0-1,0 1 0,0-1 1,0 0-1,0 0 0,-1 0 1,1 0-1,18 7 591,5-6-319,1-1-1,0-1 0,-1-1 1,44-9-1,13-1-5896,-91 12-13624</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59.046"/>
    </inkml:context>
    <inkml:brush xml:id="br0">
      <inkml:brushProperty name="width" value="0.025" units="cm"/>
      <inkml:brushProperty name="height" value="0.025" units="cm"/>
    </inkml:brush>
  </inkml:definitions>
  <inkml:trace contextRef="#ctx0" brushRef="#br0">15 20 15503,'0'0'8231,"-14"49"-7238,30-49-288,7 0-321,10-6-95,-3-8-129,4 0-96,-1-1-32,-4 4-32,-6 3-96,-5 7-1057,-2 1-865,-7 0-384,-1 5-1058,-3 0-2818</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21.099"/>
    </inkml:context>
    <inkml:brush xml:id="br0">
      <inkml:brushProperty name="width" value="0.025" units="cm"/>
      <inkml:brushProperty name="height" value="0.025" units="cm"/>
    </inkml:brush>
  </inkml:definitions>
  <inkml:trace contextRef="#ctx0" brushRef="#br0">1 0 17553,'0'0'6278</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59.378"/>
    </inkml:context>
    <inkml:brush xml:id="br0">
      <inkml:brushProperty name="width" value="0.025" units="cm"/>
      <inkml:brushProperty name="height" value="0.025" units="cm"/>
    </inkml:brush>
  </inkml:definitions>
  <inkml:trace contextRef="#ctx0" brushRef="#br0">56 0 15695,'0'0'9326,"-1"9"-8696,-4 30-237,-15 61 0,11-65-768,1 1-1,2 0 1,-1 42 0,7-78 290,0 1 0,0-1 0,0 0 0,1 0 0,-1 0 0,0 1 0,0-1 0,0 0 0,0 0 1,0 0-1,1 1 0,-1-1 0,0 0 0,0 0 0,0 0 0,1 0 0,-1 1 0,0-1 0,0 0 1,0 0-1,1 0 0,-1 0 0,0 0 0,0 0 0,1 0 0,-1 0 0,0 0 0,0 0 0,1 0 1,-1 0-1,0 0 0,0 0 0,1 0 0,-1 0 0,0 0 0,0 0 0,1 0 0,-1 0 0,0 0 1,0 0-1,0-1 0,1 1 0,-1 0 0,0 0 0,0 0 0,0 0 0,1 0 0,-1-1 0,0 1 1,0 0-1,0 0 0,0 0 0,1-1 0,-1 1 0,0 0 0,0 0 0,0-1 0,14-11-2491,3-14-2116,-1-7-908</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59.708"/>
    </inkml:context>
    <inkml:brush xml:id="br0">
      <inkml:brushProperty name="width" value="0.025" units="cm"/>
      <inkml:brushProperty name="height" value="0.025" units="cm"/>
    </inkml:brush>
  </inkml:definitions>
  <inkml:trace contextRef="#ctx0" brushRef="#br0">341 117 3107,'0'0'18914,"1"9"-18567,0 28 260,-2-1-1,-1 0 1,-9 43 0,4-29 208,-1 58 0,12-90-1272,6-17-670,-8-2 911,-1-1 0,1 0 0,0 1-1,-1-1 1,1 0 0,-1 0 0,0 0 0,1 0 0,-1 0 0,0 0 0,0 0 0,0-3 0,6-24-3158,-6-4-2536</inkml:trace>
  <inkml:trace contextRef="#ctx0" brushRef="#br0" timeOffset="1">1 69 16976,'0'0'12140,"45"-9"-11115,-2 4-225,6-2-351,6-2-225,-2-3-128,-3 3-96,-8 0 0,-5 4-577,-8 2-896,-11 3-1474,-2 0-2402,-5 0-4516</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8:03.642"/>
    </inkml:context>
    <inkml:brush xml:id="br0">
      <inkml:brushProperty name="width" value="0.025" units="cm"/>
      <inkml:brushProperty name="height" value="0.025" units="cm"/>
    </inkml:brush>
  </inkml:definitions>
  <inkml:trace contextRef="#ctx0" brushRef="#br0">43 1 10218,'-2'0'507,"0"0"0,0 0 0,0 0 0,0 0 0,0 1 0,0-1 0,0 1-1,0-1 1,0 1 0,0 0 0,0 0 0,0 0 0,1 0 0,-4 2 0,4-2-397,0 1 0,0-1 0,0 1 0,0-1-1,0 1 1,0-1 0,1 1 0,-1 0 0,0-1-1,1 1 1,0 0 0,-1-1 0,1 1 0,0 0-1,0 0 1,0-1 0,0 1 0,0 0 0,0 0-1,0-1 1,1 1 0,-1 0 0,1-1 0,-1 1-1,1 0 1,0-1 0,0 1 0,1 1 0,-1 0-17,1-1-1,0 0 1,0 0 0,0 1 0,0-1 0,0-1 0,0 1 0,0 0 0,1-1 0,-1 1 0,1-1 0,-1 1 0,1-1 0,0 0 0,-1 0 0,1 0 0,0-1 0,0 1 0,-1-1 0,6 1 0,68 0 1266,-54-2-837,180-16 548,-60 2-1035,75 8 45,424 40 0,-120-15 198,-471-18-247,63-16 33,-113 16-154,-31 2-2473,-19-3-5124,21-4-2525</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8:04.670"/>
    </inkml:context>
    <inkml:brush xml:id="br0">
      <inkml:brushProperty name="width" value="0.025" units="cm"/>
      <inkml:brushProperty name="height" value="0.025" units="cm"/>
    </inkml:brush>
  </inkml:definitions>
  <inkml:trace contextRef="#ctx0" brushRef="#br0">1 183 13869,'0'0'6860,"10"0"-6540,234 9 170,-133-2 384,0-4 0,178-19 1,-200 2-450,210-26-111,-242 36-324,-1 3 0,1 2 0,75 11 0,-82-7-50,0-2-1,1-3 1,-1-1 0,0-3 0,0-2-1,90-22 1,-111 24-516,-96-9 1147,-235 1-638,-67-7 176,206-1-149,-294-21-234,456 41 273,-179 5-612,154-2 384,-1 1-1,1 1 0,0 2 1,-44 16-1,38-15-2585,31-8 2546,-1-1 0,1 1-1,0 0 1,0-1 0,0 1-1,0-1 1,0 1-1,0-1 1,0 1 0,1-1-1,-1 0 1,0 1 0,0-1-1,0 0 1,0 0 0,1 1-1,-1-1 1,0 0 0,1 0-1,-1 0 1,1 0 0,-1 0-1,1 0 1,0 0-1,-1 0 1,1 0 0,0-2-1,-5-24-8602</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26.030"/>
    </inkml:context>
    <inkml:brush xml:id="br0">
      <inkml:brushProperty name="width" value="0.025" units="cm"/>
      <inkml:brushProperty name="height" value="0.025" units="cm"/>
    </inkml:brush>
  </inkml:definitions>
  <inkml:trace contextRef="#ctx0" brushRef="#br0">0 1 9097,'0'0'16282,"9"3"-15519,14 4-564,0-2 0,1 0 0,0-2 0,0 0 0,0-2 0,40-2-1,37 2-1238,-83 2 451,-6-1-2223,-8-2-4148,-15 1 1717</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26.378"/>
    </inkml:context>
    <inkml:brush xml:id="br0">
      <inkml:brushProperty name="width" value="0.025" units="cm"/>
      <inkml:brushProperty name="height" value="0.025" units="cm"/>
    </inkml:brush>
  </inkml:definitions>
  <inkml:trace contextRef="#ctx0" brushRef="#br0">0 1 8968,'0'0'13389,"70"30"-12364,-30-30-608,3 0-353,-3 0-32,-2 0-673,-4 0-896,0 0-1827,-3-5-2593,-11-6-2595</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26.751"/>
    </inkml:context>
    <inkml:brush xml:id="br0">
      <inkml:brushProperty name="width" value="0.025" units="cm"/>
      <inkml:brushProperty name="height" value="0.025" units="cm"/>
    </inkml:brush>
  </inkml:definitions>
  <inkml:trace contextRef="#ctx0" brushRef="#br0">19 4 10954,'0'0'4960,"10"-1"-2942,1 0-1431,0 0 0,1 1 0,-1 0 0,0 0 1,19 5-1,-27-5-500,0 1 1,0 0-1,1 0 1,-1 0-1,0 0 1,0 0-1,-1 1 0,1-1 1,0 1-1,0 0 1,-1 0-1,1 0 1,-1 0-1,1 0 1,-1 1-1,0-1 0,0 1 1,0-1-1,0 1 1,-1 0-1,1 0 1,-1 0-1,0 0 1,1 0-1,-1 0 0,-1 0 1,1 0-1,1 6 1,-2-1-28,-1 0 0,1-1 1,-2 1-1,1-1 0,-1 1 1,0-1-1,0 0 0,-1 0 1,1 1-1,-2-2 0,1 1 1,-1 0-1,0-1 0,-1 0 1,-6 8-1,-12 12-615,0-2-1,-32 25 1,30-27-1755,19-17-3808</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27.530"/>
    </inkml:context>
    <inkml:brush xml:id="br0">
      <inkml:brushProperty name="width" value="0.025" units="cm"/>
      <inkml:brushProperty name="height" value="0.025" units="cm"/>
    </inkml:brush>
  </inkml:definitions>
  <inkml:trace contextRef="#ctx0" brushRef="#br0">54 35 9353,'0'0'9993,"4"-8"-7809,7-18-486,-11 26-1647,0 0 0,0 0 0,0 0 0,0 0-1,0 0 1,0 0 0,0 0 0,-1 0 0,1 0-1,0 0 1,0 0 0,0 0 0,0 0 0,0-1-1,0 1 1,0 0 0,0 0 0,0 0 0,0 0-1,-11 20 150,2-4-197,1 0-1,1 1 1,0 0-1,1 0 1,1 0-1,1 1 0,0 0 1,1-1-1,1 1 1,1 30-1,1-47 29,0 1-1,0 0 1,1-1 0,-1 1-1,1-1 1,-1 1 0,1 0-1,0-1 1,-1 1 0,1-1-1,0 1 1,0-1 0,0 0-1,0 1 1,0-1 0,1 0-1,-1 0 1,0 0-1,1 0 1,-1 0 0,0 0-1,1 0 1,-1 0 0,1-1-1,-1 1 1,1 0 0,0-1-1,-1 1 1,1-1 0,0 0-1,-1 0 1,1 1 0,0-1-1,-1 0 1,1 0-1,0-1 1,-1 1 0,4-1-1,2 0 183,0 0-1,-1 0 1,1-1-1,0 0 0,0 0 1,-1 0-1,1-1 1,6-4-1,5-5 272,-1-1 0,30-26-1,-42 33-359,1 1 0,-1-1 0,0 0-1,-1 0 1,1-1 0,-1 1 0,0-1-1,-1 0 1,0 0 0,0 0-1,2-9 1,-5 6 25,-7 14-287,-6 12-166,10-10 287,-1 2 0,1-1 0,1 0 0,-1 1 1,1-1-1,1 1 0,-1-1 0,1 1 1,1 0-1,-1 0 0,2 9 0,-1-14 22,0 0-1,1 0 1,-1 0-1,1 0 0,-1 0 1,1 0-1,0 0 1,0 0-1,1 0 1,-1 0-1,0-1 0,1 1 1,0-1-1,0 1 1,-1-1-1,1 0 1,1 1-1,-1-1 0,0 0 1,1 0-1,-1 0 1,1-1-1,-1 1 1,1-1-1,0 1 0,-1-1 1,1 0-1,0 0 1,0 0-1,4 0 1,0 0 51,0 0 1,0 0-1,-1-1 1,1 0 0,0-1-1,0 1 1,0-1-1,0-1 1,0 1 0,0-1-1,-1 0 1,1-1-1,-1 1 1,0-1 0,1-1-1,-1 1 1,-1-1 0,1 0-1,0 0 1,-1-1-1,0 0 1,0 0 0,-1 0-1,1 0 1,-1-1-1,0 0 1,0 0 0,-1 0-1,0 0 1,0 0-1,0-1 1,-1 1 0,0-1-1,0 0 1,-1 1 0,0-1-1,0 0 1,0 0-1,-1 0 1,0 0 0,-1 0-1,-1-10 1,2 16-93,0-1-1,-1 1 1,1 0 0,0 0-1,-1-1 1,1 1 0,-1 0-1,0 0 1,1 0 0,-1 0-1,0 0 1,0-1 0,1 2 0,-1-1-1,0 0 1,0 0 0,0 0-1,0 0 1,0 0 0,0 1-1,-1-1 1,1 1 0,0-1-1,-2 0 1,-12 1-3391,14 0 2815,1 1 0,-1-1-1,1 1 1,0 0 0,0-1 0,-1 1 0,1 0-1,0-1 1,0 1 0,0 0 0,0-1-1,0 1 1,0 0 0,0-1 0,0 1 0,0 0-1,0-1 1,0 1 0,0 0 0,0-1 0,1 2-1,4 4-8665</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27.999"/>
    </inkml:context>
    <inkml:brush xml:id="br0">
      <inkml:brushProperty name="width" value="0.025" units="cm"/>
      <inkml:brushProperty name="height" value="0.025" units="cm"/>
    </inkml:brush>
  </inkml:definitions>
  <inkml:trace contextRef="#ctx0" brushRef="#br0">82 0 8584,'0'0'13448,"-6"10"-12269,-4 4-618,2 0-1,0 1 1,1 0-1,0 0 1,2 1-1,-7 23 1,7-14 0,1-10-275,0 1-1,2-1 1,0 1-1,0 0 1,2 23-1,0-38-272,1 1 0,-1-1 0,0 1 0,1-1 0,-1 0 0,1 1 0,-1-1-1,1 0 1,0 1 0,0-1 0,-1 0 0,1 0 0,0 0 0,0 0 0,0 0 0,0 0 0,1 0 0,-1 0-1,0 0 1,0 0 0,0-1 0,3 2 0,0 0 49,0-1-1,1 0 1,-1 0 0,0 0-1,0-1 1,1 1-1,7-1 1,-1-1 28,0 0 0,0-1 0,0 0 0,-1 0 0,18-7-1,-4-4-50,-20 9-38,0 2 0,0-1 0,0 0-1,1 1 1,-1 0 0,1 0 0,0 0-1,0 1 1,0-1 0,0 1 0,8-1-1,-12 38 38,-2-8 241,0-19-244,1 0 1,-1 0-1,2 0 0,-1 1 1,3 9-1,-2-18-106,-1-1 1,1 1-1,-1-1 1,1 1-1,0-1 1,-1 1-1,1-1 1,0 1 0,-1-1-1,1 0 1,0 1-1,0-1 1,-1 0-1,1 0 1,0 1-1,0-1 1,0 0-1,-1 0 1,1 0-1,0 0 1,0 0-1,0 0 1,-1 0-1,1-1 1,1 1-1,24-6-3856,-7-6-536,0-4-2247</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28.600"/>
    </inkml:context>
    <inkml:brush xml:id="br0">
      <inkml:brushProperty name="width" value="0.025" units="cm"/>
      <inkml:brushProperty name="height" value="0.025" units="cm"/>
    </inkml:brush>
  </inkml:definitions>
  <inkml:trace contextRef="#ctx0" brushRef="#br0">98 201 15310,'0'0'4693,"-8"1"-1138,6-1-3317,-7 0 318,-1 1 0,1 0 1,0 1-1,-13 3 1,21-4-570,0-1 0,-1 0 1,1 0-1,0 1 1,-1-1-1,1 1 0,0-1 1,-1 1-1,1 0 1,0-1-1,0 1 0,0 0 1,0 0-1,0 0 1,0 0-1,0 0 0,0 0 1,0 0-1,0 0 1,1 0-1,-1 1 0,0-1 1,1 0-1,-1 0 1,1 1-1,-1-1 0,1 0 1,0 1-1,-1-1 1,1 0-1,0 1 0,0-1 1,0 0-1,0 1 1,0-1-1,0 1 0,1-1 1,-1 0-1,0 1 1,1-1-1,-1 0 0,1 1 1,-1-1-1,1 0 1,0 2-1,2-1-6,-1 0 1,1 0-1,-1 0 0,1 0 1,-1 0-1,1-1 0,0 1 0,0-1 1,0 0-1,0 0 0,0 0 1,0 0-1,0 0 0,0-1 1,0 1-1,1-1 0,-1 0 1,0 0-1,0 0 0,0 0 1,7-2-1,-7 2 8,1 0 1,-1-1 0,0 1-1,1-1 1,-1 0-1,1 0 1,-1 0-1,0 0 1,0 0 0,1-1-1,-1 1 1,0-1-1,0 0 1,-1 0 0,1 0-1,0-1 1,-1 1-1,1 0 1,-1-1-1,2-3 1,-4 7 16,0-1 1,0 0-1,0 0 0,0 0 1,0 0-1,-1 0 1,1 0-1,0 0 0,0 0 1,0 0-1,0 1 0,-1-1 1,1 0-1,0 0 0,0 0 1,0 0-1,-1 0 1,1 0-1,0 0 0,0 0 1,0 0-1,0 0 0,-1 0 1,1-1-1,0 1 0,0 0 1,0 0-1,-1 0 1,1 0-1,0 0 0,0 0 1,0 0-1,0 0 0,0 0 1,-1-1-1,1 1 1,0 0-1,0 0 0,0 0 1,0 0-1,0 0 0,0-1 1,0 1-1,-1 0 0,1 0 1,0 0-1,0 0 1,0-1-1,0 1 0,0 0 1,0-1-1,-14 17 485,13-15-460,1 0 0,-1 0 0,1-1 0,0 1 0,-1 0-1,1 0 1,0 0 0,0 0 0,0 0 0,-1 0 0,1 0 0,0 0 0,0-1 0,0 1-1,0 0 1,1 0 0,-1 0 0,0 0 0,0 0 0,0 0 0,1 0 0,-1 0-1,0-1 1,1 1 0,-1 0 0,1 0 0,-1 0 0,1-1 0,0 1 0,0 1 0,1-1 23,0-1 0,0 1 0,-1-1 0,1 1 0,0-1 0,0 0 0,0 0 0,0 1 0,0-1 0,0-1 0,0 1 0,-1 0 0,1 0 0,2-1 0,5-1 83,0-1 0,0 0 0,0 0-1,-1-1 1,12-6 0,-3-2-18,-1 0 0,-1-1-1,0-1 1,-1 0 0,24-32-1,-31 37-92,-1-1 0,0 1 0,0-1-1,-1-1 1,0 1 0,-1-1-1,0 1 1,-1-1 0,0 0-1,-1 0 1,0-1 0,0-11 0,-2 23-28,0 0 1,1 0 0,-1 0-1,0 0 1,0-1 0,0 1-1,0 0 1,0 0 0,0 0-1,0 0 1,0-1 0,0 1 0,0 0-1,0 0 1,0 0 0,0 0-1,0-1 1,0 1 0,-1 0-1,1 0 1,0 0 0,0 0 0,0-1-1,0 1 1,0 0 0,0 0-1,0 0 1,0 0 0,0 0-1,-1-1 1,1 1 0,0 0-1,0 0 1,0 0 0,0 0 0,0 0-1,-1 0 1,1 0 0,0 0-1,0 0 1,0 0 0,0 0-1,-1 0 1,1 0 0,0 0-1,0 0 1,0 0 0,-1 0 0,1 0-1,0 0 1,0 0 0,0 0-1,-11 8-66,-8 16 13,12-12 71,0 1-1,1 0 0,1 0 1,0 1-1,1-1 0,0 1 1,1 0-1,-2 22 0,4-31-44,1 1 1,-1-1-1,1 1 0,1-1 0,-1 1 1,1-1-1,0 1 0,0-1 0,0 1 0,1-1 1,0 0-1,0 0 0,0 0 0,1 0 0,0 0 1,0 0-1,0-1 0,0 1 0,1-1 0,0 0 1,-1 0-1,2 0 0,-1-1 0,6 5 0,-8-7-39,1 1-1,-1-1 0,0 0 0,0 0 0,1 0 0,-1-1 0,0 1 0,1 0 1,-1-1-1,1 0 0,2 1 0,-4-1 59,-1 0 0,1 0 1,0-1-1,0 1 0,0 0 1,0 0-1,-1-1 0,1 1 1,0 0-1,0-1 0,0 1 1,-1 0-1,1-1 0,0 1 0,-1-1 1,1 0-1,0 1 0,-1-1 1,1 1-1,-1-1 0,1 0 1,0 0-1,-1-1 15,1 0 0,-1-1 1,1 1-1,-1 0 0,0 0 0,0-1 1,1 1-1,-2 0 0,1 0 0,0 0 1,0-1-1,-1 1 0,1 0 0,-1 0 1,0 0-1,0 0 0,0 0 0,0 0 1,0 0-1,0 0 0,0 0 0,-2-2 1,-12-13 128,0 1 0,0 0 0,-2 2 1,0 0-1,0 0 0,-37-20 0,106 37-150,4 8-1973,-4-1-3090,-13-3-1621</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21.587"/>
    </inkml:context>
    <inkml:brush xml:id="br0">
      <inkml:brushProperty name="width" value="0.025" units="cm"/>
      <inkml:brushProperty name="height" value="0.025" units="cm"/>
    </inkml:brush>
  </inkml:definitions>
  <inkml:trace contextRef="#ctx0" brushRef="#br0">0 87 6854,'5'-8'5851,"36"-64"3102,-41 72-8900,0-1 1,0 1-1,0 0 0,0-1 1,0 1-1,0 0 1,1-1-1,-1 1 0,0 0 1,0-1-1,0 1 0,1 0 1,-1 0-1,0-1 1,0 1-1,1 0 0,-1 0 1,0-1-1,0 1 1,1 0-1,-1 0 0,0 0 1,1 0-1,-1-1 0,0 1 1,1 0-1,-1 0 1,0 0-1,1 0 0,-1 0 1,1 0-1,-1 0 1,0 0-1,1 0 0,-1 0 1,0 0-1,1 0 0,-1 0 1,0 0-1,1 1 1,-1-1-1,0 0 0,1 0 1,-1 0-1,0 0 1,1 1-1,-1-1 0,0 0 1,0 0-1,1 0 0,-1 1 1,0-1-1,0 0 1,1 1-1,-1-1 0,0 0 1,0 1-1,0-1 1,0 0-1,1 1 0,-1-1 1,0 0-1,0 1 0,0-1 1,0 0-1,0 1 1,0-1-1,7 26 196,-7-26-210,9 78 697,-4 0 1,-5 101-1,-2-73 296,2-105-1023,0 0-1,0 0 1,0 0 0,0 0 0,0-1 0,0 1 0,1 0 0,-1 0 0,0 0 0,0-1 0,1 1 0,-1 0 0,0 0 0,1-1 0,-1 1 0,0 0 0,1-1 0,-1 1 0,1 0 0,-1-1-1,1 1 1,0-1 0,-1 1 0,1-1 0,0 1 0,-1-1 0,1 1 0,1-1 0,23-1 627,-17-1-463,-1-1 0,0 0 0,0-1 0,0 0-1,7-5 1,7-7-248,-1-2-1,0 0 1,-2-1-1,0-1 1,-1 0 0,-2-2-1,19-30 1,-27 32-2320,-6 6-3389,-1 6-1289</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28.927"/>
    </inkml:context>
    <inkml:brush xml:id="br0">
      <inkml:brushProperty name="width" value="0.025" units="cm"/>
      <inkml:brushProperty name="height" value="0.025" units="cm"/>
    </inkml:brush>
  </inkml:definitions>
  <inkml:trace contextRef="#ctx0" brushRef="#br0">1 86 16816,'0'0'12780,"23"60"-12748,-14-43 0,4 0-608,-6-1-834,2-1-1248,-2-5-673,-3-6-289</inkml:trace>
  <inkml:trace contextRef="#ctx0" brushRef="#br0" timeOffset="1">69 1 11723,'0'0'15375,"22"8"-18771,-4 5-2145,3 1-5733</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29.259"/>
    </inkml:context>
    <inkml:brush xml:id="br0">
      <inkml:brushProperty name="width" value="0.025" units="cm"/>
      <inkml:brushProperty name="height" value="0.025" units="cm"/>
    </inkml:brush>
  </inkml:definitions>
  <inkml:trace contextRef="#ctx0" brushRef="#br0">113 1 13997,'0'0'5467,"-8"0"-1031,-8 0-3018,-60 1 2812,76-1-4233,-1 0 0,1 0-1,-1 0 1,1 0 0,-1 0 0,1 0-1,-1 0 1,1 0 0,0 0 0,-1 0-1,1 0 1,-1 0 0,1 1 0,-1-1 0,1 0-1,-1 0 1,1 0 0,0 1 0,-1-1-1,1 0 1,0 1 0,-1-1 0,1 0 0,0 1-1,-1-1 1,1 0 0,0 1 0,-1-1-1,1 1 1,0-1 0,0 1 0,-1 0-1,13 10-482,24 4-234,0-8 175,-24-6 148,-1 0 0,0 1 0,0 1 1,1 0-1,-2 1 0,1 0 0,0 0 1,12 8-1,-22-11 454,0-1 0,-1 1 0,1-1 0,0 1 0,0 0 0,-1-1 0,1 1 0,0 0 0,-1 0 0,1-1 0,-1 1 0,1 0 0,-1 0 0,0 0 0,1 0 0,-1 0 0,0 0 0,1 0 0,-1 0 0,0-1 0,0 1 0,0 0 0,0 0 0,0 0 0,0 0 0,0 0 0,0 0 0,-1 1 0,0 1 112,0-1 1,0 0 0,0 0-1,-1 1 1,1-1 0,-1 0-1,0 0 1,1-1 0,-1 1-1,-4 3 1,-2 1 308,-1 0 0,-1 0 0,1-1 0,-13 5 0,-15 2 433,15-9-3171,21-3 1875,0 0 0,1 0 0,-1 0 0,1 0 1,-1 0-1,1 0 0,-1 0 0,1 0 1,-1 0-1,1-1 0,-1 1 0,1 0 0,-1 0 1,1-1-1,-1 1 0,1 0 0,0 0 0,-1-1 1,1 1-1,-1-1 0,1 1 0,0 0 0,-1-1 1,1 1-1,0-1 0,-1 0 0,0-11-17424</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30.313"/>
    </inkml:context>
    <inkml:brush xml:id="br0">
      <inkml:brushProperty name="width" value="0.025" units="cm"/>
      <inkml:brushProperty name="height" value="0.025" units="cm"/>
    </inkml:brush>
  </inkml:definitions>
  <inkml:trace contextRef="#ctx0" brushRef="#br0">1 133 5125,'0'0'4783,"5"-10"-1318,2-6-1863,5-6 406,3-1 3740,-14 26-2858,2 16-2337,-3 291 4417,0-308-4671,0-41 753,2 2-944,-1 23-99,-1 0 0,0-1 0,-4-25 0,4 40-14,1-1-1,-1 1 1,0 0-1,0 0 1,0-1 0,0 1-1,0 0 1,0-1 0,0 1-1,0 0 1,0 0 0,0-1-1,0 1 1,0 0 0,0 0-1,0-1 1,0 1 0,0 0-1,0 0 1,-1-1-1,1 1 1,0 0 0,0 0-1,0-1 1,0 1 0,0 0-1,-1 0 1,1 0 0,0-1-1,0 1 1,0 0 0,-1 0-1,1 0 1,0 0 0,0 0-1,-1-1 1,1 1-1,0 0 1,0 0 0,-1 0-1,1 0 1,0 0 0,0 0-1,-1 0 1,1 0 0,0 0-1,0 0 1,-1 0 0,1 0-1,0 0 1,0 0 0,-1 0-1,1 0 1,0 0-1,0 0 1,-1 0 0,1 1-1,0-1 1,0 0 0,-1 0-1,1 0 1,-6 17-266,6-15 266,0 1 1,1-1-1,-1 1 0,1-1 1,0 1-1,0-1 1,0 0-1,0 1 1,0-1-1,0 0 1,0 0-1,1 0 0,-1 0 1,1 0-1,-1 0 1,1 0-1,0-1 1,0 1-1,0 0 1,0-1-1,0 0 0,0 1 1,0-1-1,1 0 1,-1 0-1,0 0 1,1-1-1,-1 1 1,1 0-1,-1-1 1,1 0-1,-1 1 0,1-1 1,-1 0-1,4 0 1,2 0 13,0 0 0,0 0 0,1-1 0,-1 0 0,0 0 0,0-1 0,0 0 0,0-1 0,0 0 1,7-3-1,-6 0 11,0 1 0,0-1 1,-1 0-1,0-1 1,0 0-1,-1 0 1,0-1-1,0 0 0,-1 0 1,0 0-1,0-1 1,8-17-1,-8 12 10,-1-1 1,-1 0-1,0 0 0,-1 0 0,0-1 0,-2 1 1,1-28-1,-2 42-33,0 0 0,0 1 0,1-1 0,-1 0 1,0 1-1,0-1 0,0 0 0,0 1 0,0-1 0,0 1 1,0-1-1,0 0 0,0 1 0,0-1 0,0 0 0,-1 1 1,1-1-1,0 0 0,0 1 0,-1-1 0,1 1 0,0-1 1,-1 1-1,1-1 0,-1 1 0,1-1 0,-1 1 0,1-1 1,-1 1-1,1-1 0,-1 1 0,1 0 0,-1-1 0,1 1 1,-1 0-1,1-1 0,-1 1 0,0 0 0,1 0 0,-1 0 1,0 0-1,1-1 0,-1 1 0,0 0 0,1 0 0,-1 0 1,0 0-1,1 1 0,-1-1 0,0 0 0,1 0 0,-1 0 1,1 0-1,-1 1 0,0-1 0,0 1 0,-2 0-21,-1 1 0,1 1 0,0-1 0,0 0-1,0 1 1,0-1 0,0 1 0,-3 5 0,-18 23-55,13-19 105,1 1 0,0 0 0,1 0 0,1 1 0,0 0 0,1 0 0,0 1 1,1 0-1,1 0 0,-4 17 0,9-30-21,0-1 0,1 1 0,-1-1 0,0 1 0,0-1 0,1 1 1,-1-1-1,1 1 0,0-1 0,-1 0 0,1 1 0,0-1 0,0 0 0,0 1 0,0-1 0,0 0 0,0 0 0,0 0 1,0 0-1,0 0 0,0 0 0,1 0 0,-1-1 0,0 1 0,1 0 0,-1-1 0,0 1 0,1-1 0,-1 1 1,1-1-1,-1 0 0,1 1 0,-1-1 0,1 0 0,-1 0 0,1 0 0,-1 0 0,2-1 0,63-2 96,-57 0-124,0 1 1,0-1-1,0-1 1,11-5-1,-14 5-46,1 1-1,0 0 1,0 1 0,1-1 0,-1 1-1,12-2 1,-18 6 50,-1-1-1,1 0 1,0 0-1,-1 0 1,0 1 0,1-1-1,-1 0 1,0 1 0,1-1-1,-1 0 1,0 1-1,0-1 1,0 0 0,0 1-1,0-1 1,-1 0 0,1 1-1,-1 1 1,1-3 13,-2 10 37,-1 0-1,0-1 0,0 1 0,-1-1 1,-6 12-1,6-14 17,0 0-1,1 1 1,-1-1 0,2 1 0,-1 0 0,1 0 0,0 0 0,0 11-1,2-18-102,0-1-1,1 1 0,-1 0 0,0-1 0,0 1 1,1-1-1,-1 1 0,1-1 0,-1 1 0,1-1 1,-1 1-1,1-1 0,-1 1 0,1-1 0,-1 0 0,1 1 1,-1-1-1,1 0 0,0 1 0,-1-1 0,1 0 1,0 0-1,-1 1 0,1-1 0,0 0 0,-1 0 1,1 0-1,0 0 0,-1 0 0,1 0 0,0 0 0,-1 0 1,1 0-1,0-1 0,-1 1 0,1 0 0,0 0 1,-1 0-1,1-1 0,-1 1 0,1 0 0,0-1 1,-1 1-1,1-1 0,30-14-5997,-12-1-2135</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30.642"/>
    </inkml:context>
    <inkml:brush xml:id="br0">
      <inkml:brushProperty name="width" value="0.025" units="cm"/>
      <inkml:brushProperty name="height" value="0.025" units="cm"/>
    </inkml:brush>
  </inkml:definitions>
  <inkml:trace contextRef="#ctx0" brushRef="#br0">0 65 14798,'0'0'12294,"9"-3"-11045,125-20-149,-133 23-1085,0 0 1,-1 0-1,1 0 0,0 0 0,0 0 0,-1 0 0,1-1 1,0 1-1,-1 0 0,1 0 0,0 0 0,-1-1 1,1 1-1,0 0 0,-1-1 0,1 1 0,-1-1 0,1 1 1,0 0-1,-1-1 0,1 1 0,-1-1 0,1 0 0,-1 1 1,0-1-1,1 1 0,-1-1 0,0 0 0,1 1 1,-1-1-1,0 0 0,0 1 0,1-1 0,-1 0 0,0 1 1,0-1-1,0 0 0,0 0 0,0 1 0,0-1 1,0 0-1,0 1 0,0-1 0,-1 0 0,1 0 0,-1-1 51,0 1 0,0 0 0,-1-1 0,1 1-1,0 0 1,-1 0 0,1 0 0,0 0 0,-1 0-1,1 1 1,-1-1 0,0 0 0,1 1 0,-1-1-1,1 1 1,-1-1 0,0 1 0,-2 0 0,0 0-48,1 0 0,-1 0 0,0 0 0,1 0-1,-1 1 1,0 0 0,1 0 0,-1 0 0,1 0 0,0 0 0,-1 1 0,1 0 0,0-1 0,0 1 0,0 0 0,0 1 0,0-1 0,0 0 0,1 1 0,-1 0 0,1 0 0,-1-1 0,1 1 0,0 0 0,0 1 0,1-1 0,-1 0-1,1 1 1,-1-1 0,1 1 0,0-1 0,1 1 0,-1-1 0,0 1 0,1-1 0,0 1 0,0 0 0,0-1 0,0 1 0,1 0 0,-1-1 0,1 1 0,2 6 0,-1-6-38,1-1 1,-1 0-1,1 1 1,0-1-1,-1 0 1,1-1-1,1 1 1,-1 0-1,0-1 1,1 0 0,-1 1-1,1-1 1,0-1-1,-1 1 1,1 0-1,0-1 1,0 0-1,0 0 1,0 0-1,8 0 1,10 2-1793,0-1-1,30-2 1,-2-1-6457</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31.218"/>
    </inkml:context>
    <inkml:brush xml:id="br0">
      <inkml:brushProperty name="width" value="0.025" units="cm"/>
      <inkml:brushProperty name="height" value="0.025" units="cm"/>
    </inkml:brush>
  </inkml:definitions>
  <inkml:trace contextRef="#ctx0" brushRef="#br0">12 25 13645,'0'0'13704,"-2"8"-12952,2-3-633,-4 11 261,2 1 0,0-1 0,0 1 0,3 31 0,-1-45-344,1 1 0,-1 0-1,1 0 1,0 0 0,0-1 0,0 1 0,0-1 0,1 1 0,0-1 0,-1 1-1,1-1 1,0 0 0,1 0 0,-1 0 0,1 0 0,-1 0 0,1 0 0,0-1-1,0 1 1,0-1 0,0 0 0,0 0 0,1 0 0,-1 0 0,0-1 0,1 1-1,0-1 1,6 2 0,-3-2 15,-1 1 1,1-1-1,0-1 0,-1 1 0,1-1 1,0 0-1,-1-1 0,1 1 1,-1-1-1,1-1 0,-1 1 0,1-1 1,-1 0-1,0-1 0,0 0 0,9-4 1,-10 3-14,-1 0 1,1 0 0,-1 0-1,0 0 1,0-1 0,-1 1 0,1-1-1,-1 0 1,0 0 0,0-1-1,-1 1 1,1 0 0,-1-1-1,-1 1 1,1-1 0,-1 0 0,0 0-1,1-11 1,-1 8-39,0 0 0,-1 0 0,0 0 0,-1 0 0,0 0 0,-3-10 0,4 17 0,-1 0 0,1 0 0,-1 0 0,0 0 0,0 0 0,0 0 0,0 1 0,0-1 0,0 0 0,0 1 0,-1-1 0,1 0 0,-1 1 0,1 0 0,-1-1 0,1 1 0,-1 0 0,0 0 0,0 0 0,0 0 0,0 0 0,0 0 0,1 0 0,-1 1 0,-1-1 0,1 1 0,0-1 0,0 1 0,0 0 0,-3 0 0,4 0-34,0 0-1,1 0 1,-1 0 0,0 0-1,1 1 1,-1-1-1,0 0 1,1 0 0,-1 1-1,1-1 1,-1 0 0,0 1-1,1-1 1,-1 1 0,1-1-1,-1 1 1,1-1-1,-1 1 1,1-1 0,-1 1-1,1 0 1,0-1 0,-1 1-1,1-1 1,0 1-1,-1 0 1,1-1 0,0 1-1,0 0 1,0-1 0,0 1-1,0 0 1,0 0 0,0-1-1,0 1 1,0 0-1,0-1 1,0 1 0,0 1-1,0 0-137,1-1-1,-1 1 1,0 0-1,1 0 1,-1 0-1,1 0 1,-1 0-1,1-1 0,0 1 1,0 0-1,0-1 1,0 1-1,2 2 1,3 0-698,-1-1-1,1 0 1,0 0 0,0-1 0,0 0 0,0 0 0,0 0-1,1-1 1,-1 0 0,1 0 0,8 0 0,24 2-6038</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31.562"/>
    </inkml:context>
    <inkml:brush xml:id="br0">
      <inkml:brushProperty name="width" value="0.025" units="cm"/>
      <inkml:brushProperty name="height" value="0.025" units="cm"/>
    </inkml:brush>
  </inkml:definitions>
  <inkml:trace contextRef="#ctx0" brushRef="#br0">147 19 9033,'0'0'17328,"-9"-5"-15492,7 5-1780,-1-2 7,1 0 0,-1 1-1,0-1 1,0 1 0,0 0 0,0 0-1,0 0 1,0 0 0,0 1 0,-1-1-1,1 1 1,0 0 0,0 0-1,0 0 1,0 0 0,-1 1 0,1-1-1,0 1 1,0 0 0,0 0 0,0 0-1,0 0 1,0 0 0,0 1 0,0-1-1,1 1 1,-1 0 0,0 0-1,-2 3 1,0 0 11,0 1 0,1 0 0,0 0 0,0 1 0,0-1 0,1 1 0,0 0-1,0 0 1,-2 11 0,4-16-68,0 0 0,1 0-1,-1 0 1,1 0 0,0 0-1,0 0 1,0 0 0,0 0-1,0 0 1,0 0 0,0 0-1,0 0 1,1 0 0,-1-1-1,1 1 1,0 0 0,-1 0-1,1 0 1,0 0 0,0-1 0,0 1-1,0 0 1,1-1 0,-1 1-1,0-1 1,1 1 0,-1-1-1,1 0 1,-1 0 0,1 1-1,-1-1 1,1 0 0,0-1-1,0 1 1,0 0 0,-1 0-1,1-1 1,0 1 0,4 0-1,0 0 15,0-1 0,0 1-1,0-1 1,0-1-1,0 1 1,0-1-1,-1 0 1,1 0 0,0-1-1,0 1 1,0-2-1,-1 1 1,1 0-1,-1-1 1,0 0 0,0 0-1,0-1 1,0 1-1,0-1 1,-1 0-1,0 0 1,1-1 0,-2 1-1,1-1 1,0 0-1,-1 0 1,0 0-1,0-1 1,-1 1 0,1-1-1,-1 1 1,0-1-1,-1 0 1,1 0-1,0-8 1,-14 26-41,-1 9 63,10-15-44,1 0 0,0-1 0,0 1-1,1 0 1,0 0 0,0 0 0,0 1-1,1-1 1,-1 0 0,2 10 0,0-14-149,-1 0 1,1 1-1,0-1 1,0 0-1,0 0 1,0 0 0,0 0-1,0 0 1,0 0-1,1 0 1,-1 0-1,1-1 1,0 1 0,-1 0-1,1-1 1,0 1-1,0-1 1,0 0 0,0 0-1,0 1 1,0-1-1,0-1 1,0 1-1,0 0 1,1 0 0,-1-1-1,0 1 1,0-1-1,5 0 1,32 1-4916,2-1-2937</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32.405"/>
    </inkml:context>
    <inkml:brush xml:id="br0">
      <inkml:brushProperty name="width" value="0.025" units="cm"/>
      <inkml:brushProperty name="height" value="0.025" units="cm"/>
    </inkml:brush>
  </inkml:definitions>
  <inkml:trace contextRef="#ctx0" brushRef="#br0">0 0 15503,'0'0'8034,"1"11"-6908,2 223 2376,-3-232-3479,0 0-1,0 0 1,1 0-1,-1 0 0,1 0 1,-1 0-1,1 0 0,0 0 1,-1 0-1,1 0 1,0 0-1,0 0 0,0-1 1,1 1-1,-1 0 1,0-1-1,1 1 0,-1-1 1,1 0-1,-1 1 1,1-1-1,0 0 0,-1 0 1,1 0-1,0 0 1,0 0-1,0 0 0,0-1 1,0 1-1,0 0 1,0-1-1,0 0 0,0 1 1,0-1-1,0 0 1,0 0-1,0 0 0,0-1 1,3 1-1,3-1 73,-1 0 0,1-1 1,0 1-1,-1-1 0,0-1 0,1 0 0,-1 0 0,0 0 0,10-6 0,-9 3-4,0 1-1,0-2 1,0 1-1,-1-1 0,0 0 1,0 0-1,0-1 1,-1 0-1,0 0 1,-1 0-1,0-1 0,0 0 1,-1 0-1,0 0 1,3-13-1,-9 20 291,-7 9-318,-7 11-80,14-15 33,-2 3 42,0 1 1,1-1-1,0 0 0,0 1 1,0-1-1,0 1 0,1 0 1,1 0-1,-1 0 1,1 0-1,0 0 0,0 1 1,1 10-1,1-17-56,0 1 0,0-1 1,0 0-1,0 0 0,0 0 0,0 0 1,0 0-1,1 0 0,-1 0 0,0-1 0,0 1 1,1 0-1,-1-1 0,0 1 0,1-1 1,-1 1-1,1-1 0,-1 0 0,1 1 0,-1-1 1,0 0-1,1 0 0,-1 0 0,1 0 1,-1 0-1,3-1 0,42-5-14,-36 1 12,1 0 0,-1-1 0,0 0 0,-1 0 0,1-1 0,-1 0 0,0-1 0,-1 0 0,0 0 0,0-1 0,-1 0 0,0 0 0,-1 0 0,9-18 0,-25 55 0,4-12 0,0 0 0,1 0 0,1 0 0,1 0 0,-3 33 0,6-47-38,0 0 1,0-1-1,0 1 0,0-1 1,1 1-1,-1-1 0,1 1 1,-1-1-1,1 1 0,0-1 1,-1 1-1,1-1 0,0 0 1,0 1-1,0-1 0,0 0 0,0 0 1,0 0-1,0 0 0,1 0 1,-1 0-1,0 0 0,0 0 1,3 1-1,1 0-226,-1 0 0,0-1 0,1 0 0,0 0-1,-1 0 1,1 0 0,0-1 0,8 1 0,-6-1-226,0 0 0,0-1 0,-1 0 0,1 0 0,0 0 0,0-1 0,-1 0 0,1 0 0,-1-1 0,1 0 0,-1 0 0,9-6 0,1-11-6477</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32.761"/>
    </inkml:context>
    <inkml:brush xml:id="br0">
      <inkml:brushProperty name="width" value="0.025" units="cm"/>
      <inkml:brushProperty name="height" value="0.025" units="cm"/>
    </inkml:brush>
  </inkml:definitions>
  <inkml:trace contextRef="#ctx0" brushRef="#br0">9 55 11403,'0'0'9054,"8"2"-6951,5 0-1337,69 12 2530,-72-12-3047,0-2 0,0 1-1,0-1 1,0 0 0,0-1-1,15-3 1,-23 3-215,-1 1 1,0-1-1,1 1 1,-1-1-1,0 1 1,0-1-1,0 0 1,0 1-1,0-1 1,0 0-1,0 0 1,0 0-1,0 0 1,0 0-1,0 0 1,0 0-1,0 0 1,-1 0-1,1 0 1,0-1-1,-1 1 1,1 0-1,-1 0 1,0-1-1,1 1 1,-1 0-1,0-1 0,0 1 1,0 0-1,0-1 1,0 1-1,0 0 1,0-1-1,0 1 1,0 0-1,-1 0 1,1-1-1,-1 1 1,1 0-1,-1 0 1,1-1-1,-1 1 1,0 0-1,1 0 1,-1 0-1,0 0 1,0 0-1,0 0 1,0 0-1,0 0 1,0 0-1,0 0 1,0 1-1,0-1 1,0 0-1,0 1 1,-1-1-1,1 1 1,0-1-1,-1 1 1,1 0-1,-2-1 1,-7-2-11,0 1 1,-1 0-1,0 1 1,1 0-1,-1 1 1,0 0-1,1 0 1,-1 1 0,0 1-1,-10 2 1,17-3-4,1 0 1,-1 0 0,1 0 0,0 0-1,0 1 1,0-1 0,0 1-1,0 0 1,0 0 0,0 0 0,0 0-1,1 0 1,-1 0 0,1 1-1,0-1 1,-1 1 0,1 0 0,0 0-1,1 0 1,-1 0 0,0 0-1,1 0 1,0 0 0,0 1 0,0-1-1,0 0 1,0 1 0,1-1 0,-1 0-1,1 1 1,0-1 0,0 1-1,0-1 1,2 7 0,-1-6-21,0-1 0,0 0 1,1 1-1,0-1 0,0 0 1,0 0-1,0 0 0,0-1 1,0 1-1,1 0 0,-1-1 1,1 1-1,0-1 0,-1 0 0,1 0 1,0 0-1,1 0 0,-1-1 1,0 1-1,0-1 0,1 0 1,-1 0-1,1 0 0,-1 0 0,4 0 1,14 2-821,-1 1-1,39-1 1,-3-4-3895,1-5-5525</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33.559"/>
    </inkml:context>
    <inkml:brush xml:id="br0">
      <inkml:brushProperty name="width" value="0.025" units="cm"/>
      <inkml:brushProperty name="height" value="0.025" units="cm"/>
    </inkml:brush>
  </inkml:definitions>
  <inkml:trace contextRef="#ctx0" brushRef="#br0">130 100 8104,'0'0'13052,"7"-8"-10682,20-25-581,-26 32-1741,-1 1 1,0-1-1,0 1 0,1-1 1,-1 1-1,0-1 1,0 1-1,1-1 1,-1 1-1,0-1 1,0 1-1,0-1 0,0 1 1,0-1-1,0 0 1,0 1-1,0-1 1,0 1-1,0-1 1,0 1-1,0-1 1,-1 0-1,1 1 0,0-1 1,0 1-1,-1-1 1,1 1-1,0-1 1,0 1-1,-1-1 1,1 1-1,-1 0 1,1-1-1,0 1 0,-1-1 1,1 1-1,-1 0 1,1-1-1,-1 1 1,1 0-1,-1 0 1,1-1-1,-1 1 0,1 0 1,-1 0-1,1 0 1,-1 0-1,0 0 1,1 0-1,-1 0 1,1 0-1,-1 0 1,1 0-1,-2 0 0,-33-3 632,34 3-618,-5 1-55,0-1 0,1 1 0,-1 0 0,0 0 1,1 1-1,-1-1 0,1 1 0,0 1 1,0-1-1,-1 1 0,2 0 0,-1 0 1,-8 6-1,10-6-8,1-1 0,-1 1-1,0-1 1,1 1 0,0 0 0,0 0 0,0 0 0,0 0-1,0 1 1,0-1 0,1 0 0,0 1 0,0-1 0,0 1 0,0-1-1,0 1 1,1 0 0,-1-1 0,1 1 0,0 0 0,0-1-1,1 8 1,1-9 15,-1 0 0,0 0 0,0 0-1,1 0 1,-1-1 0,1 1 0,0-1-1,-1 1 1,1-1 0,0 1 0,0-1 0,0 0-1,0 0 1,0 0 0,0 0 0,0 0-1,1 0 1,-1-1 0,0 1 0,0-1 0,1 1-1,-1-1 1,0 0 0,0 0 0,1 0-1,-1 0 1,4-1 0,4 1 81,0-1 0,0 0 0,0 0 0,0-1 0,12-4 0,-14 2 13,0 1-1,0-1 1,-1-1 0,1 0 0,-1 0-1,0 0 1,0-1 0,-1 1 0,6-8-1,-8 9-21,-1-1-1,0 1 1,0 0-1,0-1 1,0 0-1,-1 1 1,0-1-1,0 0 1,0 0-1,-1-1 0,1 1 1,-1 0-1,-1 0 1,1-1-1,-1-9 1,0 15-89,0-1 0,0 0 1,0 0-1,0 0 0,0 0 0,0 0 1,-1 0-1,1 0 0,0 1 0,-1-1 1,1 0-1,0 0 0,-1 0 1,1 1-1,-1-1 0,1 0 0,-1 1 1,0-1-1,1 0 0,-1 1 0,0-1 1,1 1-1,-1-1 0,0 1 1,0-1-1,1 1 0,-1-1 0,0 1 1,0 0-1,0-1 0,0 1 0,0 0 1,1 0-1,-1 0 0,0 0 0,0 0 1,0 0-1,-2 0 0,2 0-26,0 0 0,-1 1 1,1-1-1,-1 0 0,1 1 0,0-1 0,-1 1 0,1 0 0,0-1 0,-1 1 0,1 0 0,0 0 0,0 0 0,0 0 0,0 0 0,0 0 1,0 0-1,0 0 0,0 0 0,0 0 0,1 0 0,-1 1 0,-1 1 0,1-1-107,0 0 1,1 0-1,-1 0 0,0 0 1,1 1-1,-1-1 0,1 0 1,0 0-1,-1 1 0,1-1 1,0 0-1,0 0 0,1 1 1,-1-1-1,0 0 0,1 0 0,0 0 1,-1 1-1,1-1 0,0 0 1,0 0-1,0 0 0,0 0 1,0 0-1,1 0 0,-1-1 1,1 1-1,-1 0 0,1-1 1,-1 1-1,1-1 0,0 1 1,0-1-1,3 2 0,0-1-657,0-1 0,0 1 0,1-1 0,-1 0 0,0-1 0,1 1 0,-1-1 0,1 0-1,-1 0 1,0-1 0,1 1 0,-1-1 0,0 0 0,6-3 0,18-8-6558</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34.060"/>
    </inkml:context>
    <inkml:brush xml:id="br0">
      <inkml:brushProperty name="width" value="0.025" units="cm"/>
      <inkml:brushProperty name="height" value="0.025" units="cm"/>
    </inkml:brush>
  </inkml:definitions>
  <inkml:trace contextRef="#ctx0" brushRef="#br0">205 82 10282,'3'-9'5771,"0"0"-4558,0 1-183,0-1 0,-1 1 0,0-1 0,0 0 0,0-10 0,-2 17 257,-2 5-449,-9 23-337,0 0 0,2 1 0,1 1 0,1 0 1,1 0-1,2 0 0,-2 32 0,4-34-236,1-1 1,1 1-1,5 43 1,-3-56-262,1 0 1,0-1-1,1 0 0,0 1 0,1-1 1,1-1-1,0 1 0,0-1 1,11 13-1,-8-13-119,-6-9 28,-1 0-1,0 1 0,0-1 1,0 1-1,0-1 1,0 1-1,-1 0 0,1-1 1,-1 1-1,2 5 1,-20-14-127,-4-11 219,0 0-1,1-2 1,1 0 0,0-1-1,-18-26 1,-3-2 5,29 36 2,-21-25-43,30 35 60,1 1-1,0-1 1,0 1-1,0-1 1,0 0-1,0 0 1,0 1-1,0-1 1,1 0-1,-1 0 1,1 0-1,-1 0 1,1 0-1,0 0 1,-1 1-1,1-1 1,0 0-1,1-3 1,2 4 9,0-1 1,1 1 0,-1 0 0,0 0 0,1 1-1,-1-1 1,1 0 0,0 1 0,-1 0 0,1 0-1,-1 0 1,1 1 0,4 0 0,2 0-6,136 7 175,2 1-5012,-105-9-823</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21.931"/>
    </inkml:context>
    <inkml:brush xml:id="br0">
      <inkml:brushProperty name="width" value="0.025" units="cm"/>
      <inkml:brushProperty name="height" value="0.025" units="cm"/>
    </inkml:brush>
  </inkml:definitions>
  <inkml:trace contextRef="#ctx0" brushRef="#br0">4 1 9577,'0'0'8680,"-4"48"-5797,22-36-289,4-2 1,5-2-1250,4-1-1089,3-3-224,0-1-1569,-5-1-2947,-4-2-7464</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34.870"/>
    </inkml:context>
    <inkml:brush xml:id="br0">
      <inkml:brushProperty name="width" value="0.025" units="cm"/>
      <inkml:brushProperty name="height" value="0.025" units="cm"/>
    </inkml:brush>
  </inkml:definitions>
  <inkml:trace contextRef="#ctx0" brushRef="#br0">1 363 8808,'0'0'10805,"9"-2"-8349,1-1-2013,0-2 1,0 1-1,0-1 1,-1 0-1,1-1 1,-1 0 0,-1-1-1,1 1 1,-1-2-1,13-14 1,8-11 346,36-55 0,-51 70-557,-1-1 0,-1-1-1,-1 0 1,-1-1-1,-1 0 1,7-23 0,-36 102-415,13-25 118,1 1 0,2 0 0,1-1 0,3 44 0,0-75-66,0 0 1,0 0 0,0 1-1,1-1 1,-1 0 0,1 0-1,0 0 1,-1 0 0,1 0-1,0 0 1,0 0 0,0 0-1,1 0 1,-1 0 0,0 0-1,1-1 1,-1 1 0,1 0-1,0-1 1,-1 1 0,1-1-1,0 0 1,0 0 0,0 0-1,0 0 1,0 0 0,0 0-1,0 0 1,0 0 0,1-1-1,-1 1 1,0-1 0,0 0-1,0 0 1,1 0 0,-1 0-1,0 0 1,0 0 0,1 0-1,-1-1 1,0 1 0,4-2-1,5-1-1229,-1 0-1,1-1 1,-1 0 0,0 0-1,0-1 1,0-1-1,12-8 1,18-19-5933</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35.229"/>
    </inkml:context>
    <inkml:brush xml:id="br0">
      <inkml:brushProperty name="width" value="0.025" units="cm"/>
      <inkml:brushProperty name="height" value="0.025" units="cm"/>
    </inkml:brush>
  </inkml:definitions>
  <inkml:trace contextRef="#ctx0" brushRef="#br0">169 2 10474,'0'0'8771,"-11"2"-6711,9-1-1999,-3-1 70,0 1 0,0 0-1,0 0 1,0 1 0,0-1-1,1 1 1,-1 0 0,0 0-1,1 1 1,0-1 0,0 1-1,0 0 1,0 0 0,0 1-1,0-1 1,1 1 0,-5 5-1,0 3 32,-1 0 0,1 0 0,1 1 0,0 0-1,1 1 1,0 0 0,1-1 0,1 2 0,0-1-1,1 0 1,1 1 0,-2 24 0,4-37-136,1 0 0,-1-1 0,0 1 0,1 0 0,-1 0 0,1-1 0,0 1 0,0 0 0,0-1 0,-1 1 0,1-1 0,0 1 0,1-1 0,-1 1 0,0-1 0,0 0 0,1 0 0,-1 0 0,1 1 0,-1-1 0,1-1 0,-1 1 0,1 0 0,-1 0 0,1 0 1,0-1-1,0 1 0,-1-1 0,1 0 0,0 1 0,0-1 0,-1 0 0,1 0 0,0 0 0,0 0 0,2-1 0,2 1 166,1-1 1,-1 1-1,0-1 1,0-1-1,0 1 1,0-1-1,-1 0 1,1-1-1,9-5 1,-6 3-74,-1-1 0,0-1 0,0 1 0,0-1 1,-1-1-1,0 1 0,-1-1 0,0-1 0,0 1 0,-1-1 1,0 0-1,0 0 0,-1 0 0,0-1 0,-1 1 0,0-1 0,0 0 1,-1 0-1,0 0 0,-1 0 0,0 0 0,-1-1 0,0 1 0,-2-13 1,2 21-131,-1 0 0,1 1 0,0-1 0,-1 0 0,1 1 0,-1-1 0,0 0 0,1 1 0,-1-1 0,0 1 0,0-1 0,0 1 0,0-1 0,0 1 0,0 0 0,-1 0 0,1-1 0,0 1 0,-1 0 0,1 0 0,-1 0 0,1 0 0,-1 1 0,1-1 0,-1 0 0,0 1 0,1-1 0,-1 1 0,0-1 0,1 1 0,-1 0 0,0 0 0,0 0 0,-3 0 0,2 0-121,0 1 0,1-1 0,-1 1-1,0 0 1,0 0 0,0 0 0,0 0 0,1 0 0,-1 1 0,0-1 0,1 1 0,-1 0-1,1 0 1,0-1 0,0 2 0,-1-1 0,1 0 0,1 0 0,-3 4 0,2-4-237,-14 32-2539,15-33 2445,1 0 0,0 0 1,-1 0-1,1 1 0,0-1 1,0 0-1,0 0 0,0 0 0,0 0 1,0 0-1,0 0 0,0 1 1,0-1-1,0 0 0,1 0 1,-1 0-1,1 2 0,4-2-5575</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35.588"/>
    </inkml:context>
    <inkml:brush xml:id="br0">
      <inkml:brushProperty name="width" value="0.025" units="cm"/>
      <inkml:brushProperty name="height" value="0.025" units="cm"/>
    </inkml:brush>
  </inkml:definitions>
  <inkml:trace contextRef="#ctx0" brushRef="#br0">110 1 13741,'0'0'11050,"-4"13"-9656,-99 222 2006,103-234-3399,-1-1-1,1 1 1,0 0-1,-1-1 0,1 1 1,0 0-1,0 0 1,0-1-1,0 1 0,-1 0 1,1 0-1,0 0 1,0-1-1,0 1 0,1 0 1,-1 0-1,0 0 1,0-1-1,0 1 0,1 0 1,-1 0-1,0-1 1,0 1-1,1 0 0,-1-1 1,1 1-1,-1 0 1,1-1-1,-1 1 0,1-1 1,-1 1-1,1-1 1,0 1-1,-1-1 0,1 1 1,0 0-1,2 0 24,0-1-1,0 1 0,0 0 1,0-1-1,0 0 1,1 0-1,-1 0 0,0 0 1,0 0-1,3-1 1,8-2-217,0 0 1,0-1 0,21-9 0,-23 8-1152,-1-2 0,1 1 1,19-16-1,-28 19 828,0 1 0,-1 0 0,1-1 0,0 0 0,-1 0-1,0 0 1,1 0 0,-1 0 0,0 0 0,-1 0 0,1-1 0,-1 1 0,1-1 0,-1 1 0,0-1-1,0 1 1,0-8 0,-1 11 587,0 0-1,0-1 0,0 1 1,-1 0-1,1 0 0,0-1 1,0 1-1,-1 0 1,1 0-1,0 0 0,-1 0 1,1-1-1,0 1 0,0 0 1,-1 0-1,1 0 0,0 0 1,-1 0-1,1 0 0,0 0 1,-1 0-1,1 0 1,0 0-1,-1 0 0,1 0 1,0 0-1,-1 0 0,1 0 1,0 0-1,-1 0 0,1 0 1,0 0-1,-1 1 1,1-1-1,0 0 0,0 0 1,-1 0-1,1 0 0,0 1 1,0-1-1,-1 0 0,-13 8 1502,7-1-973,1 0 0,1 0 0,-1 0 0,2 1-1,-1-1 1,1 1 0,-7 15 0,9-17-455,0-1 0,0 1 0,0-1 0,1 1 0,0 0 0,0 0 0,0-1 0,1 1 0,0 0 0,0 0 0,0 0 0,1 0 0,1 6 0,-1-10-219,0-1 0,-1 0 0,1 1 0,0-1 0,0 0 0,0 0 0,0 0 0,0 0 0,0 0 0,0 0 0,0 0 0,0 0 0,1 0 1,-1 0-1,0 0 0,1-1 0,-1 1 0,0-1 0,1 1 0,-1-1 0,1 1 0,2-1 0,37 2-5153,-29-2 2437,16 0-6434</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35.947"/>
    </inkml:context>
    <inkml:brush xml:id="br0">
      <inkml:brushProperty name="width" value="0.025" units="cm"/>
      <inkml:brushProperty name="height" value="0.025" units="cm"/>
    </inkml:brush>
  </inkml:definitions>
  <inkml:trace contextRef="#ctx0" brushRef="#br0">135 4 19474,'0'0'2542,"-10"-1"116,6 0-2545,1 0 1,-1 1-1,0-1 0,1 1 0,-1 0 1,0 0-1,1 0 0,-1 1 1,1 0-1,-1-1 0,1 1 1,-1 0-1,1 0 0,-1 1 0,1-1 1,0 1-1,-1 0 0,1 0 1,0 0-1,0 0 0,1 0 0,-1 1 1,0-1-1,1 1 0,0 0 1,-4 5-1,0 2-38,2-1-1,-1 1 1,1 0 0,1 1 0,0-1-1,0 0 1,1 1 0,1 0 0,-1-1-1,2 1 1,0 0 0,0 0-1,2 14 1,-1-22-68,-1 0 0,1 0 0,0 1-1,0-1 1,0 0 0,1 0 0,-1 0-1,1-1 1,-1 1 0,1 0 0,0-1-1,0 1 1,0-1 0,1 1 0,-1-1 0,0 0-1,1 0 1,0 0 0,-1 0 0,1 0-1,0-1 1,0 0 0,0 1 0,0-1-1,0 0 1,0 0 0,0 0 0,0-1-1,5 1 1,-3 0 26,1-1 0,-1 1-1,1-1 1,-1 0-1,1-1 1,-1 0 0,1 1-1,-1-2 1,1 1 0,-1-1-1,0 0 1,0 0 0,0 0-1,0 0 1,0-1 0,7-5-1,-6 2 58,0 0 0,-1 0 0,0-1 0,0 1 0,0-1 0,-1 0-1,0-1 1,0 1 0,-1-1 0,0 1 0,0-1 0,-1 0 0,0 0 0,-1 0 0,1-1-1,-1-11 1,-1 16-84,0 0 0,0 0 0,0 0 0,0 1 0,-1-1 0,0 0 1,1 0-1,-2 0 0,1 1 0,0-1 0,-1 0 0,1 1 0,-1-1 0,0 1 0,-1 0 0,1 0 0,0 0 0,-1 0 0,1 0 0,-1 0 0,0 0 0,0 1 0,0 0 0,-1-1 0,1 1 0,0 1 0,-1-1 0,1 0 0,-1 1 0,0-1 0,0 1 0,1 0 0,-1 1 0,0-1 0,0 1 0,-4-1 0,5 1-127,0 0-1,1 0 0,-1 0 1,0 0-1,1 1 0,-1-1 1,0 1-1,1 0 1,-1 0-1,1-1 0,-1 2 1,1-1-1,-1 0 0,1 0 1,0 1-1,0-1 1,-1 1-1,1 0 0,0 0 1,1 0-1,-1 0 0,-2 3 1,1-1-755,0 1 1,0 0-1,1 0 1,0 0-1,0 0 1,0 1-1,1-1 1,-1 1-1,1-1 1,0 7 0,0 6-5078</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36.288"/>
    </inkml:context>
    <inkml:brush xml:id="br0">
      <inkml:brushProperty name="width" value="0.025" units="cm"/>
      <inkml:brushProperty name="height" value="0.025" units="cm"/>
    </inkml:brush>
  </inkml:definitions>
  <inkml:trace contextRef="#ctx0" brushRef="#br0">169 53 14318,'0'0'4873,"5"-8"-767,25-37 501,-54 53-2072,6 4-2514,1 1-1,-1 0 0,2 2 1,0 0-1,1 0 0,1 2 0,0 0 1,1 0-1,-11 20 0,22-35-15,1 1 1,-1 0-1,0-1 0,1 1 0,0 0 0,0 0 0,0 0 0,0 0 0,0 0 0,0 0 0,1 0 0,0 1 0,-1-1 1,1 0-1,1 4 0,-1-5 2,1-1 0,0 0 1,0 1-1,0-1 0,0 0 1,1 1-1,-1-1 0,0 0 1,0 0-1,1 0 0,-1 0 1,0 0-1,1-1 0,-1 1 1,1 0-1,0-1 0,-1 1 0,1-1 1,-1 1-1,1-1 0,0 0 1,-1 1-1,1-1 0,0 0 1,-1 0-1,1 0 0,0-1 1,1 1-1,17 0-371,0-1 1,0 0-1,-1-1 1,1-1-1,-1-1 1,0-1-1,0-1 1,0 0-1,25-13 0,-33 7-1778,-10 0-2405,-1 11 4190,0-11-5996</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36.648"/>
    </inkml:context>
    <inkml:brush xml:id="br0">
      <inkml:brushProperty name="width" value="0.025" units="cm"/>
      <inkml:brushProperty name="height" value="0.025" units="cm"/>
    </inkml:brush>
  </inkml:definitions>
  <inkml:trace contextRef="#ctx0" brushRef="#br0">51 35 14029,'0'0'14926,"56"-4"-13516,-4-2-610,7-1-223,8 1-289,-4 0-192,-11 3-96,-7 1-416,-16 2-641,-9 0-384,-13 0-673,-14 7-4901,-15-2 1282,-5 0-2275</inkml:trace>
  <inkml:trace contextRef="#ctx0" brushRef="#br0" timeOffset="1">0 89 12876,'0'0'12748,"76"3"-11082,-22-8-545,6 1-224,1-1-513,-9 1-416,-2 0-1089,-12 3-1730,-9 0-3459,-4-2-7751</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32.029"/>
    </inkml:context>
    <inkml:brush xml:id="br0">
      <inkml:brushProperty name="width" value="0.025" units="cm"/>
      <inkml:brushProperty name="height" value="0.025" units="cm"/>
    </inkml:brush>
  </inkml:definitions>
  <inkml:trace contextRef="#ctx0" brushRef="#br0">52 8 7015,'0'0'4900,"-7"-1"-2311,-2 1-1801,7 1-430,-1-1 1,0 0-1,0 0 0,0-1 1,0 1-1,1 0 1,-1-1-1,0 0 0,0 0 1,-5-2 1953,15 3-294,2 1-1542,-1 1 0,0 0-1,0 0 1,0 0 0,0 1 0,-1 1 0,14 7-1,38 13 673,-25-19-890,0-2 0,1-1 0,-1-2-1,0-1 1,1-2 0,56-12 0,-38 6-2338,87-3 1,-137 13 1019,6-1-564,-3-3-3657,-1-4-1349</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32.373"/>
    </inkml:context>
    <inkml:brush xml:id="br0">
      <inkml:brushProperty name="width" value="0.025" units="cm"/>
      <inkml:brushProperty name="height" value="0.025" units="cm"/>
    </inkml:brush>
  </inkml:definitions>
  <inkml:trace contextRef="#ctx0" brushRef="#br0">1 0 17457,'0'0'5995,"9"0"-5168,15 0-576,0 2 0,44 7 0,-56-7-214,0 0 0,-1 1 1,1 1-1,-1 0 1,0 1-1,0 0 0,0 0 1,17 12-1,-26-15-23,0 0-1,0 0 1,0 0-1,0 0 1,0 0 0,-1 0-1,1 1 1,-1-1-1,1 0 1,-1 1-1,0 0 1,0-1 0,0 1-1,0-1 1,0 1-1,-1 0 1,1 0 0,0 5-1,-2-4 42,1 1-1,-1-1 1,0 1-1,0-1 1,0 1-1,-1-1 1,0 1-1,0-1 1,0 0-1,-4 6 1,-7 8 240,-1 0-1,-1-1 1,-32 28-1,29-28-195,-11 9-399,-34 36 576,58-56-1586,1 0 0,0-1 0,0 1 0,1 1 0,-5 9 0</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35.321"/>
    </inkml:context>
    <inkml:brush xml:id="br0">
      <inkml:brushProperty name="width" value="0.025" units="cm"/>
      <inkml:brushProperty name="height" value="0.025" units="cm"/>
    </inkml:brush>
  </inkml:definitions>
  <inkml:trace contextRef="#ctx0" brushRef="#br0">0 10 14382,'0'0'7991,"9"-3"-7110,-3 1-792,-4 1-45,0 0 0,1 1 0,-1-1 0,0 0 0,0 1 1,1 0-1,-1-1 0,0 1 0,1 0 0,3 0 0,-5 1-19,0 0-1,0-1 0,0 1 0,0 0 1,0-1-1,-1 1 0,1 0 0,0 0 1,0 0-1,0 0 0,-1 0 1,1 0-1,-1 0 0,1 0 0,-1 0 1,1 0-1,-1 0 0,1 0 1,-1 0-1,0 1 0,0-1 0,1 0 1,-1 0-1,0 0 0,0 0 0,0 1 1,0-1-1,-1 0 0,1 2 1,-1 21 855,-1 1 1,-7 26-1,4-17 82,4-33-926,1-1 0,0 1 1,0-1-1,0 1 0,-1-1 0,1 1 0,0 0 1,0-1-1,0 1 0,0-1 0,0 1 0,0-1 0,0 1 1,0 0-1,0-1 0,0 1 0,1-1 0,-1 1 1,0-1-1,0 1 0,0-1 0,1 1 0,-1-1 1,0 1-1,1-1 0,-1 1 0,0-1 0,1 1 1,-1-1-1,1 0 0,-1 1 0,1-1 0,-1 1 1,0-1-1,1 0 0,0 1 0,22-9 746,35-37-280,-47 35-483,-5 5-31,2-1 0,-1 1 0,0 1-1,16-8 1,-22 11 10,0 1 1,0-1-1,0 1 1,0 0-1,0-1 1,0 1-1,0 0 0,0-1 1,0 1-1,1 0 1,-1 0-1,0 0 1,0 0-1,0 0 0,0 0 1,0 0-1,0 0 1,1 1-1,-1-1 0,0 0 1,0 1-1,0-1 1,0 1-1,0-1 1,0 1-1,0-1 0,0 1 1,0 0-1,-1 0 1,1-1-1,0 1 1,0 0-1,-1 0 0,1 0 1,0 0-1,-1 0 1,1 0-1,-1 0 0,1 0 1,-1 0-1,1 0 1,-1 0-1,0 0 1,1 0-1,-1 0 0,0 0 1,0 0-1,0 3 1,1 65-1688,-1-25-443,1-33 1098,2-12 171,34-55-13187,-19 35 5140</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36.009"/>
    </inkml:context>
    <inkml:brush xml:id="br0">
      <inkml:brushProperty name="width" value="0.025" units="cm"/>
      <inkml:brushProperty name="height" value="0.025" units="cm"/>
    </inkml:brush>
  </inkml:definitions>
  <inkml:trace contextRef="#ctx0" brushRef="#br0">98 57 8840,'0'0'7976,"3"-8"-6097,2 0-1235,5-12-16,-7 0 2857,-9 21-667,-20 16-1825,14-6-602,1 1 0,0 0-1,-11 16 1,18-23-305,1 0 1,-1 0-1,1 1 1,0-1-1,1 1 0,-1 0 1,1 0-1,1 0 1,-1 0-1,1 0 1,-1 9-1,2-14-69,0-1 0,1 1 0,-1-1 0,1 0 0,-1 1 1,1-1-1,0 0 0,-1 0 0,1 1 0,-1-1 0,1 0 0,-1 0 0,1 0 1,0 0-1,-1 0 0,1 0 0,-1 0 0,1 0 0,0 0 0,-1 0 0,1 0 0,-1 0 1,1 0-1,0 0 0,-1-1 0,1 1 0,-1 0 0,1 0 0,-1-1 0,1 1 0,-1 0 1,1-1-1,-1 1 0,1 0 0,-1-1 0,1 1 0,0-2 0,24-13 315,28-25-46,-29 22-265,0 0-1,39-21 0,-62 38-26,0 1 0,-1-1 0,1 1 0,0 0 0,-1-1 0,1 1 0,0 0 0,-1 0 0,1-1 0,0 1 0,0 0 0,-1 0 0,1 0 0,0 0 0,0 0 0,-1 0 0,1 0 0,0 0 0,0 0 0,-1 0 0,1 1 0,0-1 0,-1 0 0,1 0 0,0 1 0,0-1 0,-1 0 0,1 1 0,-1-1 0,1 1 0,0-1 0,-1 1 0,2 0 0,-1 1 10,0 0 1,0 1-1,-1-1 1,1 0-1,0 0 1,-1 1-1,1-1 1,-1 1-1,0-1 1,0 0-1,0 4 1,-9 70 185,7-69-219,7-9 40,0 0-1,-1-1 1,0 1 0,0-1-1,0 0 1,6-6 0,0 0-89,-6 5 34,0 0 0,0 0 0,1 0 0,-1 0 0,1 1 0,0-1 0,0 1 0,0 1 0,0-1 0,1 1 0,-1 0 0,0 0 0,9-2 0,-12 8 32,-1 0 0,0 0 0,1 0 0,-2 0 1,1 0-1,0 0 0,-1 1 0,0-1 1,0 0-1,0 0 0,-2 7 0,2-3 20,0-7 56,4-3-28,-1 0 0,1 0 0,0 0 0,-1 0 0,0 0 0,1-1 0,-1 1 0,0-1 0,3-4 0,7-5-38,-11 11-3,40-26-54,-40 25 46,0 1-1,0 0 1,0 0 0,0 1 0,0-1-1,0 0 1,0 1 0,0-1 0,1 1 0,-1-1-1,0 1 1,0 0 0,0 0 0,0 0 0,1 0-1,-1 1 1,0-1 0,0 1 0,0-1-1,3 2 1,-4 0 9,0-1-1,0 1 1,0 0 0,0 0-1,-1 0 1,1 0-1,-1 0 1,1 1-1,-1-1 1,0 0 0,1 0-1,-1 0 1,-1 0-1,1 3 1,-3 34 108,-2-20 947,3-13-2613</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22.588"/>
    </inkml:context>
    <inkml:brush xml:id="br0">
      <inkml:brushProperty name="width" value="0.025" units="cm"/>
      <inkml:brushProperty name="height" value="0.025" units="cm"/>
    </inkml:brush>
  </inkml:definitions>
  <inkml:trace contextRef="#ctx0" brushRef="#br0">176 48 8872,'0'0'14393,"-8"-7"-13737,4 4-598,-1-1-1,0 1 0,0 0 0,0 0 1,0 1-1,-1-1 0,1 1 0,-1 1 1,1-1-1,-7-1 0,9 3-49,-1 0-1,1 0 1,0 0 0,-1 0-1,1 1 1,0-1-1,0 1 1,0 0-1,-1 0 1,1 0-1,0 0 1,0 1 0,0-1-1,0 1 1,1 0-1,-1 0 1,0 0-1,1 0 1,-1 0 0,1 0-1,0 1 1,0-1-1,-3 5 1,1-1 45,0 0-1,0 0 1,0 1 0,1-1 0,0 1 0,1 0 0,-1 0-1,-2 13 1,5-18-31,0-1 0,-1 1 0,1 0 1,0-1-1,0 1 0,0 0 0,0-1 0,0 1 0,1 0 0,-1-1 0,0 1 0,1-1 0,-1 1 0,1 0 0,0-1 0,-1 1 0,1-1 1,0 0-1,0 1 0,0-1 0,0 0 0,0 1 0,0-1 0,0 0 0,1 0 0,-1 0 0,0 0 0,1 0 0,-1 0 0,1 0 0,-1-1 1,1 1-1,-1 0 0,1-1 0,-1 1 0,1-1 0,0 0 0,-1 1 0,1-1 0,-1 0 0,1 0 0,0 0 0,1 0 0,9-1 60,-1 0-1,1 0 0,-1-1 0,0 0 1,0-1-1,0-1 0,0 0 0,0 0 0,-1-1 1,1 0-1,-1-1 0,10-7 0,-4 2-10,-1-1-1,-1-1 0,0 0 1,0 0-1,-2-2 0,19-24 1,-40 54-99,1 0 1,0 1 0,2-1-1,0 2 1,0-1 0,2 1 0,0-1-1,-3 32 1,7-47-3,-1 1 0,1 0 1,0-1-1,0 1 0,1 0 0,-1-1 0,0 1 0,0 0 1,1-1-1,-1 1 0,1-1 0,0 1 0,-1-1 1,1 1-1,0-1 0,0 0 0,0 1 0,0-1 1,0 0-1,0 1 0,0-1 0,0 0 0,0 0 0,1 0 1,-1 0-1,0 0 0,1 0 0,-1-1 0,1 1 1,-1 0-1,1-1 0,-1 1 0,1-1 0,0 0 0,-1 1 1,1-1-1,0 0 0,-1 0 0,1 0 0,-1 0 1,3 0-1,1-1-328,0 1 0,0-1 0,0 1 0,0-1 1,0-1-1,-1 1 0,1-1 0,0 0 0,-1 0 0,1 0 1,-1 0-1,0-1 0,4-3 0,-1 0-771,-1 0-1,-1-1 1,1 1-1,-1-1 1,0 0-1,5-11 1,4-19-4850</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36.526"/>
    </inkml:context>
    <inkml:brush xml:id="br0">
      <inkml:brushProperty name="width" value="0.025" units="cm"/>
      <inkml:brushProperty name="height" value="0.025" units="cm"/>
    </inkml:brush>
  </inkml:definitions>
  <inkml:trace contextRef="#ctx0" brushRef="#br0">53 0 17745,'0'0'9652,"-5"11"-8184,-3 2-1292,1 1 0,1 0 0,0 1 0,1-1 0,1 1 1,0 0-1,1 0 0,-1 17 0,4-32-178,0 0 1,0 1-1,0-1 0,0 0 1,0 0-1,0 1 0,0-1 0,0 0 1,0 1-1,0-1 0,1 0 1,-1 0-1,0 1 0,0-1 0,0 0 1,0 0-1,0 0 0,1 1 0,-1-1 1,0 0-1,0 0 0,0 0 1,1 1-1,-1-1 0,0 0 0,0 0 1,1 0-1,-1 0 0,0 0 1,0 0-1,1 0 0,-1 1 0,0-1 1,0 0-1,1 0 0,-1 0 1,0 0-1,1 0 0,-1 0 0,17-5 84,11-11 92,3-17-205,-27 27 12,0 0 1,1 0-1,0 1 1,1-1-1,-1 1 1,1 0-1,0 1 1,0 0-1,0 0 1,9-5-1,-14 11 14,1 0-1,-1 0 1,-1 0-1,1 0 1,0 0 0,0 0-1,-1 0 1,1 0-1,-1 0 1,0 0 0,1 0-1,-1 0 1,0 0-1,0 0 1,0 0 0,-1 4-1,3 15-14,-2-20 22,1-1 0,-1 1 0,1 0 0,-1-1 0,1 0 0,0 1 1,-1-1-1,1 1 0,0-1 0,-1 0 0,1 1 0,0-1 0,0 0 0,-1 0 0,1 1 0,0-1 0,0 0 0,-1 0 0,1 0 1,0 0-1,0 0 0,0 0 0,-1 0 0,1 0 0,0-1 0,0 1 0,-1 0 0,1 0 0,0-1 0,0 1 0,-1 0 0,1-1 1,0 1-1,-1 0 0,2-2 0,22-14 40,-23 15-64,1-1-1,-1 1 0,1-1 1,-1 1-1,1 0 0,-1 0 1,1 0-1,0 0 0,0 0 1,-1 0-1,1 0 0,0 1 1,0-1-1,0 1 0,0-1 1,0 1-1,0 0 0,2-1 1,-3 2 19,0 0 0,0 0 0,0-1 0,0 1 0,0 0 0,0 0 0,0 0 0,0 0 0,-1 0 0,1 0 1,0 0-1,-1 0 0,1 1 0,-1-1 0,1 0 0,-1 0 0,0 0 0,1 1 0,-1-1 0,0 0 0,0 0 0,0 1 1,0-1-1,0 0 0,0 0 0,0 1 0,-1 1 0,1 18 210,-2 1 0,-1-1 0,-5 25-1,7-41-200,1-84-11601,0 40 3961</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36.914"/>
    </inkml:context>
    <inkml:brush xml:id="br0">
      <inkml:brushProperty name="width" value="0.025" units="cm"/>
      <inkml:brushProperty name="height" value="0.025" units="cm"/>
    </inkml:brush>
  </inkml:definitions>
  <inkml:trace contextRef="#ctx0" brushRef="#br0">1 1 13261,'0'0'14573,"34"50"-30139</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37.260"/>
    </inkml:context>
    <inkml:brush xml:id="br0">
      <inkml:brushProperty name="width" value="0.025" units="cm"/>
      <inkml:brushProperty name="height" value="0.025" units="cm"/>
    </inkml:brush>
  </inkml:definitions>
  <inkml:trace contextRef="#ctx0" brushRef="#br0">85 253 8520,'0'0'14964,"-9"1"-12792,5 0-2024,-1 0-1,0 0 0,0 0 1,1 0-1,-1 1 0,0 0 0,1 0 1,0 0-1,-1 1 0,-3 3 1,6-5-143,0 1 1,0-1-1,1 1 0,-1 0 1,1 0-1,-1 0 1,1 0-1,0 0 1,0 0-1,0 0 0,0 1 1,0-1-1,0 0 1,0 0-1,1 1 1,-1-1-1,1 1 0,0-1 1,0 0-1,0 1 1,0-1-1,0 1 1,0-1-1,1 0 0,-1 1 1,1-1-1,1 4 1,-1-5-3,-1 0 1,1 1 0,-1-1 0,1 0-1,0 0 1,0 0 0,0 0-1,0 0 1,0 0 0,0 0 0,0-1-1,0 1 1,0 0 0,0 0-1,0-1 1,0 1 0,1-1 0,-1 1-1,0-1 1,0 1 0,1-1 0,-1 0-1,0 0 1,1 1 0,-1-1-1,0 0 1,0 0 0,1 0 0,-1-1-1,0 1 1,1 0 0,-1 0-1,0-1 1,3 0 0,-1 0 23,1 0 1,0 0 0,0-1-1,0 1 1,-1-1-1,1 0 1,-1 0-1,1 0 1,5-6-1,-4 4 24,-1-1 0,0-1 0,0 1 0,-1-1 0,1 1 0,-1-1 0,0 0 0,-1 0 0,1 0 0,-1 0-1,-1-1 1,3-11 0,-25 62 350,18-37-346,0 0 1,1 1-1,1-1 1,-1 0-1,1 1 1,0-1-1,1 1 1,0-1-1,1 12 1,-1-18-46,0 0 0,1 0 0,0 0 0,-1 0 0,1 0 0,0 0 0,-1 0 0,1 0 0,0-1 0,0 1 0,0 0 0,-1-1 0,1 1 0,0 0 0,0-1 0,0 1 1,0-1-1,0 1 0,0-1 0,1 0 0,-1 1 0,0-1 0,0 0 0,0 0 0,0 0 0,0 0 0,0 0 0,0 0 0,1 0 0,-1 0 0,0 0 0,0 0 0,0-1 0,0 1 0,0 0 0,0-1 0,0 1 0,0-1 0,0 1 0,1-2 0,5 0 21,-1-1-1,0 1 1,-1-1-1,1-1 1,0 1-1,4-5 0,5-9-16,0 1 0,-2-2 0,0 0 0,-1 0 1,-1-1-1,-1-1 0,0 0 0,-2 0 0,0-1 0,-1 0 0,-2 0 0,0-1 0,-1 1 0,-1-1 0,0-37 0,-3 58-14,1 1 0,-1 0 0,0-1 0,0 1 0,0 0 0,0-1 0,0 1-1,0 0 1,-1-1 0,1 1 0,0 0 0,0-1 0,0 1 0,0 0 0,0 0 0,0-1 0,-1 1 0,1 0 0,0-1 0,0 1 0,0 0 0,-1 0 0,1 0 0,0-1 0,0 1 0,-1 0 0,1 0 0,0 0 0,0-1 0,-1 1 0,1 0 0,0 0 0,-1 0 0,1 0 0,0 0 0,-1 0 0,1 0 0,0 0 0,0-1 0,-1 1 0,1 0 0,0 1 0,-1-1 0,1 0 0,0 0 0,-1 0 0,1 0 0,0 0 0,-1 0 0,1 0 0,0 0 0,-1 0 0,1 1 0,-1-1-1,-17 13-147,1 7 264,0 2 1,1 1-1,1 0 0,1 0 0,1 2 1,1-1-1,1 2 0,-8 28 1,17-49-85,1 0 1,-1 1 0,1-1-1,0 0 1,0 1 0,1-1-1,-1 1 1,1 0 0,0-1-1,1 1 1,0-1 0,0 0-1,2 11 1,0-12-83,-1 0 0,0 0 1,1-1-1,0 1 0,0 0 0,0-1 0,1 0 0,-1 0 1,1 0-1,-1 0 0,1 0 0,0-1 0,0 0 0,1 1 0,-1-2 1,5 3-1,-3-2-1193,1 1 0,-1-1 0,1 0 0,0-1 0,12 1 0,5-1-7821</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38.089"/>
    </inkml:context>
    <inkml:brush xml:id="br0">
      <inkml:brushProperty name="width" value="0.025" units="cm"/>
      <inkml:brushProperty name="height" value="0.025" units="cm"/>
    </inkml:brush>
  </inkml:definitions>
  <inkml:trace contextRef="#ctx0" brushRef="#br0">42 1 14029,'0'0'12908,"-5"9"-12443,-2 5-287,1 1 0,1-1 0,0 1 1,1 0-1,1 0 0,0 1 0,-1 26 0,4-41-174,1-1 1,-1 0-1,0 1 0,0-1 0,1 1 0,-1-1 0,0 0 0,1 1 1,-1-1-1,1 1 0,-1-1 0,0 0 0,1 0 0,-1 1 0,1-1 1,-1 0-1,1 0 0,-1 0 0,0 1 0,1-1 0,-1 0 0,1 0 1,-1 0-1,1 0 0,-1 0 0,1 0 0,-1 0 0,1 0 1,-1 0-1,1 0 0,-1 0 0,1 0 0,-1-1 0,1 1 0,0 0 1,19-5 208,-10 1-131,-1-1 0,-1-1 1,1 1-1,-1-1 0,12-12 0,-13 12-84,0-1 1,0 2-1,1-1 1,0 1-1,0 0 1,0 1-1,12-5 1,-20 8 0,1 1 1,0 0-1,-1 0 1,1-1 0,-1 1-1,1 0 1,0 0-1,-1 0 1,1 0 0,0 0-1,-1 0 1,1 0-1,0 0 1,-1 0 0,1 0-1,0 0 1,-1 1-1,1-1 1,0 0-1,-1 0 1,1 1 0,-1-1-1,1 0 1,-1 1-1,1-1 1,-1 0 0,1 1-1,-1-1 1,1 1-1,-1-1 1,1 1-1,-1-1 1,1 1 0,-1-1-1,0 1 1,0-1-1,1 1 1,-1 0 0,0-1-1,0 1 1,1 0-1,-1-1 1,0 2-1,0 39 482,1-3-20,-1-38-450,0 0 0,1 1-1,-1-1 1,0 1 0,1-1 0,-1 0-1,1 1 1,-1-1 0,1 0-1,-1 0 1,1 1 0,-1-1 0,1 0-1,-1 0 1,1 0 0,-1 0-1,1 1 1,-1-1 0,1 0 0,-1 0-1,1 0 1,0 0 0,-1 0-1,1 0 1,-1-1 0,1 1 0,-1 0-1,1 0 1,-1 0 0,1 0-1,-1-1 1,1 1 0,-1 0 0,1 0-1,-1-1 1,1 1 0,-1 0 0,1-1-1,21-16 245,-19 14-239,2-1-47,0 0 0,0 0 0,1 0 0,-1 1 0,1 0 0,-1 0 0,7-1 0,-11 3-23,0 1 0,0 0-1,0 0 1,0 0 0,0-1 0,0 1 0,0 0 0,0 0 0,0 0 0,0 1 0,0-1 0,0 0 0,0 0 0,0 0 0,0 1 0,0-1 0,0 0 0,0 1-1,0-1 1,0 1 0,-1-1 0,1 1 0,0 0 0,0-1 0,0 1 0,-1 0 0,1 0 0,0-1 0,-1 1 0,1 0 0,-1 0 0,1 0 0,-1 0 0,1 0-1,-1 0 1,0-1 0,1 1 0,-1 0 0,0 0 0,0 0 0,0 0 0,0 0 0,0 0 0,0 0 0,0 0 0,0 0 0,0 0 0,0 0 0,0 0 0,-1 1-1,4 18-2279,6-16-3833,5-14-1181,-6-3 5389,5-11-2648</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38.730"/>
    </inkml:context>
    <inkml:brush xml:id="br0">
      <inkml:brushProperty name="width" value="0.025" units="cm"/>
      <inkml:brushProperty name="height" value="0.025" units="cm"/>
    </inkml:brush>
  </inkml:definitions>
  <inkml:trace contextRef="#ctx0" brushRef="#br0">6 189 2851,'4'-13'3117,"3"-11"-2025,21-69 2159,-4 34 4556,-20 77-2497,-4 14-4512,-34 118 1166,24-113-1843,1 0 1,2 1-1,-5 76 1,12-115-119,0 1 1,0 0 0,0 0-1,0 0 1,1 0-1,-1 0 1,0-1-1,0 1 1,0 0-1,1 0 1,-1 0 0,0 0-1,0 0 1,0 0-1,1 0 1,-1 0-1,0 0 1,0 0-1,0 0 1,1 0 0,-1 0-1,0 0 1,0 0-1,1 0 1,-1 0-1,0 0 1,0 0-1,0 0 1,1 0 0,-1 0-1,0 0 1,0 0-1,0 1 1,1-1-1,-1 0 1,0 0-1,0 0 1,0 0 0,0 0-1,0 1 1,1-1-1,-1 0 1,0 0-1,0 0 1,0 0-1,0 1 1,0-1 0,0 0-1,0 0 1,0 0-1,1 1 1,-1-1-1,0 0 1,0 0-1,0 1 1,0-1 0,0 0-1,0 0 1,0 0-1,0 1 1,-1-1-1,1 0 1,11-15 210,-7-6 141,0 0 1,-1 0-1,0 0 1,-2-30-1,32 63-472,-28-11 134,1 0 0,-1 0 0,0-1 0,0 0 0,1 0 0,-1 0 0,0-1 0,0 0 0,0 0 0,0 0 0,7-3 0,-10 3-7,0 1-1,1-1 1,-1 0 0,0-1-1,0 1 1,0 0 0,0-1-1,0 1 1,0-1-1,-1 1 1,1-1 0,-1 0-1,1 0 1,-1 1 0,1-1-1,-1-1 1,0 1 0,0 0-1,0 0 1,0 0-1,0 0 1,-1-1 0,1 1-1,-1 0 1,1-1 0,-1-3-1,0 5-8,0 1 0,0-1-1,0 1 1,0-1 0,0 1-1,0-1 1,0 1-1,-1-1 1,1 1 0,0-1-1,0 1 1,0-1 0,-1 1-1,1 0 1,0-1 0,-1 1-1,1-1 1,0 1-1,-1 0 1,1-1 0,-1 1-1,1 0 1,-1-1 0,1 1-1,0 0 1,-1 0 0,1 0-1,-1-1 1,1 1-1,-1 0 1,1 0 0,-1 0-1,1 0 1,-1 0 0,0 0-1,1 0 1,-1 0 0,1 0-1,-1 0 1,1 0-1,-1 0 1,1 0 0,-1 0-1,1 1 1,-1-1 0,1 0-1,-1 0 1,1 1 0,0-1-1,-2 1 1,-23 15-188,20-11 200,1 0 0,-1 1 0,1-1 0,1 1 0,-1 0 1,1 0-1,0 1 0,1-1 0,-1 0 0,1 1 1,0 0-1,1-1 0,0 1 0,0 0 0,0 0 1,1 8-1,0-14-6,1 0 0,-1 0 0,1 0 0,-1-1 0,1 1 0,-1 0 0,1-1 0,-1 1 0,1 0 0,0-1 0,0 1 0,-1-1 0,1 1 0,0-1 0,0 0 0,-1 1 0,1-1 0,0 0 0,0 1 0,0-1 0,0 0 0,-1 0 0,1 0 0,0 0 0,0 0 0,0 0 0,1 0 0,32 0 154,-26-1-113,4 0-26,1-1-1,-1 0 0,21-7 1,-22 5-141,1 1 1,-1 0-1,1 1 1,18-1-1,-29 3 173,-1 1-1,1-1 1,-1 0 0,1 1-1,-1-1 1,0 1-1,1-1 1,-1 1 0,0-1-1,0 1 1,1-1-1,-1 1 1,0-1 0,0 1-1,0-1 1,1 1-1,-1-1 1,0 1-1,0 0 1,0-1 0,0 1-1,0-1 1,0 1-1,0-1 1,0 1 0,0 0-1,-1-1 1,1 1-1,0-1 1,0 1-1,0-1 1,-1 1 0,1 0-21,0-1 1,0 1 0,-1-1 0,1 1 0,0-1 0,0 1-1,0-1 1,-1 0 0,1 1 0,0-1 0,0 0-1,-1 1 1,1-1 0,0 1 0,-1-1 0,1 0 0,0 0-1,-1 1 1,1-1 0,-1 0 0,1 0 0,0 1-1,-1-1 1,1 0 0,-1 0 0,1 0 0,-1 0 0,1 0-1,-1 0 1,1 0 0,0 0 0,-1 0 0,1 0-1,-1 0 1,1 0 0,-1 0 0,1 0 0,-1 0 0,1 0-1,-1 0 1,1 0 0,0-1 0,-1 1 0,1 0-1,-1 0 1,1-1 0,0 1 0,-1 0 0,1-1 0,0 1-1,-1 0 1,1-1 0,-5-4-34,1 1 0,0-1 0,0 0 0,0 0 0,1 0 0,0 0 0,0-1 0,0 1 0,1-1 0,0 0 0,0 0 0,0 1 0,1-1 0,0-1 0,-1-8 0,5 13-738,0 0 1,0 0-1,0 0 0,0 1 1,0 0-1,1-1 0,-1 1 1,0 0-1,1 1 0,-1-1 1,6 0-1,-2 0-1562,10-3-4997</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39.089"/>
    </inkml:context>
    <inkml:brush xml:id="br0">
      <inkml:brushProperty name="width" value="0.025" units="cm"/>
      <inkml:brushProperty name="height" value="0.025" units="cm"/>
    </inkml:brush>
  </inkml:definitions>
  <inkml:trace contextRef="#ctx0" brushRef="#br0">1 90 17489,'0'0'9908,"9"-2"-8595,0 1-1106,0-2 0,0 1 0,0-1 0,0-1 0,12-6 1,-18 9-108,0-1 1,0 0 0,-1 0 0,1 0 0,0 0-1,-1 0 1,1 0 0,-1-1 0,0 1-1,0-1 1,0 1 0,0-1 0,0 0 0,-1 0-1,1 0 1,-1 0 0,0 0 0,0 0-1,0 0 1,0 0 0,0-1 0,0-5 0,-3 9-87,0 0 0,0 0 0,0 0 0,0 0 1,0 1-1,0-1 0,0 0 0,0 1 1,0-1-1,0 1 0,-2 1 0,-4 4-32,1 0 0,0 1 0,0 0 0,1 0-1,-1 1 1,2-1 0,-1 1 0,1 1-1,0-1 1,1 1 0,0-1 0,0 1 0,1 1-1,0-1 1,1 0 0,-3 17 0,5-25-119,0 0-1,1 0 1,-1 0 0,0 0 0,0 0 0,1-1 0,-1 1 0,1 0 0,-1 0 0,1 0-1,-1 0 1,1 0 0,-1 0 0,1-1 0,0 1 0,-1 0 0,1-1 0,0 1-1,0 0 1,-1-1 0,1 1 0,0-1 0,0 1 0,0-1 0,0 1 0,0-1-1,0 0 1,0 1 0,0-1 0,0 0 0,0 0 0,0 0 0,1 0 0,2 0-852,0 1 0,-1-1 1,1 0-1,0-1 1,0 1-1,-1-1 0,1 0 1,6-2-1,11-8-6661</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39.447"/>
    </inkml:context>
    <inkml:brush xml:id="br0">
      <inkml:brushProperty name="width" value="0.025" units="cm"/>
      <inkml:brushProperty name="height" value="0.025" units="cm"/>
    </inkml:brush>
  </inkml:definitions>
  <inkml:trace contextRef="#ctx0" brushRef="#br0">71 1 18193,'0'0'11003,"-7"7"-10881,-21 22-170,27-28 43,0-1 0,1 1 0,-1 0 0,0 0 0,0 0 0,1 0 0,-1 0 0,0-1 0,1 1 0,-1 0 0,1 1 0,0-1 0,-1 0 0,1 0 0,0 0 0,-1 0 0,1 0-1,0 0 1,0 0 0,0 0 0,0 0 0,0 1 0,0-1 0,0 0 0,1 0 0,-1 0 0,0 0 0,1 0 0,-1 0 0,0 0 0,1 0 0,0 0 0,-1 0 0,1 0 0,-1 0 0,1 0 0,0 0 0,0-1-1,-1 1 1,1 0 0,0 0 0,0-1 0,0 1 0,0 0 0,1 0 0,5 2-64,0 0 1,-1 0-1,1 0 0,0-1 1,9 1-1,-9-1-167,-5-1 194,1-1 0,0 1 0,0 0 0,-1 0 0,1 0 1,-1 1-1,1-1 0,-1 1 0,0-1 0,1 1 0,-1 0 1,0 0-1,0 0 0,0 0 0,3 4 0,-5-5 62,1 1 0,-1-1 1,0 0-1,1 1 0,-1-1 0,0 1 0,0-1 0,0 1 0,0-1 0,0 1 0,0-1 0,-1 1 0,1-1 0,0 1 0,-1-1 1,1 0-1,-1 1 0,0-1 0,1 0 0,-1 1 0,0-1 0,0 0 0,0 0 0,0 1 0,0-1 0,0 0 0,0 0 1,0 0-1,0 0 0,0-1 0,-3 2 0,0 3 125,-1-1 0,1-1 0,-1 1 0,0-1 0,0 1 0,-1-1 0,1-1 0,-1 1 0,1-1 0,-1 0 0,0 0 0,0-1 0,0 0 0,0 0 0,0 0 0,0-1 0,-10 0 0,15 0-332,0-1-1,0 0 0,0 1 0,0-1 0,0 0 1,1 0-1,-1 0 0,0 0 0,0 0 0,1 0 0,-1 0 1,1 0-1,-1 0 0,1 0 0,-1 0 0,1 0 1,0 0-1,-1 0 0,1 0 0,0-1 0,0 1 1,0 0-1,0 0 0,0-3 0,3-29-11207,8 14 1573</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39.794"/>
    </inkml:context>
    <inkml:brush xml:id="br0">
      <inkml:brushProperty name="width" value="0.025" units="cm"/>
      <inkml:brushProperty name="height" value="0.025" units="cm"/>
    </inkml:brush>
  </inkml:definitions>
  <inkml:trace contextRef="#ctx0" brushRef="#br0">50 0 17713,'0'0'7671,"0"10"-6790,-4 93 719,1-62-1506,1 1 1,2 0-1,2-1 0,13 76 0,-15-115-184,0 0-1,1 0 1,-1 0 0,1 0 0,-1 0-1,1 0 1,0 0 0,-1-1-1,1 1 1,0 0 0,0 0-1,0-1 1,1 1 0,-1-1-1,0 1 1,1-1 0,-1 0-1,1 1 1,-1-1 0,1 0-1,-1 0 1,1 0 0,0 0-1,2 1 1,0-8-3607,-4-17 1189,0 23 2467,-1-10-36,-2 0-1,1 1 1,-1-1 0,-1 0-1,0 1 1,0 0 0,-1-1-1,0 2 1,0-1 0,-7-8-1,3 5 1581,2 0 0,-1 0-1,2-1 1,-7-15-1,32 23 1002,25 5-3604,-26 2-2199,-2 1-3491</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40.576"/>
    </inkml:context>
    <inkml:brush xml:id="br0">
      <inkml:brushProperty name="width" value="0.025" units="cm"/>
      <inkml:brushProperty name="height" value="0.025" units="cm"/>
    </inkml:brush>
  </inkml:definitions>
  <inkml:trace contextRef="#ctx0" brushRef="#br0">1 0 11499,'0'0'16346,"0"9"-15903,7 210 2611,-2-343-1629,-5 90-1425,1 36-109,-1 0 1,1-1-1,0 1 0,0 0 1,-1 0-1,1-1 0,0 1 0,0-1 1,1 1-1,-1-1 0,0 1 1,0-1-1,1 0 0,-1 1 1,1-1-1,-1 0 0,1 0 0,0 0 1,-1 0-1,1 0 0,0-1 1,-1 1-1,1-1 0,0 1 1,0-1-1,3 1 0,53 8-4531,8-8-3971,-32-1 3080</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41.232"/>
    </inkml:context>
    <inkml:brush xml:id="br0">
      <inkml:brushProperty name="width" value="0.025" units="cm"/>
      <inkml:brushProperty name="height" value="0.025" units="cm"/>
    </inkml:brush>
  </inkml:definitions>
  <inkml:trace contextRef="#ctx0" brushRef="#br0">184 290 10090,'0'0'14926,"-11"-5"-12679,6 3-2056,1 0-96,0 0 0,0 1 0,0-1 1,0 1-1,0 0 0,0 0 0,-1 0 1,1 0-1,0 1 0,0 0 0,-1 0 0,1 0 1,0 0-1,-1 1 0,1-1 0,0 1 1,0 0-1,0 1 0,0-1 0,0 1 1,0-1-1,-5 4 0,4-2-52,0 1 0,0 0 0,0-1 0,1 2 0,-1-1 0,1 0 0,0 1 0,0 0 0,1 0 0,0 0 0,-1 0 0,2 1 0,-1-1 0,1 1 0,-1 0 0,2 0 0,-1 0 0,1 0 0,-2 11 0,3-16-40,0 0 0,0 0 1,0 0-1,0 0 0,1 0 1,-1-1-1,0 1 0,0 0 1,1 0-1,-1 0 1,1 0-1,-1 0 0,0-1 1,1 1-1,0 0 0,-1 0 1,1-1-1,-1 1 0,1 0 1,0-1-1,-1 1 0,1-1 1,0 1-1,0-1 1,0 1-1,-1-1 0,2 1 1,31 2 160,-27-3-81,0-1 0,0 0 1,-1-1-1,1 1 1,0-1-1,0 0 1,-1 0-1,10-6 0,-8 1 1,0 0 0,-1-1 0,0 0 0,0 0 0,0-1-1,-1 1 1,-1-1 0,1 0 0,2-10 0,-9 41-134,0-12-194,1 1 0,1-1 0,-1 0 0,1 0 1,1 0-1,3 16 0,-4-24 142,0-1-1,1 1 1,0-1 0,-1 1 0,1-1 0,0 0-1,0 1 1,-1-1 0,1 0 0,0 0-1,0 1 1,1-1 0,-1 0 0,0 0 0,0 0-1,0 0 1,1-1 0,-1 1 0,0 0-1,3 0 1,-1 0-118,0-1-1,0 1 0,0-1 1,0 0-1,0 0 1,0 0-1,0-1 1,0 1-1,0-1 0,0 1 1,0-1-1,0 0 1,0 0-1,3-2 0,0-1-254,0 1 0,0-1 0,0 0 0,-1-1 0,1 1 0,-1-1 0,0 0 0,-1 0 0,1-1 0,-1 1 0,0-1 0,-1 0 0,1 0 0,-1-1 1,-1 1-1,1 0 0,-1-1 0,0 0 0,2-9 0,2-16-206,-1-1 1,2-56 0,-6 80 903,3-132 3284,-4 126 2568,-4 106-5336,1-48-120,2 1 0,5 55 0,-3-87-602,1-1-1,0 0 1,1 0 0,0-1 0,0 1-1,1-1 1,1 1 0,0-1-1,0 0 1,1-1 0,0 1-1,0-1 1,15 15 0,-21-23-94,1-1 1,-1 0-1,0 1 1,0-1-1,0 1 1,1-1-1,-1 0 1,0 1-1,1-1 1,-1 0-1,0 1 1,1-1-1,-1 0 1,0 1-1,1-1 1,-1 0 0,0 0-1,1 0 1,-1 1-1,1-1 1,-1 0-1,1 0 1,-1 0-1,0 0 1,1 0-1,-1 0 1,1 0-1,-1 0 1,1 0-1,-1 0 1,1 0-1,-1 0 1,1 0-1,-1 0 1,0 0-1,1 0 1,-3-18-2695,-15-26-2438,-23-19 1433,-5 2 5226,-54-52 12770,140 126-12635,55 25-1718,-29-22-7880,-36-14-2942</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22.935"/>
    </inkml:context>
    <inkml:brush xml:id="br0">
      <inkml:brushProperty name="width" value="0.025" units="cm"/>
      <inkml:brushProperty name="height" value="0.025" units="cm"/>
    </inkml:brush>
  </inkml:definitions>
  <inkml:trace contextRef="#ctx0" brushRef="#br0">55 1 10762,'0'0'9551,"-1"8"-8350,-13 49 522,8-36-1198,1 0 0,0 1-1,2 0 1,0 0 0,1 0 0,3 35 0,-1-56-507,1 1 0,0 0 0,0-1 1,0 1-1,0-1 0,1 0 0,-1 1 0,0-1 0,0 0 1,1 0-1,-1 0 0,1 0 0,-1 0 0,1 0 0,0 0 1,-1 0-1,1 0 0,0-1 0,-1 1 0,1-1 1,0 1-1,0-1 0,0 0 0,-1 0 0,1 0 0,0 0 1,0 0-1,0 0 0,3-1 0,56-8-1401,-56 8 1085,40-9-1398,-44 10 1678,0-1 0,0 1-1,0 0 1,0 0 0,-1 0 0,1 0 0,0 0-1,0 0 1,0 0 0,0 0 0,0 0 0,0 0-1,0 1 1,0-1 0,0 0 0,0 0 0,0 1-1,-1-1 1,1 1 0,0-1 0,0 1 0,0-1-1,-1 1 1,1 0 0,0-1 0,-1 1 0,1 0-1,0 0 1,-1-1 0,1 1 0,-1 0 0,0 0-1,1 0 1,-1 0 0,1-1 0,-1 1 0,0 2-1,0 2 239,0 0 0,-1 0 0,0-1-1,0 1 1,0 0 0,-1-1 0,0 1-1,0 0 1,0-1 0,0 0 0,-1 0-1,1 1 1,-1-2 0,0 1 0,0 0-1,-1 0 1,1-1 0,-1 0 0,0 0-1,0 0 1,-4 3 0,1-1 63,-1 0-1,0-1 1,1 0 0,-1 0-1,0-1 1,-1 0 0,1 0-1,-1-1 1,1 0 0,-1-1-1,-10 1 1,17-2-346,0 0 1,0-1-1,1 1 0,-1-1 1,0 1-1,0-1 1,0 0-1,1 0 0,-1 0 1,0 0-1,1 0 0,-1 0 1,1-1-1,-1 1 1,1 0-1,0-1 0,-1 1 1,1-1-1,0 0 1,0 1-1,0-1 0,0 0 1,-1-2-1,-1-21-3817,3 23 3443,0 1 0,0 0 0,1-1 0,-1 1 0,1 0 0,-1 0 0,1-1 0,0 1 0,-1 0 0,1 0 0,0 0 0,0 0 0,0 0 0,-1 0 0,1 0 0,3-1 0,14-8-6065</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4:12.288"/>
    </inkml:context>
    <inkml:brush xml:id="br0">
      <inkml:brushProperty name="width" value="0.025" units="cm"/>
      <inkml:brushProperty name="height" value="0.025" units="cm"/>
    </inkml:brush>
  </inkml:definitions>
  <inkml:trace contextRef="#ctx0" brushRef="#br0">73 0 4004,'-25'7'5276,"19"-6"-4611,0 1 1,1-1-1,-1 1 1,1 0-1,-1 0 1,-6 5 0,11-6-229,44-1 2435,127-5-390,80 1-2460,-187 8-212,54 2-1028,-43-12-3556,-38-6 333</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4:12.933"/>
    </inkml:context>
    <inkml:brush xml:id="br0">
      <inkml:brushProperty name="width" value="0.025" units="cm"/>
      <inkml:brushProperty name="height" value="0.025" units="cm"/>
    </inkml:brush>
  </inkml:definitions>
  <inkml:trace contextRef="#ctx0" brushRef="#br0">48 165 6470,'0'0'956,"-7"-8"239,-3-4-660,5 6 25,0 0-1,1 0 1,0 0-1,0-1 1,-5-9-1,17 34 439,-5-10-727,0-1 0,0 1-1,1-1 1,0 0 0,1 0 0,6 7 0,-4-7-264,1 0 1,1 0 0,-1-1-1,1-1 1,0 1 0,0-1-1,0-1 1,1 0-1,0 0 1,0-1 0,0 0-1,0-1 1,0 0 0,0-1-1,1 0 1,-1 0 0,0-1-1,19-2 1,13-3 34,0-1 1,-1-2-1,52-18 1,447-109 366,-397 111-587,267-11 0,-242 35-2491,-4 11-3369,-65 0-1030</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0:05.145"/>
    </inkml:context>
    <inkml:brush xml:id="br0">
      <inkml:brushProperty name="width" value="0.025" units="cm"/>
      <inkml:brushProperty name="height" value="0.025" units="cm"/>
    </inkml:brush>
  </inkml:definitions>
  <inkml:trace contextRef="#ctx0" brushRef="#br0">0 1 12780,'0'0'8200,"58"6"-6727,-24-6-224,11 0-256,-2-1-480,2 0-353,-3 1-128,-6 0-32,-7 0-769,-8 6-608,-6 3-545,-12-2-1217,-3-2-1377,-18 0-2787</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0:05.502"/>
    </inkml:context>
    <inkml:brush xml:id="br0">
      <inkml:brushProperty name="width" value="0.025" units="cm"/>
      <inkml:brushProperty name="height" value="0.025" units="cm"/>
    </inkml:brush>
  </inkml:definitions>
  <inkml:trace contextRef="#ctx0" brushRef="#br0">0 26 12940,'0'0'6695,"63"24"-5286,-27-24-480,4 0-417,8 0-384,-4-6-224,6-5-1537,-5-4-2563,-7-3-3780</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0:05.827"/>
    </inkml:context>
    <inkml:brush xml:id="br0">
      <inkml:brushProperty name="width" value="0.025" units="cm"/>
      <inkml:brushProperty name="height" value="0.025" units="cm"/>
    </inkml:brush>
  </inkml:definitions>
  <inkml:trace contextRef="#ctx0" brushRef="#br0">1 0 13293,'0'0'3096,"8"3"-1703,25 3-235,-20-4-827,0 1 0,0 0 0,-1 1 0,1 0 0,17 9 0,-27-11-304,0 0 1,0 0-1,0 0 1,0 1-1,0-1 1,0 1-1,-1-1 1,1 1 0,-1 0-1,0 0 1,0 0-1,0 0 1,0 1-1,-1-1 1,1 0-1,-1 1 1,0-1-1,0 1 1,0 0 0,0-1-1,-1 1 1,1-1-1,-1 1 1,0 0-1,-1 5 1,0-1 210,-1 1 0,0-1 0,0 0 0,-1-1 0,0 1-1,0 0 1,-1-1 0,0 1 0,0-1 0,-1 0 0,0-1 0,-11 13 0,-10 7-1088,-45 36 0,56-50-709</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0:09.370"/>
    </inkml:context>
    <inkml:brush xml:id="br0">
      <inkml:brushProperty name="width" value="0.025" units="cm"/>
      <inkml:brushProperty name="height" value="0.025" units="cm"/>
    </inkml:brush>
  </inkml:definitions>
  <inkml:trace contextRef="#ctx0" brushRef="#br0">1 272 13741,'4'8'6573,"8"-11"-4609,10-15-1242,-21 18-596,13-13 390,30-24 108,-1-3-1,-2-1 1,65-86 0,-148 280 908,39-134-1602,0 1 1,-1 33 0,5-52-78,-1-1 1,1 1 0,-1-1 0,1 1 0,0-1-1,-1 0 1,1 1 0,-1-1 0,1 0 0,0 1-1,-1-1 1,1 0 0,0 0 0,-1 1 0,1-1-1,0 0 1,-1 0 0,1 0 0,0 0 0,-1 0-1,1 0 1,0 0 0,-1 0 0,1 0-1,0-1 1,-1 1 0,1 0 0,0 0 0,-1-1-1,1 1 1,0 0 0,-1-1 0,1 1 0,-1 0-1,1-1 1,25-10-3965,0-6-1456,2-4-1827</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0:09.731"/>
    </inkml:context>
    <inkml:brush xml:id="br0">
      <inkml:brushProperty name="width" value="0.025" units="cm"/>
      <inkml:brushProperty name="height" value="0.025" units="cm"/>
    </inkml:brush>
  </inkml:definitions>
  <inkml:trace contextRef="#ctx0" brushRef="#br0">52 19 7559,'0'0'17046,"-7"4"-16897,3 0-119,0 0 1,0 0-1,1 0 0,-1 0 0,1 1 1,0-1-1,0 1 0,0 0 0,1 0 1,0 0-1,0 0 0,0 1 0,1-1 1,-1 0-1,1 1 0,0-1 0,1 1 1,0-1-1,-1 1 0,2-1 0,-1 1 1,1-1-1,2 11 0,-2-14 21,0 1 0,0-1-1,0 0 1,0 0 0,1 0 0,-1 0 0,1-1-1,0 1 1,-1 0 0,1-1 0,0 1 0,0-1-1,0 1 1,0-1 0,0 0 0,0 0 0,0 0-1,0 0 1,1 0 0,-1-1 0,0 1-1,1-1 1,-1 1 0,0-1 0,1 0 0,3 0-1,-2 0 50,0 1 0,0-1 0,0-1 0,0 1-1,0-1 1,0 1 0,0-1 0,0 0 0,0 0-1,-1-1 1,1 1 0,0-1 0,-1 0 0,1 0-1,4-4 1,-3 1 4,-1 0-1,0-1 1,0 0 0,0 0-1,0 0 1,-1 0 0,0 0-1,-1-1 1,0 1-1,0-1 1,0 0 0,0 0-1,0-10 1,-2 15-110,0-1 0,1 0 1,-1 1-1,-1-1 0,1 0 1,0 1-1,-1-1 0,1 1 0,-1-1 1,0 1-1,0-1 0,0 1 1,0-1-1,0 1 0,0 0 0,-1-1 1,1 1-1,-1 0 0,1 0 1,-1 0-1,0 0 0,0 1 0,0-1 1,0 0-1,0 1 0,-1-1 1,1 1-1,0 0 0,-1 0 0,1 0 1,0 0-1,-1 0 0,0 0 1,1 1-1,-1-1 0,1 1 1,-1 0-1,-2 0 0,3-1-117,0 1 0,0 0 0,0 0 0,0 0 0,0 0 0,0 0 0,0 1 0,0-1 0,0 0 0,0 1 0,0 0 0,0-1 0,1 1 1,-1 0-1,0 0 0,1 0 0,-1 0 0,0 0 0,-1 2 0,2-1-327,0-1 1,0 1-1,0-1 0,0 1 1,0-1-1,0 1 1,1 0-1,-1-1 0,1 1 1,0 0-1,-1 0 1,1 0-1,0-1 0,0 4 1,2-1-3592,8-4-2173</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0:10.060"/>
    </inkml:context>
    <inkml:brush xml:id="br0">
      <inkml:brushProperty name="width" value="0.025" units="cm"/>
      <inkml:brushProperty name="height" value="0.025" units="cm"/>
    </inkml:brush>
  </inkml:definitions>
  <inkml:trace contextRef="#ctx0" brushRef="#br0">51 0 16367,'0'0'10117,"-1"10"-9487,-20 69-22,14-59-493,1 1-1,1-1 0,1 1 0,-3 25 0,7-45-97,0 0 0,1 0 0,-1 0 0,0 0 0,0 0 0,0 0 0,1 0 0,-1-1 0,1 1 0,-1 0 0,0 0 0,1 0 0,-1-1 0,1 1 0,0 0 0,-1 0 0,1-1 0,0 1 0,-1-1 0,1 1 0,0-1 0,-1 1 0,1-1 0,0 1 0,1 0 0,31 5 308,-22-6-607,-1 0-1,0-1 1,1 0-1,12-4 0,12-11-3540,-6-9-3452,-17 8 816</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0:10.420"/>
    </inkml:context>
    <inkml:brush xml:id="br0">
      <inkml:brushProperty name="width" value="0.025" units="cm"/>
      <inkml:brushProperty name="height" value="0.025" units="cm"/>
    </inkml:brush>
  </inkml:definitions>
  <inkml:trace contextRef="#ctx0" brushRef="#br0">46 0 8808,'0'0'13709,"-29"61"-11979,22-35-673,1-1-448,3-3-321,3 0-160,0-6-96,9-7-416,3-6-1250,7-3-800,-1 0-289,-2-12-960,0-5-1090,2-4-928</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0:10.761"/>
    </inkml:context>
    <inkml:brush xml:id="br0">
      <inkml:brushProperty name="width" value="0.025" units="cm"/>
      <inkml:brushProperty name="height" value="0.025" units="cm"/>
    </inkml:brush>
  </inkml:definitions>
  <inkml:trace contextRef="#ctx0" brushRef="#br0">40 88 1057,'2'-8'7490,"0"3"-6599,8-36 4305,-6 7 1785,-14 50-3791,-4 5-3326,7-2 299,1 0 1,0 0-1,2 0 1,0 0-1,1 1 1,1-1-1,0 23 1,3-39-148,-1 0 1,0 0 0,1 0 0,-1-1-1,1 1 1,0 0 0,0-1 0,0 1-1,0-1 1,0 1 0,1-1 0,-1 1-1,1-1 1,0 0 0,-1 0 0,1 0-1,0 0 1,0 0 0,1 0 0,-1 0-1,0-1 1,0 1 0,1-1 0,-1 1-1,1-1 1,-1 0 0,1 0 0,0 0-1,0-1 1,-1 1 0,1 0 0,0-1-1,0 0 1,-1 0 0,1 0-1,3 0 1,3 0 44,1 0-1,-1-1 1,1 0 0,-1 0-1,0-1 1,1 0 0,-1-1-1,0 1 1,-1-2-1,10-4 1,-10 3 83,0 1-1,-1-2 1,0 1-1,0-1 0,0 0 1,-1 0-1,0-1 1,0 0-1,0 0 1,-1 0-1,0-1 1,-1 0-1,1 0 1,-2 0-1,1 0 1,-1-1-1,0 1 1,-1-1-1,0 0 1,0 0-1,-1 0 0,0 0 1,-1-15-1,0 22-85,0 0 0,-1 0 0,1 0 0,0 0 0,-1 0 0,0 0-1,1 0 1,-1 0 0,0 1 0,0-1 0,0 0 0,0 0-1,0 1 1,0-1 0,-1 1 0,1-1 0,-1 1 0,1-1 0,-1 1-1,1 0 1,-4-2 0,0 0-6,0 1-1,0 0 1,0 0 0,0 0-1,-1 1 1,1 0-1,0 0 1,-8 0 0,2 0-147,1 1 1,-1 0-1,0 1 0,0 0 1,0 0-1,1 2 1,-1-1-1,-10 5 1,20-7-11,1 0 0,0 0 0,-1 0 0,1 0 1,0 0-1,-1 0 0,1 0 0,0 0 1,0 0-1,-1 0 0,1 0 0,0 1 1,-1-1-1,1 0 0,0 0 0,0 0 1,-1 0-1,1 1 0,0-1 0,0 0 1,-1 0-1,1 0 0,0 1 0,0-1 0,0 0 1,0 0-1,-1 1 0,1-1 0,0 0 1,0 1-1,0-1 0,0 0 0,0 0 1,0 1-1,0-1 0,0 0 0,0 1 1,0-1-1,0 0 0,0 1 0,0-1 0,12 3-7228,5-3-1123</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24.001"/>
    </inkml:context>
    <inkml:brush xml:id="br0">
      <inkml:brushProperty name="width" value="0.025" units="cm"/>
      <inkml:brushProperty name="height" value="0.025" units="cm"/>
    </inkml:brush>
  </inkml:definitions>
  <inkml:trace contextRef="#ctx0" brushRef="#br0">165 310 16367,'0'0'7052,"-11"-3"-5914,-34-12-300,42 14-797,0 1 1,0 0-1,0 0 1,-1 0 0,1 0-1,0 1 1,0-1-1,0 1 1,0 0-1,0 0 1,0 0 0,0 0-1,0 0 1,0 1-1,0-1 1,1 1-1,-1 0 1,0 0 0,1 0-1,0 0 1,-1 0-1,-2 4 1,1-2 169,0 1-1,0 0 1,0 0 0,1 0 0,0 0 0,0 0-1,0 1 1,1-1 0,-4 11 0,5-14-188,1 0 0,-1-1 0,1 1 1,-1 0-1,1-1 0,0 1 0,0 0 0,0-1 0,0 1 0,0 0 1,0-1-1,0 1 0,0 0 0,1 0 0,-1-1 0,1 1 0,-1-1 1,1 1-1,-1 0 0,1-1 0,0 1 0,0-1 0,0 1 1,0-1-1,0 0 0,0 0 0,0 1 0,1-1 0,-1 0 0,0 0 1,1 0-1,-1 0 0,1 0 0,-1 0 0,1-1 0,-1 1 0,1 0 1,0-1-1,-1 1 0,1-1 0,0 0 0,-1 1 0,1-1 0,0 0 1,-1 0-1,1 0 0,0 0 0,0-1 0,-1 1 0,1 0 1,2-2-1,4 1 14,-1-1 0,1 0 0,-1 0 0,0-1 0,0 0 0,0 0 1,0 0-1,-1-1 0,1 0 0,10-10 0,-11 8-25,0 0-1,-1-1 0,1 0 1,-1 0-1,-1-1 1,0 0-1,0 1 1,0-1-1,-1 0 1,0-1-1,0 1 0,-1 0 1,1-12-1,-3 20-13,0 0 0,0-1 0,0 1-1,-1 0 1,1 0 0,0 0 0,0-1-1,0 1 1,-1 0 0,1 0 0,0 0-1,0 0 1,-1 0 0,1 0 0,0 0-1,0-1 1,-1 1 0,1 0 0,0 0-1,0 0 1,-1 0 0,1 0 0,0 0 0,0 0-1,-1 0 1,1 0 0,0 0 0,0 1-1,-1-1 1,1 0 0,0 0 0,0 0-1,-1 0 1,1 0 0,0 0 0,0 0-1,0 1 1,-1-1 0,1 0 0,0 0-1,0 0 1,0 1 0,-1-1 0,1 0-1,0 0 1,0 0 0,0 1 0,0-1 0,0 0-1,0 0 1,0 1 0,0-1 0,-1 0-1,1 0 1,0 1 0,0-1 0,-12 14-68,8-6 101,1 0-1,0 0 1,0 1 0,-2 13 0,4-20-17,0-1 0,1 0-1,0 1 1,-1-1 0,1 0 0,0 1-1,0-1 1,0 0 0,-1 1 0,1-1 0,1 0-1,-1 1 1,0-1 0,0 1 0,0-1 0,1 0-1,-1 0 1,1 1 0,-1-1 0,1 0-1,0 0 1,-1 1 0,1-1 0,0 0 0,0 0-1,0 0 1,0 0 0,0 0 0,0 0-1,0 0 1,0 0 0,0-1 0,0 1 0,0 0-1,0-1 1,1 1 0,1 0 0,2 0 7,0-1 0,0 0 0,0-1 0,0 1 1,1-1-1,-1 0 0,0 0 0,-1 0 0,1-1 0,0 0 1,0 0-1,-1 0 0,1 0 0,-1-1 0,1 0 0,-1 0 1,6-5-1,-4 2-71,1 0 0,-1-1 0,0 0 0,-1 0 0,0 0 1,0-1-1,0 0 0,-1 0 0,4-10 0,-21 46-555,8-20 686,1 0 1,0 0-1,1 0 1,0 0-1,0 1 1,1-1-1,0 1 1,-1 10-1,3-18-74,1-1 0,-1 1 0,1 0 0,-1-1 0,1 1 0,-1 0 0,1-1 0,-1 1 0,1-1 0,0 1 0,-1-1 0,1 1 0,0-1 0,0 0 0,-1 1 0,1-1 0,0 0 0,0 0 0,-1 1 0,1-1 0,0 0 0,0 0 0,0 0 0,0 0 0,-1 0 0,1 0 0,0 0 0,0 0 0,0 0 0,-1 0 0,1-1 0,0 1 0,1-1 0,31-7 70,-24 2-207,1 0 0,-1-1 0,-1 0-1,0-1 1,0 1 0,0-2 0,9-12-1,-1 2-38,-19 26 161,1 1 0,0-1 0,1 1 0,0-1 0,0 1 0,0 0 0,2 14-1,-1-21 19,1 0 0,0 1 0,0-1 0,0 0-1,0 0 1,0 0 0,0 0 0,1 0 0,-1 0-1,0 0 1,1 0 0,-1 0 0,0 0 0,1-1-1,-1 1 1,1 0 0,-1-1 0,1 0 0,-1 1-1,1-1 1,-1 0 0,1 0 0,0 0 0,-1 1-1,1-2 1,-1 1 0,1 0 0,1-1-1,50-5 54,-44 2-245,0-1-1,0 0 0,0 0 0,0-1 0,-1 0 0,0-1 0,0 0 0,-1 0 0,0 0 0,0-1 0,11-16 1,4-11-1111,29-60 0,-37 65 698,-1 7 307,-7 13 406,0-1 1,0 1-1,-1-1 1,-1 0 0,0-1-1,0 1 1,-1-1 0,1-13-1,-21 84 918,12-28-737,1 1 1,1-1 0,2 1 0,2 0-1,1-1 1,8 46 0,14-14-1859,-21-55-1948,-19-35-150,-7-10 2674,-31-35 0,27 38 4675,-24-41 0,50 75-3621,1-1 0,0 1 0,0 0 0,0 0 0,0-1 0,0 1-1,0 0 1,0 0 0,0-1 0,0 1 0,0 0 0,0-1 0,0 1 0,0 0 0,0 0-1,0-1 1,0 1 0,0 0 0,0 0 0,0-1 0,0 1 0,0 0 0,0 0-1,0-1 1,1 1 0,-1 0 0,0 0 0,0-1 0,0 1 0,0 0 0,1 0-1,-1 0 1,0-1 0,0 1 0,0 0 0,1 0 0,-1 0 0,0 0 0,0 0 0,1-1-1,-1 1 1,0 0 0,1 0 0,21-4 846,37 4-1478,-45 0 861,75 3-3171,-72-2 846,22-1-4098</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0:11.632"/>
    </inkml:context>
    <inkml:brush xml:id="br0">
      <inkml:brushProperty name="width" value="0.025" units="cm"/>
      <inkml:brushProperty name="height" value="0.025" units="cm"/>
    </inkml:brush>
  </inkml:definitions>
  <inkml:trace contextRef="#ctx0" brushRef="#br0">8 185 11915,'-1'0'148,"1"0"1,0 0-1,-1 0 0,1 0 0,0 0 0,-1 0 0,1 0 0,0 0 1,-1 0-1,1 1 0,0-1 0,0 0 0,-1 0 0,1 0 0,0 1 1,-1-1-1,1 0 0,0 0 0,0 0 0,0 1 0,-1-1 0,1 0 1,0 1-1,0-1 0,0 0 0,0 0 0,0 1 0,-1-1 0,1 0 1,0 1-1,0-1 0,0 0 0,0 1 0,0-1 0,0 0 0,0 1 1,0-1-1,0 0 0,0 1 0,0-1 0,0 0 0,0 1 0,1-1 1,-1 0-1,0 1 0,0-1 0,20 1 2460,34-10-733,348-60 3506,211 36-4698,-477 32-653,341-16 132,-476 17-146,0 0 0,-1 0-1,1 1 1,0-1 0,-1 0-1,1 0 1,0-1 0,-1 1-1,1 0 1,-1 0 0,1 0-1,0 0 1,-1 0 0,1-1-1,-1 1 1,1 0 0,0-1-1,-1 1 1,1 0 0,-1-1-1,1 1 1,-1-1 0,1 1-1,-1 0 1,0-1 0,1 1-1,-1-1 1,1 0 0,-1 1-1,0-1 1,0 1 0,1-1-1,-1 1 1,0-1 0,0 0-1,0 1 1,0-1 0,1 0-1,-1 1 1,0-1 0,0 0-1,0 1 1,0-1 0,-1 1-1,1-1 1,0 0 0,0 1-1,0-1 1,0 0 0,-1 1-1,1-1 1,0 1 0,-1-1-1,1 1 1,0-1 0,-1 1 0,1-1-1,-1 1 1,1-1 0,-1 0-1,-7-25-5797,8 10-111</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38.120"/>
    </inkml:context>
    <inkml:brush xml:id="br0">
      <inkml:brushProperty name="width" value="0.025" units="cm"/>
      <inkml:brushProperty name="height" value="0.025" units="cm"/>
    </inkml:brush>
  </inkml:definitions>
  <inkml:trace contextRef="#ctx0" brushRef="#br0">67 1 16592,'0'0'9641,"-1"10"-8568,-3 45 198,-1 9-294,5 79 1,1-126-1033,0 0-1,1 0 1,1 0 0,1 0 0,1 0 0,0-1 0,1 0 0,0 0-1,17 28 1,-14-38-3356,-6-18 769,-6-19-700,-1 16 2631,-1 1 0,-1 0 0,0 0 0,-1 0 0,-12-18 0,8 16 1643,0 0 0,-1 1 0,0 1 1,-16-15-1,49 39 369,35 6-6611,-21-12-835</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38.763"/>
    </inkml:context>
    <inkml:brush xml:id="br0">
      <inkml:brushProperty name="width" value="0.025" units="cm"/>
      <inkml:brushProperty name="height" value="0.025" units="cm"/>
    </inkml:brush>
  </inkml:definitions>
  <inkml:trace contextRef="#ctx0" brushRef="#br0">118 212 13645,'0'0'11899,"-10"-1"-11216,5 1-633,-5 0-14,0-1 1,1 2-1,-1 0 0,0 0 0,-11 2 1,20-2-37,-1-1 1,1 0 0,-1 1 0,0-1 0,1 1 0,-1-1-1,1 1 1,-1 0 0,1 0 0,0 0 0,-1 0 0,1 0-1,0 0 1,0 0 0,-1 0 0,1 0 0,0 0-1,0 1 1,0-1 0,1 0 0,-1 1 0,0-1 0,0 1-1,1-1 1,-1 1 0,1-1 0,-1 1 0,1 0 0,0-1-1,-1 1 1,1 0 0,0-1 0,0 1 0,0-1 0,0 1-1,1 0 1,-1-1 0,0 1 0,1-1 0,-1 1-1,1 0 1,-1-1 0,1 1 0,1 1 0,0-1 33,-1 0 1,1-1 0,-1 1-1,1-1 1,-1 0 0,1 1-1,0-1 1,0 0-1,0 0 1,0 0 0,0 0-1,0 0 1,0-1 0,0 1-1,0 0 1,0-1 0,0 0-1,0 1 1,1-1-1,3 0 1,-1 0 91,1 0 0,0 0 0,-1 0 0,1-1 0,-1 0 0,1 0 0,7-3 0,-8 2-40,-1-1 0,1-1 1,-1 1-1,1-1 0,-1 1 0,0-1 1,-1 0-1,1-1 0,-1 1 0,1-1 1,-1 1-1,-1-1 0,1 0 1,-1 0-1,1 0 0,-2 0 0,1-1 1,0 1-1,-1-1 0,0 1 0,0 0 1,-1-1-1,0 0 0,0-9 0,0 14-125,0-1-1,-1 1 1,1 0-1,0 0 1,-1 0-1,1-1 1,-1 1-1,1 0 0,-1 0 1,0 0-1,1 0 1,-1 0-1,0 0 1,0 0-1,0 0 1,0 0-1,1 0 0,-1 0 1,0 0-1,-1 1 1,1-1-1,0 0 1,0 1-1,0-1 1,0 1-1,-1-1 0,1 1 1,0 0-1,0-1 1,-1 1-1,1 0 1,0 0-1,0 0 1,-3 0-1,3 0-178,-1 0 0,1 1 1,0-1-1,-1 0 0,1 0 0,0 1 1,0-1-1,-1 1 0,1 0 0,0-1 1,0 1-1,0 0 0,-1 0 0,1-1 1,0 1-1,0 0 0,0 0 0,1 0 1,-1 0-1,0 0 0,0 1 0,0-1 1,1 0-1,-1 0 0,1 0 0,-1 1 1,1-1-1,-1 0 0,1 1 0,0-1 1,0 0-1,-1 1 0,1-1 0,0 2 1,0-1-271,0 1 1,1-1 0,-1 1-1,0-1 1,1 1 0,0-1 0,-1 1-1,1-1 1,0 0 0,0 1-1,0-1 1,0 0 0,1 0 0,-1 0-1,1 0 1,-1 0 0,1 0-1,0 0 1,0 0 0,4 2-1,-2-1-107,1 0 0,0-1 0,0 0 0,0 0-1,0 0 1,0-1 0,0 1 0,0-1 0,10 0-1,-4 0 203,0-1-1,0 0 1,0-1-1,13-2 1,-16 2 680,-1-1 0,0 0-1,0 0 1,0-1 0,11-5 0,-17 8 88,0-1 1,0 1-1,-1 0 1,1-1-1,0 1 1,0-1-1,0 1 1,-1-1-1,1 1 0,0-1 1,0 0-1,-1 1 1,1-1-1,-1 0 1,1 0-1,-1 1 1,1-1-1,-1 0 0,1 0 1,-1 0-1,1 1 1,-1-1-1,0 0 1,0 0-1,1 0 1,-1 0-1,0 0 0,0-1 1,-1 1-41,0 0 0,1 0 1,-1 0-1,0 0 0,0 1 0,0-1 0,0 0 1,0 0-1,0 1 0,0-1 0,0 1 0,0-1 1,0 1-1,0-1 0,0 1 0,0 0 1,-1-1-1,-1 1 0,0-1-16,-1 0-1,0 1 1,0-1-1,-1 1 1,1 0-1,0 0 1,0 0-1,0 1 1,0-1-1,0 1 1,0 0-1,0 0 1,-6 3 0,8-3-280,1 1-1,-1-1 1,1 1 0,0-1 0,-1 1 0,1-1 0,0 1 0,0 0 0,0-1 0,0 1 0,0 0 0,1 0 0,-1 0 0,1-1-1,-1 1 1,1 0 0,-1 0 0,1 0 0,0 0 0,0 0 0,0 0 0,0 0 0,1 0 0,-1 0 0,0 0 0,1 0 0,-1 0-1,1 0 1,0-1 0,-1 1 0,1 0 0,0 0 0,0-1 0,0 1 0,1 0 0,-1-1 0,0 1 0,0-1 0,1 0-1,-1 1 1,1-1 0,-1 0 0,1 0 0,0 0 0,0 0 0,-1 0 0,1 0 0,0 0 0,0-1 0,0 1 0,0-1 0,0 1-1,0-1 1,3 0 0,3 0 29,-1 0-1,1-1 0,-1 0 1,1 0-1,-1-1 0,1 0 1,-1 0-1,0-1 0,0 1 1,0-2-1,0 1 0,-1-1 1,1 0-1,-1 0 0,0-1 0,0 0 1,-1 0-1,1 0 0,-1-1 1,0 0-1,-1 0 0,7-11 1,-3 5 43,0-1 1,-2 0 0,1-1-1,-2 1 1,0-1-1,0-1 1,-2 1-1,0-1 1,0 1 0,1-30-1,-27 80-239,19-23 152,1 0-1,1 0 0,0 0 1,0 0-1,2 0 0,-1 0 1,2 1-1,3 22 1,-4-31-164,1-1 1,0 0 0,1 1 0,-1-1-1,1 0 1,0 0 0,0 0 0,0 0 0,0 0-1,0-1 1,1 1 0,0-1 0,0 1-1,0-1 1,0 0 0,1 0 0,-1 0-1,1-1 1,-1 1 0,1-1 0,0 0 0,0 0-1,0 0 1,0 0 0,1-1 0,-1 0-1,0 0 1,1 0 0,4 0 0,25 1-5486,-12-5-970,7-6-6884</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39.534"/>
    </inkml:context>
    <inkml:brush xml:id="br0">
      <inkml:brushProperty name="width" value="0.025" units="cm"/>
      <inkml:brushProperty name="height" value="0.025" units="cm"/>
    </inkml:brush>
  </inkml:definitions>
  <inkml:trace contextRef="#ctx0" brushRef="#br0">102 19 15567,'0'0'4623,"-11"0"-1185,10 0-3379,-8 0 532,0 0 1,0 1-1,0 0 0,-11 3 1,18-4-549,1 1 1,-1-1 0,1 0 0,-1 0 0,1 1 0,-1-1 0,1 1-1,0 0 1,-1-1 0,1 1 0,0 0 0,-1 0 0,1 0 0,0 0-1,0 0 1,0 0 0,0 0 0,0 0 0,0 0 0,0 0 0,0 1-1,0-1 1,0 0 0,1 1 0,-1-1 0,0 0 0,1 1 0,0-1-1,-1 1 1,1-1 0,0 1 0,0-1 0,-1 1 0,1-1 0,0 1-1,1 0 1,-1-1 0,0 1 0,0-1 0,1 1 0,0 2 0,0-2-43,1 0 0,-1 0 1,0 0-1,1 0 0,0 0 1,-1 0-1,1 0 1,0 0-1,0 0 0,0-1 1,0 1-1,1-1 1,-1 0-1,0 1 0,1-1 1,-1 0-1,0 0 0,1-1 1,-1 1-1,1 0 1,0-1-1,-1 0 0,1 1 1,-1-1-1,1 0 0,4-1 1,-3 1 15,1 0 0,-1-1 1,0 1-1,0-1 0,0 0 0,0 0 1,0 0-1,0-1 0,0 1 1,-1-1-1,1 0 0,0 0 0,-1-1 1,1 1-1,-1-1 0,3-2 1,-2 0-6,0 1 0,-1-1 0,0 0 0,1 0 0,-2 0 0,1 0 0,-1-1 0,1 1 0,-1-1 0,-1 1 0,2-9 0,-3 14-13,0 0 0,0 0 0,0-1 0,0 1 0,0 0 0,0-1 0,0 1 0,0 0 0,0-1 0,0 1 0,0 0 0,0-1 0,0 1 1,0 0-1,0 0 0,0-1 0,0 1 0,-1 0 0,1 0 0,0-1 0,0 1 0,0 0 0,-1 0 0,1-1 0,0 1 0,0 0 0,-1 0 0,1 0 0,0-1 0,0 1 0,-1 0 1,1 0-1,0 0 0,0 0 0,-1 0 0,1 0 0,0 0 0,-1 0 0,1-1 0,0 1 0,-1 0 0,1 0 0,0 0 0,-1 1 0,1-1 0,0 0 0,0 0 0,-1 0 1,1 0-1,0 0 0,-1 0 0,1 0 0,0 0 0,0 1 0,-1-1 0,1 0 0,0 0 0,0 0 0,-1 1 0,1-1 0,0 0 0,0 0 0,-1 1 0,1-1-2,-4 4 8,0-1 1,1 1 0,-1 0 0,1 1-1,0-1 1,0 0 0,0 1-1,0 0 1,1-1 0,0 1 0,0 0-1,0 0 1,-1 11 0,1-9 23,0 1 1,1 0 0,0 0-1,0 1 1,1-1 0,0 0-1,1 0 1,2 14 0,-2-20-23,0 0-1,0 0 1,0 0 0,0 1 0,0-1 0,1 0 0,-1-1 0,0 1 0,1 0-1,0 0 1,0-1 0,-1 1 0,1-1 0,0 1 0,0-1 0,0 0 0,0 0-1,0 0 1,1 0 0,-1 0 0,0 0 0,0-1 0,1 1 0,-1-1 0,1 1 0,-1-1-1,0 0 1,1 0 0,-1 0 0,0 0 0,1-1 0,1 0 0,3 1 18,-1-1 1,0 0-1,0-1 1,0 1 0,-1-1-1,1-1 1,0 1-1,-1-1 1,1 0-1,-1 0 1,7-5 0,-2-2-91,0-1 1,0 0 0,-1-1 0,-1 1 0,0-2 0,0 1 0,-2-1 0,1 0 0,-1 0 0,5-20 0,-21 51-448,-13 23 623,22-39-72,0 0-1,0 1 0,1-1 0,-1 0 1,0 0-1,1 1 0,0-1 0,0 0 1,-1 1-1,1-1 0,1 0 1,-1 1-1,0-1 0,1 0 0,-1 0 1,1 1-1,1 3 0,-1-5-28,0 0 0,-1-1 0,1 1 0,0 0 0,0-1 0,0 1 0,0-1 0,0 1 0,0-1 0,0 0 0,0 1 0,0-1 0,0 0 0,0 0 0,1 1 0,-1-1 0,0 0 0,0 0 0,0 0 0,0 0 0,0-1 0,0 1 0,0 0 0,0 0 0,1-1 0,-1 1 0,0 0 0,0-1 0,1 0 0,30-16 171,-21 7-270,-1-1 0,0 0 0,0-1 0,-1 0 0,8-15 0,-23 39 70,1-1 0,0 1 0,1 1 1,0-1-1,1 1 0,0-1 0,-1 24 1,2-11 213,2-1 0,0 1 0,5 33 0,-1-37-176,1-1 0,1 0 0,13 29 0,-13-37-21,0 1 0,-1-1 1,-1 1-1,0 0 0,-1 0 0,0 0 0,-1 1 0,-1-1 0,0 0 0,0 1 0,-3 15 0,1-25 72,0-1 0,0 1-1,0 0 1,-1-1 0,0 1 0,0-1 0,0 1-1,0-1 1,0 0 0,-1 0 0,1 0 0,-1 0-1,0 0 1,0-1 0,0 1 0,0-1 0,0 0-1,-1 0 1,-5 3 0,6-4-21,1 1 1,-1-1-1,0 0 0,1-1 0,-1 1 1,0 0-1,0-1 0,1 1 1,-1-1-1,0 0 0,0 0 0,0 0 1,1-1-1,-1 1 0,0 0 1,0-1-1,1 0 0,-1 0 0,0 0 1,1 0-1,-1 0 0,1 0 1,-1-1-1,1 1 0,0-1 0,0 0 1,-4-3-1,0-1-49,1-1 0,0 0 0,1 0 0,0 0 0,0 0 0,0-1 0,1 0 0,0 0 0,1 0 0,-1 0 0,-1-15 0,4 18 0,-1 0 0,1 0 0,0 0 0,0 0 0,1 0 0,-1 0 0,1 0 0,0 0 0,1 1 0,-1-1 0,1 0 0,0 0 0,0 1 0,0 0 0,1-1 0,-1 1 0,1 0 0,0 0 0,0 0 0,1 0 0,4-3 0,14-9-909,0 1 1,1 2-1,38-17 0,31-19-4312,-40 15-3283</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41.648"/>
    </inkml:context>
    <inkml:brush xml:id="br0">
      <inkml:brushProperty name="width" value="0.025" units="cm"/>
      <inkml:brushProperty name="height" value="0.025" units="cm"/>
    </inkml:brush>
  </inkml:definitions>
  <inkml:trace contextRef="#ctx0" brushRef="#br0">46 1 18065,'0'0'6182,"-6"9"-5659,0 4-470,0 0 0,0 0-1,2 0 1,-1 1 0,2 0 0,0 0 0,0 0-1,0 26 1,3-39-47,0 0 1,0 0-1,0 0 0,0 0 0,0 0 0,1 0 0,-1 0 1,0 0-1,1 0 0,-1 0 0,1 0 0,-1 0 0,1 0 1,-1 0-1,1-1 0,0 1 0,-1 0 0,1 0 0,0-1 1,0 1-1,-1 0 0,1-1 0,0 1 0,0-1 0,1 2 1,33 4 515,-24-6-805,0-1 0,1-1 0,-1 1 1,13-5-1,32-17-8707,-27 5-865</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42.026"/>
    </inkml:context>
    <inkml:brush xml:id="br0">
      <inkml:brushProperty name="width" value="0.025" units="cm"/>
      <inkml:brushProperty name="height" value="0.025" units="cm"/>
    </inkml:brush>
  </inkml:definitions>
  <inkml:trace contextRef="#ctx0" brushRef="#br0">228 1 13677,'0'0'9406,"-8"2"-8397,5-2-955,0 1-1,1-1 1,-1 1-1,0 0 1,1 0-1,-1 1 1,1-1-1,0 0 1,-1 1-1,1 0 1,0-1-1,0 1 1,0 0-1,0 0 1,0 0-1,-1 2 1,-1 3 48,0 0 1,1-1 0,0 1-1,0 0 1,1 1 0,-2 10-1,-5 35 184,2 1 0,3-1-1,5 106 1,5-116-289,0 0-3833,-27-56 788,12 4 2926,-6-4 531,1 0 0,0-1 0,1-1 0,1-1 0,0 0 0,1 0 0,-14-28 0,24 42-279,1 0 1,-1 0 0,1 0-1,-1 0 1,1-1-1,0 1 1,0 0 0,0 0-1,1 0 1,-1 0 0,0 0-1,1 0 1,-1 0-1,1 0 1,0 0 0,-1 0-1,1 0 1,0 0-1,0 0 1,0 0 0,1 1-1,-1-1 1,0 0-1,1 1 1,-1-1 0,1 1-1,0-1 1,-1 1-1,1 0 1,0 0 0,0 0-1,-1 0 1,1 0-1,0 0 1,0 0 0,3 0-1,10-4 119,1 0 0,-1 1 1,30-4-1,-30 6-56,28-3-174,32-6-583,-33-4-3216,-34 5-26,-7-3-1965</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42.385"/>
    </inkml:context>
    <inkml:brush xml:id="br0">
      <inkml:brushProperty name="width" value="0.025" units="cm"/>
      <inkml:brushProperty name="height" value="0.025" units="cm"/>
    </inkml:brush>
  </inkml:definitions>
  <inkml:trace contextRef="#ctx0" brushRef="#br0">1 0 13325,'0'0'10826,"57"15"-22741</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42.927"/>
    </inkml:context>
    <inkml:brush xml:id="br0">
      <inkml:brushProperty name="width" value="0.025" units="cm"/>
      <inkml:brushProperty name="height" value="0.025" units="cm"/>
    </inkml:brush>
  </inkml:definitions>
  <inkml:trace contextRef="#ctx0" brushRef="#br0">18 0 16720,'0'0'9283,"-2"13"-8642,0 1-618,-3 16-203,1 1 0,1-1 1,2 1-1,5 54 0,-4-84 57,0 1 0,1 0 0,-1-1 0,1 1-1,-1 0 1,1-1 0,0 1 0,-1-1 0,1 1 0,0-1-1,0 1 1,0-1 0,0 0 0,2 2 0,-2-2 33,-1-1 1,1 0 0,0 1-1,-1-1 1,1 0 0,-1 0 0,1 0-1,0 1 1,0-1 0,-1 0-1,1 0 1,0 0 0,-1 0 0,1 0-1,0 0 1,-1 0 0,1 0-1,0-1 1,-1 1 0,1 0 0,0 0-1,-1 0 1,2-1 0,1-1-318,0 0 0,-1 0 1,1 0-1,-1-1 0,1 1 0,-1-1 1,0 1-1,0-1 0,0 0 0,0 0 1,-1 1-1,2-5 0,11-24-4525,1-4-636</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43.314"/>
    </inkml:context>
    <inkml:brush xml:id="br0">
      <inkml:brushProperty name="width" value="0.025" units="cm"/>
      <inkml:brushProperty name="height" value="0.025" units="cm"/>
    </inkml:brush>
  </inkml:definitions>
  <inkml:trace contextRef="#ctx0" brushRef="#br0">321 129 2530,'0'0'6188,"2"-7"-1469,-1 3-4591,5-21 4711,-8 21-1874,-8 16-1149,1 4-1527,0 0 0,1 1 1,1 0-1,1 0 1,0 0-1,1 1 1,1 0-1,0 0 0,2 0 1,0 1-1,1-1 1,0 0-1,4 24 0,-3-41-423,0 0-1,0-1 1,0 1-1,1 0 0,-1 0 1,0 0-1,0 0 1,1 0-1,-1 0 0,1-1 1,-1 1-1,1 0 1,-1 0-1,1 0 1,-1-1-1,1 1 0,0 0 1,-1-1-1,1 1 1,0-1-1,1 1 0,-2-1-134,0 0-1,1 0 1,-1 0-1,1 0 1,-1 0-1,1 0 1,-1-1-1,0 1 1,1 0-1,-1 0 1,1-1-1,-1 1 1,0 0-1,1 0 1,-1-1-1,0 1 1,1 0-1,-1-1 1,0 1-1,0-1 1,1 1-1,-1 0 1,0-1-1,0 1 1,0-1-1,0 1 1,1-1-1,-1 1 1,0 0-1,0-1 1,0 1-1,0-1 1,0 1-1,0-1 1,0 1-1,0-1 1,0 1-1,0-1 1,-1 1-1,1 0 1,0-2-1,0-20-12013</inkml:trace>
  <inkml:trace contextRef="#ctx0" brushRef="#br0" timeOffset="1">0 10 5221,'0'0'23798,"76"-9"-23125,-31 9-385,2 0-224,1 0-32,1 0-224,0 5-1153,-8 1-1442,2-3-2017,-7 0-3972</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43.662"/>
    </inkml:context>
    <inkml:brush xml:id="br0">
      <inkml:brushProperty name="width" value="0.025" units="cm"/>
      <inkml:brushProperty name="height" value="0.025" units="cm"/>
    </inkml:brush>
  </inkml:definitions>
  <inkml:trace contextRef="#ctx0" brushRef="#br0">1 1 17360,'0'0'8585,"48"8"-7112,-12-8-544,9 0-673,2 0-192,4-2-64,-5-1-256,-6 1-673,-8 2-32,-10-1-2082,-11 1-704</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26.014"/>
    </inkml:context>
    <inkml:brush xml:id="br0">
      <inkml:brushProperty name="width" value="0.025" units="cm"/>
      <inkml:brushProperty name="height" value="0.025" units="cm"/>
    </inkml:brush>
  </inkml:definitions>
  <inkml:trace contextRef="#ctx0" brushRef="#br0">1 90 3587,'21'-30'6786,"26"-30"5470,-43 102-9464,-8 127-1124,-1 2-3384,-6-180-11966</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44.019"/>
    </inkml:context>
    <inkml:brush xml:id="br0">
      <inkml:brushProperty name="width" value="0.025" units="cm"/>
      <inkml:brushProperty name="height" value="0.025" units="cm"/>
    </inkml:brush>
  </inkml:definitions>
  <inkml:trace contextRef="#ctx0" brushRef="#br0">0 27 10218,'0'0'15022,"80"4"-13292,-39-11-1026,4 0-480,-3 1-224,-3 2-832,-6 2-1891,-5 1-1857,-6-2-3300</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44.364"/>
    </inkml:context>
    <inkml:brush xml:id="br0">
      <inkml:brushProperty name="width" value="0.025" units="cm"/>
      <inkml:brushProperty name="height" value="0.025" units="cm"/>
    </inkml:brush>
  </inkml:definitions>
  <inkml:trace contextRef="#ctx0" brushRef="#br0">32 15 16592,'0'0'6966,"10"-4"-5156,-4 2-1565,0 0-1,0 0 1,1 1 0,-1-1-1,0 1 1,1 1 0,10-1 0,-15 1-211,0 1 0,1-1-1,-1 1 1,0-1 0,0 1 0,1 0 0,-1 0 0,0 0 0,0 0 0,0 0 0,0 0 0,0 1 0,-1-1 0,1 1 0,0-1 0,-1 1 0,1 0 0,-1-1 0,1 1 0,-1 0 0,0 0 0,0 0 0,0 0 0,0 0 0,0 0 0,0 1 0,0-1 0,-1 0 0,1 0 0,-1 4 0,1-1 18,-1 0 0,0 0 1,0 0-1,0 0 0,-1-1 1,0 1-1,0 0 0,0 0 0,-1-1 1,1 1-1,-1-1 0,0 1 1,0-1-1,-1 0 0,1 0 0,-1 0 1,0 0-1,0 0 0,0 0 1,-1-1-1,1 0 0,-1 1 0,0-1 1,0-1-1,0 1 0,0-1 1,0 1-1,-1-1 0,1 0 0,-1-1 1,1 1-1,-1-1 0,-8 2 1,23-5-102,0 1 0,0 0 0,0 0 0,0 1 0,0 1 0,0-1 0,-1 2 0,19 4 0,-25-5 10,1 0 0,-1 0 0,0 0 1,0 1-1,0 0 0,0-1 0,0 1 0,0 0 0,0 0 0,-1 1 0,1-1 0,-1 1 1,1-1-1,-1 1 0,0 0 0,0 0 0,0 0 0,-1 0 0,1 0 0,-1 0 1,0 0-1,1 0 0,-1 1 0,-1-1 0,1 1 0,0-1 0,-1 0 0,0 1 1,0 4-1,0-5 99,0 0 1,0 0-1,0 0 1,-1 0-1,0 0 1,1 0-1,-1 0 1,0 0-1,0-1 1,-1 1-1,1 0 0,-1-1 1,1 1-1,-1 0 1,0-1-1,0 0 1,-4 5-1,2-4 107,-1 0 0,0 1 0,0-1-1,0-1 1,0 1 0,0-1-1,0 0 1,0 0 0,-7 1 0,-5 0 34,0-1 1,0 0 0,0-1 0,0-1-1,-26-3 1,43 3-258,-1 0 0,1 0 0,-1 0 0,0 0 0,1 0 0,-1 0 0,1 0 0,-1 0 0,1-1 0,-1 1 1,1 0-1,-1 0 0,1-1 0,-1 1 0,1 0 0,0 0 0,-1-1 0,1 1 0,-1-1 0,1 1 0,0 0 0,-1-1 0,1 1 0,0-1 0,-1 1 0,1-1 0,0 1 0,0-1 0,0 1 0,-1-1 0,1 1 0,0-1 0,0 0 0,0 1 0,0-1 0,0 1 0,0-1 1,0 1-1,0-2 0,12-20-7614,7 7-3279</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45.425"/>
    </inkml:context>
    <inkml:brush xml:id="br0">
      <inkml:brushProperty name="width" value="0.025" units="cm"/>
      <inkml:brushProperty name="height" value="0.025" units="cm"/>
    </inkml:brush>
  </inkml:definitions>
  <inkml:trace contextRef="#ctx0" brushRef="#br0">214 1 11723,'-12'12'8662,"-5"9"-3472,-29 40-2173,-41 50-5487,52-71 3761,29-32 419,-5 3-8127,15-26-4566,6-6 958</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45.798"/>
    </inkml:context>
    <inkml:brush xml:id="br0">
      <inkml:brushProperty name="width" value="0.025" units="cm"/>
      <inkml:brushProperty name="height" value="0.025" units="cm"/>
    </inkml:brush>
  </inkml:definitions>
  <inkml:trace contextRef="#ctx0" brushRef="#br0">189 29 7655,'0'0'4121,"-11"0"-1371,5-1-2428,-1 1 0,0 0 1,0 0-1,1 1 0,-1 0 1,0 0-1,1 1 0,-1 0 0,1 0 1,-1 0-1,1 1 0,0 0 1,0 0-1,0 1 0,-6 4 1,9-6-205,-3 2 59,1 0 0,-1 0 1,1 1-1,0-1 0,0 1 0,1 0 1,-1 1-1,1-1 0,0 1 0,1 0 1,-1 0-1,1 0 0,-3 9 0,6-14-95,1 0-1,0 0 0,0-1 0,-1 1 1,1 0-1,0 0 0,0-1 0,0 1 1,0-1-1,0 1 0,0-1 0,0 1 1,0-1-1,0 0 0,0 1 0,0-1 1,0 0-1,0 0 0,0 0 0,0 1 0,0-1 1,0 0-1,0-1 0,0 1 0,0 0 1,0 0-1,1-1 0,39-1 965,-25-2-928,-1 0-1,1-1 1,-1-1 0,27-14 0,-34 16-94,0-1 0,-1 1 0,1-1 0,-1-1 0,0 0 0,0 0 1,-1 0-1,0-1 0,0 0 0,7-10 0,-12 16-19,-1 0 0,1 0 0,0 1 1,-1-1-1,0 0 0,1 0 0,-1 0 0,1 0 0,-1 0 1,0 0-1,0 0 0,0 1 0,1-1 0,-1 0 0,0 0 0,0 0 1,0 0-1,0 0 0,-1 0 0,1 0 0,0 0 0,0 0 0,0 0 1,-1 0-1,1 0 0,-1 0 0,1 1 0,0-1 0,-1 0 0,0-1 1,-1 1-9,0 0 0,0 0 0,0 0 1,1 0-1,-1 0 0,0 1 0,0-1 1,0 1-1,0-1 0,0 1 0,0 0 1,-1 0-1,-2 0 0,-6 0-5,0 1 0,-1 0 0,1 1-1,-14 4 1,14-2 11,0 0-1,0 1 1,0 0-1,1 1 1,0 0 0,-12 10-1,18-14-148,0 1 0,1 0-1,-1 1 1,1-1 0,0 1 0,0-1 0,0 1-1,0 0 1,1 0 0,0 0 0,0 0 0,0 1-1,0-1 1,0 0 0,1 1 0,0 0 0,0-1-1,0 7 1,1-9-99,1-1 0,-1 0 0,1 0 1,-1 1-1,1-1 0,0 0 0,0 0 0,-1 0 0,1 1 0,0-1 0,0 0 0,0 0 1,0-1-1,1 1 0,-1 0 0,0 0 0,0 0 0,0-1 0,1 1 0,-1-1 0,0 1 1,1-1-1,-1 1 0,0-1 0,1 0 0,-1 0 0,1 0 0,-1 1 0,0-1 0,1-1 1,2 1-1,0 1-551,27 2-4003</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46.161"/>
    </inkml:context>
    <inkml:brush xml:id="br0">
      <inkml:brushProperty name="width" value="0.025" units="cm"/>
      <inkml:brushProperty name="height" value="0.025" units="cm"/>
    </inkml:brush>
  </inkml:definitions>
  <inkml:trace contextRef="#ctx0" brushRef="#br0">76 36 17136,'0'0'4757,"-6"9"-3449,-21 28-582,27-36-714,-1 0 1,0-1 0,1 1-1,-1 0 1,1 0 0,-1 0-1,1 0 1,-1 0 0,1 0 0,0 0-1,0 0 1,-1 0 0,1 0-1,0 0 1,0 0 0,0 0-1,0 0 1,0 0 0,0 0-1,0 0 1,0 0 0,1 0 0,-1 0-1,0-1 1,1 1 0,-1 0-1,1 1 1,0 0 12,1-1 0,-1 0-1,0 0 1,1 0 0,-1 0 0,1-1 0,-1 1 0,1 0-1,-1-1 1,1 1 0,0-1 0,-1 1 0,1-1 0,2 1-1,5-1 388,0 1 0,0-1 0,0 0-1,12-3 1,-18 3-288,1-2-1,-1 1 1,0 0-1,0-1 0,1 1 1,-1-1-1,0 0 1,0 0-1,-1 0 1,1 0-1,0-1 0,-1 1 1,0-1-1,1 0 1,-1 1-1,0-1 1,0 0-1,2-5 1,-3 6-81,0 0 1,0 1 0,-1-1 0,1 0 0,-1 0-1,1 1 1,-1-1 0,0 0 0,1 0 0,-1 0-1,0 1 1,0-1 0,0 0 0,-1 0 0,1 0 0,0 0-1,-1 1 1,1-1 0,-1 0 0,1 0 0,-1 1-1,0-1 1,0 0 0,0 1 0,0-1 0,0 1 0,0-1-1,0 1 1,0 0 0,-1-1 0,1 1 0,-1 0-1,1 0 1,-1 0 0,1 0 0,-3-1 0,-1-1-31,0 1 1,0 0-1,0 0 1,0 1-1,0-1 0,-1 1 1,1 0-1,0 1 1,-1-1-1,1 1 1,0 0-1,-1 0 1,1 1-1,-1 0 1,1 0-1,0 0 1,-10 4-1,12-4-151,-1 1 0,1 0 0,0 0 0,0 0 0,0 0 0,0 0 0,0 1 0,0-1 0,1 1 0,-1 0 0,-2 3 0,3-2-323,0-1 0,1 1 0,-1-1 0,0 1 0,1 0 0,0 0 0,0-1 0,0 1 0,1 0 0,-1 0 0,1 7 0,2-1-3494,8-6-1891</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46.650"/>
    </inkml:context>
    <inkml:brush xml:id="br0">
      <inkml:brushProperty name="width" value="0.025" units="cm"/>
      <inkml:brushProperty name="height" value="0.025" units="cm"/>
    </inkml:brush>
  </inkml:definitions>
  <inkml:trace contextRef="#ctx0" brushRef="#br0">1 13 7847,'0'0'15023,"50"0"-12813,-8 0-769,10 0-384,6 0-416,3 0-321,-4 0-288,-1 0 32,-11 0-448,-14 0-930,-10 0-447,-17 0-577,-4-2-641,-22-4-2691,-10 2-3426</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46.997"/>
    </inkml:context>
    <inkml:brush xml:id="br0">
      <inkml:brushProperty name="width" value="0.025" units="cm"/>
      <inkml:brushProperty name="height" value="0.025" units="cm"/>
    </inkml:brush>
  </inkml:definitions>
  <inkml:trace contextRef="#ctx0" brushRef="#br0">0 13 13453,'0'0'9641,"85"20"-7944,-38-20-832,12 0-512,-5 0-289,5 0-32,-15 0-929,-5 0-1057,-10 0-865,-7-8-224,-10-2-1153,-6-4-2338</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47.353"/>
    </inkml:context>
    <inkml:brush xml:id="br0">
      <inkml:brushProperty name="width" value="0.025" units="cm"/>
      <inkml:brushProperty name="height" value="0.025" units="cm"/>
    </inkml:brush>
  </inkml:definitions>
  <inkml:trace contextRef="#ctx0" brushRef="#br0">96 1 14125,'0'0'7426,"11"0"-6070,-2 0-1218,1 0 0,-1 1 0,1 0-1,-1 1 1,1 0 0,-1 1 0,0 0 0,11 5 0,-17-7-132,0 0 0,0 1 1,0 0-1,0-1 1,-1 1-1,1 0 0,-1 1 1,1-1-1,-1 0 1,1 1-1,-1-1 0,0 1 1,0 0-1,-1-1 1,1 1-1,0 0 1,-1 0-1,0 0 0,0 1 1,0-1-1,0 0 1,0 0-1,-1 1 0,1-1 1,-1 0-1,0 1 1,0-1-1,0 0 0,0 1 1,-1-1-1,1 0 1,-2 4-1,0-1 143,0-1 1,0 0-1,-1 0 0,0 0 1,0 0-1,0 0 0,0 0 1,-1-1-1,1 0 0,-1 1 1,-6 3-1,-55 42 1582,44-35-1565,-11 9-112,-13 9-728,15-14-4493,18-14-2552</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49.623"/>
    </inkml:context>
    <inkml:brush xml:id="br0">
      <inkml:brushProperty name="width" value="0.025" units="cm"/>
      <inkml:brushProperty name="height" value="0.025" units="cm"/>
    </inkml:brush>
  </inkml:definitions>
  <inkml:trace contextRef="#ctx0" brushRef="#br0">46 48 14958,'0'0'8985,"-7"11"-8847,6-10-133,-6 12 18,1 0 1,0 0-1,0 0 1,-4 16-1,10-26-1,-1 1 0,0-1 0,1 0 0,-1 1 0,1-1-1,0 1 1,0-1 0,0 1 0,1-1 0,-1 1 0,3 4-1,-3-6 3,1 0-1,0-1 0,0 1 0,0 0 0,0-1 0,1 1 0,-1-1 1,0 0-1,1 1 0,-1-1 0,0 0 0,1 0 0,0 0 1,-1 0-1,1 0 0,0 0 0,-1 0 0,1-1 0,0 1 0,0-1 1,0 1-1,-1-1 0,4 1 0,1-1 78,0 0 0,0 0-1,0 0 1,0-1 0,0 0 0,0 0 0,0 0-1,0-1 1,0 0 0,0 0 0,-1 0 0,1-1-1,-1 0 1,0 0 0,0 0 0,0-1 0,0 0-1,0 0 1,4-5 0,-2 2-13,0-1 1,0 0-1,0 0 1,-1-1-1,-1 0 1,1 0-1,-1 0 1,-1-1-1,0 1 1,4-14 0,-9 28-101,-4 11-20,1-1 0,1 1 0,1 0 0,0 0 0,1 0 0,1 23 1,1-37 50,-1-1 0,0 0 1,1 1-1,-1-1 1,1 0-1,0 0 1,-1 1-1,1-1 0,0 0 1,0 0-1,0 0 1,-1 0-1,1 0 1,0 0-1,1 0 0,-1 0 1,0 0-1,0-1 1,0 1-1,0 0 1,1-1-1,-1 1 0,0-1 1,0 1-1,1-1 1,-1 0-1,0 0 0,1 1 1,-1-1-1,1 0 1,-1 0-1,0 0 1,1 0-1,-1-1 0,0 1 1,1 0-1,-1 0 1,0-1-1,1 1 1,1-2-1,3 0 149,-1 0 1,0 0-1,0 0 0,0-1 1,0 0-1,0 0 0,-1 0 1,7-6-1,-4 2-86,-1 0-1,-1-1 1,1 1 0,-1-1-1,-1 0 1,0 0-1,0-1 1,0 1 0,-1-1-1,0 0 1,-1 0-1,0 0 1,2-19 0,-4 27-72,-1 4-85,0-1 66,-3 10-43,1-1 0,0 1 0,1 0 0,-2 23 0,3-33 52,1 0 0,0 0-1,0 0 1,0 0 0,0 0-1,1 0 1,-1 0-1,1 0 1,-1 0 0,1 0-1,-1 0 1,1 0 0,0-1-1,0 1 1,0 0 0,0 0-1,0-1 1,1 1 0,-1-1-1,0 1 1,1-1 0,-1 0-1,1 1 1,-1-1 0,1 0-1,0 0 1,-1 0 0,1 0-1,0 0 1,0-1 0,0 1-1,0 0 1,-1-1 0,1 0-1,0 1 1,0-1 0,0 0-1,0 0 1,2 0 0,4-1 16,0 0 0,0 0 1,0-1-1,0 0 1,-1-1-1,1 1 1,-1-2-1,0 1 1,0-1-1,0 0 1,0 0-1,-1-1 0,1 0 1,-1 0-1,5-6 1,-1 2-14,0-1-1,-1-1 1,-1 0 0,0 0 0,0 0-1,-1-1 1,0 0 0,5-15 0,-11 26-11,-1 0 0,1 0 1,-1 0-1,1 1 0,-1-1 1,0 0-1,1 0 0,-1-1 1,0 1-1,0 0 0,1 0 1,-1 0-1,0 0 0,0 0 1,0 0-1,-1 0 0,1 0 1,0 0-1,0 0 0,0 0 1,-1 0-1,0-1 0,0 2-1,1-1-1,-1 1 0,0 0 1,0 0-1,0 0 0,1 0 1,-1 0-1,0 0 0,0 1 1,0-1-1,1 0 0,-1 0 1,0 0-1,0 1 0,1-1 1,-1 0-1,0 1 0,0-1 1,1 1-1,-2 0 0,-38 32 80,36-26-34,1 1 1,-1-1-1,1 1 0,1 0 1,0 0-1,0 0 0,0 0 1,1 0-1,0 1 0,0 10 1,0-9-26,0-2-9,0 0-1,1 0 1,0-1-1,0 1 1,0 0-1,4 14 1,-3-20-5,-1 0 0,1-1 0,0 1 1,0 0-1,0 0 0,1-1 0,-1 1 0,0-1 0,1 1 0,-1-1 1,1 0-1,-1 1 0,1-1 0,0 0 0,-1 0 0,1 0 1,0 0-1,0 0 0,0-1 0,0 1 0,0 0 0,0-1 0,0 1 1,0-1-1,0 0 0,0 0 0,0 0 0,0 0 0,4-1 0,0 2-256,0-2 0,0 1 0,0-1-1,0 0 1,0 0 0,-1-1-1,1 1 1,0-2 0,6-2-1,25-21-6692,-17 7-2304</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50.354"/>
    </inkml:context>
    <inkml:brush xml:id="br0">
      <inkml:brushProperty name="width" value="0.025" units="cm"/>
      <inkml:brushProperty name="height" value="0.025" units="cm"/>
    </inkml:brush>
  </inkml:definitions>
  <inkml:trace contextRef="#ctx0" brushRef="#br0">38 1 15310,'-1'0'325,"0"0"0,0 0-1,0 0 1,1 0 0,-1 0-1,0 0 1,0 0-1,0 0 1,0 0 0,1 1-1,-1-1 1,0 0-1,0 1 1,0-1 0,1 0-1,-1 1 1,0-1-1,1 1 1,-1-1 0,0 1-1,1-1 1,-1 1-1,1 0 1,-1-1 0,0 2-1,-10 26 1987,6 37-2696,5-60 931,-1 14-456,0-9-12,1-1-1,0 1 1,0 0-1,1-1 0,1 1 1,2 10-1,-4-18-57,1 0-1,0 0 1,0 1-1,0-1 1,1 0-1,-1 0 1,0 0-1,1 0 1,0-1-1,-1 1 1,1 0-1,0-1 1,0 1-1,0-1 1,0 0-1,0 1 1,0-1-1,0 0 1,0 0-1,0 0 1,1-1-1,-1 1 1,0 0-1,1-1 1,-1 1-1,0-1 1,1 0-1,-1 0 1,5 0-1,-2-1 53,0 1-1,0-1 0,0 1 1,1-2-1,-1 1 0,0 0 1,0-1-1,-1 0 1,1 0-1,0 0 0,-1-1 1,6-3-1,45-44 115,-16 12-109,-39 37-80,1 1 0,-1-1 0,0 1 0,1 0 0,-1-1 0,0 1 0,1-1 0,-1 1 0,1 0 0,-1-1 0,1 1 0,-1 0 0,1 0 0,-1-1 0,1 1 0,-1 0-1,1 0 1,-1 0 0,1 0 0,-1 0 0,1 0 0,-1 0 0,1-1 0,-1 2 0,1-1 0,0 0 0,-1 0 0,1 0 0,-1 0 0,1 0 0,-1 0 0,1 0 0,-1 1 0,1-1 0,-1 0 0,1 0 0,-1 1 0,1-1 0,-1 0 0,1 1 0,-1-1 0,0 1 0,1-1 0,-1 0 0,0 1 0,1-1 0,-1 1 0,0-1 0,0 1 0,1-1 0,-1 1 0,0-1 0,0 1 0,0-1 0,0 1 0,1 0 0,-1-1 0,0 1 0,0-1 0,0 1 0,0-1 0,-1 2 0,2 46-33,-2-37 70,-4 70-115,7-81-173,1 0-1,-1-1 1,0 1-1,1-1 0,-1 1 1,0-1-1,1 0 1,-1 0-1,0 0 1,0 0-1,0-1 0,2 0 1,42-43-10252,-19 19-320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26.346"/>
    </inkml:context>
    <inkml:brush xml:id="br0">
      <inkml:brushProperty name="width" value="0.025" units="cm"/>
      <inkml:brushProperty name="height" value="0.025" units="cm"/>
    </inkml:brush>
  </inkml:definitions>
  <inkml:trace contextRef="#ctx0" brushRef="#br0">1 21 11883,'0'0'5125,"56"0"-3171,-20 0-192,9-4-289,5-1-608,2 4-449,-7-2-384,-2 2-256,-12 0-1538,-9-1-2145,-10-1-4293</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50.712"/>
    </inkml:context>
    <inkml:brush xml:id="br0">
      <inkml:brushProperty name="width" value="0.025" units="cm"/>
      <inkml:brushProperty name="height" value="0.025" units="cm"/>
    </inkml:brush>
  </inkml:definitions>
  <inkml:trace contextRef="#ctx0" brushRef="#br0">98 16 11627,'0'0'4757,"-10"9"-1704,4-4-2718,-42 40 2109,44-42-2180,1 0-1,0 1 0,0 0 0,0-1 1,1 1-1,-1 0 0,1 1 0,0-1 1,0 0-1,1 1 0,-1-1 0,1 1 1,-1 7-1,2-12-253,0 1 0,0-1 0,1 0 0,-1 1 0,0-1 0,0 0 0,1 1 0,-1-1 0,0 0 0,0 0 0,1 1 0,-1-1 0,0 0-1,1 0 1,-1 1 0,0-1 0,1 0 0,-1 0 0,0 0 0,1 0 0,-1 0 0,1 0 0,-1 0 0,0 1 0,1-1 0,-1 0 0,1 0 0,-1 0 0,0-1 0,1 1 0,-1 0 0,1 0 0,-1 0 0,0 0 0,1 0 0,16-5 186,-10 2-99,0-1 1,0 0-1,-1-1 0,0 0 1,0 0-1,0 0 0,0-1 0,-1 1 1,8-12-1,0-2 32,-1 1 1,12-25-1,-25 48-153,0 1 0,0-1 0,1 0 0,0 0 0,0 1 0,0-1 0,2 10 0,-1 10-35,-1-17 17,-1-1-249,1-1 0,0 0 0,0 0 0,0 0 0,1 0 0,0 0-1,0 0 1,3 7 0,-3-11 178,0-1-1,0 1 0,0-1 1,1 1-1,-1-1 0,1 0 1,-1 0-1,1 0 0,-1 0 1,1 0-1,0 0 0,-1 0 1,1 0-1,0-1 0,0 1 1,0-1-1,-1 1 0,1-1 1,0 0-1,0 1 0,0-1 1,0 0-1,0 0 0,0-1 1,0 1-1,-1 0 0,1-1 1,0 1-1,0-1 0,0 1 1,2-2-1,18-8-3585,1-7-2147</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51.177"/>
    </inkml:context>
    <inkml:brush xml:id="br0">
      <inkml:brushProperty name="width" value="0.025" units="cm"/>
      <inkml:brushProperty name="height" value="0.025" units="cm"/>
    </inkml:brush>
  </inkml:definitions>
  <inkml:trace contextRef="#ctx0" brushRef="#br0">46 51 6054,'0'0'14776,"-7"11"-13308,1-1-1158,0 1 0,1 0-1,0 0 1,1 0 0,-4 16-1,7-23-284,0-1 0,0 1 0,1-1-1,-1 1 1,1-1 0,0 1 0,0-1 0,0 1-1,0 0 1,1-1 0,-1 1 0,1-1-1,0 1 1,0-1 0,0 0 0,1 1 0,-1-1-1,1 0 1,0 0 0,-1 0 0,1 0-1,1 0 1,-1 0 0,0-1 0,1 1 0,-1-1-1,5 4 1,-6-6-6,1 1 0,-1 0 0,1-1 1,-1 1-1,1-1 0,0 1 0,-1-1 0,1 0 0,-1 0 0,1 0 0,0 1 0,-1-2 0,1 1 0,0 0 0,-1 0 1,1 0-1,-1-1 0,1 1 0,0-1 0,-1 1 0,1-1 0,-1 0 0,0 1 0,1-1 0,-1 0 0,1 0 0,-1 0 1,0 0-1,0 0 0,0-1 0,0 1 0,0 0 0,0 0 0,0-1 0,0 1 0,0-1 0,0 1 0,-1-1 0,1 1 1,0-3-1,4-7 44,0 1 0,-1-1 1,-1-1-1,4-13 1,1-40 792,-8 59-665,1 1 0,-1-1 0,-1 1 0,1-1 0,-1 1-1,0 0 1,0-1 0,-1 1 0,-3-9 0,5 13-178,0 0 1,0 1-1,0-1 0,0 1 1,-1-1-1,1 0 0,0 1 1,0-1-1,-1 1 0,1-1 1,0 1-1,-1-1 0,1 1 1,0-1-1,-1 1 0,1-1 1,-1 1-1,1 0 0,-1-1 1,1 1-1,-1 0 0,1-1 0,-1 1 1,1 0-1,-1 0 0,1-1 1,-1 1-1,0 0 0,1 0 1,-1 0-1,1 0 0,-1 0 1,0 0-1,1 0 0,-1 0 1,1 0-1,-1 0 0,0 0 1,1 0-1,-1 0 0,1 1 1,-1-1-1,0 0 0,1 0 0,-1 1 1,1-1-1,-1 0 0,0 1 1,0 1-18,0-1 0,0 1 0,0-1 0,0 1 0,0 0 0,1-1 0,-1 1 1,1 0-1,-1 0 0,1 0 0,-1-1 0,1 1 0,0 4 0,0 0-4,0-1-1,0 1 1,0 0-1,1 0 1,0 0-1,1-1 1,-1 1-1,1 0 1,0-1 0,0 0-1,1 1 1,0-1-1,0 0 1,3 5-1,-3-7 5,0 0-1,1 0 0,-1-1 1,0 1-1,1-1 0,-1 0 1,1 0-1,0 0 0,-1-1 1,1 1-1,0-1 0,0 0 1,0 0-1,0 0 0,1 0 1,-1-1-1,0 0 0,0 0 1,0 0-1,0 0 0,5-1 1,-2-1-9,0 0 0,0 0 0,0-1 0,0 0 0,0 0 1,-1-1-1,0 1 0,1-1 0,-1-1 0,-1 1 0,1-1 1,8-9-1,-1 0-27,-1 0 0,0 0 1,18-31-1,-27 35 328,-17 22-248,-18 22-80,27-28 106,1 0 0,0 0 0,0 0-1,0 1 1,0-1 0,1 1 0,1 0 0,-5 14 0,6-19-57,1 1 1,-1-1-1,1 1 0,0-1 1,0 1-1,0-1 1,0 1-1,0-1 1,0 1-1,1-1 0,-1 1 1,1-1-1,0 0 1,0 1-1,0-1 1,0 0-1,0 0 0,0 1 1,0-1-1,1 0 1,-1 0-1,1 0 1,0-1-1,-1 1 0,1 0 1,0 0-1,0-1 1,0 0-1,4 3 1,1 0-508,0-1 0,0-1 1,1 1-1,-1-1 1,0 0-1,10 1 0,25-1-6412,-2-2-5411</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51.808"/>
    </inkml:context>
    <inkml:brush xml:id="br0">
      <inkml:brushProperty name="width" value="0.025" units="cm"/>
      <inkml:brushProperty name="height" value="0.025" units="cm"/>
    </inkml:brush>
  </inkml:definitions>
  <inkml:trace contextRef="#ctx0" brushRef="#br0">104 1 11531,'0'0'12625,"0"12"-10922,2 58-32,6 85 106,-6-131-2080,1 0 0,2 0 0,0-1 0,12 32 0,-22-58-5890,-14-12 2440,-22-32-1724,-1 0 6244,6-1 5219,35 48-5878,1-1 0,0 0 1,-1 1-1,1-1 0,0 1 0,0-1 0,0 1 0,0-1 1,-1 0-1,1 1 0,0-1 0,0 0 0,0 1 0,0-1 0,0 1 1,1-1-1,-1 0 0,0 1 0,0-1 0,0 1 0,0-1 1,1 0-1,-1 1 0,0-1 0,0 1 0,1-1 0,-1 1 1,1-1-1,-1 1 0,0-1 0,1 1 0,-1 0 0,1-1 0,-1 1 1,1-1-1,-1 1 0,1 0 0,-1-1 0,1 1 0,0 0 1,-1 0-1,1 0 0,-1-1 0,1 1 0,0 0 0,-1 0 1,1 0-1,-1 0 0,1 0 0,0 0 0,-1 0 0,2 0 0,42-2-276,-37 2 482,98 1-2185,-1 6-6994,-58-3 655</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52.198"/>
    </inkml:context>
    <inkml:brush xml:id="br0">
      <inkml:brushProperty name="width" value="0.025" units="cm"/>
      <inkml:brushProperty name="height" value="0.025" units="cm"/>
    </inkml:brush>
  </inkml:definitions>
  <inkml:trace contextRef="#ctx0" brushRef="#br0">196 29 12588,'0'0'4554,"-12"-3"-1357,1 0-2816,-1 0 0,1 1 0,-1 1 0,1 0 0,-1 0-1,-12 2 1,20-1-349,0 0 1,-1 1-1,1 0 0,0 0 0,0 0 0,0 1 0,0 0 1,0-1-1,1 1 0,-1 0 0,0 1 0,1-1 0,-1 1 1,1-1-1,0 1 0,0 0 0,0 0 0,0 1 0,1-1 1,-1 1-1,1-1 0,0 1 0,-3 6 0,4-8 23,0 0-1,0 0 1,0 0 0,1 0-1,-1 0 1,0 0-1,1 0 1,0 0-1,-1 0 1,1 0 0,0 0-1,0 0 1,0 0-1,0 0 1,1 0 0,-1 0-1,0 0 1,1 0-1,0 0 1,1 3 0,-1-3 20,0-1 0,0 1 0,1-1 0,-1 0-1,1 1 1,0-1 0,-1 0 0,1 0 0,0 0 0,-1 0 0,1-1 0,0 1 0,0 0 0,0-1 0,0 1 0,0-1 0,3 1 0,5-1 162,0 0-1,1 0 1,-1-1-1,0 0 1,0-1-1,0 0 1,12-4-1,-5 1-141,-1-2 0,-1 0 0,17-9-1,-28 14-81,0 0 0,0-1 0,-1 1-1,1-1 1,-1 1 0,0-1 0,0 0-1,0-1 1,0 1 0,0 0 0,-1-1-1,1 1 1,-1-1 0,0 0 0,0 0-1,0 0 1,1-7 0,-3 11-19,1-1 1,-1 0 0,0 0-1,0 0 1,-1 0-1,1 1 1,0-1-1,0 0 1,0 0-1,0 0 1,-1 1-1,1-1 1,0 0-1,-1 0 1,1 1 0,-1-1-1,1 0 1,-1 0-1,1 1 1,-1-1-1,1 1 1,-1-1-1,1 1 1,-1-1-1,0 1 1,0-1 0,-1 0-1,-28-7-28,-6 9-2366,10 4-4852,15-1-2522</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53.247"/>
    </inkml:context>
    <inkml:brush xml:id="br0">
      <inkml:brushProperty name="width" value="0.025" units="cm"/>
      <inkml:brushProperty name="height" value="0.025" units="cm"/>
    </inkml:brush>
  </inkml:definitions>
  <inkml:trace contextRef="#ctx0" brushRef="#br0">175 172 8776,'0'0'16597,"-11"-5"-16122,9 3-471,-1 0 0,0 0-1,1 0 1,-1 1 0,0 0-1,0-1 1,0 1 0,-1 0-1,1 0 1,0 1 0,0-1-1,0 1 1,-1-1 0,1 1-1,0 0 1,0 0 0,-1 1-1,1-1 1,0 1 0,0-1-1,-1 1 1,1 0 0,0 0-1,0 1 1,0-1 0,0 0-1,0 1 1,1 0 0,-1 0-1,0 0 1,1 0 0,-1 0-1,1 0 1,-3 4 0,-1 0-6,1 1 0,-1-1 0,1 1 0,0 1 0,1-1 0,0 1 0,0 0 1,0 0-1,1 0 0,0 0 0,1 1 0,0-1 0,0 1 0,1-1 0,0 1 0,0 16 1,2-24 5,-1 0 1,0 1 0,0-1-1,0 0 1,1 0 0,-1 0-1,0 0 1,1 0 0,-1 0-1,1 0 1,-1 0 0,1 0-1,0 0 1,-1 0 0,1 0-1,0-1 1,0 1 0,-1 0-1,1 0 1,0-1 0,0 1 0,0-1-1,0 1 1,0 0 0,0-1-1,0 0 1,0 1 0,0-1-1,0 0 1,0 1 0,0-1-1,0 0 1,1 0 0,-1 0-1,0 0 1,0 0 0,0 0-1,0 0 1,0 0 0,0-1-1,0 1 1,2-1 0,3 0 50,0-1 0,-1 1 0,1-1-1,-1 0 1,1-1 0,-1 1 0,6-5 0,7-6 38,-2-2 0,0 1 0,0-2 1,-1 0-1,-1-1 0,18-29 0,-22 32 98,-1-1 0,-1-1 0,-1 1 0,0-1 0,-1-1 0,-1 1-1,0-1 1,4-30 0,-11 26 49,-6 28-269,-8 31-144,9-10 153,1 0 0,2 0 0,0 1 0,2-1 1,1 1-1,4 32 0,-3-59 32,0-1 1,0 0 0,0 1-1,0-1 1,0 1-1,1-1 1,-1 0-1,0 1 1,1-1-1,0 0 1,-1 0-1,1 1 1,0-1-1,-1 0 1,1 0-1,0 0 1,0 0-1,0 0 1,0 0-1,0 0 1,0 0-1,0 0 1,0 0-1,0-1 1,1 1 0,0 0-1,1 0 36,-1-1 1,1 0-1,-1 0 0,1 0 0,-1 0 0,1 0 1,-1 0-1,1-1 0,-1 1 0,1-1 1,-1 0-1,0 0 0,4-1 0,4-3 72,-1 0-1,1-1 1,-1 0-1,0 0 0,11-12 1,33-52 37,-32 41-204,-16 23-91,-4 10-107,-6 14 217,-3 13 0,1 1 1,1 0-1,-2 49 1,8-79-61,0 0 1,0-1-1,0 1 1,1 0 0,-1-1-1,1 1 1,-1 0 0,1-1-1,-1 1 1,1-1 0,0 1-1,0-1 1,0 0 0,0 1-1,0-1 1,0 0-1,0 1 1,0-1 0,0 0-1,1 0 1,1 1 0,-2-2-36,0 1 0,-1-1 0,1 1 0,0-1 0,0 0 0,0 0 0,0 1 0,0-1 0,0 0 0,0 0 1,0 0-1,0 0 0,0 0 0,0 0 0,0 0 0,0-1 0,0 1 0,0 0 0,0 0 0,0-1 0,0 1 0,-1-1 0,1 1 0,0-1 1,0 1-1,0-1 0,-1 1 0,1-1 0,0 0 0,0 1 0,-1-1 0,1 0 0,-1 0 0,1 0 0,-1 1 0,2-3 0,5-14-6155</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53.575"/>
    </inkml:context>
    <inkml:brush xml:id="br0">
      <inkml:brushProperty name="width" value="0.025" units="cm"/>
      <inkml:brushProperty name="height" value="0.025" units="cm"/>
    </inkml:brush>
  </inkml:definitions>
  <inkml:trace contextRef="#ctx0" brushRef="#br0">34 1 17969,'0'0'7655,"-32"53"-7238,30-32-289,2-2-96,0-4-96,7-5-833,6-6-416,1 1-385,1-2-288,5 2-352,-1 0-929,7 2 256,2 0-480,1 0-2307</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53.949"/>
    </inkml:context>
    <inkml:brush xml:id="br0">
      <inkml:brushProperty name="width" value="0.025" units="cm"/>
      <inkml:brushProperty name="height" value="0.025" units="cm"/>
    </inkml:brush>
  </inkml:definitions>
  <inkml:trace contextRef="#ctx0" brushRef="#br0">169 1 4965,'0'0'21054,"-10"0"-19847,-3 0-1018,-57 1 468,65-1-696,-1 0 0,1 1 0,-1 0 0,1 0 0,-1 0-1,1 1 1,0 0 0,0 0 0,-1 0 0,-6 5 0,11-6 19,0 0 1,1-1-1,-1 1 0,0 0 1,0 0-1,1 0 0,-1 0 0,0 0 1,1 0-1,-1 0 0,1 0 1,0 0-1,-1 0 0,1 0 0,0 0 1,-1 0-1,1 0 0,0 0 1,0 1-1,0-1 0,0 0 0,0 0 1,0 0-1,1 0 0,-1 0 1,0 0-1,0 0 0,1 1 0,-1-1 1,1 0-1,-1 0 0,1 0 1,-1 0-1,1-1 0,0 1 0,-1 0 1,1 0-1,0 0 0,0 0 1,-1-1-1,1 1 0,0 0 1,0-1-1,0 1 0,2 0 0,4 4-13,-1-1 0,1 0 0,0 0 0,0 0 0,9 2 0,6 1-68,-12-4-97,0 0 1,0 0-1,0 1 0,0 1 1,10 6-1,-18-10 242,0 1 0,0-1 0,0 1 0,0 0 0,-1-1 0,1 1 1,0 0-1,-1 0 0,1 1 0,-1-1 0,0 0 0,0 0 0,0 0 0,0 1 1,0-1-1,0 1 0,-1-1 0,1 1 0,-1-1 0,1 1 0,-1-1 0,0 1 1,0-1-1,0 1 0,-1-1 0,0 5 0,0-4 88,0-1 0,0 0 1,0 0-1,0 0 0,0 0 0,0 0 0,0 0 0,-1-1 1,1 1-1,-1 0 0,0-1 0,1 1 0,-1-1 1,0 1-1,0-1 0,0 0 0,0 0 0,0 0 0,0 0 1,0 0-1,0 0 0,0-1 0,-3 1 0,-3 1 75,-1 0 0,1 0 0,-1-1 0,-16-1 0,24 0-290,0 0 0,-1 0 0,1 0 0,0 0 0,0-1 0,-1 1 1,1 0-1,0-1 0,0 1 0,0-1 0,0 1 0,-1-1 0,1 0 0,0 1 1,0-1-1,0 0 0,0 0 0,0 0 0,1 0 0,-1 0 0,0 0 1,0 0-1,1 0 0,-1 0 0,0 0 0,1 0 0,-1-1 0,1 1 0,0 0 1,-1 0-1,1 0 0,0-1 0,0 1 0,-1 0 0,1-1 0,0 1 1,0 0-1,1 0 0,-1-3 0,0 1-827,1 0 1,-1 0-1,1-1 1,0 1-1,0 0 1,0 0-1,0 0 1,1 0-1,-1 0 0,1 0 1,0 0-1,0 1 1,0-1-1,0 1 1,4-4-1,11-6-7770</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54.295"/>
    </inkml:context>
    <inkml:brush xml:id="br0">
      <inkml:brushProperty name="width" value="0.025" units="cm"/>
      <inkml:brushProperty name="height" value="0.025" units="cm"/>
    </inkml:brush>
  </inkml:definitions>
  <inkml:trace contextRef="#ctx0" brushRef="#br0">168 5 19538,'0'0'9177,"-9"-2"-8990,4 1-185,-1 0 1,1 1-1,-1 0 0,1 0 1,-1 0-1,1 1 0,-1-1 1,1 1-1,0 1 0,0-1 1,-1 1-1,1 0 0,0 0 0,0 0 1,0 1-1,1-1 0,-1 1 1,1 0-1,-1 1 0,1-1 1,0 1-1,-3 4 0,3-4 24,0 0-1,0 1 1,0-1-1,1 1 1,0 0-1,0 0 1,0 0-1,1 0 1,0 0-1,-1 1 0,2-1 1,-3 11-1,4-14-16,0 0-1,-1-1 1,1 1-1,0 0 1,1 0-1,-1 0 1,0 0-1,0 0 1,1 0-1,0 0 1,-1 0-1,1 0 1,0-1-1,0 1 1,-1 0-1,2 0 1,-1-1-1,0 1 1,0-1-1,0 1 1,1-1-1,-1 1 1,1-1-1,-1 0 1,1 0-1,-1 0 0,1 0 1,0 0-1,0 0 1,-1 0-1,1 0 1,0-1-1,0 1 1,0-1-1,0 1 1,0-1-1,0 0 1,3 0-1,6 2-680,1-2 0,-1 0 0,0 0-1,13-2 1,-15 1-256,0-1-1,0 0 1,0-1 0,0 0-1,0 0 1,0-1 0,0 0-1,-1 0 1,0-1 0,0 0-1,0 0 1,-1-1 0,0 0-1,0-1 1,7-7 0,-4-1-3877</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55.125"/>
    </inkml:context>
    <inkml:brush xml:id="br0">
      <inkml:brushProperty name="width" value="0.025" units="cm"/>
      <inkml:brushProperty name="height" value="0.025" units="cm"/>
    </inkml:brush>
  </inkml:definitions>
  <inkml:trace contextRef="#ctx0" brushRef="#br0">172 184 12684,'0'0'10645,"-3"-8"-8707,2 6-1882,0-1 1,0 1-1,0 0 1,0 0-1,-1 0 1,1 0-1,0 0 0,-1 0 1,1 0-1,-1 0 1,0 1-1,0-1 1,0 0-1,0 1 1,0 0-1,0-1 1,0 1-1,0 0 1,0 0-1,0 0 1,-1 0-1,1 1 1,0-1-1,-1 1 1,1-1-1,-1 1 1,1 0-1,-1 0 1,1 0-1,0 0 1,-1 0-1,1 1 1,-1-1-1,1 1 1,0-1-1,-1 1 1,1 0-1,0 0 1,0 0-1,0 0 1,0 1-1,-3 1 1,-2 2-51,0-1 0,0 1 0,1 1 0,-1-1 0,1 1 0,1 0 0,-1 1 0,-4 8 0,7-11 9,1 0 0,-1 0 0,1 0 1,0 1-1,1-1 0,-1 1 1,1-1-1,0 1 0,0-1 1,0 1-1,1 0 0,0 0 1,-1-1-1,2 1 0,0 9 0,0-13-6,0 1 0,-1-1-1,1 0 1,0 0 0,0 0-1,0 0 1,0 0 0,0 0-1,0 0 1,0 0 0,0 0-1,1 0 1,-1 0 0,0-1-1,0 1 1,1-1 0,-1 1-1,1-1 1,-1 1 0,0-1-1,1 0 1,-1 0 0,1 1-1,-1-1 1,0 0 0,1 0-1,-1 0 1,1-1 0,1 1-1,2 0 26,0-1 1,0 1-1,0-1 0,0 0 1,0-1-1,0 1 0,6-3 0,-4 0-16,-1-1-1,0 1 1,0-1-1,0 0 0,-1 0 1,1-1-1,-1 1 1,0-1-1,-1 0 1,0-1-1,0 1 0,0-1 1,0 0-1,-1 0 1,0 0-1,-1 0 0,0 0 1,2-13-1,-3 20-17,-1-1-1,0 1 1,0 0-1,0 0 1,0-1-1,0 1 1,0 0 0,0-1-1,0 1 1,0 0-1,0 0 1,0-1-1,0 1 1,0 0-1,0-1 1,-1 1-1,1 0 1,0 0-1,0-1 1,0 1-1,0 0 1,0 0-1,-1-1 1,1 1-1,0 0 1,0 0 0,0 0-1,-1-1 1,1 1-1,0 0 1,0 0-1,-1 0 1,1 0-1,0-1 1,0 1-1,-1 0 1,1 0-1,0 0 1,-1 0-1,1 0 1,-13 7-63,-9 18-36,20-22 107,0 0 0,1 0 0,-1 1 0,1-1 1,0 0-1,0 1 0,0-1 0,0 1 0,1-1 0,0 1 1,-1-1-1,1 1 0,0-1 0,1 1 0,-1-1 0,0 1 0,2 4 1,0-6-2,-1 0 0,0 0-1,0 0 1,1 0 0,-1-1 0,1 1 0,-1-1 0,1 1 0,0-1 0,0 0 0,0 1 0,0-1 0,0 0 0,0 0 0,0 0 0,0-1 0,0 1 0,0 0 0,0-1 0,0 1 0,1-1 0,-1 0 0,0 0 0,0 0 0,1 0 0,-1 0-1,3-1 1,2 0-2,-1 0-1,1-1 0,-1 0 1,0 0-1,0 0 0,0-1 0,0 1 1,-1-2-1,1 1 0,-1 0 1,1-1-1,-1 0 0,5-6 1,37-23-359,-44 84 413,-3-40-98,-1-9 124,1 1-1,0 0 1,0-1 0,0 1-1,0 0 1,1-1-1,-1 1 1,1 0-1,-1-1 1,1 1-1,2 3 1,-2-5-44,1 0 1,-1 0-1,0 0 0,1 0 1,-1-1-1,1 1 0,0 0 1,-1-1-1,1 0 0,0 1 1,-1-1-1,1 0 0,0 0 1,-1 0-1,1 0 0,0 0 1,-1 0-1,1 0 0,0-1 1,-1 1-1,1 0 0,1-2 1,12 0 138,-12 1-272,-1 0 0,2 1-1,-1-1 1,0 1 0,0 0-1,0-1 1,0 2-1,0-1 1,0 0 0,4 1-1,-6 0 56,1 0 1,-1 0-1,0 1 0,1-1 0,-1 0 1,0 0-1,0 1 0,0-1 0,0 1 1,0-1-1,0 1 0,0-1 0,-1 1 1,1 0-1,0-1 0,-1 1 0,1 0 1,-1 0-1,0-1 0,0 1 0,1 3 1,-1-3-69,0 1 0,0 0 1,1 0-1,0-1 1,-1 1-1,1 0 1,0-1-1,0 1 1,1-1-1,-1 1 0,0-1 1,1 0-1,-1 0 1,5 5-1,-6-7 34,1 0-1,-1 0 0,1 1 0,0-1 1,-1 0-1,1 0 0,0 0 0,-1 1 1,1-1-1,0 0 0,-1 0 1,1 0-1,0 0 0,-1 0 0,1 0 1,0-1-1,-1 1 0,1 0 1,0 0-1,-1 0 0,1-1 0,0 1 1,0-1-1,21-19-1315,10-25-2629,50-94 0,-64 101 4864,19-56-1,-26 52 4047,-10 36-1480,-7 27-2940,0 7-506,0-1 0,2 1 0,1 0 0,1 48 0,2-67 22,0-1 0,0 1-1,1 0 1,1 0 0,-1-1 0,1 1 0,1-1 0,0 1 0,0-1-1,1 0 1,-1 0 0,2-1 0,-1 1 0,1-1 0,0 0 0,1 0-1,0 0 1,0-1 0,7 6 0,8-2-1582,-10-10-2062,-7-9-4665,-4-6-3436</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55.465"/>
    </inkml:context>
    <inkml:brush xml:id="br0">
      <inkml:brushProperty name="width" value="0.025" units="cm"/>
      <inkml:brushProperty name="height" value="0.025" units="cm"/>
    </inkml:brush>
  </inkml:definitions>
  <inkml:trace contextRef="#ctx0" brushRef="#br0">87 55 11659,'0'0'4292,"-52"-31"-865,36 19-1345,3 5-128,8 3 2626,12 4-4099,9 0-321,8 4 32,4 1-64,7-3-96,-1-2-480,5 0-2307,-1-9-4804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6:28:04.947"/>
    </inkml:context>
    <inkml:brush xml:id="br0">
      <inkml:brushProperty name="width" value="0.025" units="cm"/>
      <inkml:brushProperty name="height" value="0.025" units="cm"/>
    </inkml:brush>
  </inkml:definitions>
  <inkml:trace contextRef="#ctx0" brushRef="#br0">117 0 24567,'0'0'-3011,"-52"53"2691,17-39-160,5-9-1,30-3-352,17-2-1569,13-8-1602,-1-18-256</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27.632"/>
    </inkml:context>
    <inkml:brush xml:id="br0">
      <inkml:brushProperty name="width" value="0.025" units="cm"/>
      <inkml:brushProperty name="height" value="0.025" units="cm"/>
    </inkml:brush>
  </inkml:definitions>
  <inkml:trace contextRef="#ctx0" brushRef="#br0">1 57 9833,'82'-4'12887,"61"-15"-8643,64-6-4201,137 16-64,-425 13-3,-100 18 0,44-4 23,-75 7-159,411-52-552,-65 18-5857,-76 8-755</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56.680"/>
    </inkml:context>
    <inkml:brush xml:id="br0">
      <inkml:brushProperty name="width" value="0.025" units="cm"/>
      <inkml:brushProperty name="height" value="0.025" units="cm"/>
    </inkml:brush>
  </inkml:definitions>
  <inkml:trace contextRef="#ctx0" brushRef="#br0">41 275 10954,'0'0'2125,"-6"10"-38,-2 1-1422,4-7-410,1 0 1,0 1-1,1-1 1,-1 0-1,1 1 1,0 0-1,0-1 0,0 1 1,-1 7-1,3-12-189,0 0 0,0 0-1,0-1 1,1 1-1,-1 0 1,0 0 0,0 0-1,1 0 1,-1 0-1,0-1 1,0 1 0,1 0-1,-1 0 1,0 0-1,1 0 1,-1 0 0,0 0-1,1 0 1,-1 0-1,0 0 1,0 0-1,1 0 1,-1 0 0,0 0-1,1 0 1,-1 0-1,0 0 1,0 1 0,1-1-1,-1 0 1,0 0-1,0 0 1,1 0 0,-1 1-1,0-1 1,0 0-1,0 0 1,1 0 0,-1 1-1,0-1 1,0 0-1,0 0 1,1 1 0,-1-1-1,0 0 1,0 0-1,0 1 1,0-1 0,0 0-1,0 0 1,0 1-1,0-1 1,0 0 0,0 1-1,0-1 1,0 0-1,0 0 1,0 1 0,0-1-1,0 0 1,0 1-1,0-1 1,0 0 0,0 0-1,-1 1 1,22-17 1626,65-79 1213,-35 31-2342,68-117 0,-121 204-570,-11 24-56,3-19-457,2 1-1,0 0 1,2 1-1,1-1 1,-1 46-1,6-74 440,0 0 0,0-1 0,0 1 0,0 0-1,0-1 1,0 1 0,0 0 0,0 0 0,1-1 0,-1 1-1,0 0 1,0-1 0,0 1 0,1 0 0,-1-1 0,1 1 0,-1-1-1,0 1 1,1 0 0,-1-1 0,1 1 0,-1-1 0,1 1-1,-1-1 1,1 0 0,-1 1 0,1-1 0,0 1 0,-1-1-1,2 0 1,22-3-2661,-18 0 1590,0 0 1,0 0-1,0 0 1,0-1-1,-1 0 1,6-5-1,16-18-5457</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57.008"/>
    </inkml:context>
    <inkml:brush xml:id="br0">
      <inkml:brushProperty name="width" value="0.025" units="cm"/>
      <inkml:brushProperty name="height" value="0.025" units="cm"/>
    </inkml:brush>
  </inkml:definitions>
  <inkml:trace contextRef="#ctx0" brushRef="#br0">105 1 4965,'0'0'15689,"-8"7"-14829,-4 5-715,1 0 1,0 1 0,1 0 0,-11 21 0,16-27-106,1 1 1,0 0 0,1 0-1,-1 1 1,2-1 0,-1 1-1,1-1 1,1 1 0,-1 0-1,1 0 1,1 13 0,0-21-36,0 1 1,0-1 0,1 1-1,-1-1 1,0 1 0,1-1-1,-1 1 1,1-1-1,-1 0 1,1 1 0,0-1-1,0 0 1,-1 0 0,1 0-1,0 1 1,0-1-1,0 0 1,0 0 0,0 0-1,1 0 1,-1-1 0,0 1-1,0 0 1,2 1-1,1-1 21,-1 0-1,1 0 0,-1-1 1,1 1-1,0-1 0,-1 1 0,1-1 1,-1 0-1,8-1 0,-2-1 132,0 1 0,1-2 0,-1 1 0,0-1 0,-1-1 0,1 1 0,10-7 0,-12 5 64,0-1-1,0 0 1,0 0-1,-1-1 0,1 1 1,-2-1-1,1-1 1,5-9-1,-8 13-94,-1-1 0,1 1 0,-1-1 0,-1 0 0,1 1 0,-1-1 0,1 0 1,-1 0-1,-1 0 0,1 0 0,-1 0 0,0 0 0,0 0 0,0 0 0,-1 0 0,-1-9 0,0 11-90,0 0 0,0 0 0,0 0 0,0 1 0,-1-1 0,1 1 0,-1-1 0,1 1 0,-1 0 0,0 0 0,0 0 0,0 0 0,0 1 0,0-1 0,0 1-1,-1 0 1,1-1 0,0 2 0,-7-2 0,2 0-218,1 0 0,0 1 1,-1 1-1,1-1 0,-1 1 0,1 0 0,-1 0 0,-10 3 0,17-3 55,1 0 0,-1 1 0,1-1 0,0 0 0,-1 0 1,1 1-1,-1-1 0,1 0 0,-1 1 0,1-1 0,0 0 0,-1 1 0,1-1 1,0 1-1,-1-1 0,1 0 0,0 1 0,-1-1 0,1 1 0,0-1 1,0 1-1,0-1 0,0 1 0,-1-1 0,1 1 0,0-1 0,0 1 0,0-1 1,0 1-1,0-1 0,0 1 0,0 0 0,0-1 0,1 1 0,-1-1 1,0 1-1,0-1 0,0 1 0,13 16-8335,5-9 16</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57.463"/>
    </inkml:context>
    <inkml:brush xml:id="br0">
      <inkml:brushProperty name="width" value="0.025" units="cm"/>
      <inkml:brushProperty name="height" value="0.025" units="cm"/>
    </inkml:brush>
  </inkml:definitions>
  <inkml:trace contextRef="#ctx0" brushRef="#br0">84 1 8968,'0'0'18183,"-4"11"-17596,-71 180 967,75-190-1512,-1 0 0,1 0 0,-1 0 0,1 0 0,-1 0 0,1 0 0,0 0 0,-1 0 0,1 0 0,0 0 1,0 0-1,0 0 0,0 0 0,0 0 0,0 0 0,0 0 0,0 0 0,0 0 0,0 0 0,1 0 0,-1 0 0,0 0 0,1 0 1,-1 0-1,1 0 0,-1 0 0,1 0 0,-1 0 0,2 1 0,0-1-9,0 0 1,0 0-1,0-1 1,0 1-1,0-1 0,0 1 1,0-1-1,0 0 1,0 0-1,0 0 0,0 0 1,0 0-1,0 0 1,3-1-1,14-3-70,0 0-1,29-12 1,-38 12-2,1 0-710,37-14-1112,-27 4-2498,-10-5-5066,-10 7 937</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57.837"/>
    </inkml:context>
    <inkml:brush xml:id="br0">
      <inkml:brushProperty name="width" value="0.025" units="cm"/>
      <inkml:brushProperty name="height" value="0.025" units="cm"/>
    </inkml:brush>
  </inkml:definitions>
  <inkml:trace contextRef="#ctx0" brushRef="#br0">51 1 11147,'0'0'12908,"-49"71"-12140,47-44-415,2 3-257,0-4 0,0-2-96,13-5-352,7-6-1410,-2-6-961,5-6-1441,4-1-1633</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58.179"/>
    </inkml:context>
    <inkml:brush xml:id="br0">
      <inkml:brushProperty name="width" value="0.025" units="cm"/>
      <inkml:brushProperty name="height" value="0.025" units="cm"/>
    </inkml:brush>
  </inkml:definitions>
  <inkml:trace contextRef="#ctx0" brushRef="#br0">117 59 14510,'0'0'4276,"0"-9"-897,1 5-3102,-5-27 1804,4 31-2035,-1-1 1,1 0-1,-1 0 1,1 1-1,-1-1 1,1 0-1,-1 1 1,1-1 0,-1 0-1,0 1 1,1-1-1,-1 1 1,0-1-1,1 1 1,-1-1-1,0 1 1,0 0-1,0-1 1,1 1-1,-1 0 1,0 0-1,0 0 1,0-1-1,0 1 1,0 0-1,0 0 1,1 0 0,-1 0-1,0 0 1,0 1-1,0-1 1,0 0-1,0 0 1,1 1-1,-1-1 1,0 0-1,0 1 1,1-1-1,-1 1 1,-1 0-1,-3 1-7,0 2 0,1-1 0,-1 0 0,1 1 0,-1 0 0,1 0 0,0 0 0,1 0 0,-1 1 0,1-1 0,0 1 0,0 0 0,0 0 0,0 0 0,-2 11-1,0-4 194,2 0-1,-1 0 0,2 1 1,0 0-1,0-1 0,0 15 0,2-24-203,0 0-1,1 0 0,-1 0 1,0 0-1,1 0 0,0 0 0,-1 0 1,1 0-1,0 0 0,1 0 0,-1-1 1,0 1-1,1 0 0,0-1 0,-1 1 1,1-1-1,0 0 0,0 1 1,1-1-1,-1 0 0,0 0 0,1-1 1,-1 1-1,1 0 0,0-1 0,-1 1 1,1-1-1,0 0 0,0 0 0,0 0 1,0 0-1,0-1 0,5 1 1,-3 0 25,0-1 1,0 0-1,0 0 0,0 0 1,0-1-1,1 0 1,-1 0-1,0 0 1,0 0-1,0-1 1,-1 0-1,1 0 1,0 0-1,-1-1 1,1 1-1,-1-1 1,0 0-1,0 0 1,6-7-1,-6 6-21,0-1-1,-1 0 1,1 0-1,-1 0 1,0 0 0,0 0-1,-1-1 1,1 1-1,-1-1 1,-1 0-1,1 0 1,-1 0 0,0 1-1,0-1 1,-1 0-1,0 0 1,0 0 0,0 0-1,-1 0 1,1 0-1,-1 0 1,-1 0-1,-2-7 1,2 8-423,0 0-1,-1-1 1,0 1 0,0 1 0,0-1-1,-6-6 1,4 6-630,1 0 0,-1 1 0,0 0 0,0 0 0,-1 1-1,-6-4 1,-3-2-6105</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0:01.422"/>
    </inkml:context>
    <inkml:brush xml:id="br0">
      <inkml:brushProperty name="width" value="0.025" units="cm"/>
      <inkml:brushProperty name="height" value="0.025" units="cm"/>
    </inkml:brush>
  </inkml:definitions>
  <inkml:trace contextRef="#ctx0" brushRef="#br0">95 1 14798,'0'0'2813,"0"15"604,-1 22-1454,-9 46 1,3-37-622,40-51-141,-26 4-1203,0-1 1,0 2-1,0-1 0,0 1 1,0 0-1,0 0 0,-1 1 1,1 0-1,0 0 0,0 0 0,0 1 1,-1 0-1,1 1 0,8 4 1,-11-5 26,-1 1 1,1-1 0,0 1 0,-1 0-1,0 0 1,0 1 0,0-1 0,0 0-1,0 1 1,-1 0 0,0 0 0,1 0-1,-1 0 1,-1 0 0,1 0 0,-1 0-1,1 1 1,-1-1 0,0 1 0,-1-1-1,1 0 1,-1 1 0,0 5 0,0-9 13,-1 0 1,1 1-1,-1-1 1,1 0-1,-1 1 1,1-1-1,-1 0 1,0 1-1,0-1 1,1 0-1,-1 0 1,0 0-1,0 0 1,0 0-1,0 0 1,-1 0-1,1 0 1,0-1-1,0 1 1,0 0-1,-1 0 1,1-1-1,0 1 1,-1-1-1,1 0 1,0 1-1,-1-1 1,1 0-1,-1 0 1,-1 0-1,-51 4 918,47-4-902,-19 1 103,-56-2 383,77 1-522,1-1 0,0 1-1,-1-1 1,1 0 0,0-1 0,0 1-1,0-1 1,0 1 0,0-1-1,0 0 1,0-1 0,1 1 0,-1-1-1,1 1 1,-4-5 0,7 7-43,0-1 1,-1 1 0,1 0 0,0-1-1,0 1 1,-1-1 0,1 1-1,0-1 1,0 1 0,0-1 0,0 1-1,-1-1 1,1 1 0,0-1-1,0 1 1,0-1 0,0 0 0,0 1-1,1-1 1,-1 1 0,0-1-1,0 1 1,0-1 0,0 1 0,0-1-1,1 1 1,-1 0 0,0-1-1,0 1 1,1-1 0,-1 1 0,0-1-1,1 1 1,-1 0 0,1-1-1,-1 1 1,0 0 0,1-1 0,-1 1-1,1 0 1,-1 0 0,1-1-1,-1 1 1,1 0 0,-1 0 0,1 0-1,-1 0 1,1 0 0,-1-1 0,1 1-1,-1 0 1,1 0 0,-1 0-1,2 1 1,39-7-2420,-30 5 1618,78-17-9611,-63 10 4473</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0:02"/>
    </inkml:context>
    <inkml:brush xml:id="br0">
      <inkml:brushProperty name="width" value="0.025" units="cm"/>
      <inkml:brushProperty name="height" value="0.025" units="cm"/>
    </inkml:brush>
  </inkml:definitions>
  <inkml:trace contextRef="#ctx0" brushRef="#br0">15 1 16656,'0'0'12235,"-3"10"-11946,2-4-263,-2 1 43,1 1 1,0 0-1,1 0 0,-1 0 1,1 13-1,1-19-52,0 0 0,0 0-1,0 0 1,1 0 0,-1 0-1,1 0 1,-1 0 0,1 0-1,0 0 1,-1 0 0,1 0-1,0 0 1,0-1 0,0 1-1,1 0 1,-1-1 0,0 1-1,1-1 1,-1 1 0,1-1-1,-1 0 1,1 1 0,0-1-1,-1 0 1,1 0 0,0 0 0,0 0-1,0-1 1,0 1 0,0-1-1,0 1 1,2 0 0,1 0 9,-1-1 1,1 1-1,0-1 1,-1 1 0,1-2-1,-1 1 1,1 0 0,0-1-1,-1 0 1,1 0 0,-1 0-1,1 0 1,-1-1 0,8-4-1,-2-1 12,-1 0 0,1 0-1,-1-1 1,11-13-1,21-19 43,-45 44-103,1 1 0,0 0 0,0 0 0,0 0 0,1 0 0,-3 10 0,-4 5 2,-4 6 38,7-16 16,1 0 1,0 0 0,0 1 0,1 0 0,1-1-1,0 2 1,0-1 0,-2 17 0,6-28-27,-1 1 0,0-1 1,0 0-1,1 0 1,-1 1-1,0-1 1,0 0-1,1 0 0,-1 1 1,0-1-1,1 0 1,-1 0-1,0 0 1,1 1-1,-1-1 0,0 0 1,1 0-1,-1 0 1,0 0-1,1 0 1,-1 0-1,0 0 0,1 0 1,-1 0-1,1 0 1,-1 0-1,0 0 1,1 0-1,-1 0 0,0 0 1,1 0-1,-1 0 1,0-1-1,1 1 0,-1 0 1,0 0-1,1 0 1,-1-1-1,0 1 1,1 0-1,-1 0 0,0-1 1,0 1-1,1-1 1,16-9 63,-14 7-76,-1 1-25,1-1 1,-1 1-1,1-1 0,0 1 0,-1 0 1,1 0-1,0 0 0,0 1 0,0-1 1,0 1-1,1-1 0,-1 1 0,4-1 1,-6 7 9,-1-1 1,1 0-1,-1 1 1,0-1 0,-1 1-1,1-1 1,-1 0-1,0 1 1,0-1-1,-2 6 1,0 3 49,-2 0-1,1-1 1,-2 1 0,0-1-1,0 0 1,-1 0 0,0 0-1,-15 16 1,21-26 190,2-12-16306</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0:03"/>
    </inkml:context>
    <inkml:brush xml:id="br0">
      <inkml:brushProperty name="width" value="0.025" units="cm"/>
      <inkml:brushProperty name="height" value="0.025" units="cm"/>
    </inkml:brush>
  </inkml:definitions>
  <inkml:trace contextRef="#ctx0" brushRef="#br0">4 50 14157,'0'-1'256,"-1"0"1,1 0-1,0 0 0,-1 0 0,1 0 0,0 0 0,-1 0 0,1 0 0,0 0 0,0 0 0,0-1 0,0 1 0,0 0 0,0 0 0,0 0 0,0 0 1,1 0-1,-1 0 0,0 0 0,1 0 0,-1 0 0,1 0 0,-1 0 0,1 0 0,-1 0 0,1 0 0,0 0 0,-1 0 0,2 0 0,1-1-21,0 0 0,-1 0-1,1 1 1,0-1 0,0 1-1,0 0 1,0 0-1,0 0 1,1 0 0,3 0-1,4-1 70,-1 1 0,1 1 0,0 0 0,-1 0 0,1 1 0,10 2 0,-19-3-271,-1 0 1,0 1-1,1-1 0,-1 1 1,1-1-1,-1 1 1,0 0-1,0-1 0,1 1 1,-1 0-1,0 0 0,0 0 1,0 0-1,0 0 1,0 0-1,0 0 0,0 0 1,0 0-1,0 1 1,-1-1-1,1 0 0,0 0 1,-1 1-1,1-1 1,-1 1-1,0-1 0,1 0 1,-1 1-1,0-1 1,0 1-1,0-1 0,0 1 1,0-1-1,0 1 1,0-1-1,0 0 0,-1 1 1,1-1-1,0 1 1,-1-1-1,1 0 0,-1 1 1,-1 0-1,0 4 56,-1 0 0,0 0 0,0-1-1,-1 1 1,1-1 0,-1 0 0,0 0 0,-6 5 0,3-4-20,1-1 1,-1 0 0,0 0 0,0 0 0,0-1 0,-1 0 0,1 0 0,-1-1 0,0 0-1,-10 2 1,26-3-99,0-1 0,0 2-1,-1-1 1,1 1-1,11 6 1,4 1-115,-15-7 50,43 20-729,-49-22 797,0 0 1,0 0-1,-1 1 0,1-1 0,0 0 0,-1 1 1,1 0-1,-1-1 0,1 1 0,-1 0 1,0 0-1,1-1 0,-1 1 0,0 0 0,0 0 1,-1 0-1,1 1 0,0-1 0,-1 0 1,1 0-1,-1 4 0,0-5 71,-1 1 0,1-1 0,-1 1 0,0-1 0,1 1 0,-1-1 0,0 0 1,0 1-1,0-1 0,0 0 0,0 1 0,0-1 0,-1 0 0,1 0 0,0 0 0,0 0 0,-1 0 0,1-1 0,-1 1 0,1 0 1,-1-1-1,1 1 0,-1-1 0,-2 1 0,-45 12 1455,43-12-1250,-19 2 330,1 0 1,-32-1-1,55-2-927,3-2-245,-1 0 1,1 1 0,0-1 0,0 0-1,-1 1 1,1-1 0,0 1-1,0 0 1,0 0 0,0 0 0,0 0-1,1 0 1,1-1 0,5-2-2331,13-11-4766</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0:03.362"/>
    </inkml:context>
    <inkml:brush xml:id="br0">
      <inkml:brushProperty name="width" value="0.025" units="cm"/>
      <inkml:brushProperty name="height" value="0.025" units="cm"/>
    </inkml:brush>
  </inkml:definitions>
  <inkml:trace contextRef="#ctx0" brushRef="#br0">136 0 16752,'0'0'10143,"-4"9"-9807,-26 43 381,-60 80-1,78-116-681,34-47-10343,-11 4 2231</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0:03.690"/>
    </inkml:context>
    <inkml:brush xml:id="br0">
      <inkml:brushProperty name="width" value="0.025" units="cm"/>
      <inkml:brushProperty name="height" value="0.025" units="cm"/>
    </inkml:brush>
  </inkml:definitions>
  <inkml:trace contextRef="#ctx0" brushRef="#br0">152 3 14286,'0'0'3987,"-10"-1"-736,5 0-3049,0 1 0,-1-1 0,1 1 0,0 0-1,-1 0 1,1 1 0,-1-1 0,1 1-1,0 1 1,0-1 0,-1 1 0,1 0 0,0 0-1,0 0 1,1 0 0,-1 1 0,0 0 0,1 0-1,0 1 1,-1-1 0,1 1 0,1 0 0,-1 0-1,-5 8 1,7-10-144,0 0 0,0 1 0,1-1 0,0 1 0,-1-1 0,1 1 0,0-1 0,0 1 0,0 0 0,1 0 0,-1-1 1,1 1-1,-1 0 0,1 0 0,0 0 0,0 0 0,0-1 0,1 1 0,-1 0 0,1 0 0,1 4 0,-1-5-25,1 0-1,0 0 1,1 0 0,-1 0-1,0-1 1,0 1 0,1-1 0,-1 1-1,1-1 1,-1 0 0,1 0-1,-1 0 1,1 0 0,0-1 0,-1 1-1,1-1 1,0 1 0,0-1 0,0 0-1,-1 0 1,5-1 0,1 0-15,-1 1 1,1-2-1,-1 1 1,0-1-1,0 0 1,0 0-1,0-1 1,0 0-1,0 0 1,-1-1 0,11-7-1,-12 8-16,-1-1 0,1 1-1,-1-1 1,0 0 0,1-1 0,-2 1 0,1-1-1,-1 0 1,1 0 0,-1 0 0,0 0-1,-1 0 1,0-1 0,0 1 0,2-8 0,-4 13-2,1-1 0,-1 0 1,0 0-1,0 1 1,0-1-1,0 0 1,0 1-1,0-1 1,0 0-1,0 0 0,0 1 1,0-1-1,0 0 1,0 1-1,0-1 1,-1 0-1,1 1 0,0-1 1,0 0-1,-1 1 1,1-1-1,-1 0 1,1 1-1,0-1 1,-1 1-1,1-1 0,-1 1 1,0-1-1,1 1 1,-1-1-1,0 0 1,-1 1-4,0-1 1,0 1 0,1 0 0,-1 0 0,0 0 0,0 0 0,0 0-1,0 0 1,1 0 0,-1 0 0,0 1 0,-2 0 0,-2 1-21,0 0 1,0 0-1,0 1 1,1 0 0,-1 0-1,-9 7 1,9-3-154,-1 0 1,1 0-1,1 1 1,-1 0-1,2 0 1,-1 0-1,1 1 1,0-1-1,1 1 1,-1 0-1,2 0 1,0 0-1,0 1 1,0-1-1,0 14 1,3-22-49,-1 0 0,1 1 0,-1-1 0,0 0 0,1 0 0,0 0 0,-1 0 0,1 1 0,0-1 0,0 0 0,-1 0 0,1 0 0,0-1 0,0 1 0,0 0 0,0 0 0,0 0 0,1-1 1,-1 1-1,0 0 0,0-1 0,0 1 0,0-1 0,1 0 0,-1 1 0,0-1 0,1 0 0,-1 0 0,0 0 0,0 0 0,2 0 0,-2 1-94,20 2-5831</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28.384"/>
    </inkml:context>
    <inkml:brush xml:id="br0">
      <inkml:brushProperty name="width" value="0.025" units="cm"/>
      <inkml:brushProperty name="height" value="0.025" units="cm"/>
    </inkml:brush>
  </inkml:definitions>
  <inkml:trace contextRef="#ctx0" brushRef="#br0">78 0 16432,'0'0'2754,"-3"9"-1900,-48 229 5076,41-172-4747,-4 118 0,15-183-1170,-1-1 0,0 1-1,0-1 1,0 1 0,0-1-1,1 0 1,-1 1 0,0-1-1,1 1 1,-1-1 0,0 0-1,1 1 1,-1-1 0,0 0-1,1 1 1,-1-1 0,0 0 0,1 0-1,-1 0 1,1 1 0,-1-1-1,1 0 1,-1 0 0,0 0-1,1 0 1,-1 0 0,1 0-1,-1 0 1,1 0 0,-1 0-1,1 0 1,-1 0 0,1 0 0,-1 0-1,1 0 1,-1 0 0,0 0-1,1 0 1,-1-1 0,1 1-1,-1 0 1,1 0 0,-1-1-1,0 1 1,1 0 0,-1 0-1,0-1 1,1 1 0,23-14 497,-4-3-512,0-1 1,-1-1-1,-1-1 1,16-24-1,-4 7-172,-30 36 167,1 0 0,0-1-1,0 1 1,0 0 0,0 0-1,0 0 1,0 0-1,1 0 1,-1 0 0,0 1-1,0-1 1,1 0 0,-1 1-1,3-2 1,-3 2 0,-1 0-1,1 0 1,-1 0 0,0 1 0,1-1 0,-1 0-1,1 0 1,-1 0 0,1 1 0,-1-1 0,0 0-1,1 0 1,-1 1 0,0-1 0,1 0 0,-1 1-1,0-1 1,0 1 0,1-1 0,-1 0-1,0 1 1,0-1 0,1 1 0,-1-1 0,0 0-1,0 1 1,0-1 0,0 1 0,0-1 0,0 1-1,2 51-259,-3-36 393,1-6-106,-1-1 0,-1 1 0,1 0 0,-5 10 0,1 5 153,4-24-228,1 0 1,0-1 0,0 1 0,-1 0 0,1 0 0,0 0 0,0 0 0,0 0 0,0 0 0,0 0 0,0 0 0,0-1 0,1 1 0,-1 0 0,0 0 0,0 0 0,1 0 0,-1 0 0,0-1 0,1 1 0,-1 0 0,1 0 0,1 1 0,-2-2-211,1 0 0,0 0-1,-1 0 1,1 0 0,0 0 0,-1 0-1,1 0 1,0 0 0,0 0 0,-1 0 0,1 0-1,0-1 1,-1 1 0,1 0 0,0 0-1,-1-1 1,1 1 0,-1 0 0,1-1 0,0 1-1,-1-1 1,1 1 0,-1-1 0,1 1-1,-1-1 1,1 1 0,-1-1 0,0 0 0,1 1-1,-1-2 1,11-12-7032</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0:04.081"/>
    </inkml:context>
    <inkml:brush xml:id="br0">
      <inkml:brushProperty name="width" value="0.025" units="cm"/>
      <inkml:brushProperty name="height" value="0.025" units="cm"/>
    </inkml:brush>
  </inkml:definitions>
  <inkml:trace contextRef="#ctx0" brushRef="#br0">12 18 11211,'0'0'8979,"1"9"-6892,-1-2-1846,9 36 1918,-9-41-2061,1 0 1,0-1-1,0 1 0,0 0 1,0-1-1,0 1 0,0-1 1,0 1-1,1-1 0,-1 0 1,1 0-1,-1 0 0,1 1 1,-1-1-1,1-1 1,-1 1-1,1 0 0,0 0 1,0 0-1,-1-1 0,1 1 1,0-1-1,0 0 0,0 1 1,-1-1-1,3 0 1,0 0 12,0 1 0,1-1 1,-1-1-1,0 1 1,0 0-1,0-1 1,0 0-1,0 0 1,0 0-1,0 0 1,0-1-1,0 0 1,-1 1-1,1-1 1,-1-1-1,1 1 1,-1 0-1,0-1 1,0 0-1,0 0 1,0 0-1,0 0 1,0 0-1,-1 0 0,0-1 1,0 1-1,0-1 1,0 0-1,0 0 1,-1 1-1,1-1 1,-1 0-1,1-8 1,-2 11-88,0 1 0,0-1 1,0 0-1,0 1 0,0-1 0,0 0 1,0 1-1,-1-1 0,1 0 0,0 1 1,0-1-1,0 0 0,-1 1 0,1-1 1,0 1-1,-1-1 0,1 1 0,-1-1 1,1 1-1,-1-1 0,1 1 0,-1-1 1,1 1-1,-1-1 0,1 1 1,-1 0-1,1-1 0,-1 1 0,0 0 1,0-1-1,-30-4 182,-29 11-331,55-4-63,1-1 1,-1 1-1,1 0 1,0 0-1,0 1 1,0-1-1,0 1 1,0 0-1,-4 3 1,-8 10-9226,12-12 5534</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0:35.608"/>
    </inkml:context>
    <inkml:brush xml:id="br0">
      <inkml:brushProperty name="width" value="0.025" units="cm"/>
      <inkml:brushProperty name="height" value="0.025" units="cm"/>
    </inkml:brush>
  </inkml:definitions>
  <inkml:trace contextRef="#ctx0" brushRef="#br0">0 301 5381,'0'0'19656,"8"-11"-18695,38-47-154,81-78 0,-40 46-750,-87 89-56,0 1 1,0 0 0,0 0-1,0-1 1,0 1 0,0 0-1,0 0 1,0 0-1,1-1 1,-1 1 0,0 0-1,0 0 1,0 0 0,0-1-1,0 1 1,1 0-1,-1 0 1,0 0 0,0 0-1,0-1 1,1 1 0,-1 0-1,0 0 1,0 0-1,0 0 1,1 0 0,-1 0-1,0 0 1,0 0 0,1 0-1,-1 0 1,0 0-1,0 0 1,1 0 0,-1 0-1,0 0 1,0 0 0,1 0-1,-1 0 1,0 0-1,0 0 1,0 0 0,1 0-1,-1 0 1,0 0 0,0 0-1,0 1 1,1-1-1,-2 15 150,-10 21 158,-2 0-141,4-18-34,2 0 0,0 1 1,1-1-1,1 1 1,1 1-1,1-1 0,0 0 1,1 34-1,2-52-176,0 0 0,0 0 0,1 0-1,-1-1 1,0 1 0,1 0 0,-1 0-1,0 0 1,1-1 0,-1 1 0,1 0 0,-1-1-1,1 1 1,-1 0 0,1-1 0,0 1-1,-1-1 1,1 1 0,0-1 0,-1 1 0,1-1-1,0 1 1,0-1 0,0 0 0,-1 1-1,1-1 1,0 0 0,0 0 0,0 1-1,0-1 1,-1 0 0,1 0 0,1 0 0,0 0-516,0 0 1,-1 0-1,1 0 1,0-1-1,-1 1 1,1 0 0,0-1-1,-1 1 1,1-1-1,0 1 1,-1-1 0,1 0-1,-1 0 1,0 0-1,1 0 1,1-1 0,6-11-8284</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0:35.962"/>
    </inkml:context>
    <inkml:brush xml:id="br0">
      <inkml:brushProperty name="width" value="0.025" units="cm"/>
      <inkml:brushProperty name="height" value="0.025" units="cm"/>
    </inkml:brush>
  </inkml:definitions>
  <inkml:trace contextRef="#ctx0" brushRef="#br0">10 1 13036,'0'0'12935,"1"8"-11995,2 15-738,-2 1 0,-1-1 0,-1 0 0,-1 1 0,-5 27 0,3 40-145,4-72-82,3-11-1397,-2-8 1159,-1 0 1,0 0-1,0 0 0,1 0 1,-1 0-1,0 0 1,0 0-1,1 0 1,-1 0-1,0 0 0,0 0 1,1 0-1,-1 0 1,0 0-1,0 0 1,0 0-1,1 0 0,-1 0 1,0 0-1,0 0 1,1-1-1,-1 1 1,0 0-1,0 0 0,0 0 1,0 0-1,1-1 1,-1 1-1,0 0 1,0 0-1,0 0 0,0-1 1,0 1-1,0 0 1,1 0-1,-1-1 1,0 1-1,0 0 0,0 0 1,0 0-1,0-1 1,0 1-1,0 0 1,0 0-1,0-1 0,0 1 1,0 0-1,0 0 1,0-1-1,0 1 1,-1 0-1,1-13-12816</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0:36.323"/>
    </inkml:context>
    <inkml:brush xml:id="br0">
      <inkml:brushProperty name="width" value="0.025" units="cm"/>
      <inkml:brushProperty name="height" value="0.025" units="cm"/>
    </inkml:brush>
  </inkml:definitions>
  <inkml:trace contextRef="#ctx0" brushRef="#br0">1 55 11851,'0'0'15631,"70"-17"-14926,-38 5-417,3 3-224,-3 0-320,-7 4-1378,-1 2-2273,1 3-1058,-11 0-2722</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0:36.679"/>
    </inkml:context>
    <inkml:brush xml:id="br0">
      <inkml:brushProperty name="width" value="0.025" units="cm"/>
      <inkml:brushProperty name="height" value="0.025" units="cm"/>
    </inkml:brush>
  </inkml:definitions>
  <inkml:trace contextRef="#ctx0" brushRef="#br0">65 0 6566,'0'0'20580,"6"4"-19561,0-1-766,-1 0-128,0-1-1,-1 1 1,1 0 0,-1 1 0,0-1-1,5 6 1,-8-8-124,0 0-1,0 0 1,-1 0-1,1 0 1,0 1 0,-1-1-1,1 0 1,-1 0 0,0 0-1,1 1 1,-1-1 0,0 0-1,0 1 1,1-1-1,-1 0 1,0 1 0,0-1-1,-1 0 1,1 1 0,0-1-1,0 0 1,-1 0-1,1 1 1,0-1 0,-1 0-1,0 0 1,1 1 0,-1-1-1,0 0 1,1 0 0,-1 0-1,0 0 1,0 0-1,-2 2 1,-12 11 16,11-12-19,0 1 0,1 0 0,-1 0 0,1 0-1,0 0 1,0 1 0,0-1 0,0 1 0,1 0 0,-1 0 0,1 0 0,-3 6-1,10-8 2,-1-1 1,0 0-1,0-1 0,1 1 0,-1-1 0,0 0 0,1 0 0,6-1 0,-3 1-1,-6 0-46,1 0-1,0 0 1,0 0 0,0 0 0,0 0 0,0 1 0,-1-1 0,1 1-1,0 0 1,0 0 0,-1 0 0,1 0 0,0 0 0,-1 1 0,1-1-1,-1 1 1,0-1 0,4 4 0,-4-2 29,-1 0-1,1 1 1,0-1 0,-1 1-1,0-1 1,0 1 0,0-1-1,0 1 1,0 0 0,-1-1 0,0 1-1,1 0 1,-2 6 0,1-8 110,-1 0 0,0 0-1,0 0 1,0 1 0,0-2 0,0 1 0,0 0 0,0 0 0,-1 0 0,1 0 0,0-1 0,-1 1 0,0-1 0,1 1 0,-1-1 0,0 0 0,0 1 0,0-1 0,0 0 0,0 0 0,0 0 0,0-1 0,0 1 0,0 0 0,0-1 0,-1 1-1,1-1 1,-4 0 0,-67 7 1889,66-7-2128,-27 0-46,26-5-2986,18-5-4418,-1 3 600</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0:37.007"/>
    </inkml:context>
    <inkml:brush xml:id="br0">
      <inkml:brushProperty name="width" value="0.025" units="cm"/>
      <inkml:brushProperty name="height" value="0.025" units="cm"/>
    </inkml:brush>
  </inkml:definitions>
  <inkml:trace contextRef="#ctx0" brushRef="#br0">97 0 15278,'0'0'13058,"-4"8"-12951,-19 32-47,11-22-40,1 1 0,1 1 0,1-1 0,-10 32 0,11-19-4650,10-55-4315,0-2-1663</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0:37.380"/>
    </inkml:context>
    <inkml:brush xml:id="br0">
      <inkml:brushProperty name="width" value="0.025" units="cm"/>
      <inkml:brushProperty name="height" value="0.025" units="cm"/>
    </inkml:brush>
  </inkml:definitions>
  <inkml:trace contextRef="#ctx0" brushRef="#br0">105 11 15150,'0'0'3486,"-8"-2"-614,1 1-2542,1-1 74,1 0 1,-1 1-1,0 0 1,0 0-1,0 1 1,-10 0-1,14 0-368,1 0 0,-1 1 1,0-1-1,0 1 0,1 0 0,-1-1 0,1 1 0,-1 0 1,1 0-1,-1 0 0,1 0 0,-1 0 0,1 0 0,0 0 0,-1 0 1,1 1-1,0-1 0,0 0 0,0 1 0,0-1 0,0 1 0,0-1 1,1 1-1,-1 0 0,1-1 0,-1 1 0,1 0 0,-1-1 0,1 1 1,-1 3-1,1-2 8,-1 1 1,0-1-1,1 0 1,0 1-1,0-1 0,0 0 1,0 1-1,0-1 1,1 0-1,-1 1 1,1-1-1,0 0 0,0 1 1,0-1-1,0 0 1,1 0-1,-1 0 1,1 0-1,0 0 1,0-1-1,0 1 0,4 3 1,-2-3 43,0-1 0,0 0 1,0 0-1,0 0 0,1-1 0,-1 1 1,1-1-1,-1 0 0,1 0 0,-1-1 1,1 1-1,0-1 0,-1 0 1,1 0-1,8-2 0,-9 2-62,-1-1 0,1 1 0,0-1 0,-1 0 0,1-1 0,-1 1 0,0 0 1,1-1-1,-1 0 0,0 0 0,0 0 0,0 0 0,0 0 0,0 0 0,0-1 0,-1 0 0,1 1 0,-1-1 0,0 0 0,0 0 0,0 0 0,0-1 1,-1 1-1,1 0 0,-1-1 0,0 1 0,1-1 0,-2 1 0,1-1 0,0 0 0,-1 1 0,0-1 0,0-6 0,0 9-21,-1-1 0,0 1 0,0-1 0,1 1 0,-1-1 0,0 1 0,0 0 0,-1 0 0,1-1 0,0 1 0,0 0 0,-1 0 0,1 0 0,0 0 0,-1 0 0,1 0 0,-1 1 0,1-1 0,-1 0 0,0 1 0,1-1 0,-1 1 0,1 0-1,-1 0 1,0-1 0,1 1 0,-1 0 0,0 0 0,0 0 0,1 1 0,-1-1 0,-2 1 0,-1-1-37,0 0-1,1 1 1,-1 0 0,0 0-1,0 0 1,1 1 0,-1-1-1,1 1 1,-1 0-1,-5 4 1,7-3-221,0-1 0,0 1 0,1 0 0,0 0 0,0 0 0,0 0 0,0 0 0,0 1 0,0-1 0,1 1 0,-1-1 0,1 1 0,-1 6 0,-1 31-8318,3-24 1311</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0:37.720"/>
    </inkml:context>
    <inkml:brush xml:id="br0">
      <inkml:brushProperty name="width" value="0.025" units="cm"/>
      <inkml:brushProperty name="height" value="0.025" units="cm"/>
    </inkml:brush>
  </inkml:definitions>
  <inkml:trace contextRef="#ctx0" brushRef="#br0">35 1 14318,'0'0'9219,"-3"9"-8744,-6 18-108,4-16 56,1 1 1,0-1 0,1 1 0,0 0 0,-1 13-1,4-24-383,0-1-1,1 1 0,-1-1 0,0 1 1,0-1-1,0 1 0,0-1 0,0 0 0,1 1 1,-1-1-1,0 1 0,0-1 0,1 0 0,-1 1 1,0-1-1,1 0 0,-1 1 0,0-1 0,1 0 1,-1 1-1,1-1 0,-1 0 0,0 0 0,1 1 1,-1-1-1,1 0 0,-1 0 0,1 0 0,-1 0 1,1 0-1,-1 0 0,1 0 0,23 0 1030,21-13 124,-42 12-1152,-1-1 0,1 1 0,0-1-1,0 0 1,-1 0 0,1 0 0,-1-1 0,0 1 0,0 0 0,0-1 0,0 0 0,0 1 0,0-1 0,-1 0-1,1 0 1,1-4 0,-3 6-37,0 0 1,0 1-1,0-1 0,0 0 0,0 0 0,0 1 0,0-1 1,0 0-1,-1 0 0,1 1 0,0-1 0,0 0 0,-1 0 1,1 1-1,0-1 0,-1 0 0,1 1 0,0-1 0,-1 1 1,1-1-1,-1 0 0,1 1 0,-1-1 0,0 1 0,0-1 1,-1 0-28,-1-1 1,1 1-1,-1 1 1,1-1-1,-1 0 1,1 0-1,-1 1 1,1 0-1,-1-1 1,1 1-1,-5 0 1,-22 0-586,0 0-2114,12 0-5271</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0:42.891"/>
    </inkml:context>
    <inkml:brush xml:id="br0">
      <inkml:brushProperty name="width" value="0.025" units="cm"/>
      <inkml:brushProperty name="height" value="0.025" units="cm"/>
    </inkml:brush>
  </inkml:definitions>
  <inkml:trace contextRef="#ctx0" brushRef="#br0">50 101 10218,'0'0'3528,"-8"0"-1739,-24-4-391,32 4-1358,0 0-1,-1 0 0,1 0 1,-1 0-1,1 0 1,-1-1-1,1 1 0,0 0 1,-1 0-1,1 0 1,-1 0-1,1-1 0,0 1 1,-1 0-1,1 0 0,0-1 1,-1 1-1,1 0 1,0-1-1,-1 1 0,1 0 1,0-1-1,0 1 0,-1-1 1,1 1-1,0 0 1,0-1-1,0 1 0,0-1 1,0 1-1,-1 0 1,1-1-1,0 1 0,0-1 1,0 1-1,0-1 0,0 1 1,0 0-1,0-1 1,1 1-1,-1-1 0,0 1 1,0-1-1,0 1 0,0 0 1,0-1-1,1 1 1,-1-1-1,0 1 0,0 0 1,1-1-1,-1 1 0,0 0 1,1-1-1,16-15 1132,-4 8-514,0 0 1,1 2 0,0 0-1,0 0 1,29-7 0,-21 8-443,0 1 1,0 1 0,0 1 0,1 1-1,-1 1 1,32 4 0,-34 0 258,0 1 1,0 1 0,33 15 0,-37-13-260,1-1 1,1-1-1,-1-1 1,1 0 0,25 3-1,-39-8-385,0 1-1,0-1 1,1 0 0,-1 0-1,0 0 1,0-1-1,0 1 1,0-1 0,0 0-1,0 0 1,4-2-1,-6 1-365,0 1-1,-1 0 0,1-1 0,-1 0 0,1 1 0,-1-1 0,0 0 1,1 0-1,-1 0 0,0 1 0,0-1 0,0-1 0,-1 1 0,1 0 1,0 0-1,-1 0 0,1 0 0,-1 0 0,0 0 0,0-1 0,0 1 1,0-3-1,0-21-7967</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0:43.281"/>
    </inkml:context>
    <inkml:brush xml:id="br0">
      <inkml:brushProperty name="width" value="0.025" units="cm"/>
      <inkml:brushProperty name="height" value="0.025" units="cm"/>
    </inkml:brush>
  </inkml:definitions>
  <inkml:trace contextRef="#ctx0" brushRef="#br0">1 1 11211,'0'0'12940,"10"2"-11702,181 23 639,-171-23-1917,-17-2 42,0 0 0,1 0 0,-1 1 0,1 0 1,-1-1-1,0 1 0,1 0 0,-1 1 0,0-1 0,0 1 0,0-1 1,0 1-1,0 0 0,0 0 0,-1 0 0,1 0 0,-1 1 1,1-1-1,-1 1 0,0-1 0,0 1 0,3 4 0,-4-2 15,1 0-1,-1-1 0,0 1 0,0 0 1,-1 0-1,1 0 0,-1 0 0,0 0 1,0 0-1,-1 0 0,0 0 0,0 0 1,0 0-1,0 0 0,-3 6 0,-8 18-17,-2 0 1,-1-1-1,-1-1 0,-1 0 0,-33 38 0,18-31-5700,21-29-337</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29.214"/>
    </inkml:context>
    <inkml:brush xml:id="br0">
      <inkml:brushProperty name="width" value="0.025" units="cm"/>
      <inkml:brushProperty name="height" value="0.025" units="cm"/>
    </inkml:brush>
  </inkml:definitions>
  <inkml:trace contextRef="#ctx0" brushRef="#br0">11 19 15759,'0'0'11990,"2"11"-11878,0 11-10,-1 1 1,-1 0-1,0 0 0,-2-1 1,-6 35-1,2-3 811,7-54-883,-1 0-1,0 1 1,1-1 0,-1 0 0,1 1-1,-1-1 1,1 0 0,-1 0 0,0 1-1,1-1 1,-1 0 0,1 0 0,-1 0-1,1 0 1,-1 0 0,1 0 0,-1 0-1,1 0 1,-1 0 0,1 0 0,-1 0-1,1 0 1,-1 0 0,1 0 0,-1 0-1,1 0 1,-1-1 0,1 1 0,-1 0-1,1 0 1,-1-1 0,1 1 0,-1 0-1,0 0 1,1-1 0,-1 1 0,1-1-1,19-11 362,-14 4-430,0 0 1,0 0-1,-1-1 0,0 0 0,0 0 0,-1 0 1,0-1-1,-1 1 0,0-1 0,0 0 1,-1 0-1,0 0 0,-1 0 0,0-20 0,-1 30-147,-1 2 160,1 0 1,0 1 0,0-1-1,0 0 1,0 1 0,0-1 0,0 1-1,0-1 1,1 0 0,-1 0-1,1 1 1,0-1 0,-1 0 0,1 0-1,0 0 1,1 1 0,-1-1-1,2 3 1,2-3 27,0 1 1,1-1-1,-1 0 1,0 0-1,1-1 0,-1 0 1,1 0-1,-1 0 1,1 0-1,0-1 0,-1 0 1,1 0-1,-1-1 0,8 0 1,-4-1-43,0 0 0,1 0 0,-1 0 0,-1-1 1,1-1-1,0 1 0,15-10 0,26-29-218,-47 39 248,-1 1-1,1-1 0,-1 0 1,0-1-1,0 1 1,0 0-1,0 0 1,0-1-1,-1 1 0,0-1 1,1 0-1,-1 1 1,-1-1-1,1 0 1,0-4-1,-2 8 9,1-1 1,0 0-1,-1 0 1,1 1-1,-1-1 0,1 1 1,-1-1-1,0 0 0,1 1 1,-1-1-1,0 1 0,1-1 1,-1 1-1,0-1 1,1 1-1,-1 0 0,0-1 1,0 1-1,0 0 0,1 0 1,-1 0-1,0-1 1,0 1-1,0 0 0,0 0 1,1 0-1,-1 0 0,0 0 1,0 1-1,0-1 0,0 0 1,0 0-1,-31 7-104,26-3 131,1 0 0,-1 0 0,1 1 0,0-1 0,0 1 0,1 0 0,0 1 0,-1-1 0,2 1 0,-1 0 0,-4 11 0,5-12 36,1 0 1,0 0 0,0 0-1,0 0 1,1 0 0,-1 0-1,2 1 1,-1-1 0,0 1-1,1-1 1,0 0 0,0 1-1,1-1 1,-1 1 0,3 8-1,-2-12-47,1 0 0,-1-1-1,1 1 1,-1 0-1,1 0 1,-1-1 0,1 1-1,0-1 1,0 1-1,0-1 1,0 0-1,0 0 1,0 0 0,0 0-1,0 0 1,0 0-1,0 0 1,1-1 0,-1 1-1,0-1 1,3 1-1,55 2 209,-50-3-193,-3-1-55,-1 1-1,1-1 1,0-1-1,0 1 0,-1-1 1,1 0-1,-1-1 0,0 0 1,1 0-1,-1 0 1,0 0-1,-1-1 0,1 0 1,6-7-1,-4 4-13,-1 0-1,0 0 0,0-1 0,-1 0 1,0-1-1,-1 1 0,0-1 1,0 0-1,4-12 0,-8 20 31,-1-1 0,1 1 0,-1-1 0,1 0 0,-1 1 0,0-1 0,1 0 0,-1 1 0,0-1 0,0 0 0,0 1 0,0-1 0,0 0 0,-1 0 0,1 1 0,0-1-1,-1 1 1,1-1 0,-1 0 0,-1-2 0,1 3 1,0 0-1,0 0 1,0 1-1,-1-1 0,1 0 1,0 1-1,0-1 1,0 0-1,-1 1 0,1 0 1,0-1-1,0 1 1,-1 0-1,1 0 0,0 0 1,-1-1-1,1 1 1,0 1-1,0-1 1,-1 0-1,1 0 0,0 0 1,-1 1-1,1-1 1,0 0-1,-3 2 0,2-1 10,0 1 0,0-1 0,0 1 0,0 0 0,0 0 0,0 0 0,0 0 0,1 0 0,-1 0 0,1 0 0,0 0 0,-1 0 0,1 1 0,0-1 0,0 1 0,0-1 0,1 1 0,-1-1 0,0 4 0,-6 51 369,7-54-368,1 0 0,-1 0 0,1 0 0,0 0 0,0 0 0,0 0 0,0 0 0,0 0 0,1-1 1,-1 1-1,1 0 0,0-1 0,-1 0 0,1 1 0,0-1 0,1 0 0,-1 0 0,0 0 0,1 0 0,-1 0 0,1-1 1,-1 1-1,1-1 0,0 1 0,0-1 0,-1 0 0,1 0 0,0-1 0,5 2 0,46 7-3142,-5-7-5980,-6-2-7471</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0:58.227"/>
    </inkml:context>
    <inkml:brush xml:id="br0">
      <inkml:brushProperty name="width" value="0.025" units="cm"/>
      <inkml:brushProperty name="height" value="0.025" units="cm"/>
    </inkml:brush>
  </inkml:definitions>
  <inkml:trace contextRef="#ctx0" brushRef="#br0">104 55 5285,'10'-5'249,"18"-15"5640,-26 19-5126,-1-1 1,0 1-1,0 0 0,0-1 0,0 1 0,0 0 0,0-1 0,0 1 1,0-1-1,-1 0 0,1 1 0,-1-1 0,1 0 0,-1 1 0,1-1 1,-1 0-1,0-2 0,-27 4 2557,21 3-3309,0-1-1,0 1 1,1 0-1,-1 0 1,1 0-1,0 1 0,0 0 1,0 0-1,1 0 1,-1 1-1,1 0 1,-5 6-1,1 1-19,-1 0 0,2 0 0,0 1 0,-7 16 0,12-25 10,0 1 1,0-1-1,1 1 0,-1 0 0,1 0 1,0-1-1,0 1 0,1 0 1,0 0-1,0 0 0,0 0 0,0 0 1,1-1-1,-1 1 0,1 0 1,2 5-1,-2-8-111,1 1 0,0-1 0,0 1 0,0-1 1,0 0-1,1 1 0,-1-1 0,0 0 0,1 0 0,0-1 0,-1 1 0,1-1 1,0 1-1,0-1 0,0 0 0,0 0 0,0 0 0,0 0 0,0-1 1,0 1-1,0-1 0,0 0 0,0 0 0,0 0 0,4 0 0,-2 0-315,62-4-6719,-28-9-197</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0:58.996"/>
    </inkml:context>
    <inkml:brush xml:id="br0">
      <inkml:brushProperty name="width" value="0.025" units="cm"/>
      <inkml:brushProperty name="height" value="0.025" units="cm"/>
    </inkml:brush>
  </inkml:definitions>
  <inkml:trace contextRef="#ctx0" brushRef="#br0">107 6 12716,'0'0'7773,"-9"-2"-6711,7 1-1019,0 1-1,0-1 0,0 1 1,-1-1-1,1 1 1,0 0-1,0 0 1,-1-1-1,1 2 1,0-1-1,0 0 1,-1 0-1,1 1 1,0-1-1,0 1 0,0 0 1,-1 0-1,1 0 1,-2 1-1,1 1-24,-1 0-1,1 1 0,0-1 1,0 1-1,1 0 0,-1 0 0,1 0 1,0 0-1,0 0 0,0 0 1,-1 6-1,-1 0 269,0 0 0,1 0 0,0 1 0,1-1 0,1 1 0,-2 12 0,3-22-259,0-1-1,0 1 1,0 0 0,1-1 0,-1 1-1,0 0 1,0-1 0,0 1 0,1-1-1,-1 1 1,0-1 0,1 1 0,-1 0-1,0-1 1,1 1 0,-1-1 0,0 1-1,1-1 1,-1 0 0,1 1 0,-1-1-1,1 1 1,0-1 0,-1 0-1,1 1 1,-1-1 0,1 0 0,-1 0-1,1 1 1,0-1 0,-1 0 0,1 0-1,0 0 1,-1 0 0,1 0 0,0 0-1,-1 0 1,1 0 0,-1 0 0,1 0-1,0 0 1,-1-1 0,1 1 0,0 0-1,-1 0 1,1-1 0,-1 1 0,1 0-1,-1-1 1,1 1 0,-1 0 0,2-1-1,30-19 479,-20 5-248,0 1 0,-1-2 1,-1 1-1,12-23 0,-22 38-248,0 0-1,0-1 1,0 1-1,1 0 1,-1 0-1,0 0 0,0 0 1,0 0-1,1 0 1,-1 0-1,0 0 1,0 0-1,1 0 1,-1 0-1,0 0 0,0 0 1,0 0-1,1 0 1,-1 0-1,0 0 1,0 0-1,1 0 1,-1 0-1,0 0 0,0 0 1,1 0-1,-1 0 1,0 0-1,0 1 1,0-1-1,0 0 1,1 0-1,-1 0 1,0 0-1,0 1 0,0-1 1,0 0-1,1 0 1,-1 0-1,0 0 1,0 1-1,0-1 1,0 0-1,0 0 0,0 1 1,0-1-1,0 0 1,0 0-1,0 1 1,0-1-1,5 9 26,11 5 102,-14-13-136,-1 0 0,0-1 0,1 1 0,-1 0-1,0 0 1,0 0 0,0 0 0,0 0 0,0 0 0,0 0 0,0 0 0,0 0-1,0 0 1,0 0 0,-1 1 0,1-1 0,-1 0 0,1 1 0,-1-1 0,1 0-1,0 3 1,1 60-14,-2-42 231,1-26-105,1-1 0,0 1 0,0 0 0,1 0 0,-1 0 0,1 0 0,0 0 0,5-5 0,1-2-52,-1 0-52,1-1 0,0 2 0,20-18 0,-26 25-16,1 0-1,0 0 0,0 0 0,0 1 1,0 0-1,1 0 0,-1 0 1,1 0-1,-1 0 0,1 1 1,-1 0-1,1 0 0,0 0 0,0 1 1,5 0-1,-9 0 0,0 0 1,1 0-1,-1 1 0,0-1 1,0 1-1,1-1 0,-1 1 1,0-1-1,0 1 0,0 0 1,0 0-1,0 0 0,0-1 1,0 1-1,0 0 0,0 0 1,0 0-1,-1 0 0,1 0 1,0 1-1,-1-1 0,1 0 1,-1 0-1,1 0 0,-1 1 1,1-1-1,-1 0 1,0 0-1,0 1 0,0 2 1,1 48 485,-1-35 366,2-22-788,1 1 0,-1 0 0,1 0 0,0 0 0,0 1 1,1-1-1,-1 1 0,1-1 0,-1 1 0,9-5 0,-7 5-53,-1 0-116,0 0 0,1 0 0,-1 0-1,1 1 1,-1 0 0,9-3 0,-13 5 103,1 0 0,0-1 0,0 1 0,-1 0 0,1 0 0,0 0 0,0-1 0,-1 1 1,1 0-1,0 0 0,0 0 0,0 0 0,-1 1 0,1-1 0,0 0 0,0 0 0,-1 0 0,1 1 0,0-1 0,0 0 1,-1 1-1,1-1 0,0 0 0,-1 1 0,1-1 0,0 1 0,-1-1 0,1 1 0,-1 0 0,1-1 0,-1 1 0,1 0 1,-1-1-1,1 1 0,-1 0 0,0-1 0,1 1 0,-1 0 0,0 0 0,0-1 0,1 1 0,-1 0 0,0 0 0,0 0 1,0-1-1,0 1 0,0 0 0,0 0 0,-1 1 0,1 65 80,0-66 22,15-17 336,-12 11-441,26-29 113,-28 32-134,1 1 1,-1-1-1,1 1 1,0-1-1,0 1 1,0 0-1,0 0 1,0 0-1,0 0 1,0 0-1,0 0 1,0 1-1,0-1 1,1 1-1,-1-1 1,4 1-1,-5 1 17,0-1-1,-1 1 0,1 0 1,-1 0-1,1 0 0,0-1 0,-1 1 1,0 0-1,1 0 0,-1 0 1,1 0-1,-1 0 0,0 0 1,0 0-1,0 0 0,1 0 1,-1 0-1,0 0 0,0 0 0,0 0 1,-1 2-1,1 32-350,-1-27-276,7 9-2918,-5-16 3237,-1-1 1,1 1-1,0-1 0,-1 0 1,1 0-1,0 1 1,0-1-1,-1 0 1,1 0-1,0 0 1,-1 0-1,1 0 1,0 0-1,0 0 1,-1 0-1,1 0 1,0 0-1,0 0 1,-1 0-1,1 0 1,0-1-1,-1 1 0,2-1 1,9-5-6284</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0:59.443"/>
    </inkml:context>
    <inkml:brush xml:id="br0">
      <inkml:brushProperty name="width" value="0.025" units="cm"/>
      <inkml:brushProperty name="height" value="0.025" units="cm"/>
    </inkml:brush>
  </inkml:definitions>
  <inkml:trace contextRef="#ctx0" brushRef="#br0">65 41 9065,'0'0'18492,"-3"9"-17900,-19 104 140,-11 135-1,27-184-640,50-266 1334,-39 175-1547,-1-1 181,1 1-1,2-1 1,19-48 0,-24 70-146,0 1 0,0 0 0,1 0 0,0 0 0,0 1 0,0-1 0,1 1-1,-1-1 1,1 1 0,0 0 0,0 1 0,0-1 0,1 1 0,-1 0 0,1 0 0,0 0 0,0 0-1,0 1 1,0 0 0,0 0 0,1 0 0,-1 1 0,1 0 0,-1 0 0,10-1 0,-14 2 76,-1 0-1,1 0 1,-1 0 0,1 0 0,-1 0-1,1 0 1,-1 1 0,1-1 0,-1 0 0,1 0-1,-1 0 1,1 0 0,-1 1 0,1-1-1,-1 0 1,1 0 0,-1 1 0,0-1-1,1 0 1,-1 1 0,1-1 0,-1 0 0,0 1-1,0-1 1,1 1 0,-1-1 0,0 1-1,0-1 1,1 0 0,-1 1 0,0-1 0,0 1-1,0 0 1,-3 22-56,-19 20 553,12-29-266,-1-1 0,-1 0-1,0-1 1,-1 0 0,-26 19 0,46-37-6844,30-29-4198,-12 20 5334</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1:00.059"/>
    </inkml:context>
    <inkml:brush xml:id="br0">
      <inkml:brushProperty name="width" value="0.025" units="cm"/>
      <inkml:brushProperty name="height" value="0.025" units="cm"/>
    </inkml:brush>
  </inkml:definitions>
  <inkml:trace contextRef="#ctx0" brushRef="#br0">98 15 13004,'0'0'14724,"-10"4"-13593,5-1-1044,0-1-1,-1 1 1,1-1-1,0 1 0,0 1 1,1-1-1,-1 1 1,1 0-1,0 0 0,0 0 1,0 1-1,0-1 1,1 1-1,-1 0 0,1 0 1,1 0-1,-1 0 1,1 0-1,0 1 0,0-1 1,0 1-1,1 0 1,0-1-1,0 1 0,0 0 1,1 8-1,0-13-81,1 0 1,-1 0-1,1 0 0,-1 0 0,1-1 0,0 1 1,-1 0-1,1 0 0,0 0 0,0 0 0,-1-1 1,1 1-1,0 0 0,0-1 0,0 1 0,0-1 1,0 1-1,0-1 0,0 1 0,0-1 0,0 0 1,0 1-1,0-1 0,0 0 0,0 0 0,0 0 1,0 0-1,0 0 0,1 0 0,-1 0 0,0 0 1,0 0-1,0-1 0,0 1 0,1-1 0,43-8 48,-15-4-238,-22 9 129,-1 1 1,1 0-1,-1 0 1,1 0-1,0 1 1,0 0-1,14-1 0,-21 4 69,-1 0-1,1-1 1,-1 1-1,1-1 1,-1 1-1,0 0 0,1-1 1,-1 1-1,0 0 1,0-1-1,1 1 0,-1 0 1,0-1-1,0 1 1,0 0-1,0 0 1,0-1-1,0 1 0,0 0 1,0 0-1,0-1 1,0 1-1,0 0 0,-1-1 1,1 1-1,0 0 1,0-1-1,-1 1 0,0 1 1,-9 22 591,10-24-586,-1 1-1,1-1 1,0 0 0,-1 0-1,1 0 1,0 0-1,-1 0 1,1 0-1,0 0 1,-1 0-1,1 0 1,0 0-1,-1 0 1,1 0 0,0 0-1,-1 0 1,1 0-1,0 0 1,0 0-1,-1 0 1,1 0-1,0 0 1,-1 0-1,1-1 1,0 1 0,-1 0-1,1 0 1,0 0-1,0 0 1,-1-1-1,1 1 1,0 0-1,0 0 1,0-1-1,-1 1 1,1 0-1,0-1 1,0 1 0,0 0-1,0 0 1,0-1-1,-1 1 1,1 0-1,0-1 1,-6-26 178,6 26-218,0-1-1,-1 0 1,1 0 0,0 0 0,0 0 0,0 0 0,0 0 0,0 0-1,0 0 1,1 1 0,-1-1 0,1 0 0,-1 0 0,1 0-1,0 0 1,-1 1 0,1-1 0,0 0 0,0 1 0,0-1 0,1 1-1,-1-1 1,2-1 0,13 1-105,0 1 1,-1 1-1,17 2 0,-17-1-235,-1-1 0,0 0-1,23-3 1,-32 2 345,0 0 0,-1 0 0,1-1 0,-1 0 0,1 0 0,-1 0 0,0 0 1,1 0-1,-1-1 0,0 0 0,-1 0 0,1 0 0,-1 0 0,7-8 0,-9 9 39,1 1 1,0-1-1,-1-1 0,1 1 1,-1 0-1,0 0 0,0 0 0,0-1 1,0 1-1,0-1 0,0 1 1,0-1-1,-1 1 0,0-1 1,1 1-1,-1-4 0,-2 5 6,-1 1 0,1 1 0,-1-1 0,1 0 0,-1 1 0,1-1 0,0 1-1,-1 0 1,1-1 0,0 1 0,-1 1 0,-2 1 0,0 0 59,0 0 1,0 1-1,1 0 1,0 0-1,0 0 0,0 0 1,0 1-1,0-1 1,1 1-1,0 0 0,0 0 1,0 1-1,1-1 0,0 0 1,0 1-1,0 0 1,0-1-1,0 10 0,2-14-80,1 1-1,-1-1 1,1 0-1,-1 1 1,1-1-1,0 0 1,-1 1-1,1-1 1,0 0-1,0 0 0,0 0 1,0 0-1,0 0 1,0 0-1,1 0 1,-1 0-1,0 0 1,0 0-1,1-1 1,-1 1-1,0-1 1,1 1-1,-1-1 1,1 1-1,-1-1 1,0 0-1,1 1 0,-1-1 1,1 0-1,-1 0 1,3-1-1,57 2-671,-51-2 205,-4 1-296,0-1 0,0 0 0,0 0 0,0 0 1,-1 0-1,1-1 0,0 0 0,-1-1 0,10-4 0,19-14-9611</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1:00.915"/>
    </inkml:context>
    <inkml:brush xml:id="br0">
      <inkml:brushProperty name="width" value="0.025" units="cm"/>
      <inkml:brushProperty name="height" value="0.025" units="cm"/>
    </inkml:brush>
  </inkml:definitions>
  <inkml:trace contextRef="#ctx0" brushRef="#br0">9 1 13901,'0'4'1178,"1"58"9047,0 8-6509,1-3-6879,16 92-1,-18-158 1307,-2-3-1261,-9-11-2973,-7-8-3582</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1:01.615"/>
    </inkml:context>
    <inkml:brush xml:id="br0">
      <inkml:brushProperty name="width" value="0.025" units="cm"/>
      <inkml:brushProperty name="height" value="0.025" units="cm"/>
    </inkml:brush>
  </inkml:definitions>
  <inkml:trace contextRef="#ctx0" brushRef="#br0">1 170 11179,'0'0'1879,"2"-12"1308,-1 6-2817,0 0-1,1-1 1,0 1 0,0 0 0,0 0 0,1 0 0,-1 1-1,1-1 1,1 1 0,-1-1 0,1 1 0,0 0 0,0 0-1,1 1 1,-1-1 0,1 1 0,8-6 0,2 2-36,-1 0 1,1 1-1,1 1 1,-1 0-1,1 1 1,0 1-1,0 0 1,1 1 0,-1 1-1,1 1 1,-1 0-1,1 1 1,-1 1-1,33 5 1,-45-5-328,-1-1 1,0 1-1,1 0 1,-1 0 0,0 0-1,0 0 1,0 0-1,0 1 1,0 0-1,0-1 1,0 1 0,0 0-1,-1 1 1,1-1-1,-1 0 1,0 1-1,1-1 1,-1 1 0,0 0-1,-1 0 1,1-1-1,0 1 1,-1 0-1,1 1 1,-1-1 0,0 0-1,0 0 1,-1 1-1,1-1 1,0 0-1,-1 1 1,0-1 0,0 0-1,0 1 1,0-1-1,-1 0 1,0 6-1,-2-1 153,1-1 0,-1 1 0,0 0 0,-1-1 0,0 0-1,0 0 1,-1 0 0,1 0 0,-2-1 0,1 1 0,-1-1-1,0-1 1,0 1 0,-10 6 0,13-9-263,-1-1 0,0 0-1,1 0 1,-1 0 0,0 0 0,0 0-1,0-1 1,0 0 0,0 0 0,-1 0 0,-5 0-1,18-4-9206,77-13-3896,-40 13 11731,-4 7 4807,-39-4-2971,-1 1 0,1-1 0,-1 1 0,0 0 0,1 0 0,-1 0 0,0 0-1,1 0 1,-1 0 0,0 0 0,0 0 0,0 0 0,0 0 0,0 1 0,0-1 0,-1 0 0,1 1 0,0-1 0,-1 1 0,1-1 0,-1 1 0,1-1 0,-1 1 0,0-1 0,0 1 0,1 2 0,0 49 4246,-2-39-3292,-13 95 4168,28-131-3989,-9 6-1497,0 1-1,-1-1 1,-1 0-1,2-22 0,-1 7-485,-3 33-266,0 0 748,0 0 1,0-1-1,0 1 0,0 0 0,0-1 0,1 0 1,-1 1-1,0-1 0,1 1 0,-1-1 0,1 0 1,-1 0-1,1 0 0,-1 0 0,1 0 0,0 0 1,0-1-1,0 1 0,-1 0 0,1-1 0,0 1 1,0-1-1,3 0 0,6 0-5,0-2-1,0 0 1,-1 0-1,1-1 1,-1 0 0,0-1-1,1 0 1,-1 0 0,-1-1-1,1-1 1,-1 0-1,0 0 1,0 0 0,-1-1-1,0-1 1,0 1 0,-1-1-1,0-1 1,0 1-1,-1-1 1,8-14 0,-13 22 3,0-1 0,0 1 0,-1 0 1,1-1-1,0 1 0,-1 0 0,1-1 1,-1 1-1,1-1 0,-1 1 0,0-1 1,0 1-1,1-1 0,-1 1 0,0-1 1,0 1-1,-1-1 0,1 1 0,0-1 0,0 1 1,-1-1-1,1 1 0,-1-1 0,1 1 1,-1 0-1,0-1 0,1 1 0,-1 0 1,0-1-1,0 1 0,-2-2 0,2 3 19,-1-1-1,0 1 0,0-1 0,1 1 0,-1 0 1,0 0-1,0 0 0,0 0 0,1 0 0,-1 0 0,0 1 1,0-1-1,1 0 0,-1 1 0,0 0 0,1-1 1,-1 1-1,1 0 0,-1 0 0,0 0 0,1 0 1,0 0-1,-1 0 0,1 0 0,0 0 0,-3 3 1,-5 5 51,0 1 0,1 1 1,0-1-1,0 1 0,1 1 1,-6 12-1,10-17-16,-1 1 0,1-1-1,1 1 1,-1 0 0,1 0 0,0-1-1,1 1 1,0 0 0,0 1-1,1-1 1,1 9 0,-1-15-56,1-1 0,-1 0 0,1 0 0,-1 0 0,1 1 0,0-1 0,0 0 0,0 0 0,-1 0 0,1 0 0,0 0 0,0 0 0,0 0 0,1-1 0,-1 1 0,0 0 0,0-1 0,0 1 0,1 0 0,-1-1 0,0 0 0,0 1 0,1-1 0,-1 0 0,0 1 0,1-1 0,-1 0 0,2 0 0,45-1-2185,-40 0 1364,-1 1-390,0-1 1,-1 0 0,1-1 0,-1 1-1,0-1 1,1-1 0,-1 1-1,7-5 1,16-10-11089</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1:02.208"/>
    </inkml:context>
    <inkml:brush xml:id="br0">
      <inkml:brushProperty name="width" value="0.025" units="cm"/>
      <inkml:brushProperty name="height" value="0.025" units="cm"/>
    </inkml:brush>
  </inkml:definitions>
  <inkml:trace contextRef="#ctx0" brushRef="#br0">164 91 480,'0'0'9102,"7"-8"-6699,-3 4-1718,27-33 2129,-30 35-2037,0 0-1,1-1 1,-1 1 0,0-1 0,0 1-1,0-1 1,0 1 0,-1-1 0,1 1-1,0-5 1,-2 7-583,0-1-1,1 0 0,-1 0 1,0 0-1,0 1 1,1-1-1,-1 0 1,0 1-1,0-1 1,0 1-1,0-1 1,0 1-1,0 0 1,0-1-1,0 1 0,0 0 1,0-1-1,0 1 1,0 0-1,0 0 1,0 0-1,0 0 1,0 0-1,0 0 1,0 0-1,0 1 1,-2-1-1,-32 4 353,24 0-519,0 0-1,0 1 1,1 0 0,0 0-1,0 1 1,0 0 0,1 1 0,0 0-1,0 1 1,1-1 0,0 2-1,0-1 1,1 1 0,-9 13-1,15-21-32,1 1-1,-1-1 1,0 1 0,0-1-1,1 1 1,-1-1-1,1 1 1,-1-1-1,1 1 1,0 0-1,-1-1 1,1 1-1,0 0 1,0-1-1,0 1 1,1 2-1,-1-3 1,1 0 0,-1-1 0,1 1 0,-1 0 0,1 0 0,-1 0 0,1-1 0,0 1 0,0 0 0,-1-1 0,1 1 0,0 0 0,0-1 0,-1 1-1,1-1 1,0 1 0,0-1 0,0 0 0,0 1 0,1-1 0,7 2-48,-1-1 0,0 0 0,1-1-1,-1 0 1,12-1 0,0 0-99,17 0-174,-25-1 217,-1 1 1,0 1-1,1 0 1,-1 0-1,1 2 1,-1-1-1,0 1 0,17 6 1,-26-8 110,0 1 0,-1 0 0,1 0 0,-1 0-1,1 0 1,-1 0 0,0 0 0,1 0 0,-1 1 0,0-1 0,0 0 0,0 1 0,0-1 0,0 1 0,0-1 0,0 1 0,0 0 0,-1-1-1,1 1 1,-1 0 0,1 0 0,0 2 0,-1 0 69,0-1 0,-1 1-1,1-1 1,-1 1 0,1-1-1,-1 1 1,0-1 0,0 0-1,-1 1 1,-2 5 0,-2 0 160,0 1 1,0-1 0,-1 0-1,-1 0 1,1-1-1,-12 10 1,15-14-201,-1 0 0,0 0 0,0 0-1,0-1 1,-1 1 0,1-1 0,-1 0 0,0-1 0,0 0-1,0 0 1,0 0 0,0 0 0,0-1 0,0 0 0,-1-1-1,-10 1 1,16-1-149,0-1-1,0 1 0,0 0 0,0-1 1,0 1-1,0-1 0,0 1 0,0-1 1,1 0-1,-1 1 0,0-1 0,0 0 1,0 0-1,1 1 0,-1-1 0,0 0 1,1 0-1,-1 0 0,1 0 0,-1 0 1,1 0-1,-1 0 0,1 0 0,0 0 1,-1 0-1,1 0 0,0 0 0,0 0 1,0-2-1,2-33-7098,5 9-1105</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1:03.092"/>
    </inkml:context>
    <inkml:brush xml:id="br0">
      <inkml:brushProperty name="width" value="0.025" units="cm"/>
      <inkml:brushProperty name="height" value="0.025" units="cm"/>
    </inkml:brush>
  </inkml:definitions>
  <inkml:trace contextRef="#ctx0" brushRef="#br0">1 319 18706,'0'0'9192,"9"-2"-9170,-4 1-14,-3 1-22,1 0 1,0-1-1,-1 1 1,1-1-1,-1 1 1,1-1-1,-1 0 1,1 0-1,-1 0 1,1 0-1,-1-1 1,0 1-1,0-1 1,1 1-1,-1-1 1,0 0-1,-1 0 1,1 0-1,0 0 1,0 0-1,-1 0 1,1 0-1,-1 0 1,0-1-1,0 1 1,0-1-1,0 1 1,0-1-1,0 1 1,-1-1-1,1 0 1,0-3-1,-1 4 18,0 0 0,0 0 0,0 0 0,0 1 0,-1-1 0,1 0 0,0 0 0,-1 0 0,1 1 0,-1-1-1,1 0 1,-1 1 0,0-1 0,-1-1 0,2 2 3,-1 1 1,1 0-1,-1-1 0,1 1 0,0 0 0,-1 0 0,1 0 1,-1-1-1,1 1 0,-1 0 0,1 0 0,-1 0 0,1 0 0,-1 0 1,1 0-1,-1 0 0,1 0 0,-1 0 0,1 0 0,-1 0 1,1 0-1,-1 0 0,1 0 0,-1 1 0,1-1 0,0 0 1,-1 0-1,1 0 0,-1 1 0,1-1 0,-1 1 0,-2 1 29,1 0-1,-1 1 0,1 0 1,-1-1-1,1 1 0,0 0 0,0 0 1,0 0-1,1 0 0,-1 0 1,1 1-1,-2 5 0,0 1 42,1 1 0,0-1-1,0 1 1,1 0 0,1 0-1,0 0 1,2 12 0,-2-20-60,0 0 1,1 0 0,0 0-1,-1 0 1,1 0 0,0-1-1,0 1 1,1 0-1,-1 0 1,1-1 0,-1 1-1,1-1 1,0 1 0,0-1-1,0 0 1,0 0 0,0 0-1,1 0 1,-1 0-1,0 0 1,1 0 0,0-1-1,-1 1 1,1-1 0,0 0-1,0 0 1,0 0 0,-1 0-1,6 0 1,-2 0-16,1 0 0,-1 0 0,1-1 0,-1 0 0,0 0 0,1-1 1,-1 0-1,1 0 0,-1 0 0,0-1 0,0 0 0,0 0 0,0 0 0,0-1 0,0 0 0,0 0 1,-1-1-1,0 1 0,0-1 0,0 0 0,0-1 0,0 1 0,-1-1 0,0 0 0,0 0 0,0 0 1,-1-1-1,1 1 0,-1-1 0,-1 0 0,1 0 0,1-7 0,-4 12 4,1 1 0,-1 0 0,0 0 0,0 0 0,0 0 0,0 0 0,0 0 0,0 0 0,0 0 0,0 0 0,0 0 0,1 0 0,-1-1 0,0 1 0,0 0 0,0 0 0,0 0 0,0 0 0,0 0 0,0 0 0,0 0 0,0-1 1,0 1-1,0 0 0,0 0 0,0 0 0,0 0 0,0 0 0,0 0 0,0-1 0,0 1 0,0 0 0,0 0 0,0 0 0,0 0 0,0 0 0,0 0 0,0 0 0,0-1 0,0 1 0,-1 0 0,1 0 0,0 0 0,0 0 0,0 0 0,0 0 0,0 0 0,0 0 0,0 0 0,0 0 0,0 0 0,-1-1 0,1 1 0,0 0 0,0 0 0,0 0 0,0 0 0,0 0 0,0 0 0,0 0 0,-1 0 0,1 0 0,0 0 0,0 0 0,0 0 0,0 0 0,0 0 0,-1 0 0,-8 10 274,-10 15 237,14-16-281,-15 28 220,19-36-427,1 1 1,-1-1-1,0 0 0,1 1 0,-1-1 0,1 1 0,0-1 1,-1 1-1,1 0 0,0-1 0,0 1 0,0-1 1,0 1-1,0-1 0,0 1 0,0 0 0,1-1 0,-1 1 1,2 2-1,-1-4-18,0 1 0,0-1 1,0 1-1,0-1 0,0 0 1,0 1-1,0-1 0,0 0 0,1 0 1,-1 0-1,0 0 0,0 0 0,0 0 1,0 0-1,0 0 0,1 0 1,-1-1-1,0 1 0,0 0 0,0-1 1,0 1-1,0-1 0,0 1 0,0-1 1,0 0-1,0 1 0,0-1 1,-1 0-1,2-1 0,28-21 89,-9 1-1328,-1-1 0,33-50 0,-52 72 753,-1 6 409,-1 0-1,0 1 1,0-1-1,0 0 1,-1 0-1,-3 10 1,2-10 70,1 0 1,1 0 0,-1 0-1,1 0 1,0 0 0,-1 10 0,3-15-51,0 0 1,1 0-1,-1 0 1,0 0 0,0 0-1,1-1 1,-1 1 0,0 0-1,0-1 1,0 1-1,0-1 1,0 1 0,1-1-1,-1 0 1,0 0 0,0 1-1,1-3 1,7-7-371,1 0 0,-2-1 0,0 0 0,0 0 0,-1-1 1,0 0-1,6-16 0,30-92-1793,-36 98 2044,-1 4 433,0 0 0,-1-1 0,-2 1 0,4-34-1,-32 93 2926,16-20-2974,2-1-1,0 1 1,0 1 0,2-1 0,1 1 0,1 0 0,1 0 0,0 1 0,2-1-1,1 0 1,0 0 0,5 24 0,-2-36-202,-1-1 0,1 1 0,0-1 0,1 0 0,6 9 0,-10-15-134,1 0 0,0 0 1,0 0-1,0-1 0,0 1 0,0-1 0,1 0 0,-1 1 0,1-1 0,0 0 0,-1 0 0,1-1 0,0 1 0,0-1 0,0 1 0,0-1 0,0 0 0,0 0 0,4 1 0,-6-3 70,-1 1 1,1-1-1,-1 1 0,0 0 0,0-1 0,1 1 0,-1-1 0,0 1 1,0-1-1,1 1 0,-1-1 0,0 1 0,0-1 0,0 1 0,0-1 0,0 1 1,0-1-1,0 1 0,0-1 0,0 1 0,0-1 0,0 1 0,0-1 1,0 1-1,0-1 0,0 0 0,-1 1 0,1 0 0,0-1 0,-1 0 1,-5-18-424,-1 9 512,-1-1 0,0 1-1,-1 1 1,0-1 0,-1 2-1,0-1 1,0 1 0,0 1-1,-23-13 1,15 9 846,1 0 0,-25-22 0,41 33-869,0-1 1,1 0-1,-1 1 0,0-1 1,0 0-1,1 1 0,-1-1 1,1 0-1,-1 0 1,0 0-1,1 0 0,0 0 1,-1 0-1,1 1 1,-1-1-1,1 0 0,0 0 1,0 0-1,0 0 1,0 0-1,-1 0 0,1 0 1,0 0-1,1 0 1,-1 0-1,0 0 0,0 0 1,1-1-1,0 0 35,0 0 0,0 1 0,0-1 0,1 1 0,-1-1 0,0 1 0,1 0 0,0 0 0,-1-1 0,1 1 0,0 0 0,-1 0 0,4 0 0,7-4 198,0 1-1,0 0 1,16-2-1,-26 6-248,103-21-4556,-70 11-2361</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1:03.824"/>
    </inkml:context>
    <inkml:brush xml:id="br0">
      <inkml:brushProperty name="width" value="0.025" units="cm"/>
      <inkml:brushProperty name="height" value="0.025" units="cm"/>
    </inkml:brush>
  </inkml:definitions>
  <inkml:trace contextRef="#ctx0" brushRef="#br0">1 22 10570,'0'1'8399,"0"9"-6906,0 21 1377,2 47-779,-2-73-2068,1-1 0,0 1 0,0-1 0,1 1 0,-1-1 0,1 1 0,0-1 0,0 0 0,1 0 0,-1 0 0,1 0 0,0-1 0,0 1 0,4 3 0,-6-6 67,0 0 0,0 0 1,-1 0-1,1 0 0,0 0 0,1 0 0,-1 0 0,0-1 0,0 1 0,0-1 0,0 1 0,0 0 0,1-1 0,-1 0 0,0 1 0,1-1 0,-1 0 0,0 0 0,0 0 0,1 0 1,-1 0-1,0 0 0,1 0 0,-1 0 0,0 0 0,1 0 0,-1-1 0,0 1 0,0-1 0,1 1 0,-1-1 0,0 1 0,0-1 0,0 0 0,0 0 0,0 1 0,0-1 0,0 0 0,0 0 1,0 0-1,0 0 0,0 0 0,-1 0 0,1 0 0,0-1 0,-1 1 0,1 0 0,-1 0 0,1 0 0,-1-1 0,1-1 0,2-6 130,0 0 1,-1 1-1,0-1 0,0 0 0,-1 0 1,0-11-1,-1 8-166,1 1 1,-1 0-1,-1 0 0,0 0 1,-3-15-1,4 24-52,-1 0 0,1 0 0,-1 0 0,0 1 0,0-1 1,0 0-1,1 0 0,-2 0 0,1 0 0,0 1 0,0-1 0,0 1 0,-1-1 1,1 1-1,-1-1 0,1 1 0,-1 0 0,0-1 0,0 1 0,1 0 0,-1 0 1,0 1-1,0-1 0,0 0 0,0 1 0,0-1 0,0 1 0,0-1 1,-3 1-1,4 0-16,0 0 0,0 0 0,0 0 1,1 0-1,-1 0 0,0 1 0,0-1 1,0 0-1,0 1 0,1-1 1,-1 0-1,0 1 0,0-1 0,1 1 1,-1-1-1,0 1 0,1-1 0,-1 1 1,0 0-1,1-1 0,-1 1 0,1 0 1,-1 0-1,1-1 0,-1 1 0,1 0 1,0 0-1,-1-1 0,1 1 1,0 0-1,0 0 0,0 0 0,-1 0 1,1 0-1,0 0 0,0-1 0,0 1 1,0 0-1,1 0 0,-1 0 0,0 0 1,0 0-1,0-1 0,1 1 0,-1 0 1,0 0-1,1 1 0,0 1-331,0 1-1,0-1 1,1 0 0,-1 1-1,1-1 1,-1 0-1,1 0 1,0 0-1,0 0 1,0 0 0,3 2-1,0-2-740,0 0 0,0-1 0,0 1 0,0-1 0,0 0 0,0-1 0,0 1 0,7 0 0,22 1-7910</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1:04.199"/>
    </inkml:context>
    <inkml:brush xml:id="br0">
      <inkml:brushProperty name="width" value="0.025" units="cm"/>
      <inkml:brushProperty name="height" value="0.025" units="cm"/>
    </inkml:brush>
  </inkml:definitions>
  <inkml:trace contextRef="#ctx0" brushRef="#br0">119 54 19346,'0'0'3129,"-11"1"-556,3-1-2278,0 1 0,0 0 0,-1 0-1,1 1 1,0 0 0,-8 3 0,13-4-258,1 1-1,-1-1 1,1 0-1,-1 0 0,1 1 1,0 0-1,0-1 1,0 1-1,-1 0 1,2 0-1,-1 0 0,0 0 1,0 0-1,1 1 1,-1-1-1,1 0 1,-1 1-1,1-1 0,0 1 1,0 0-1,1-1 1,-1 1-1,0 0 1,1 0-1,-1-1 0,1 5 1,1-6-30,-1 0-1,0 0 1,1 0 0,-1-1-1,1 1 1,0 0 0,-1-1-1,1 1 1,-1-1 0,1 1 0,0-1-1,0 1 1,-1-1 0,1 1-1,0-1 1,0 1 0,-1-1-1,1 0 1,0 0 0,0 1-1,0-1 1,0 0 0,0 0 0,-1 0-1,1 0 1,0 0 0,0 0-1,0 0 1,0 0 0,0 0-1,0 0 1,1-1 0,34-6 258,-27 2-187,0 0-1,-1 0 1,0-1 0,0 0 0,0-1 0,0 1 0,-1-1-1,0-1 1,-1 0 0,0 0 0,6-10 0,23-25 370,-48 92-688,9-40 225,-25 70 18,28-72-8,-1-1 0,0 1 1,1 0-1,1 0 1,-1-1-1,1 1 0,0 0 1,0 0-1,3 13 0,-2-20-4,-1 1 0,0-1 0,0 1 0,1-1 0,-1 1 0,1-1 0,-1 1 0,0-1 0,1 0 0,-1 1 0,1-1 0,-1 0 0,1 1 0,-1-1 0,1 0 0,-1 0 0,1 1 0,-1-1-1,1 0 1,-1 0 0,1 0 0,0 0 0,-1 0 0,1 0 0,-1 0 0,1 0 0,-1 0 0,1 0 0,0 0 0,-1 0 0,1 0 0,-1 0 0,1-1 0,-1 1 0,2 0 0,18-10-669,-14 4 13,0 0 1,0-1-1,-1 1 1,0-1-1,0 0 0,7-15 1,16-50-7390,-14 24 970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30.233"/>
    </inkml:context>
    <inkml:brush xml:id="br0">
      <inkml:brushProperty name="width" value="0.025" units="cm"/>
      <inkml:brushProperty name="height" value="0.025" units="cm"/>
    </inkml:brush>
  </inkml:definitions>
  <inkml:trace contextRef="#ctx0" brushRef="#br0">0 8 4901,'4'-3'-289,"-1"2"1218,-1-2 417,2 2-4101</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1:04.655"/>
    </inkml:context>
    <inkml:brush xml:id="br0">
      <inkml:brushProperty name="width" value="0.025" units="cm"/>
      <inkml:brushProperty name="height" value="0.025" units="cm"/>
    </inkml:brush>
  </inkml:definitions>
  <inkml:trace contextRef="#ctx0" brushRef="#br0">71 0 11819,'0'0'11899,"-6"12"-9934,-7 18-1198,2 1 0,1 0 1,1 0-1,2 0 0,1 1 0,-3 46 0,9-68-731,1 1 0,-1-1 0,2 0 0,-1 0 0,1 1 0,6 15 0,-7-24-29,0 0 0,0 0-1,-1 0 1,1 0 0,1-1 0,-1 1 0,0 0 0,0 0 0,1-1-1,-1 1 1,1-1 0,-1 0 0,1 1 0,0-1 0,-1 0-1,1 0 1,0 0 0,0 0 0,0 0 0,0 0 0,0-1 0,0 1-1,0-1 1,0 1 0,0-1 0,0 0 0,0 0 0,0 0 0,0 0-1,0 0 1,0 0 0,1 0 0,-1-1 0,0 1 0,0-1-1,0 0 1,0 1 0,-1-1 0,1 0 0,0 0 0,2-2 0,2-1 4,0 0 0,-1 0 1,0 0-1,0-1 1,0 1-1,-1-1 0,1 0 1,-1-1-1,0 1 1,-1-1-1,0 0 1,1 0-1,3-11 0,-3 6-2,0-1-1,0 0 1,-1 1-1,0-2 1,-1 1-1,1-19 0,-3 30-7,0 1 0,0 0 0,0 0 0,0-1 0,0 1 1,0 0-1,0-1 0,0 1 0,0 0 0,0 0 0,0-1 0,0 1 0,0 0 0,0 0 0,0-1 0,0 1 0,0 0 0,0-1 0,0 1 0,-1 0 0,1 0 0,0-1 0,0 1 0,0 0 0,0 0 0,-1 0 0,1-1 0,0 1 0,0 0 0,-1 0 0,1 0 0,0 0 0,0 0 0,-1-1 0,1 1 0,0 0 0,0 0 0,-1 0 0,1 0 0,0 0 0,-1 0 0,1 0 0,-14 7-19,-9 18 35,16-10 69,0 0-1,1 1 1,-7 27 0,11-35-55,0-1 0,1 1 0,0 0 0,0 0 0,1 0 0,0-1 0,1 1 0,-1 0-1,1 0 1,3 8 0,-4-15-27,1 1-1,0-1 1,0 0 0,-1 1-1,1-1 1,0 0-1,0 0 1,0 0-1,0 1 1,0-1-1,0 0 1,1-1-1,-1 1 1,0 0-1,0 0 1,1 0-1,-1-1 1,1 1-1,-1-1 1,1 1-1,-1-1 1,0 1-1,1-1 1,-1 0-1,1 0 1,-1 0 0,1 0-1,0 0 1,-1 0-1,1 0 1,-1 0-1,1-1 1,-1 1-1,0-1 1,3 0-1,1 0 8,-1-1-1,1 0 0,0 1 0,-1-2 1,0 1-1,1 0 0,-1-1 0,0 0 1,6-5-1,-2-1-10,1-1 0,-1 0 0,0 0 0,-1 0 0,0-1 0,-1-1 0,0 1 0,-1-1 0,0 0 0,0 0 0,-2 0 0,4-19 0,-7 31 0,1 0 0,-1 0 0,0-1 0,0 1 0,0 0 0,0-1 0,0 1 0,0 0 0,0-1 0,0 1 0,0-1 0,0 1 0,0 0 0,0-1 0,0 1 0,0 0 0,0-1 0,0 1 0,0 0 0,0-1 0,0 1 0,0 0 0,0-1 0,-1 1 0,1 0 0,0 0 0,0-1 0,0 1 0,-1 0 0,1-1 0,0 1 0,0 0 0,-1 0 0,1 0 0,0-1 0,0 1 0,-1 0 0,-4 3 0,5-3 0,-6 9 0,-1 0 0,1 0 0,1 1 0,-1-1 0,2 1 0,-1 1 0,2-1 0,-1 0 0,1 1 0,1 0 0,0 0 0,0-1 0,1 1 0,1 13 0,0-23-74,0 0 0,0 1 0,1-1 0,-1 0 0,0 0 0,1 1 0,0-1 0,-1 0 0,1 0 0,-1 0 0,1 0 0,0 1 0,0-1 0,0 0-1,0 0 1,0-1 0,0 1 0,0 0 0,0 0 0,0 0 0,0-1 0,0 1 0,1 0 0,-1-1 0,0 1 0,0-1 0,1 0 0,-1 1 0,0-1 0,1 0 0,-1 0 0,0 0 0,1 0 0,-1 0 0,0 0 0,1 0 0,1-1 0,2 1-595,1 0 1,0-1-1,-1 0 1,1 0-1,0 0 1,-1-1-1,0 0 1,6-2-1,13-12-6804</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1:05.012"/>
    </inkml:context>
    <inkml:brush xml:id="br0">
      <inkml:brushProperty name="width" value="0.025" units="cm"/>
      <inkml:brushProperty name="height" value="0.025" units="cm"/>
    </inkml:brush>
  </inkml:definitions>
  <inkml:trace contextRef="#ctx0" brushRef="#br0">37 99 12940,'0'0'18306,"8"0"-18200,1 0-124,-6 0 44,0 1-1,0-1 1,0 0 0,0 0-1,0 0 1,0-1 0,0 1-1,0-1 1,0 1 0,0-1-1,-1 0 1,1 0 0,0 0-1,-1-1 1,1 1 0,0 0-1,-1-1 1,0 0 0,1 0-1,-1 0 1,0 0 0,0 0-1,0 0 1,0 0 0,0-1-1,-1 1 1,1-1 0,1-2-1,-1-1-14,0 0 0,0 1-1,-1-1 1,1 0 0,-1 0-1,-1 0 1,1-10 0,-1 16-12,0-1 0,0 1-1,0 0 1,0 0 0,0 0 0,0 0 0,-1-1 0,1 1 0,0 0 0,0 0 0,0 0 0,0 0 0,0 0-1,-1-1 1,1 1 0,0 0 0,0 0 0,0 0 0,0 0 0,-1 0 0,1 0 0,0 0 0,0 0 0,0 0-1,-1 0 1,1 0 0,0 0 0,0 0 0,0 0 0,-1 0 0,1 0 0,0 0 0,0 0 0,0 0 0,-1 0-1,1 0 1,0 0 0,0 0 0,0 0 0,-1 0 0,1 0 0,0 0 0,0 0 0,0 1 0,0-1 0,-1 0-1,1 0 1,0 0 0,0 0 0,0 1 0,0-1 0,0 0 0,0 0 0,-1 0 0,1 0 0,0 1-1,-12 9-53,0 2 100,1 0 0,0 1 0,1 1 0,0 0 1,1 0-1,1 0 0,0 1 0,1 1 0,1-1 0,0 1 0,1 0 0,1 1 0,0-1 0,1 1 0,0 19 0,3-33-45,0-1-1,0 1 1,1-1-1,-1 0 1,1 1 0,0-1-1,-1 1 1,1-1-1,0 0 1,1 0 0,-1 1-1,0-1 1,1 0-1,-1 0 1,1 0 0,-1-1-1,1 1 1,0 0-1,3 2 1,0-1-20,0 0-1,0 0 1,1-1-1,-1 1 1,1-1-1,-1 0 1,1-1-1,6 2 1,9-1-445,0 0 1,0-1-1,38-4 1,-15-5-5718,-3-10-6918</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1:05.573"/>
    </inkml:context>
    <inkml:brush xml:id="br0">
      <inkml:brushProperty name="width" value="0.025" units="cm"/>
      <inkml:brushProperty name="height" value="0.025" units="cm"/>
    </inkml:brush>
  </inkml:definitions>
  <inkml:trace contextRef="#ctx0" brushRef="#br0">4 0 11050,'0'0'20089,"0"14"-19438,-2 22-1293,0 134 3224,16-82-5190,-11-77 881,0 0 0,1 0 0,1 0 1,0-1-1,7 13 0,0-7-10930</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1:05.966"/>
    </inkml:context>
    <inkml:brush xml:id="br0">
      <inkml:brushProperty name="width" value="0.025" units="cm"/>
      <inkml:brushProperty name="height" value="0.025" units="cm"/>
    </inkml:brush>
  </inkml:definitions>
  <inkml:trace contextRef="#ctx0" brushRef="#br0">0 1 22197,'0'0'8936,"1"7"-11770,-1-6 2617,0 1 0,0-1 1,0 1-1,1-1 0,-1 0 1,0 1-1,0-1 0,1 1 0,-1-1 1,1 0-1,-1 1 0,1-1 1,0 0-1,0 0 0,-1 1 0,1-1 1,0 0-1,0 0 0,1 1 1,13 2-6083,9-4-5082,-23 0 10995,-1 0 515,0 0 1,0 0-1,0 0 1,1 0-1,-1 0 1,0 0-1,0 0 1,1 1-1,-1-1 1,0 0-1,0 0 0,0 0 1,1 0-1,-1 0 1,0 0-1,0 0 1,0 1-1,1-1 1,-1 0-1,0 0 1,0 0-1,0 0 1,0 1-1,1-1 0,-1 0 1,0 0-1,0 0 1,0 1-1,0-1 1,0 0-1,0 0 1,0 1-1,0-1 1,0 0-1,0 0 0,0 1 1,0-1-1,0 0 1,0 0-1,0 1 1,0-1-1,0 0 1,-5 17 3547,-12 11-968,14-25-2811,-4 5 156,1-4-3108</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1:06.554"/>
    </inkml:context>
    <inkml:brush xml:id="br0">
      <inkml:brushProperty name="width" value="0.025" units="cm"/>
      <inkml:brushProperty name="height" value="0.025" units="cm"/>
    </inkml:brush>
  </inkml:definitions>
  <inkml:trace contextRef="#ctx0" brushRef="#br0">0 256 6983,'0'0'10719,"8"1"-9715,33 5 195,1-2 0,-1-2 0,60-4 0,136-23 707,-102 9-702,1207-92 1539,-862 74-1968,-383 28-204,202-23 1474,-285 27-1971,-2-1-683,-18-6-4259,-5-4-3663,0-8-10281</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27.293"/>
    </inkml:context>
    <inkml:brush xml:id="br0">
      <inkml:brushProperty name="width" value="0.025" units="cm"/>
      <inkml:brushProperty name="height" value="0.025" units="cm"/>
    </inkml:brush>
  </inkml:definitions>
  <inkml:trace contextRef="#ctx0" brushRef="#br0">1 0 12588,'0'1'190,"0"-1"0,-1 0 0,1 0-1,0 0 1,0 0 0,0 0 0,0 1 0,0-1 0,0 0 0,0 0 0,0 0 0,0 1 0,0-1-1,0 0 1,0 0 0,0 0 0,0 0 0,0 1 0,0-1 0,1 0 0,-1 0 0,0 0-1,0 0 1,0 0 0,0 1 0,0-1 0,0 0 0,0 0 0,0 0 0,1 0 0,-1 0-1,0 0 1,0 1 0,0-1 0,0 0 0,0 0 0,1 0 0,-1 0 0,0 0 0,0 0 0,0 0-1,0 0 1,1 0 0,-1 0 0,0 0 0,0 0 0,0 0 0,18 3 3518,28-3-2824,-35 0 170,141-3 1048,-74 1-3479,0 1-7666,-94 4 3196,7 0 3868,-17 4-3364</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27.682"/>
    </inkml:context>
    <inkml:brush xml:id="br0">
      <inkml:brushProperty name="width" value="0.025" units="cm"/>
      <inkml:brushProperty name="height" value="0.025" units="cm"/>
    </inkml:brush>
  </inkml:definitions>
  <inkml:trace contextRef="#ctx0" brushRef="#br0">0 1 9577,'0'0'15375,"60"22"-13710,-30-22-448,8 0-768,2 0-353,-4 0-96,0 0-481,-4 0-928,1 0-1057,-8 0-1090,-2 0-1729,-3-13-2946</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28.038"/>
    </inkml:context>
    <inkml:brush xml:id="br0">
      <inkml:brushProperty name="width" value="0.025" units="cm"/>
      <inkml:brushProperty name="height" value="0.025" units="cm"/>
    </inkml:brush>
  </inkml:definitions>
  <inkml:trace contextRef="#ctx0" brushRef="#br0">93 0 10954,'0'0'14350,"10"1"-14142,-5-1-201,1 1 1,-1 0-1,0 0 0,0 0 1,0 0-1,1 1 0,-1 0 1,-1 0-1,8 4 0,-10-5 1,0 1-1,1 1 0,-1-1 0,0 0 0,0 0 0,0 1 0,0-1 0,0 1 0,-1 0 0,1-1 1,-1 1-1,0 0 0,0 0 0,0 0 0,0 0 0,0 0 0,-1 0 0,1 0 0,-1 0 0,0 0 1,0 6-1,-1 2 138,0 1 0,-1-1 0,0 0 1,-1 0-1,-1 0 0,1 0 1,-2 0-1,1-1 0,-1 0 0,-1 0 1,-11 15-1,3-5-484,-2-1 0,0-1 0,0-1 0,-31 24 0,31-30-3350,5-8-2813</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28.865"/>
    </inkml:context>
    <inkml:brush xml:id="br0">
      <inkml:brushProperty name="width" value="0.025" units="cm"/>
      <inkml:brushProperty name="height" value="0.025" units="cm"/>
    </inkml:brush>
  </inkml:definitions>
  <inkml:trace contextRef="#ctx0" brushRef="#br0">1 1 5285,'0'0'20734,"1"10"-20008,1 20-386,-2-12-86,1-1-1,0-1 0,2 1 1,5 20-1,-8-36-203,1 0 0,-1 0 0,0 0 0,1-1 0,-1 1 0,0 0 0,1 0 0,-1-1 0,1 1 0,-1-1 0,1 1 0,0 0 0,-1-1 0,1 1 0,0-1 0,-1 1 0,1-1 0,0 1 0,-1-1 0,1 0 0,0 1 0,0-1 0,0 0 0,-1 0 0,1 0 0,2 1 0,23-9 766,21-28-287,-45 34-528,1 0 12,0-1 1,0 1-1,0-1 0,0 1 0,0 0 1,0 0-1,1 0 0,-1 1 0,1-1 0,-1 1 1,6-1-1,-8 2-11,0 0 0,0 0 0,1 0 0,-1 0 0,0 1 0,0-1 0,0 0 0,1 1 0,-1-1 1,0 1-1,0 0 0,0-1 0,0 1 0,0 0 0,0-1 0,0 1 0,0 0 0,0 0 0,0 0 0,-1 0 0,1 0 0,0 0 0,-1 0 0,1 0 0,0 0 0,-1 0 0,1 0 0,-1 1 1,0-1-1,1 0 0,-1 0 0,0 0 0,0 1 0,0-1 0,0 0 0,0 2 0,0-2 1,0 1 0,1-1 0,-1 0-1,0 1 1,0-1 0,1 0 0,-1 1 0,1-1 0,-1 0 0,1 1 0,0-1 0,0 0-1,-1 0 1,1 0 0,0 0 0,0 0 0,0 0 0,0 0 0,0 0 0,2 1-1,-2-1 5,1-1-1,-1 0 0,0 0 1,0 0-1,1 0 0,-1 0 1,0 0-1,0 0 1,0 0-1,1 0 0,-1-1 1,0 1-1,0 0 0,0-1 1,1 1-1,-1-1 0,0 1 1,0-1-1,1-1 0,9-6 63,-1 0 0,0-1 0,16-20 0,-2 5-9,-22 21-58,0 1 0,1 0 0,-1 0 1,0 0-1,1 1 0,0-1 0,-1 0 0,1 1 0,0 0 0,0 0 0,0-1 0,-1 2 0,1-1 1,0 0-1,1 1 0,-1-1 0,0 1 0,5 0 0,-6 1 1,0 0 1,-1 0-1,1 1 0,0-1 0,-1 0 1,1 1-1,-1-1 0,1 1 0,-1 0 1,0-1-1,0 1 0,1 0 1,-1 0-1,-1 0 0,1 0 0,0 0 1,0 0-1,-1 0 0,1 0 0,-1 0 1,1 0-1,-1 0 0,0 0 0,0 0 1,0 0-1,-1 4 0,2 144-248,0-153-295,0-1 0,1 0-1,-1 1 1,1 0 0,0-1 0,0 1 0,0 0 0,0 0 0,5-5 0,2-3-2462,4-9-3105,2 1-3545</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29.196"/>
    </inkml:context>
    <inkml:brush xml:id="br0">
      <inkml:brushProperty name="width" value="0.025" units="cm"/>
      <inkml:brushProperty name="height" value="0.025" units="cm"/>
    </inkml:brush>
  </inkml:definitions>
  <inkml:trace contextRef="#ctx0" brushRef="#br0">0 109 17232,'0'0'6684,"10"0"-6172,3 1-484,0-1-1,0 0 1,0-1 0,0 0-1,16-5 1,-27 6 70,1-1 1,0 1 0,-1-1 0,1 1 0,-1-1 0,1 0 0,-1 0 0,0 0 0,1-1 0,-1 1 0,0 0-1,0-1 1,0 1 0,0-1 0,0 0 0,0 0 0,0 0 0,-1 0 0,1 0 0,-1 0 0,1 0-1,-1-1 1,0 1 0,0 0 0,0-1 0,0 1 0,0-1 0,-1 1 0,1-1 0,-1 1 0,1-1-1,-1 0 1,0 1 0,0-1 0,0 0 0,-1 1 0,1-1 0,-1 1 0,0-5 0,0 6-33,0-1 0,1 1 0,-1 0 0,0-1 0,0 1 0,0 0 0,1 0 0,-1 0 0,-1-1 1,1 1-1,0 0 0,0 1 0,0-1 0,0 0 0,-1 0 0,1 0 0,0 1 0,-1-1 0,1 1 0,-1-1 1,1 1-1,-1-1 0,1 1 0,-1 0 0,1 0 0,-1 0 0,1 0 0,-1 0 0,1 0 0,-1 0 0,1 0 0,-1 0 1,1 1-1,-3 0 0,0 0-63,-1 0 1,1 1 0,0-1 0,0 1-1,-1 0 1,1 0 0,1 0 0,-1 0-1,0 1 1,-6 5 0,4 0-12,1-1 1,-1 1-1,1 0 0,1 0 1,-1 1-1,1-1 0,1 1 1,0 0-1,0 0 0,1 0 0,0 1 1,0-1-1,1 1 0,0-1 1,2 18-1,-1-26-59,0 1 1,1-1-1,-1 1 0,1-1 0,0 0 1,-1 1-1,1-1 0,0 0 0,0 1 1,0-1-1,0 0 0,0 0 0,0 0 0,0 0 1,0 0-1,0 0 0,0 0 0,1 0 1,-1 0-1,0-1 0,1 1 0,-1 0 1,1-1-1,-1 1 0,1-1 0,-1 0 1,1 1-1,-1-1 0,1 0 0,-1 0 1,1 0-1,-1 0 0,1 0 0,1-1 1,4 1-1081,1 0 1,-1-1-1,0 0 1,0 0-1,0-1 1,9-2-1,13-11-7773</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31.164"/>
    </inkml:context>
    <inkml:brush xml:id="br0">
      <inkml:brushProperty name="width" value="0.025" units="cm"/>
      <inkml:brushProperty name="height" value="0.025" units="cm"/>
    </inkml:brush>
  </inkml:definitions>
  <inkml:trace contextRef="#ctx0" brushRef="#br0">0 0 9289,'0'0'15027,"2"9"-14915,8 146 844,-10-153-930,0-1 0,0 0-1,0 1 1,0-1 0,0 0 0,1 1-1,-1-1 1,0 1 0,1-1 0,-1 0-1,1 0 1,0 1 0,-1-1 0,1 0 0,0 0-1,0 0 1,0 0 0,0 0 0,0 0-1,0 0 1,0 0 0,0 0 0,0 0-1,0-1 1,3 2 0,-1-1 38,-1-1 0,1 0 0,-1 1 0,1-1 0,-1 0 0,1 0 0,-1-1 0,1 1 0,-1-1 0,1 1 0,-1-1 0,1 0 0,2-1 0,4-2 62,0 0 0,0-1 0,0 0 0,-1-1 0,15-12 0,46-63 542,-69 82-661,1-1 1,0 1 0,-1-1 0,1 1 0,-1 0 0,0-1 0,1 1 0,-1 0-1,0-1 1,1 1 0,-1 0 0,0-1 0,0 1 0,1 0 0,-1 0 0,0-1-1,0 1 1,0 0 0,0 0 0,0-1 0,0 1 0,0 0 0,0 0 0,-1 1-1,2 28-24,-1-29 30,0 1 2,-1 1 0,1 0 0,0-1 1,0 1-1,1-1 0,-1 1 0,0-1 1,1 1-1,0-1 0,-1 1 0,1-1 1,0 1-1,0-1 0,1 0 0,-1 1 1,0-1-1,1 0 0,-1 0 0,1 0 1,3 3-1,-2-4 33,1 1 1,-1-1-1,1 0 1,-1 0-1,1 0 0,0 0 1,0-1-1,-1 0 1,1 0-1,0 0 0,0 0 1,0 0-1,-1-1 1,7-1-1,-2 0-26,-1 0-1,1 0 1,-1-1 0,1 0-1,-1 0 1,0-1-1,0 0 1,-1-1 0,1 1-1,6-7 1,38-23-153,-58 61-355,4-24 291,-18 28-5299,20-30 5254,1 0 0,-1 0 0,1-1 0,-1 1 0,1 0 0,-1-1 0,1 1 0,-1 0 0,0-1 0,1 1 0,-1-1 0,0 1 0,0-1 0,1 1 0,-1-1 1,0 0-1,0 1 0,0-1 0,1 0 0,-1 0 0,0 0 0,0 0 0,0 1 0,0-1 0,0 0 0,1 0 0,-1-1 0,0 1 0,0 0 0,0 0 0,0 0 0,0 0 0,1-1 0,-1 1 0,-1-1 0,-4-7-10693</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29.853"/>
    </inkml:context>
    <inkml:brush xml:id="br0">
      <inkml:brushProperty name="width" value="0.025" units="cm"/>
      <inkml:brushProperty name="height" value="0.025" units="cm"/>
    </inkml:brush>
  </inkml:definitions>
  <inkml:trace contextRef="#ctx0" brushRef="#br0">122 17 13581,'0'0'10372,"-9"-4"-9448,3 1-724,5 2-152,0 0 1,-1 0-1,1 0 0,-1 0 1,1 0-1,-1 1 1,1-1-1,-1 0 1,0 1-1,1-1 1,-1 1-1,0 0 0,1-1 1,-1 1-1,0 0 1,0 0-1,1 0 1,-1 0-1,0 0 0,0 1 1,1-1-1,-1 1 1,0-1-1,1 1 1,-1-1-1,1 1 0,-1 0 1,1 0-1,-1 0 1,1 0-1,-1 0 1,1 0-1,0 0 1,-3 3-1,-2 3 203,1 1 1,0-1-1,0 1 0,0 1 0,1-1 1,1 1-1,-1-1 0,1 1 1,1 0-1,0 0 0,0 0 0,1 1 1,-1 17-1,2-25-249,1 0-1,0-1 1,-1 1 0,1-1 0,0 0-1,0 1 1,0-1 0,0 0-1,0 1 1,0-1 0,0 0 0,1 0-1,-1 0 1,0 0 0,1 0-1,-1 0 1,0 0 0,1-1 0,-1 1-1,1 0 1,-1-1 0,1 1 0,0-1-1,-1 0 1,1 1 0,-1-1-1,1 0 1,0 0 0,-1 0 0,1 0-1,0 0 1,-1-1 0,1 1-1,2-1 1,2 0-41,1 0 0,-1 0 1,0 0-1,1-1 0,-1 0 0,0-1 0,8-3 0,-8 2 33,0 0 0,0 0 1,0-1-1,-1 1 0,1-1 0,-1 0 0,0-1 0,-1 1 0,1-1 1,-1 0-1,-1 0 0,1-1 0,-1 1 0,0-1 0,0 1 1,-1-1-1,0 0 0,0 0 0,0 0 0,0-12 0,-9 24 31,-1 7-44,3-2 61,1 1 1,1 0 0,0 0-1,0 0 1,1 0 0,1 0 0,-1 15-1,2-25-37,0-1-1,0 1 0,0-1 0,0 1 0,0 0 1,1-1-1,-1 1 0,0-1 0,0 1 0,0-1 1,1 1-1,-1-1 0,0 1 0,1-1 0,-1 1 1,0-1-1,1 1 0,-1-1 0,1 0 0,-1 1 1,0-1-1,1 0 0,-1 1 0,1-1 0,-1 0 1,1 1-1,-1-1 0,1 0 0,0 0 0,-1 0 1,1 0-1,0 1 0,26-2 103,24-17-230,-14-6-784,-28 17 566,1 0 1,-1 1-1,1 1 0,13-6 1,-21 17 574,-1 1 0,0-1 0,0 1 0,-1 0 0,0 0 0,-1 9 0,1-9-185,0 33 886,0-40-910,0 1-1,0-1 1,0 1-1,1-1 1,-1 1-1,0-1 1,0 1-1,1-1 1,-1 0-1,0 1 1,0-1-1,1 1 0,-1-1 1,1 0-1,-1 1 1,0-1-1,1 0 1,-1 1-1,1-1 1,-1 0-1,1 0 1,-1 1-1,1-1 0,-1 0 1,1 0-1,20-8 519,14-28-353,-30 31-278,-1-1 0,1 1 0,0 0 0,0 0 1,0 1-1,1-1 0,10-5 0,-16 10 80,0 0 0,1 0 0,-1 0-1,0 0 1,0 0 0,1 0 0,-1 0 0,0 0 0,1 0-1,-1 0 1,0 0 0,0 0 0,1 0 0,-1 1 0,0-1-1,0 0 1,1 0 0,-1 0 0,0 0 0,0 1 0,0-1-1,1 0 1,-1 0 0,0 0 0,0 1 0,0-1 0,0 0 0,1 0-1,-1 1 1,0-1 0,0 0 0,0 0 0,0 1 0,0-1-1,0 0 1,0 0 0,0 1 0,0-1 0,0 0 0,0 0-1,0 1 1,2 22 40,-5 20 215,1-37-1032,-1 12 2534,3-14-4323,3-10-5809,4-7-997</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30.291"/>
    </inkml:context>
    <inkml:brush xml:id="br0">
      <inkml:brushProperty name="width" value="0.025" units="cm"/>
      <inkml:brushProperty name="height" value="0.025" units="cm"/>
    </inkml:brush>
  </inkml:definitions>
  <inkml:trace contextRef="#ctx0" brushRef="#br0">183 9 11627,'0'0'16586,"-10"-3"-15304,3 1-1190,-1 1 1,0 0-1,0 0 1,1 1-1,-1 0 1,0 0-1,0 1 1,1 0-1,-1 0 1,0 1-1,1 0 1,-1 0-1,1 1 1,-12 5 0,18-8-90,-30 20 84,30-20-86,0 1 0,0 0 0,0-1 0,0 1 0,0-1 0,1 1 0,-1 0 0,0-1 0,0 1 0,1 0 0,-1 0 0,1 0 0,-1 0 0,1-1 0,-1 1 0,1 0 0,-1 0 0,1 0 0,0 0 0,-1 0 0,1 0 0,0 0 0,0 0 0,0 0 0,0 0 0,0 0 0,0 0 0,0 0 0,0 0 0,0 0 0,1 2 0,2-2-27,-1 0 0,1 0 1,-1 0-1,1 0 0,0 0 0,-1-1 0,1 1 0,0-1 0,0 0 0,0 0 0,-1 0 0,1 0 0,4 0 0,-1-1-134,126 2-4377,-130-1 4561,-1 0 1,0 0 0,1 1-1,-1-1 1,0 0 0,1 0 0,-1 1-1,0-1 1,1 1 0,-1-1 0,0 1-1,0 0 1,1 0 0,-1-1-1,0 1 1,0 0 0,0 0 0,0 0-1,0 0 1,0 0 0,0 0 0,-1 0-1,1 1 1,0-1 0,0 0-1,-1 0 1,1 1 0,-1-1 0,1 0-1,-1 1 1,0-1 0,0 0-1,1 1 1,-1-1 0,0 0 0,0 1-1,0-1 1,0 1 0,-1-1 0,1 0-1,0 1 1,-1-1 0,1 0-1,0 1 1,-2 0 0,1 3 245,-1 0 1,0 0-1,0 0 1,0-1-1,-1 1 1,0-1-1,1 0 1,-2 0-1,1 0 0,0 0 1,-5 4-1,3-5-32,-1 0 0,0 0 0,1 0 0,-1-1-1,0 1 1,-11 1 0,-11-3-1299,27-1 773,0 0 0,0 0 0,0-1 0,0 1 0,0-1 0,0 1 0,0 0 0,0-1 0,0 0 0,0 1 0,1-1 0,-1 1 0,0-1-1,0 0 1,1 0 0,-1 1 0,0-1 0,1 0 0,-1 0 0,0-1 0,-5-13-8739</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31.118"/>
    </inkml:context>
    <inkml:brush xml:id="br0">
      <inkml:brushProperty name="width" value="0.025" units="cm"/>
      <inkml:brushProperty name="height" value="0.025" units="cm"/>
    </inkml:brush>
  </inkml:definitions>
  <inkml:trace contextRef="#ctx0" brushRef="#br0">1 1 5285,'0'0'16448,"0"10"-14286,0 44-87,1 50 686,-1-103-2745,0 1 1,0-1-1,0 0 0,1 1 0,-1-1 1,1 0-1,-1 1 0,1-1 0,-1 0 0,1 0 1,0 1-1,-1-1 0,1 0 0,0 0 1,0 0-1,0 0 0,0 0 0,0 0 0,0 0 1,0 0-1,1-1 0,-1 1 0,0 0 1,0-1-1,1 1 0,-1-1 0,0 1 0,1-1 1,-1 1-1,0-1 0,1 0 0,-1 0 1,1 0-1,-1 0 0,0 0 0,1 0 0,-1 0 1,0 0-1,1-1 0,-1 1 0,2-1 1,4 0 132,-1-1 1,1 0 0,-1-1-1,0 0 1,0 0 0,0 0 0,7-5-1,48-45 382,-45 37-478,1 1-1,33-22 1,-50 36-51,1 1 0,-1-1 0,1 0 0,-1 1 0,1 0 0,-1-1 0,1 1 0,0-1 0,-1 1 0,1 0 0,0-1 0,-1 1 0,1 0 0,0 0 0,-1-1 0,1 1 0,0 0 0,0 0 0,-1 0 0,1 0 0,0 0 0,0 0 0,-1 0 0,1 0 0,0 0 0,0 1 0,-1-1 0,1 0 0,0 0 0,-1 1 0,1-1 0,0 0 0,-1 1 0,1-1 0,0 0 0,-1 1 0,1-1 0,0 2 0,4 28 82,-4-9 5,0-21-82,-1 0 0,1 1 1,-1-1-1,0 0 0,1 0 1,-1 1-1,1-1 0,-1 0 0,1 0 1,-1 0-1,1 1 0,-1-1 1,1 0-1,-1 0 0,1 0 0,-1 0 1,1 0-1,-1 0 0,1 0 0,-1 0 1,1 0-1,-1-1 0,1 1 1,-1 0-1,1 0 0,-1 0 0,1 0 1,-1-1-1,1 1 0,-1 0 1,0-1-1,1 1 0,-1 0 0,1-1 1,-1 1-1,0 0 0,1-1 1,-1 1-1,1-1 0,17-14 257,-8 5-247,1 1-1,-1 1 1,2 0 0,-1 0-1,19-8 1,-27 14-67,1 0 0,-1 1 0,1 0-1,0 0 1,0 0 0,-1 0 0,1 1 0,0-1-1,0 1 1,7 0 0,-9 1 1,0-1-1,0 1 1,0 0 0,0-1 0,0 1-1,-1 0 1,1 0 0,0 0-1,-1 0 1,1 0 0,0 0 0,-1 1-1,1-1 1,-1 1 0,0-1-1,0 1 1,1-1 0,-1 1 0,0 0-1,0-1 1,0 1 0,0 3 0,4 11-170,-2 0 1,0 1 0,-1 0 0,0-1 0,-2 1 0,-1 18 0,1-23-2318,0-33-2754,0-9-3257</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31.460"/>
    </inkml:context>
    <inkml:brush xml:id="br0">
      <inkml:brushProperty name="width" value="0.025" units="cm"/>
      <inkml:brushProperty name="height" value="0.025" units="cm"/>
    </inkml:brush>
  </inkml:definitions>
  <inkml:trace contextRef="#ctx0" brushRef="#br0">1 0 13164,'0'0'16464</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33.091"/>
    </inkml:context>
    <inkml:brush xml:id="br0">
      <inkml:brushProperty name="width" value="0.025" units="cm"/>
      <inkml:brushProperty name="height" value="0.025" units="cm"/>
    </inkml:brush>
  </inkml:definitions>
  <inkml:trace contextRef="#ctx0" brushRef="#br0">1 71 3908,'0'0'1825,"2"-7"2857,8-32-778,-9 37-3396,-1 0 0,1 0 0,0 0 1,-1 1-1,1-1 0,0 0 0,0 1 0,0-1 1,0 0-1,0 1 0,0-1 0,1 1 0,1-2 1,-3 3-410,1 0 0,-1 1 0,1-1 0,0 0 0,-1 0 0,1 1 0,-1-1 1,1 0-1,-1 1 0,1-1 0,-1 1 0,1-1 0,-1 0 0,1 1 0,-1-1 1,0 1-1,1-1 0,-1 1 0,0 0 0,1-1 0,-1 1 0,0-1 0,0 1 1,1-1-1,-1 1 0,0 0 0,0-1 0,0 1 0,0 0 0,0-1 0,0 1 1,0-1-1,0 2 0,3 29 489,-3-26-244,11 258 2016,-6-296-2299,-2-1 1,-1 0-1,-4-44 0,2 77-65,1-1 0,-1 0 0,-1 1-1,1-1 1,0 1 0,0-1-1,0 1 1,-1-1 0,1 1-1,-1-1 1,1 1 0,-1 0-1,0-1 1,0 1 0,1-1-1,-1 1 1,0 0 0,0 0 0,0 0-1,0 0 1,0-1 0,-1 1-1,1 1 1,0-1 0,-2-1-1,2 4-28,1 1 0,0 0 0,1-1 0,-1 1 0,0 0 0,1-1 0,-1 1 0,1-1 0,0 1 0,1 3 0,1-2 32,0-1 0,0 0 0,1 0 0,-1 0 0,0-1 0,1 1 0,0-1 0,-1 0 0,1 0 0,0 0-1,0 0 1,0-1 0,1 0 0,-1 1 0,0-2 0,0 1 0,1 0 0,-1-1 0,0 0 0,1 0 0,6-1-1,-1 1 9,0-1 0,0 0 0,0-1 0,-1 0 0,1-1-1,-1 0 1,1-1 0,12-6 0,-11 4 3,-1-1 1,0 0-1,-1 0 1,18-17-1,-24 20 9,0 0 0,0 1-1,0-1 1,-1 0 0,1-1 0,-1 1-1,0 0 1,0-1 0,0 1 0,-1-1-1,0 0 1,0 1 0,0-1 0,0 0-1,-1-5 1,0 9-18,-1 0 1,1 0-1,-1 0 1,0 0-1,0 0 0,0 0 1,1 0-1,-1 0 1,0 0-1,0 0 0,0 1 1,0-1-1,0 0 1,-1 1-1,1-1 0,0 1 1,0-1-1,0 1 0,0 0 1,-1-1-1,1 1 1,0 0-1,0 0 0,-1 0 1,1 0-1,0 0 1,0 0-1,-1 0 0,1 0 1,0 1-1,0-1 0,-3 1 1,-1 0-17,-1-1 0,1 1 0,-1 1 0,1-1 0,-1 1 0,-8 3 0,7 0 36,0 1 0,1 0-1,-1 0 1,1 0-1,0 1 1,1 0-1,0 0 1,0 0 0,0 1-1,1-1 1,0 1-1,1 0 1,-1 1 0,2-1-1,-1 0 1,1 1-1,0 0 1,1-1 0,0 1-1,0 16 1,2-23-34,-1 1 0,0-1 0,1 1 1,0-1-1,0 0 0,0 1 0,0-1 0,0 0 1,0 0-1,0 1 0,1-1 0,-1 0 1,1 0-1,-1 0 0,1-1 0,0 1 0,0 0 1,3 2-1,0-1-199,0-1 0,0 1 0,0-1 0,1 0 0,-1 0 0,0-1 0,1 0 0,6 1 0,3 0-985,0-1 1,0-1-1,0-1 0,0 0 0,23-5 0,8-9-4072,-3-2-1841</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33.480"/>
    </inkml:context>
    <inkml:brush xml:id="br0">
      <inkml:brushProperty name="width" value="0.025" units="cm"/>
      <inkml:brushProperty name="height" value="0.025" units="cm"/>
    </inkml:brush>
  </inkml:definitions>
  <inkml:trace contextRef="#ctx0" brushRef="#br0">120 51 13453,'0'0'8349,"-10"-2"-7148,8 1-1168,-1 0 9,1 0 1,-1 0-1,1 1 1,-1-1-1,0 0 1,1 1 0,-1 0-1,0-1 1,0 1-1,1 0 1,-1 1-1,0-1 1,1 0-1,-1 1 1,0-1-1,1 1 1,-1 0-1,0 0 1,1 0-1,-1 0 1,1 1-1,0-1 1,-1 1 0,1-1-1,0 1 1,0 0-1,0 0 1,0 0-1,0 0 1,1 0-1,-1 0 1,1 0-1,-2 4 1,-1 0-12,0 1 0,1 0 0,0 0 0,1 0 0,-1 1 0,1-1 0,1 1 0,0-1-1,-1 9 1,2-16-16,0 1-1,1 0 1,-1-1 0,0 1-1,1 0 1,-1-1-1,1 1 1,-1-1-1,1 1 1,-1-1-1,1 1 1,-1-1-1,1 1 1,-1-1-1,1 1 1,0-1-1,-1 0 1,1 1-1,0-1 1,-1 0-1,1 0 1,0 1-1,-1-1 1,1 0-1,0 0 1,-1 0-1,1 0 1,0 0 0,0 0-1,-1 0 1,1 0-1,0 0 1,0 0-1,-1-1 1,1 1-1,0 0 1,-1 0-1,1-1 1,0 1-1,32-12 751,-21 3-703,0-1 0,-1 0 1,0 0-1,-1-2 0,0 1 0,-1-1 1,-1 0-1,1-1 0,-2 0 1,0-1-1,6-13 0,-57 182 114,43-148-156,-1 1-1,1-1 1,0 1-1,0 0 1,1-1-1,0 1 1,2 9-1,-2-16-25,1 0-1,-1 1 1,0-1-1,1 0 1,-1 0-1,1 1 1,-1-1-1,1 0 0,0 0 1,0 0-1,0 0 1,-1 0-1,1 0 1,0 0-1,0 0 1,0 0-1,0 0 1,3 1-1,-3-2-50,2 1-1,-1 0 1,0-1-1,0 0 1,0 1-1,0-1 1,0 0 0,0 0-1,0 0 1,0-1-1,0 1 1,0 0-1,0-1 1,0 0-1,0 1 1,2-2-1,1 0-729,0-1 0,0 0-1,0-1 1,0 1-1,-1-1 1,0 0-1,0 0 1,0 0 0,4-6-1,19-21-8901</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33.808"/>
    </inkml:context>
    <inkml:brush xml:id="br0">
      <inkml:brushProperty name="width" value="0.025" units="cm"/>
      <inkml:brushProperty name="height" value="0.025" units="cm"/>
    </inkml:brush>
  </inkml:definitions>
  <inkml:trace contextRef="#ctx0" brushRef="#br0">96 0 13389,'0'0'9027,"-9"4"-7927,5-3-987,1 0 1,-1 0 0,1 1 0,0-1 0,0 1 0,0 0 0,0 0 0,0 0 0,0 1 0,1-1 0,-5 5 0,4-2 83,0 0 1,0 0-1,0 1 0,1-1 1,0 1-1,0 0 1,0-1-1,-1 9 1,-6 37 841,2-1 0,0 101 1,7-146-996,1 1 1,-1-1-1,1 1 1,0-1-1,0 0 1,1 1-1,0-1 1,0 0-1,4 8 1,-5-11-165,0-1 0,0 1 0,0 0 0,0-1 0,0 0 1,1 1-1,-1-1 0,0 0 0,1 1 0,-1-1 0,1 0 1,-1 0-1,1 0 0,-1 0 0,1 0 0,0-1 0,-1 1 0,1-1 1,0 1-1,0-1 0,0 1 0,-1-1 0,1 0 0,0 0 1,0 0-1,0 0 0,0 0 0,0 0 0,-1 0 0,1-1 0,2 0 1,10-9-6063,0-13-6177</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34.654"/>
    </inkml:context>
    <inkml:brush xml:id="br0">
      <inkml:brushProperty name="width" value="0.025" units="cm"/>
      <inkml:brushProperty name="height" value="0.025" units="cm"/>
    </inkml:brush>
  </inkml:definitions>
  <inkml:trace contextRef="#ctx0" brushRef="#br0">178 1 16688,'0'0'8723,"0"12"-8291,-3 85 172,0-29-81,3 0 0,10 78 0,1-112-299,-7-25-811,-7-23-769,0 6 785,-1 1 0,0 0 0,0 0 0,0 0 0,-1 1 0,0-1 0,0 1 1,-1 0-1,0 1 0,0-1 0,-10-6 0,-12-8-1030,-38-20 1,63 38 1411,-23-15 2412,23 8-12,18 2-88,102-4 3245,-26 3-4040,-71 6-2291,0-2 0,27-8 0,-30 5-4200,-2-5-4211</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36.222"/>
    </inkml:context>
    <inkml:brush xml:id="br0">
      <inkml:brushProperty name="width" value="0.025" units="cm"/>
      <inkml:brushProperty name="height" value="0.025" units="cm"/>
    </inkml:brush>
  </inkml:definitions>
  <inkml:trace contextRef="#ctx0" brushRef="#br0">1 178 10570,'0'0'10869,"9"3"-10052,-4-1-727,-1-1 0,1 0 0,0 0-1,-1 0 1,1 0 0,0-1 0,0 0 0,-1 0 0,1 0 0,0-1 0,0 0 0,-1 1 0,1-2 0,0 1 0,-1 0 0,1-1 0,-1 0-1,1 0 1,-1 0 0,0-1 0,0 1 0,0-1 0,0 0 0,-1 0 0,5-5 0,-3 3 42,-1 0 0,1 0 0,-1 0-1,-1 0 1,1-1 0,-1 1 0,0-1 0,0 0 0,0 0 0,-1 0-1,0-1 1,0 1 0,-1 0 0,0-1 0,0 1 0,0-1 0,-1 0-1,0 1 1,-1-8 0,1 13-112,0-1 0,-1 1 0,1 0 0,0 0-1,-1-1 1,0 1 0,1 0 0,-1 0 0,0 0 0,1 0-1,-1 0 1,0 0 0,0 0 0,0 0 0,0 0 0,0 0 0,0 0-1,0 1 1,0-1 0,0 0 0,-1 1 0,1-1 0,0 1 0,0-1-1,-1 1 1,1 0 0,0-1 0,-1 1 0,1 0 0,0 0 0,0 0-1,-1 0 1,1 0 0,0 0 0,-1 0 0,1 1 0,0-1 0,-1 0-1,0 1 1,-3 0-14,1 0-1,0 1 1,0-1-1,-1 1 0,1 0 1,0 0-1,0 0 1,0 0-1,1 1 1,-6 3-1,0 5-1,0 1 0,0-1 1,2 1-1,-1 1 0,1-1 0,1 1 0,0 1 0,1-1 0,0 1 0,1 0 0,1 0 1,-3 26-1,6-39 7,0 0 1,1 0-1,-1 0 0,0 0 1,1-1-1,-1 1 1,1 0-1,-1 0 1,1 0-1,0-1 1,-1 1-1,1 0 1,0-1-1,-1 1 1,1 0-1,0-1 0,0 1 1,0-1-1,-1 1 1,1-1-1,0 0 1,0 1-1,0-1 1,0 0-1,0 0 1,0 1-1,0-1 1,0 0-1,0 0 0,0 0 1,0 0-1,0 0 1,0 0-1,-1-1 1,1 1-1,0 0 1,2-1-1,40-9 200,-24 1-152,0-1 0,31-22 0,-34 21-47,-1 1-1,2 1 1,-1 0-1,27-10 0,-42 19-13,1-1-1,-1 1 0,1-1 1,0 1-1,-1-1 0,1 1 0,-1 0 1,1 0-1,0 0 0,-1 0 0,1 0 1,0 0-1,-1 0 0,1 0 1,-1 1-1,1-1 0,0 1 0,-1-1 1,1 1-1,-1 0 0,1-1 0,-1 1 1,3 2-1,-3-1 2,1 0-1,-1 0 1,0 0 0,1 0-1,-1 1 1,0-1 0,0 0-1,0 1 1,-1-1 0,1 0-1,-1 1 1,1-1-1,-1 1 1,0 2 0,0 12 17,-1 0 1,0 0-1,-7 30 1,5-34 8,3 16 545,0-29-554,0 0 1,0 1-1,1-1 1,-1 0-1,0 0 1,0 0 0,1 0-1,-1 0 1,0 0-1,0 1 1,1-1-1,-1 0 1,0 0 0,1 0-1,-1 0 1,0 0-1,1 0 1,-1 0-1,0 0 1,0 0-1,1 0 1,-1-1 0,0 1-1,1 0 1,-1 0-1,0 0 1,0 0-1,1 0 1,-1 0 0,0-1-1,1 1 1,-1 0-1,0 0 1,0 0-1,0-1 1,1 1 0,-1 0-1,0 0 1,0-1-1,0 1 1,0 0-1,1-1 1,31-44 585,-28 38-492,0-1 0,0-1-1,-1 1 1,0 0 0,0-1 0,-1 0-1,2-9 1,-4 15-79,1 0-1,-1 1 1,0-1-1,0 0 1,0 1 0,0-1-1,0 0 1,-1 1 0,1-1-1,-1 1 1,1-1-1,-1 0 1,0 1 0,0-1-1,0 1 1,-1 0-1,1-1 1,0 1 0,-1 0-1,0 0 1,1 0 0,-1 0-1,0 0 1,0 0-1,0 1 1,0-1 0,-4-2-1,6 4-31,0 0 0,0 0 0,0 0 1,-1 0-1,1 0 0,0-1 0,0 1 0,0 0 0,0 0 0,0 0 0,0 0 0,0 0 0,0-1 0,0 1 0,0 0 0,0 0 0,0 0 1,0 0-1,-1-1 0,1 1 0,0 0 0,0 0 0,1 0 0,-1 0 0,0-1 0,0 1 0,0 0 0,0 0 0,0 0 0,0 0 1,0 0-1,0-1 0,0 1 0,0 0 0,0 0 0,0 0 0,0 0 0,1 0 0,-1 0 0,0-1 0,0 1 0,0 0 0,0 0 0,0 0 1,0 0-1,1 0 0,-1 0 0,0 0 0,0 0 0,0 0 0,0 0 0,0 0 0,1 0 0,-1-1 0,17-8-17,20-5 18,-14 5-33,0 2 0,0 0 0,1 2 0,-1 1 0,48-3 0,-69 7 28,-1 0 0,1 0 0,-1 1 0,1-1 0,-1 0 0,1 1 0,-1-1 0,0 1 0,1-1 0,-1 1 0,0 0 0,0-1 0,1 1 0,-1 0 0,0 0 0,0 0 0,0 0 0,0 0 0,0 0 0,0 0 0,0 1 0,0-1 0,-1 0 0,1 0 0,0 1 0,-1-1 0,1 0-1,-1 1 1,1-1 0,-1 1 0,0-1 0,1 3 0,0 58 11,-2-38 37,26-41 48,25-16-530,-47 31 401,0 1 1,1-1 0,-1 1-1,1 0 1,0 0 0,-1 0 0,1 1-1,-1-1 1,1 1 0,0 0-1,0 0 1,-1 0 0,1 1 0,4 0-1,-7 0 27,0 0 0,0 0 0,0-1 1,0 1-1,0 1 0,0-1 0,0 0 0,0 0 0,0 0 0,0 0 0,-1 1 0,1-1 0,-1 0 0,1 0 0,-1 1 0,1-1 0,-1 1 0,0-1 0,1 0 0,-1 1 0,0-1 0,0 1 1,0 1-1,0 42 55,0-33-71,-1-12 36,1 0 0,0 0 0,0 1 0,0-1 0,0 0 0,0 1 0,0-1 0,0 0 0,0 0 0,0 1 0,0-1 0,0 0 0,0 1 0,0-1 0,0 0 0,1 0 0,-1 1 0,0-1 0,0 0 0,0 0 0,0 1 1,0-1-1,1 0 0,-1 0 0,0 0 0,0 1 0,0-1 0,1 0 0,-1 0 0,0 0 0,0 0 0,1 1 0,-1-1 0,0 0 0,0 0 0,1 0 0,-1 0 0,0 0 0,0 0 0,1 0 0,-1 0 0,0 0 0,0 0 0,1 0 0,16-10 186,29-34-252,-24 22-146,20-9-266,-41 30 455,1 0 0,0 0 0,-1 0 0,1 0 0,0 0 0,0 0 0,0 0 0,0 1 0,0-1 0,0 1 0,0-1 0,0 1 0,0 0 0,0 0 0,0 0 0,0 0 0,0 0 0,0 0 0,0 1 0,0-1-1,0 1 1,0-1 0,2 2 0,-3 0 10,0 0 0,0 0 0,0 0-1,-1 0 1,1 1 0,0-1 0,-1 0 0,0 0-1,1 1 1,-1-1 0,0 0 0,0 1 0,0-1-1,-1 4 1,-3 35 329,-12 5 449,22-52-6705,4-5-790</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37.074"/>
    </inkml:context>
    <inkml:brush xml:id="br0">
      <inkml:brushProperty name="width" value="0.025" units="cm"/>
      <inkml:brushProperty name="height" value="0.025" units="cm"/>
    </inkml:brush>
  </inkml:definitions>
  <inkml:trace contextRef="#ctx0" brushRef="#br0">206 64 10858,'4'-3'1482,"32"-26"5804,-34 28-6653,0-1 1,0 0 0,0 0-1,0 1 1,0-1-1,-1 0 1,1 0 0,-1-1-1,1 1 1,-1 0-1,0 0 1,0-1 0,1-2-1,-39 11 1177,13 4-1694,1 0-1,0 2 1,1 1 0,0 1-1,1 1 1,1 1 0,0 0-1,-22 25 1,34-24-62,16-8-30,31-8-21,-28-1-4,50-2-136,-32 0-25,0 2-1,53 6 0,-80-6 160,0 0-1,0 0 0,0 0 0,0 1 0,0-1 0,0 1 0,0-1 0,0 1 0,-1 0 0,1 0 0,0 0 1,0 0-1,-1 0 0,1 0 0,0 0 0,-1 1 0,1-1 0,-1 1 0,0-1 0,1 1 0,-1-1 0,0 1 0,0 0 1,0-1-1,0 1 0,0 0 0,-1 0 0,1 0 0,0 0 0,-1 0 0,0 0 0,1 0 0,-1 0 0,0 0 0,0 0 1,0 0-1,0 0 0,0 0 0,0 0 0,-1 0 0,1 0 0,-1 0 0,0 0 0,1 0 0,-1-1 0,0 1 1,0 0-1,0 0 0,0-1 0,0 1 0,-1 0 0,1-1 0,0 1 0,-1-1 0,1 0 0,-1 1 0,1-1 0,-1 0 1,-3 2-1,-13 5 187,0 0 0,0-1 0,-1 0 1,0-2-1,0 0 0,-1-1 1,1-1-1,-1-1 0,0-1 0,0-1 1,-22-2-1,41 2-266,-1 0 0,1 0 0,-1 0 0,1 0 0,-1 0 1,1 0-1,-1-1 0,1 1 0,-1-1 0,1 1 0,0-1 0,-1 0 0,1 1 0,0-1 0,-1 0 1,1 0-1,0 0 0,0 0 0,0 0 0,0 0 0,0 0 0,0 0 0,0 0 0,-1-3 0,2 3-48,0 0 0,0 0-1,0 0 1,0 0-1,0 0 1,0 0 0,0 0-1,0 0 1,0-1 0,1 1-1,-1 0 1,0 0-1,1 0 1,-1 0 0,1 0-1,-1 0 1,1 0 0,0 0-1,-1 0 1,1 1-1,0-1 1,-1 0 0,1 0-1,0 0 1,0 1 0,0-1-1,0 1 1,0-1-1,0 0 1,0 1 0,0 0-1,0-1 1,1 0-1,24-10-6845,4-1-5354</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31.537"/>
    </inkml:context>
    <inkml:brush xml:id="br0">
      <inkml:brushProperty name="width" value="0.025" units="cm"/>
      <inkml:brushProperty name="height" value="0.025" units="cm"/>
    </inkml:brush>
  </inkml:definitions>
  <inkml:trace contextRef="#ctx0" brushRef="#br0">0 1 15214,'0'0'4485,"15"51"-8041,3-30-1376,3-1-5030</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41.009"/>
    </inkml:context>
    <inkml:brush xml:id="br0">
      <inkml:brushProperty name="width" value="0.025" units="cm"/>
      <inkml:brushProperty name="height" value="0.025" units="cm"/>
    </inkml:brush>
  </inkml:definitions>
  <inkml:trace contextRef="#ctx0" brushRef="#br0">50 15 13677,'0'0'9187,"-6"9"-8578,-1 4-545,0 0 0,1 1 0,-8 25 0,12-32-41,0 0-1,0 0 0,1 0 0,0 0 0,0 1 0,1-1 0,-1 0 1,2 0-1,-1 0 0,1 0 0,0 1 0,2 6 0,-2-13 23,0 0-1,0 0 0,-1 0 1,1 0-1,0 0 0,0 0 0,0 0 1,0 0-1,0-1 0,0 1 1,0 0-1,0-1 0,0 1 1,1-1-1,-1 1 0,0-1 0,0 1 1,0-1-1,1 0 0,-1 0 1,0 0-1,1 1 0,-1-1 0,0 0 1,0-1-1,1 1 0,-1 0 1,0 0-1,0 0 0,1-1 1,-1 1-1,0-1 0,2 0 0,2-1 139,1 1 0,-1-2 0,0 1 0,0-1 0,0 0 0,6-4 0,3-4-107,0-1 0,-1-1 1,-1 0-1,0-1 0,0 0 0,-2 0 0,1-2 1,-2 1-1,0-1 0,12-34 0,-22 55-95,-6 15 1,0-1 1,2 1-1,0 0 0,2 0 1,0 1-1,1-1 1,1 36-1,2-54 29,-1 0-1,0 0 1,1 0 0,-1 0-1,1-1 1,0 1 0,0 0-1,0 0 1,0-1 0,0 1-1,0-1 1,0 1 0,0-1-1,0 1 1,1-1 0,-1 0-1,1 1 1,-1-1 0,1 0-1,-1 0 1,1 0 0,0 0-1,0-1 1,-1 1 0,1 0-1,0-1 1,0 1 0,0-1-1,0 1 1,0-1 0,-1 0-1,1 0 1,0 0 0,0 0-1,0 0 1,0-1 0,0 1-1,3-1 1,2-1 87,0 1-1,0-1 1,0 0 0,-1-1 0,1 0-1,-1 0 1,0 0 0,1-1 0,7-5-1,-7 2-28,-1 1-1,1-1 0,-1 0 0,0-1 0,-1 1 1,0-1-1,0 0 0,-1 0 0,0-1 0,0 1 1,-1-1-1,0 0 0,0 0 0,-1 0 1,0 0-1,-1-1 0,0-13 0,-1 21-56,1 1 0,-1 0-1,0 0 1,0 0 0,0-1 0,-1 1-1,1 0 1,0 0 0,0-1 0,-1 1-1,1 0 1,0 0 0,-1 0 0,1 0-1,-1 0 1,0 0 0,1 0 0,-1 0-1,0 0 1,0 0 0,1 0 0,-1 0-1,0 0 1,0 0 0,0 1 0,0-1-1,0 0 1,0 1 0,0-1 0,-1 1 0,1-1-1,0 1 1,0-1 0,0 1 0,-1 0-1,1 0 1,0 0 0,0-1 0,0 1-1,-1 0 1,1 1 0,0-1 0,0 0-1,-1 0 1,1 0 0,0 1 0,0-1-1,0 1 1,-2 0 0,-2 0-6,0 1-1,0 0 1,0 1 0,0-1 0,0 1 0,0 0 0,1 0-1,-1 0 1,-6 8 0,39-18-1196,45-29-9695,-49 26 2941</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41.498"/>
    </inkml:context>
    <inkml:brush xml:id="br0">
      <inkml:brushProperty name="width" value="0.025" units="cm"/>
      <inkml:brushProperty name="height" value="0.025" units="cm"/>
    </inkml:brush>
  </inkml:definitions>
  <inkml:trace contextRef="#ctx0" brushRef="#br0">56 77 10698,'0'0'10805,"-3"9"-8664,-8 30-294,12-38-1789,-1 1 0,0-1 1,1 0-1,-1 0 0,1 0 0,-1 0 1,1 0-1,-1 0 0,1 0 1,0 0-1,0 0 0,-1 0 0,1 0 1,0 0-1,0 0 0,0-1 1,0 1-1,0 0 0,0-1 0,0 1 1,0 0-1,0-1 0,1 0 1,-1 1-1,0-1 0,0 0 0,0 1 1,1-1-1,-1 0 0,0 0 1,0 0-1,0 0 0,1 0 0,1-1 1,42-1 735,-39 0-730,-1 0-1,1-1 0,0 1 0,-1-1 0,1-1 0,-1 1 0,0-1 0,0 0 0,0 0 0,0 0 0,-1-1 0,0 1 0,0-1 0,0 0 0,-1 0 0,1-1 0,-1 1 0,0-1 0,-1 1 0,1-1 0,-1 0 0,-1 0 0,1 0 0,-1 0 0,1-8 0,-2 13-57,0 0-1,-1 0 0,1 0 0,-1 0 1,1 0-1,-1 0 0,1 0 1,-1 0-1,0 0 0,1 1 0,-1-1 1,0 0-1,0 0 0,1 1 0,-1-1 1,0 0-1,0 1 0,0-1 0,0 1 1,0-1-1,0 1 0,0-1 1,0 1-1,0 0 0,0-1 0,0 1 1,0 0-1,0 0 0,0 0 0,0 0 1,-1 0-1,1 0 0,0 0 1,0 0-1,0 1 0,0-1 0,0 0 1,-2 1-1,-3 0-6,-1 0 1,1 1 0,0 0-1,0 0 1,-11 5-1,4 0-12,1 1-1,0 1 0,1 0 1,0 1-1,0 0 0,-14 19 1,20-23 71,0 0 1,1 0 0,0 1-1,0 0 1,0 0 0,1 0-1,0 0 1,1 0 0,-1 1-1,2-1 1,-1 1 0,1 0 0,0 0-1,0 7 1,1-13-49,1 0 1,-1 0-1,1 0 0,-1 0 1,1-1-1,0 1 1,0 0-1,0-1 0,0 1 1,0 0-1,0-1 0,1 1 1,-1-1-1,0 0 1,1 1-1,-1-1 0,1 0 1,-1 0-1,1 0 0,0 0 1,-1 0-1,1 0 1,0-1-1,0 1 0,-1 0 1,1-1-1,0 0 0,0 1 1,0-1-1,3 0 0,10 2-81,-1-1-1,30-1 0,-28 0-151,48-5-3155,-23-8-3836,-16 0-3292</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42.818"/>
    </inkml:context>
    <inkml:brush xml:id="br0">
      <inkml:brushProperty name="width" value="0.025" units="cm"/>
      <inkml:brushProperty name="height" value="0.025" units="cm"/>
    </inkml:brush>
  </inkml:definitions>
  <inkml:trace contextRef="#ctx0" brushRef="#br0">140 56 9129,'1'-2'648,"-1"0"0,1 1 1,-1-1-1,0 0 0,1 0 0,-1 0 1,0 1-1,0-1 0,-1 0 1,1 0-1,0 0 0,0 1 0,-1-1 1,1 0-1,-1 1 0,0-1 1,1 0-1,-1 1 0,-1-3 1,1 4-465,0-1 0,0 0 1,0 1-1,0-1 1,0 0-1,0 1 1,0-1-1,0 1 0,0 0 1,0-1-1,-1 1 1,1 0-1,0 0 1,0 0-1,0 0 0,0 0 1,-1 0-1,1 0 1,0 0-1,0 0 1,-2 1-1,-2 0-180,0 1 1,0-1-1,1 1 1,-1 0 0,1 1-1,-1-1 1,1 1-1,0 0 1,0 0-1,0 1 1,-7 6-1,4-1 36,1 1 1,0-1-1,1 1 0,0 0 1,0 0-1,-3 12 0,7-18-10,-1 1 0,1-1 1,0 0-1,0 1 0,0-1 0,1 0 0,0 1 0,-1-1 0,2 1 0,-1-1 0,0 1 0,1-1 1,0 0-1,0 1 0,0-1 0,1 0 0,-1 0 0,3 5 0,-2-7-18,0 0 1,0 0-1,0 0 0,0 0 0,0 0 1,0-1-1,0 1 0,0-1 0,1 1 0,-1-1 1,1 0-1,-1 0 0,1 0 0,-1 0 1,1-1-1,-1 1 0,1-1 0,0 0 0,-1 1 1,1-1-1,0 0 0,-1 0 0,1-1 1,0 1-1,-1-1 0,1 1 0,0-1 0,-1 0 1,1 0-1,3-2 0,2 0 68,-1 0 0,0-1 0,0 0 1,-1-1-1,1 1 0,-1-1 0,0 0 0,0-1 0,6-7 0,-6 4 124,0 0 0,-1 0 1,0-1-1,-1 0 0,0 0 0,6-20 1,-9 27-165,0-1 0,0 1 0,0-1 0,-1 1 1,1-1-1,-1 1 0,0-1 0,0 1 0,0-1 0,0 0 1,-1 1-1,1-1 0,-1 1 0,0-1 0,0 1 1,0 0-1,0-1 0,-1 1 0,0 0 0,1 0 1,-1 0-1,0 0 0,0 0 0,-4-3 0,5 5-122,0 0 1,0 0-1,0 1 0,0-1 0,0 0 0,0 1 0,0-1 0,0 1 0,0 0 0,0-1 0,-1 1 0,1 0 0,0-1 0,0 1 1,0 0-1,-1 0 0,1 0 0,0 0 0,0 0 0,0 0 0,-1 1 0,1-1 0,0 0 0,0 1 0,0-1 0,0 1 0,0-1 1,0 1-1,-1-1 0,1 1 0,0 0 0,1-1 0,-1 1 0,0 0 0,-1 1 0,1-1-286,0 0 0,1 0-1,-1 0 1,1 0 0,-1 0-1,1 0 1,0 0 0,-1 0 0,1 0-1,0 0 1,0 0 0,0 0-1,0 0 1,0 0 0,0 0 0,0 0-1,0 0 1,0 0 0,0 0-1,0 0 1,1 0 0,-1 0 0,1 0-1,-1 0 1,0 0 0,1 0-1,-1 0 1,1 0 0,0 0 0,-1 0-1,1 0 1,0-1 0,0 1-1,-1 0 1,1-1 0,0 1 0,1 0-1,11 4-7980</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43.192"/>
    </inkml:context>
    <inkml:brush xml:id="br0">
      <inkml:brushProperty name="width" value="0.025" units="cm"/>
      <inkml:brushProperty name="height" value="0.025" units="cm"/>
    </inkml:brush>
  </inkml:definitions>
  <inkml:trace contextRef="#ctx0" brushRef="#br0">98 1 15503,'0'0'9737,"-5"13"-8814,3-7-841,-11 27 440,2 1 0,1 0-1,2 0 1,-6 50 0,14-83-517,0 0 1,0-1-1,1 1 1,-1-1-1,0 1 1,1 0-1,-1-1 1,0 1-1,1-1 1,-1 1-1,1-1 1,-1 0-1,1 1 1,-1-1-1,1 1 0,-1-1 1,1 0-1,-1 1 1,1-1-1,0 0 1,-1 0-1,1 0 1,-1 1-1,1-1 1,0 0-1,-1 0 1,1 0-1,0 0 1,-1 0-1,1 0 0,0 0 1,-1 0-1,1 0 1,0 0-1,-1-1 1,1 1-1,-1 0 1,1 0-1,0-1 1,-1 1-1,1 0 1,-1-1-1,1 1 1,30-13 185,-16 6-158,-5 1-75,0 1 1,0 0 0,1 0 0,-1 1 0,1 1 0,0 0 0,0 0 0,0 1-1,22-1 1,-32 3 34,0 0 0,0 0 0,0 0 0,0 0 0,0 0 0,0 1 0,0-1 0,0 0 0,0 1 0,0-1 0,0 0 0,0 1 0,0-1 0,0 1 0,0 0 0,0-1 0,0 1 0,-1 0 0,1 0 0,0-1 0,0 1 0,-1 0 0,1 0 0,-1 0 0,1 0 0,0 2 0,0-1 5,0 1 0,-1-1 0,0 1 0,1 0 0,-1-1 0,0 1 0,-1 0 0,1-1 0,0 1 0,-2 5 0,0-1 45,0 1-1,-1 0 0,0-1 1,-1 1-1,0-1 0,-7 12 1,4-11 125,0 0-1,-1 0 1,0-1 0,0 0-1,0-1 1,-1 0 0,0 0 0,0 0-1,-1-1 1,1-1 0,-1 0 0,0 0-1,0-1 1,-1 0 0,1-1 0,-1 0-1,1 0 1,-14-1 0,23-1-185,-1 1 0,1-1 0,-1 0 0,1 0 0,0 0 1,-1 0-1,1-1 0,-1 1 0,1 0 0,0-1 0,-1 1 0,1-1 1,0 1-1,-1-1 0,1 1 0,0-1 0,0 0 0,0 0 0,0 1 0,0-1 1,0 0-1,0 0 0,0 0 0,0 0 0,0-1 0,0 1 0,0 0 1,1 0-1,-1 0 0,0-1 0,1 1 0,-1 0 0,1-1 0,0 1 0,-1 0 1,1-1-1,0 1 0,0-1 0,0 1 0,0 0 0,0-1 0,0-2 0,1 1-394,0-1 0,0 1-1,0-1 1,0 1-1,0 0 1,1-1 0,0 1-1,-1 0 1,1 0-1,0 0 1,1 0 0,-1 0-1,0 1 1,1-1-1,-1 1 1,6-4-1,15-7-4579,7 0-2210</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43.609"/>
    </inkml:context>
    <inkml:brush xml:id="br0">
      <inkml:brushProperty name="width" value="0.025" units="cm"/>
      <inkml:brushProperty name="height" value="0.025" units="cm"/>
    </inkml:brush>
  </inkml:definitions>
  <inkml:trace contextRef="#ctx0" brushRef="#br0">103 0 13325,'0'0'14680,"0"9"-14157,-4 40 327,-13 58-1,8-59-495,2 1 0,-1 48-1,16-62-306,-8-34-69,0 0 1,0-1 0,0 1 0,1 0 0,-1-1-1,0 1 1,0 0 0,1-1 0,-1 1 0,1-1-1,-1 1 1,0-1 0,1 1 0,-1-1 0,1 1-1,-1-1 1,1 1 0,0-1 0,-1 1 0,1-1-1,-1 0 1,1 1 0,0-1 0,-1 0 0,1 0-1,0 0 1,-1 1 0,1-1 0,0 0 0,-1 0-1,1 0 1,0 0 0,0 0 0,-1 0 0,1 0-1,0-1 1,-1 1 0,1 0 0,0 0-1,-1 0 1,1-1 0,0 1 0,-1 0 0,1-1-1,-1 1 1,2-1 0,-1-1-97,0 1 1,0-1-1,0 0 0,0 0 0,-1 0 0,1 0 1,0 0-1,-1 0 0,0 0 0,1 0 1,-1 0-1,0 0 0,0 0 0,0 0 1,0-3-1,-4-33-929,0 26 1096,0 1 0,-1 0 0,-1 0 0,1 0 0,-2 0 0,0 1 0,0 0 0,-1 1 0,0 0 0,0 0 0,-18-14-1,103 25 1175,-59-2-1914,30-1-3732,-17-9-4354,-14 1-367</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44.917"/>
    </inkml:context>
    <inkml:brush xml:id="br0">
      <inkml:brushProperty name="width" value="0.025" units="cm"/>
      <inkml:brushProperty name="height" value="0.025" units="cm"/>
    </inkml:brush>
  </inkml:definitions>
  <inkml:trace contextRef="#ctx0" brushRef="#br0">103 65 9673,'0'0'12102,"2"-9"-9913,5-28-123,-7 37-2013,0-1 0,1 1 1,-1-1-1,0 1 0,0-1 1,0 1-1,0-1 0,0 1 0,0-1 1,0 1-1,-1-1 0,1 1 0,0-1 1,0 1-1,0-1 0,0 1 0,-1-1 1,1 1-1,0-1 0,0 1 1,-1 0-1,1-1 0,0 1 0,-1-1 1,1 1-1,0 0 0,-1-1 0,1 1 1,-1 0-1,1 0 0,-1-1 0,1 1 1,0 0-1,-1 0 0,1-1 0,-1 1 1,1 0-1,-1 0 0,1 0 1,-1 0-1,1 0 0,-1 0 0,1 0 1,-1 0-1,1 0 0,-1 0 0,0 0 1,0 1-1,-22 5 54,17-3-108,1 1 0,0 0 0,-1 0 0,2 1 0,-1-1 0,0 1-1,1 0 1,0 0 0,0 1 0,1-1 0,0 1 0,0 0 0,0 0 0,0 0 0,1 0-1,0 0 1,0 1 0,1-1 0,0 1 0,0-1 0,0 1 0,1-1 0,0 7 0,0-12 3,0 0 0,0-1-1,0 1 1,1 0 0,-1-1 0,0 1 0,0 0 0,1-1 0,-1 1 0,0 0 0,1-1 0,-1 1 0,0-1 0,1 1 0,-1-1 0,1 1 0,-1-1 0,1 1 0,-1-1 0,1 1 0,-1-1 0,1 0 0,0 1 0,-1-1 0,1 0 0,0 1 0,-1-1 0,1 0 0,-1 0 0,2 0 0,26-4 162,19-23 91,-39 20-226,1 0-1,-2-1 1,1 0 0,-1-1 0,0 1-1,-1-1 1,0-1 0,0 1 0,-1-1-1,-1 0 1,1 0 0,4-18 0,-35 62-83,-8 47 78,32-75 10,0 1 1,0 1-1,1-1 1,-1 0-1,2 0 1,-1 1-1,1-1 1,0 0-1,2 15 1,-1-22-19,-1 1 1,1 0-1,0 0 1,-1-1-1,1 1 1,-1-1-1,1 1 1,0-1-1,0 1 1,-1-1-1,1 1 1,0-1-1,0 1 1,-1-1-1,1 0 1,0 0-1,0 1 1,0-1-1,0 0 1,0 0-1,-1 0 1,1 0-1,0 0 1,0 0-1,0 0 1,1 0-1,24-4 286,-16-1-269,0 0 0,0-1-1,-1 0 1,1-1 0,-1 0 0,-1 0 0,0-1 0,14-15-1,33-29-162,-55 52 127,0 1 0,0-1 0,1 0 0,-1 0-1,0 0 1,1 0 0,-1 1 0,0-1 0,0 0-1,0 0 1,1 0 0,-1 1 0,0-1-1,0 0 1,0 0 0,1 1 0,-1-1 0,0 0-1,0 1 1,0-1 0,0 0 0,0 0-1,0 1 1,0-1 0,0 0 0,0 1 0,0-1-1,0 0 1,0 1 0,0-1 0,0 0 0,0 1-1,0-1 1,0 0 0,0 1 0,0-1-1,0 0 1,0 0 0,0 1 0,-1-1 0,1 0-1,0 0 1,0 1 0,-3 18 102,-9 7 109,9-21-113,1 0 1,0 1-1,0-1 1,0 0-1,0 1 1,1-1-1,-1 7 0,4-12-32,0-1-1,0 1 0,0-1 0,0 0 1,0 0-1,0 0 0,0 0 1,0 0-1,0 0 0,0 0 0,3-4 1,13-13 19,31-26-2,-46 41-89,0 1-1,0 0 0,1-1 1,-1 1-1,0 0 0,1 1 1,0-1-1,-1 1 1,1-1-1,0 1 0,0 0 1,4 0-1,-7 5 2,0 0 0,0 0 0,0 0 0,-1 0 0,0 1 0,0-1 0,-1 7 0,1-6 8,0-4 3,0 0 0,-1 0 0,1 1 0,0-1 0,0 0 0,0 0 0,0 1 0,0-1 0,0 0 1,0 1-1,1-1 0,-1 0 0,0 0 0,1 1 0,-1-1 0,1 0 0,-1 0 0,1 0 0,-1 0 0,1 1 0,0-1 0,0 0 0,0 0 0,-1 0 0,3 1 0,-1-2 6,0-1-1,0 1 0,0-1 0,0 1 0,0-1 0,0 0 0,-1 0 0,1 1 1,0-1-1,0 0 0,-1-1 0,4-1 0,16-10-11,-20 12-7,0 0 1,1 0 0,-1 0 0,0 0 0,1 1-1,-1-1 1,1 0 0,-1 1 0,1-1 0,-1 1-1,1 0 1,-1-1 0,1 1 0,0 0 0,-1 0-1,1 0 1,-1 0 0,1 0 0,0 0 0,-1 0 0,1 1-1,-1-1 1,1 1 0,-1-1 0,1 1 0,-1 0-1,1-1 1,-1 1 0,1 0 0,-1 0 0,0 0-1,1 0 1,-1 0 0,0 0 0,0 0 0,0 1-1,0-1 1,0 0 0,0 0 0,1 3 0,-1 0-55,0-1 1,0 1 0,0-1-1,-1 1 1,0 0 0,1-1-1,-1 1 1,-1-1 0,1 1-1,0 0 1,-1-1 0,0 1-1,1-1 1,-2 1 0,1-1-1,0 0 1,-1 1 0,-1 2-1,3-6-82,0 1 0,0-1 0,0 0 0,-1 0 0,1 1 0,0-1 0,0 0 0,0 0 0,0 0 0,-1 1 0,1-1 0,0 0 0,0 0 0,0 0 0,-1 0 0,1 0 0,0 1 0,0-1 0,-1 0 0,1 0 0,0 0 0,0 0 0,-1 0 0,1 0 0,0 0 0,0 0 0,-1 0 0,1 0 0,0 0 0,0 0 0,-1 0 0,1 0 0,0 0 0,0 0 0,-1 0 0,1 0 0,0 0 0,0-1 0,-1 1 0,1 0 0,0 0 0,0 0 0,-1 0 0,1 0 0,0-1 0,0 1 0,0 0 0,0 0 0,-1 0 0,1-1 0,0 1 0,0 0 0,0 0 0,0-1 0,0 1 0,0 0 0,0 0 0,-1-1 0,1 1 0,0 0 0,0 0 0,0-1 0,-7-15-7584</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45.264"/>
    </inkml:context>
    <inkml:brush xml:id="br0">
      <inkml:brushProperty name="width" value="0.025" units="cm"/>
      <inkml:brushProperty name="height" value="0.025" units="cm"/>
    </inkml:brush>
  </inkml:definitions>
  <inkml:trace contextRef="#ctx0" brushRef="#br0">1 0 21172,'0'0'8936</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46.751"/>
    </inkml:context>
    <inkml:brush xml:id="br0">
      <inkml:brushProperty name="width" value="0.025" units="cm"/>
      <inkml:brushProperty name="height" value="0.025" units="cm"/>
    </inkml:brush>
  </inkml:definitions>
  <inkml:trace contextRef="#ctx0" brushRef="#br0">95 81 8456,'0'0'7511,"2"-8"-5231,-1 2-2343,0 1 784,0-1 0,0 0 0,0 0 0,-1 0 0,0-11-1,0 16-636,0 0 0,-1 0 0,1 0-1,0 0 1,0 1 0,-1-1-1,1 0 1,-1 0 0,1 0-1,-1 0 1,1 0 0,-1 0-1,1 1 1,-1-1 0,0 0-1,1 0 1,-1 1 0,0-1 0,0 0-1,0 1 1,0-1 0,1 1-1,-1-1 1,0 1 0,0 0-1,0-1 1,0 1 0,0 0-1,0 0 1,0-1 0,0 1-1,0 0 1,0 0 0,0 0 0,0 0-1,0 0 1,0 1 0,0-1-1,0 0 1,0 0 0,0 1-1,0-1 1,0 0 0,0 1-1,0-1 1,0 1 0,0 0-1,-3 1-79,1 0-1,-1 0 0,1 1 1,0-1-1,0 1 0,0 0 0,0 0 1,0 0-1,1 0 0,-1 0 0,1 1 1,0-1-1,0 1 0,0-1 0,0 1 1,1 0-1,-2 6 0,-1 2-26,1-1-1,0 1 1,1 0-1,-1 20 1,2-28 22,1 0 0,0 1 0,0-1 0,0 0 0,1 0-1,-1 1 1,1-1 0,0 0 0,0 0 0,1 0 0,-1 0 0,1 0 0,4 6 0,-4-8 13,0 0 0,0 0 0,0 0 0,1 0 0,-1-1 1,1 1-1,-1-1 0,1 0 0,-1 0 0,1 0 0,0 0 0,0 0 0,0-1 0,-1 1 0,1-1 0,0 0 0,0 0 0,0 0 0,0 0 0,0 0 1,2-1-1,0 0 24,0 0 0,0 0 1,0 0-1,-1-1 0,1 0 1,0 0-1,-1 0 1,0-1-1,1 1 0,-1-1 1,0 0-1,0 0 0,-1 0 1,1-1-1,-1 1 1,1-1-1,-1 0 0,0 0 1,3-7-1,-1 4 121,-1-1-1,0 0 1,-1 0 0,0 0-1,0-1 1,0 1-1,-1-1 1,-1 1 0,1-1-1,-1-10 1,-1 18-128,0 0 0,0-1 0,-1 1 1,1 0-1,-1 0 0,1-1 0,-1 1 0,1 0 1,-1 0-1,0 0 0,0 0 0,1 0 0,-1 0 0,0 0 1,0 0-1,0 0 0,0 0 0,0 0 0,0 1 1,0-1-1,-1 0 0,1 1 0,0-1 0,0 1 0,-1-1 1,1 1-1,0-1 0,0 1 0,-1 0 0,1 0 1,0 0-1,-1 0 0,1 0 0,0 0 0,-1 0 0,-1 0 1,2 0-38,-1 0 1,1 0 0,-1 0-1,1 1 1,-1-1 0,1 0-1,-1 1 1,1-1 0,0 0-1,-1 1 1,1 0 0,0-1-1,-1 1 1,1 0 0,0 0-1,-1-1 1,1 1 0,0 0 0,0 0-1,0 0 1,0 1 0,0-1-1,0 0 1,0 0 0,1 1-1,-1-1 1,0 0 0,1 1-1,-1-1 1,1 0 0,-1 1-1,0 2 1,2-4 3,-1 0 1,0 1-1,1-1 1,-1 0-1,1 1 0,-1-1 1,0 0-1,1 0 0,-1 0 1,1 1-1,-1-1 1,1 0-1,-1 0 0,1 0 1,-1 0-1,0 0 0,1 0 1,-1 0-1,1 0 1,-1 0-1,1 0 0,-1 0 1,1 0-1,-1 0 0,1 0 1,-1 0-1,1-1 1,-1 1-1,0 0 0,1 0 1,-1-1-1,1 1 0,-1 0 1,0 0-1,1-1 0,-1 1 1,0 0-1,1-1 1,-1 0-1,18-9-710,-4-1-595,22-18-6468,-22 15 1136</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47.202"/>
    </inkml:context>
    <inkml:brush xml:id="br0">
      <inkml:brushProperty name="width" value="0.025" units="cm"/>
      <inkml:brushProperty name="height" value="0.025" units="cm"/>
    </inkml:brush>
  </inkml:definitions>
  <inkml:trace contextRef="#ctx0" brushRef="#br0">8 1 13997,'0'0'9465,"-1"11"-9187,0 4-207,-2 2 398,1 1 1,2-1 0,-1 1-1,2 0 1,0-1-1,5 20 1,-6-36-442,1 0 0,-1 0 1,1 0-1,-1 0 1,1-1-1,-1 1 1,1 0-1,-1 0 0,1 0 1,0-1-1,-1 1 1,1 0-1,0-1 0,0 1 1,0 0-1,0-1 1,0 1-1,-1-1 0,1 0 1,0 1-1,0-1 1,0 0-1,0 1 1,0-1-1,0 0 0,0 0 1,0 0-1,0 0 1,0 0-1,0 0 0,0 0 1,0 0-1,0 0 1,0-1-1,0 1 1,0 0-1,0-1 0,0 1 1,0-1-1,0 1 1,0-1-1,0 1 0,0-1 1,-1 1-1,2-2 1,42-33 692,-40 31-651,21-22 27,24-23-58,-47 46-51,1 1 0,0-1 0,0 1 0,0 0 0,0 0 0,1 0 0,-1 1 0,0-1 0,1 1 1,-1 0-1,1 0 0,-1 0 0,1 0 0,4 0 0,-7 2 10,0-1-1,0 1 1,0 0-1,0-1 1,-1 1 0,1 0-1,0-1 1,0 1-1,0 0 1,-1 0 0,1 0-1,0 0 1,-1-1-1,1 1 1,-1 0 0,1 0-1,-1 0 1,1 0-1,-1 1 1,0-1 0,1 0-1,-1 0 1,0 0-1,0 0 1,0 0 0,0 0-1,0 0 1,0 2-1,0 43 194,0-35-45,-1 14-155,2-12 911,11-21-142,-2 0-790,-9 7-13,0 0 1,0 0 0,0 0 0,0 0-1,1 1 1,-1-1 0,0 0 0,0 0-1,1 1 1,-1-1 0,1 1-1,-1-1 1,1 1 0,-1 0 0,1 0-1,-1-1 1,3 1 0,-3 1 27,0-1 0,0 0 0,0 1-1,-1-1 1,1 1 0,0-1 0,0 1 0,-1-1 0,1 1 0,0 0 0,-1-1 0,1 1 0,-1 0-1,1-1 1,-1 1 0,1 0 0,-1 0 0,0 0 0,1-1 0,-1 1 0,1 2 0,1 5-633,-1 1 1,0-1-1,0 1 0,-2 15 1,1-14-969,0-22-7637,0 10 7503,0-17-5777</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47.876"/>
    </inkml:context>
    <inkml:brush xml:id="br0">
      <inkml:brushProperty name="width" value="0.025" units="cm"/>
      <inkml:brushProperty name="height" value="0.025" units="cm"/>
    </inkml:brush>
  </inkml:definitions>
  <inkml:trace contextRef="#ctx0" brushRef="#br0">6 0 9801,'0'0'16736,"0"11"-16005,-5 234 1965,5-243-2689,0-1 0,0 1-1,0 0 1,0 0 0,0 0-1,0 0 1,1 0-1,-1 0 1,1 0 0,-1 0-1,1 0 1,0-1 0,0 1-1,0 0 1,0 0-1,0-1 1,3 3 0,-3-3 3,0 0 0,0 0 0,1-1 0,-1 1 0,0 0 0,1-1 0,-1 1 0,0-1 0,1 0 0,-1 0 0,1 1 0,-1-1 0,0 0 0,1 0 0,-1 0 0,1 0 0,-1 0 0,3-1 0,2-1-6,-1 0 0,1 0 0,-1 0 0,0-1 0,0 0 0,0 0-1,0 0 1,0-1 0,-1 1 0,8-8 0,33-44-1113,-42 51 1055,0 0 0,0-1 0,-1 0 0,1 0 0,-1 0 0,0 0 0,0 0 0,-1 0 0,0-1 0,0 1 0,1-7 0,-3 19 90,0-1 0,-1 0 0,0 0 0,0 1 0,0-1 0,-5 9 0,-6 20 38,12-31-62,0-1 0,0 1 0,1 0 1,-1-1-1,1 1 0,0-1 0,0 1 0,0 0 0,1-1 0,-1 1 1,3 6-1,-3-10-3,0 0 1,1 1-1,-1-1 1,0 1-1,1-1 0,-1 1 1,0-1-1,1 0 1,-1 1-1,0-1 1,1 0-1,-1 1 1,1-1-1,-1 0 1,1 0-1,-1 1 0,1-1 1,-1 0-1,1 0 1,-1 0-1,1 0 1,-1 1-1,1-1 1,-1 0-1,1 0 1,-1 0-1,1 0 1,0 0-1,24-15 249,-7-5-214,-16 17-79,0 0 0,0 0 0,0 0 1,1 1-1,-1-1 0,1 1 0,-1-1 1,1 1-1,0 0 0,0 0 0,0 0 1,0 1-1,0-1 0,0 1 0,6-2 0,-8 3 18,-1 0 0,1 1 0,0-1 0,-1 1 0,1-1 0,0 0 0,-1 1 0,1-1 0,-1 1 0,1-1-1,0 1 1,-1 0 0,1-1 0,-1 1 0,0 0 0,1-1 0,-1 1 0,0 0 0,1-1 0,-1 1 0,0 0-1,0 0 1,1-1 0,-1 1 0,0 0 0,0 0 0,0 0 0,0-1 0,0 1 0,0 1 0,0 33-5,0-26 34,0 259 1579,0-267-1585,1 1 0,-1-1-1,0 1 1,0-1 0,-1 0 0,1 1 0,0-1-1,0 1 1,-1-1 0,1 0 0,0 1-1,-1-1 1,1 0 0,-1 1 0,0-1 0,0 0-1,1 0 1,-1 0 0,0 0 0,0 0 0,0 0-1,0 0 1,0 0 0,0 0 0,0 0-1,-1 0 1,1 0 0,0-1 0,0 1 0,-1-1-1,1 1 1,0-1 0,-1 1 0,1-1-1,0 0 1,-1 1 0,1-1 0,-1 0 0,1 0-1,0 0 1,-1 0 0,1 0 0,-1-1-1,1 1 1,0 0 0,-1-1 0,-1 0 0,-2 0 24,-1-1 0,1 0 0,0 0 1,0 0-1,0-1 0,0 0 0,0 0 1,1 0-1,-1-1 0,1 1 0,-4-5 1,4 4-86,0-1 1,0 0 0,1 1 0,0-1-1,0 0 1,0-1 0,1 1 0,0 0-1,0-1 1,0 0 0,0 1-1,1-1 1,0 0 0,0 0 0,1 1-1,0-1 1,0 0 0,0 0 0,1 0-1,-1 0 1,1 1 0,1-1-1,-1 0 1,1 1 0,0-1 0,0 1-1,1-1 1,0 1 0,0 0 0,0 0-1,0 0 1,1 1 0,0-1-1,0 1 1,5-5 0,47-37-4895,-24 20-827</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31.882"/>
    </inkml:context>
    <inkml:brush xml:id="br0">
      <inkml:brushProperty name="width" value="0.025" units="cm"/>
      <inkml:brushProperty name="height" value="0.025" units="cm"/>
    </inkml:brush>
  </inkml:definitions>
  <inkml:trace contextRef="#ctx0" brushRef="#br0">104 146 13229,'0'0'6208,"-9"0"-5359,5-1-759,1 1 0,0 0 0,-1 1 0,1-1 0,0 0 1,0 1-1,-1 0 0,1 0 0,0 0 0,0 0 0,0 0 0,0 1 0,0-1 1,0 1-1,0 0 0,1 0 0,-1 0 0,1 0 0,-1 0 0,1 1 0,0-1 1,0 1-1,0 0 0,0-1 0,0 1 0,0 0 0,1 0 0,0 0 0,-1 0 1,1 0-1,0 0 0,1 1 0,-2 4 0,0-1 376,-7 38 1159,8-44-1587,1 0 0,0 0 0,0 0-1,0 0 1,0 1 0,0-1 0,0 0 0,0 0 0,1 0-1,-1 0 1,0 0 0,0 0 0,1 0 0,-1 0 0,1 0 0,-1 0-1,1 0 1,-1 0 0,1 0 0,0-1 0,-1 1 0,1 0-1,0 0 1,0 0 0,0-1 0,-1 1 0,1-1 0,0 1 0,0 0-1,0-1 1,0 1 0,0-1 0,0 0 0,0 1 0,0-1 0,1 0-1,5 1 43,-1-2 0,1 1 0,-1 0-1,1-1 1,-1-1 0,0 1 0,1-1 0,-1 0-1,0 0 1,0 0 0,0-1 0,-1 0-1,1-1 1,-1 1 0,1-1 0,-1 0 0,0 0-1,0 0 1,-1-1 0,0 0 0,1 0-1,-2 0 1,1 0 0,3-7 0,5-9-89,0 0 1,-2 0-1,0-1 1,-2 0-1,8-32 1,-10-2-142,-17 66-293,1 5 552,1 1-1,0 1 1,1 0-1,1 0 1,0 0-1,2 1 1,0 0-1,1 0 1,0 0-1,2 1 1,-1 20 0,3-37-96,0 0 0,0 1 0,0-1 0,1 0 0,-1 0 0,1 0 0,-1 0 0,1 0 0,0 0 0,0 0 0,0 0 0,0 0 0,0 0 0,0 0 0,1-1 0,-1 1 0,1 0 0,-1-1 0,1 1 0,-1-1 0,1 1 0,0-1 0,0 0 0,0 0 0,-1 0 0,1 0 0,0 0 0,1 0 0,-1-1 0,0 1 1,0-1-1,0 1 0,4-1 0,-2 1-8,0-1 0,0 0 0,1 0 0,-1 0 0,0-1 0,0 1 0,0-1 0,0 0 0,0 0 0,0-1 0,0 1 0,-1-1 0,1 0 0,0 0 0,-1 0 0,1 0 0,4-5 0,2-4-50,-1 0-1,0-1 0,-1 0 1,-1 0-1,0-1 0,0 0 1,-1 0-1,5-19 0,-27 70 82,-10 26 29,25-59-72,-1 0 0,1-1 0,0 1 0,1 0 0,-1 0 0,1 0 0,0 0 0,0 0 0,0 0 0,1 0-1,1 6 1,-2-11-85,1 1-1,-1 0 0,0 0 0,1-1 1,-1 1-1,1 0 0,-1-1 0,1 1 1,-1-1-1,1 1 0,0-1 0,-1 1 0,1-1 1,0 1-1,-1-1 0,1 0 0,0 1 1,-1-1-1,1 0 0,0 1 0,0-1 1,1 0-1,19-1-6876,-7-6 788</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48.515"/>
    </inkml:context>
    <inkml:brush xml:id="br0">
      <inkml:brushProperty name="width" value="0.025" units="cm"/>
      <inkml:brushProperty name="height" value="0.025" units="cm"/>
    </inkml:brush>
  </inkml:definitions>
  <inkml:trace contextRef="#ctx0" brushRef="#br0">101 18 10025,'0'0'16811,"-8"-5"-16016,5 4-765,1-1 0,0 1 0,-1-1-1,1 1 1,-1 0 0,1 0 0,-1 0 0,0 1-1,1-1 1,-1 0 0,0 1 0,-4-1-1,5 2-24,0 0-1,0 0 1,0-1 0,0 1-1,1 0 1,-1 1-1,0-1 1,0 0-1,1 0 1,-1 1 0,1-1-1,-1 1 1,1 0-1,-1-1 1,1 1-1,0 0 1,0 0 0,0-1-1,0 1 1,0 0-1,1 0 1,-1 0-1,0 3 1,-4 6 14,2 1 0,-1-1 0,1 1 0,1 0 0,0 1 0,0 20 0,2-32-8,0-1 0,0 1-1,0 0 1,0 0-1,0 0 1,1 0-1,-1 0 1,0 0-1,0 0 1,1-1 0,-1 1-1,0 0 1,1 0-1,-1 0 1,1 0-1,-1-1 1,1 1 0,0 0-1,-1-1 1,1 1-1,0 0 1,-1-1-1,1 1 1,0-1-1,0 1 1,-1-1 0,1 0-1,0 1 1,0-1-1,0 0 1,0 1-1,0-1 1,0 0 0,-1 0-1,1 0 1,0 0-1,0 0 1,0 0-1,0 0 1,0 0-1,0 0 1,0 0 0,0 0-1,0-1 1,-1 1-1,1 0 1,1-1-1,3 0 98,-1-1-1,1 0 1,-1 1-1,0-1 0,0-1 1,1 1-1,-2-1 0,6-3 1,12-16 45,-1-1 0,-1-2 0,17-28 0,-34 51-141,-7 23-158,1 1 1,-1 24-1,4-44 113,1 1 0,-1 0 0,1 0 0,0 0 0,0 0 0,0 0 0,0-1 0,1 1 0,-1 0 0,1 0 0,0 0 1,0-1-1,0 1 0,0 0 0,0-1 0,0 1 0,1-1 0,-1 1 0,1-1 0,0 0 0,3 4 0,-2-5-303,0 1 0,0-1 0,0 1 0,1-1 0,-1 0 0,0 0-1,1-1 1,-1 1 0,1-1 0,-1 1 0,1-1 0,-1 0 0,1 0 0,-1-1 0,1 1-1,-1-1 1,5-1 0,23-9-5867</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49.264"/>
    </inkml:context>
    <inkml:brush xml:id="br0">
      <inkml:brushProperty name="width" value="0.025" units="cm"/>
      <inkml:brushProperty name="height" value="0.025" units="cm"/>
    </inkml:brush>
  </inkml:definitions>
  <inkml:trace contextRef="#ctx0" brushRef="#br0">1 22 8456,'0'0'18754,"1"11"-18050,12 174 1165,-8-303-497,-5 110-1338,1-5-90,1 16-154,-1 0 193,1 0 0,-1 0 0,1 0 0,0 0-1,-1 0 1,1-1 0,1 1 0,-1-1 0,0 1-1,0-1 1,4 3 0,0-2 15,-1 0 0,0-1 0,1 1 0,0-1 0,0 0 1,0 0-1,0-1 0,0 1 0,0-1 0,0-1 0,0 1 0,0-1 0,0 0 0,0-1 0,0 1 0,1-1 1,-1 0-1,0-1 0,0 1 0,5-4 0,1 0-8,-1 0 0,0-1 1,0 0-1,0-1 0,-1 0 0,0-1 0,-1 0 1,16-16-1,-24 23 5,0 0 1,0 0-1,0 0 0,0 0 0,0 0 1,0-1-1,0 1 0,0 0 1,0 0-1,-1-1 0,1 1 0,0 0 1,-1-1-1,1 1 0,-1-1 1,0 1-1,1 0 0,-1-1 0,0 1 1,0-1-1,0 1 0,0-1 1,0 1-1,0-1 0,0 1 0,-1-1 1,1 1-1,0-1 0,-1 1 1,-1-3-1,1 3-3,0 0 0,-1 0 0,1 1 0,0-1 1,-1 0-1,1 1 0,-1-1 0,1 1 0,-1-1 0,1 1 1,-1 0-1,0-1 0,1 1 0,-1 0 0,1 0 0,-1 0 0,1 0 1,-1 1-1,0-1 0,1 0 0,-1 1 0,1-1 0,-1 1 0,1-1 1,-1 1-1,1 0 0,0 0 0,-3 1 0,-4 4 12,0 0 1,0 1-1,0 0 0,1 0 0,0 1 0,0 0 0,1 0 0,0 0 1,1 1-1,0 0 0,0 0 0,1 1 0,0-1 0,0 1 1,1 0-1,0 0 0,-1 12 0,4-21-31,0-1 1,0 1-1,0 0 1,0 0-1,0-1 1,1 1-1,-1 0 1,0-1-1,0 1 1,0 0 0,1 0-1,-1-1 1,0 1-1,1 0 1,-1-1-1,0 1 1,1-1-1,-1 1 1,1-1-1,-1 1 1,1 0-1,0-1 1,-1 0-1,1 1 1,-1-1-1,1 1 1,0-1-1,-1 0 1,1 1-1,0-1 1,-1 0-1,2 0 0,33 1-2146,28-20-3374,-23-1-1243,4-1-4784</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49.609"/>
    </inkml:context>
    <inkml:brush xml:id="br0">
      <inkml:brushProperty name="width" value="0.025" units="cm"/>
      <inkml:brushProperty name="height" value="0.025" units="cm"/>
    </inkml:brush>
  </inkml:definitions>
  <inkml:trace contextRef="#ctx0" brushRef="#br0">134 12 14798,'0'0'4014,"-10"0"-634,3 0-3047,0 0 1,0 1-1,0 0 1,0 1-1,0 0 1,1 0-1,-1 0 0,0 1 1,-9 4-1,13-5-246,0 0 0,0 0 1,0 1-1,0-1 0,0 1 0,0-1 0,1 1 0,-1 0 0,1 0 0,0 0 0,0 0 0,0 0 0,0 1 0,0-1 0,1 0 0,-1 1 0,1 0 0,0-1 0,0 1 0,1 0 0,-1-1 0,1 1 0,-1 4 0,2-7-83,-1-1 0,0 1 0,0 0 0,1-1 1,-1 1-1,0 0 0,1-1 0,-1 1 0,0 0 0,1-1 0,-1 1 0,1-1 0,-1 1 0,1-1 0,0 1 0,-1-1 0,1 1 0,-1-1 0,1 0 0,0 1 0,-1-1 0,1 0 0,0 0 0,-1 1 0,1-1 0,0 0 0,0 0 0,-1 0 0,1 0 0,0 0 0,-1 0 0,1 0 0,0 0 0,0 0 0,-1 0 0,1 0 0,0 0 0,0-1 0,0 1 0,30-9 252,-19 1-171,0 0 0,-1-1-1,0 0 1,-1-1 0,0 0 0,0-1 0,-1 0-1,14-23 1,-19 32 408,-1 9-183,-2 26-91,-2-24-249,1 0 0,1 0 1,-1 0-1,2 0 0,2 13 1,-3-21-109,0 0 1,-1 0-1,1 0 0,0 0 1,0 0-1,-1 0 1,1 0-1,0 0 1,0 0-1,0-1 0,0 1 1,0 0-1,0-1 1,1 1-1,-1-1 1,0 1-1,0-1 0,0 0 1,0 1-1,1-1 1,-1 0-1,0 0 1,0 0-1,1 0 0,-1 0 1,0 0-1,0 0 1,0 0-1,1-1 1,-1 1-1,0 0 0,0-1 1,0 1-1,2-2 1,1 1-589,0-1 1,-1 0-1,1 0 1,-1-1-1,1 1 1,-1-1-1,0 0 1,0 1-1,3-5 1,12-18-6018</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49.961"/>
    </inkml:context>
    <inkml:brush xml:id="br0">
      <inkml:brushProperty name="width" value="0.025" units="cm"/>
      <inkml:brushProperty name="height" value="0.025" units="cm"/>
    </inkml:brush>
  </inkml:definitions>
  <inkml:trace contextRef="#ctx0" brushRef="#br0">63 1 16752,'0'0'8456,"-43"54"-6951,29-28-256,8 4-416,6 0-384,0 0-65,0 0-128,0 1-96,0 2-96,6-3-64,3 1-224,-2-6-512,0-8-1090,7-9-2082,-1-8-3747</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50.545"/>
    </inkml:context>
    <inkml:brush xml:id="br0">
      <inkml:brushProperty name="width" value="0.025" units="cm"/>
      <inkml:brushProperty name="height" value="0.025" units="cm"/>
    </inkml:brush>
  </inkml:definitions>
  <inkml:trace contextRef="#ctx0" brushRef="#br0">3 0 12492,'0'0'11563,"0"10"-10709,0 7-593,-1-2-10,0-1 0,1 1 0,1-1 0,5 29 0,-6-42-217,1 0-1,-1 0 1,1 1 0,0-1-1,0 0 1,0 0 0,0 0-1,0 0 1,0 0 0,0 0 0,0 0-1,0 0 1,0 0 0,0-1-1,1 1 1,-1 0 0,0-1-1,1 1 1,-1-1 0,0 1-1,1-1 1,-1 0 0,0 0-1,1 1 1,-1-1 0,1 0-1,-1 0 1,1 0 0,-1-1 0,0 1-1,1 0 1,-1 0 0,0-1-1,1 1 1,-1-1 0,0 1-1,1-1 1,-1 0 0,1 0-1,8-3 192,-1 0 0,0-1 0,-1 0 0,9-7 0,20-19 114,-29 24-325,-1 0 1,2 0-1,-1 0 1,1 1-1,0 0 1,0 1-1,1 0 1,18-7-1,-27 12-18,0 0-1,0-1 0,0 1 1,0 0-1,0 0 0,0 0 0,0 0 1,0 0-1,0 0 0,1 0 1,-1 1-1,0-1 0,0 0 0,0 1 1,0-1-1,0 0 0,0 1 1,0-1-1,0 1 0,0 0 0,-1-1 1,1 1-1,0 0 0,1 1 1,0 0 15,-1 0 0,1 0 0,-1 1 0,0-1 0,0 1 0,0-1 0,0 1 1,0-1-1,-1 1 0,1 2 0,1 11 126,-1 0 1,-2 30-1,1-29-100,3 7 134,-2-24-158,-1 0 0,0 0-1,0 1 1,0-1 0,0 0 0,1 0 0,-1 0-1,0 0 1,0 1 0,1-1 0,-1 0 0,0 0-1,0 0 1,1 0 0,-1 0 0,0 0 0,0 0-1,1 1 1,-1-1 0,0 0 0,0 0 0,1 0-1,-1 0 1,0 0 0,0 0 0,1 0 0,-1-1-1,0 1 1,1 0 0,-1 0 0,0 0 0,0 0-1,1 0 1,-1 0 0,0 0 0,0 0 0,0-1-1,1 1 1,25-31 614,-22 25-717,2-3-37,22-26 334,-27 33-367,1 1 0,-1-1 0,1 0 0,0 1 1,0 0-1,0-1 0,0 1 0,0 0 0,0 0 1,0 0-1,0 0 0,0 0 0,0 1 0,0-1 0,5 0 1,-6 1-17,-1 0 1,1 0 0,-1 1 0,1-1 0,-1 0-1,1 0 1,-1 0 0,1 1 0,-1-1-1,0 0 1,1 1 0,-1-1 0,1 0-1,-1 1 1,0-1 0,1 1 0,-1-1-1,0 0 1,0 1 0,1-1 0,-1 1 0,0-1-1,0 1 1,0-1 0,1 1 0,-1-1-1,0 1 1,0-1 0,0 1 0,0-1-1,0 1 1,0 0 0,0 21-6159,0-16 2708,0 7-5914</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51.486"/>
    </inkml:context>
    <inkml:brush xml:id="br0">
      <inkml:brushProperty name="width" value="0.025" units="cm"/>
      <inkml:brushProperty name="height" value="0.025" units="cm"/>
    </inkml:brush>
  </inkml:definitions>
  <inkml:trace contextRef="#ctx0" brushRef="#br0">51 0 3011,'0'0'20964,"0"11"-20132,-3 25-215,-1 0-1,-13 53 1,8-50 90,2 1 1,-3 66-1,10-106-700,0 0-1,0 0 0,0 0 0,0 0 1,0 1-1,0-1 0,0 0 1,0 0-1,0 0 0,0 1 0,0-1 1,0 0-1,1 0 0,-1 0 1,0 0-1,0 0 0,0 1 0,0-1 1,0 0-1,1 0 0,-1 0 1,0 0-1,0 0 0,0 0 1,1 0-1,-1 0 0,0 0 0,0 0 1,0 1-1,0-1 0,1 0 1,-1 0-1,0 0 0,0 0 0,0 0 1,1 0-1,-1 0 0,0-1 1,0 1-1,0 0 0,1 0 1,-1 0-1,0 0 0,0 0 0,0 0 1,0 0-1,1 0 0,-1 0 1,0-1-1,0 1 0,0 0 0,0 0 1,1 0-1,-1 0 0,0 0 1,0-1-1,0 1 0,0 0 0,0 0 1,10-9 128,-5 2-155,-1 0 0,0 0 0,0 0 1,0 0-1,-1 0 0,-1-1 0,1 0 0,-1 1 1,0-1-1,-1 0 0,0 0 0,0 0 1,-1 0-1,0 0 0,0 0 0,-2-10 0,2 19 9,0 1 0,0-1 0,0 0-1,0 1 1,0-1 0,0 0 0,0 1-1,0-1 1,-1 0 0,1 0 0,-1 1-1,1-1 1,-1 0 0,1 0 0,-1 0-1,1 0 1,-1 1 0,0-1-1,0 0 1,0 0 0,0 0 0,1-1-1,-1 1 1,0 0 0,-1 0 0,1 0-1,0-1 1,0 1 0,0 0 0,0-1-1,0 1 1,-1-1 0,1 0 0,0 1-1,-1-1 1,1 0 0,0 0 0,0 0-1,-1 0 1,1 0 0,0 0 0,-1 0-1,1 0 1,0 0 0,-1-1-1,1 1 1,0 0 0,0-1 0,0 1-1,-1-1 1,1 0 0,0 1 0,0-1-1,-2-1 1,7 5-11,-1-1-1,1 0 1,0 1-1,0-1 1,0 0 0,0-1-1,0 1 1,0-1-1,1 0 1,-1 0-1,0 0 1,1-1-1,-1 1 1,0-1 0,1 0-1,-1 0 1,1-1-1,-1 1 1,0-1-1,6-1 1,-1 0 29,0-1 0,-1 0 0,1 0 0,-1 0 0,0-1 0,0-1 1,-1 1-1,1-1 0,7-7 0,-13 11 34,1-1 1,-1 0-1,0 0 0,0 0 1,-1-1-1,1 1 0,0 0 1,-1-1-1,1 1 0,-1-1 1,0 1-1,0-1 1,0 1-1,0-1 0,0 0 1,-1 0-1,1 1 0,-1-1 1,0-3-1,-22 23-25,18-8 15,0 0-1,1 0 1,0 0-1,0 1 0,1-1 1,0 1-1,0 0 1,1-1-1,1 20 1,0-29-30,0 1 1,1 0-1,-1-1 1,0 1 0,1 0-1,-1-1 1,0 1 0,1 0-1,-1-1 1,1 1-1,0-1 1,-1 1 0,1-1-1,-1 1 1,1-1 0,0 1-1,-1-1 1,1 0-1,0 1 1,-1-1 0,1 0-1,0 0 1,-1 1 0,1-1-1,0 0 1,0 0-1,0 0 1,-1 0 0,2 0-1,29 0 17,-22 0-36,16 0-285,0-1 0,1 0 0,47-11 0,-73 12 388,0-1 0,0 1 0,0-1 0,0 1 0,0-1 0,0 1 0,0-1 0,0 1 0,0-1 0,0 1 0,0-1 0,0 1 0,0-1 0,-1 1 0,1-1 0,0 1 0,0 0 0,0-1 0,-1 1 0,1-1 0,0 1 0,-1 0 0,1-1 0,0 1 0,-1 0 0,1-1 0,0 1 0,-1 0 0,1-1 0,-1 1 0,1 0 0,-1 0 0,1 0 0,-1-1 0,-19-15 322,19 15-207,-66-50 974,67 51-1173,0 0-1,-1 0 0,1 0 1,0-1-1,0 1 1,0 0-1,0 0 0,0-1 1,0 1-1,0 0 0,0 0 1,0-1-1,0 1 1,0 0-1,0-1 0,0 1 1,0 0-1,0 0 0,0-1 1,0 1-1,0 0 1,0 0-1,0 0 0,1-1 1,-1 1-1,0 0 0,0 0 1,0-1-1,0 1 1,0 0-1,1 0 0,-1 0 1,0 0-1,0-1 0,0 1 1,1 0-1,-1 0 1,0 0-1,0 0 0,1 0 1,-1 0-1,0-1 0,0 1 1,1 0-1,-1 0 1,0 0-1,0 0 0,1 0 1,-1 0-1,0 0 0,0 0 1,1 0-1,-1 0 1,0 0-1,0 0 0,1 1 1,-1-1-1,0 0 0,1 0 1,19-2-73,-18 2 73,27-2-714,1-1-1,0-1 1,-1-1-1,0-2 0,53-19 1,-80 25 726,0 0 0,0 0 0,-1-1 0,1 1 1,0 0-1,0-1 0,-1 1 0,1-1 0,0 1 0,-1-1 1,0 0-1,1 1 0,-1-1 0,0 0 0,0 0 1,0 0-1,0 0 0,0 0 0,-1 0 0,1 0 0,-1-1 1,1 1-1,-1 0 0,0 0 0,1 0 0,-1-1 0,0 1 1,-1 0-1,0-4 0,1 5 17,0 1 1,-1 0-1,1-1 1,-1 1 0,1 0-1,-1-1 1,1 1-1,-1 0 1,1 0-1,0 0 1,-1-1-1,0 1 1,1 0 0,-1 0-1,1 0 1,-1 0-1,1 0 1,-1 0-1,1 0 1,-1 0-1,1 0 1,-1 0-1,1 0 1,-1 0 0,1 0-1,-1 1 1,1-1-1,-1 0 1,1 0-1,-1 1 1,1-1-1,-1 0 1,1 0-1,0 1 1,-1-1 0,1 1-1,-1-1 1,1 1-1,-21 12 55,13-5 32,0 1 0,1 0 1,0 1-1,1-1 0,0 2 0,-7 14 1,11-19-60,-1 0 1,1 0 0,0 1 0,0-1 0,1 0-1,0 1 1,0-1 0,0 1 0,1 0 0,0-1 0,0 1-1,3 11 1,-3-16-246,1-1 0,0 1 0,0 0 0,0-1 0,0 1 0,0-1 0,0 1 0,1-1 0,-1 1 0,0-1 0,1 0 1,-1 0-1,1 1 0,-1-1 0,1 0 0,-1 0 0,1-1 0,0 1 0,0 0 0,-1-1 0,1 1 0,0-1 0,0 1 0,0-1 0,0 0 0,-1 0 0,1 0 0,0 0 0,4 0 0,-1 0-734,0-1-1,0 1 1,-1-1 0,1 0 0,0 0 0,0-1-1,-1 1 1,1-1 0,-1 0 0,7-4-1,9-11-9973</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52.465"/>
    </inkml:context>
    <inkml:brush xml:id="br0">
      <inkml:brushProperty name="width" value="0.025" units="cm"/>
      <inkml:brushProperty name="height" value="0.025" units="cm"/>
    </inkml:brush>
  </inkml:definitions>
  <inkml:trace contextRef="#ctx0" brushRef="#br0">57 161 2146,'-11'23'17304,"10"-17"-12741,8-15-4628,9-22 96,1 3-81,6 2-4922,-19 22 3738,32-36-7966,-21 17 9423,-9 2 7569,-14 15-265,-11 5-4893,-16 3-842,26 0-1475,0 0-1,-1 0 1,1 1-1,0 1 1,-14 7-1,21-10-305,-1 0 1,1 0-1,0 0 0,-1 1 0,1-1 0,0 1 0,0 0 0,0 0 0,0-1 1,1 1-1,-1 0 0,0 1 0,1-1 0,0 0 0,-1 0 0,1 1 1,0-1-1,0 1 0,0-1 0,0 1 0,1-1 0,-1 1 0,1-1 0,-1 1 1,1 3-1,1-5-12,-1 0 0,1 0 0,0 0-1,0 0 1,0 0 0,0 0 0,0 0 0,0 0 0,0 0 0,0 0 0,0 0 0,0-1 0,0 1 0,1-1 0,-1 1 0,0-1 0,0 1 0,1-1 0,-1 1 0,0-1 0,1 0 0,-1 0 0,0 0-1,2 0 1,44 4-56,-36-4-19,-2 1 34,6-1-92,-1 2-1,1-1 0,0 2 1,22 6-1,-35-8 139,0-1 1,0 1-1,0 0 1,0 0-1,-1 0 0,1 0 1,0 0-1,-1 0 1,1 1-1,-1-1 0,1 1 1,-1-1-1,1 1 1,-1-1-1,0 1 0,0-1 1,2 4-1,-3-2 39,0-1-1,0 0 0,1 0 1,-2 0-1,1 0 1,0 1-1,0-1 1,-1 0-1,1 0 1,-1 0-1,1 0 1,-1 0-1,0 0 1,0 0-1,0 0 0,0 0 1,0 0-1,-1 0 1,1-1-1,-3 4 1,-3 3 14,1-1-1,-2 1 1,1-1 0,-1 0-1,0-1 1,0 0 0,-1 0 0,0-1-1,0 0 1,0-1 0,-1 1-1,1-2 1,-1 0 0,0 0 0,-17 3-1,26-6-142,1-1 0,-1 1 0,0 0 0,1 0 0,-1 0 0,0-1 0,0 1 0,1 0 0,-1 0-1,0-1 1,1 1 0,-1-1 0,1 1 0,-1-1 0,1 1 0,-1-1 0,0 1 0,1-1 0,0 1 0,-1-1-1,1 0 1,-1 1 0,1-1 0,0 0 0,-1 1 0,1-1 0,0 0 0,0 1 0,0-1 0,-1 0 0,1 0-1,0 1 1,0-1 0,0 0 0,0 0 0,0 1 0,0-1 0,1 0 0,-1 0 0,0 1 0,0-1 0,0 0-1,1 1 1,0-2 0,11-37-4133,7 3-836,5-4-2430</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52.793"/>
    </inkml:context>
    <inkml:brush xml:id="br0">
      <inkml:brushProperty name="width" value="0.025" units="cm"/>
      <inkml:brushProperty name="height" value="0.025" units="cm"/>
    </inkml:brush>
  </inkml:definitions>
  <inkml:trace contextRef="#ctx0" brushRef="#br0">87 1 10025,'0'0'13912,"-5"9"-12316,-3 10-1401,1 0 0,1 0-1,0 1 1,2 0-1,0 0 1,1 0-1,2 1 1,0-1-1,0 0 1,2 1-1,1-1 1,0 0-1,2 0 1,0 0-1,9 25 1,-8-31-267,-4-11-27,-1 0 0,1 0 1,0 0-1,0-1 0,0 1 0,0 0 1,1-1-1,-1 1 0,1-1 0,0 1 0,-1-1 1,1 0-1,0 0 0,3 3 0,-4-8-475,-1 0 1,0 0-1,0 1 0,0-1 0,-1 0 0,1 0 0,-1 0 0,1 1 0,-3-6 1,-34-44 146,-2-3 3343,37 52-2575,0 0-1,0-1 1,1 1 0,-1-1 0,1 1-1,0-1 1,0 1 0,0-1 0,0 0 0,1 0-1,0 1 1,0-1 0,0-6 0,1 8-271,0 0 1,-1 0-1,1 0 1,0 0-1,0 1 1,1-1 0,-1 0-1,0 1 1,1-1-1,-1 1 1,0 0-1,1-1 1,0 1-1,-1 0 1,1 0-1,0 0 1,0 0-1,-1 0 1,4-1 0,43-13-79,-39 12 9,12-3-259,50-15-5805,-42 9-786</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53.570"/>
    </inkml:context>
    <inkml:brush xml:id="br0">
      <inkml:brushProperty name="width" value="0.025" units="cm"/>
      <inkml:brushProperty name="height" value="0.025" units="cm"/>
    </inkml:brush>
  </inkml:definitions>
  <inkml:trace contextRef="#ctx0" brushRef="#br0">9 0 10634,'0'0'16085,"-1"11"-15455,-1 5-429,-3 72 323,5-80-485,0 1 0,1 0 1,0-1-1,0 1 0,1-1 0,0 1 0,0-1 1,5 11-1,-7-18-8,1-1-1,-1 1 1,0-1 0,0 1 0,1 0 0,-1-1 0,0 1-1,0-1 1,1 1 0,-1-1 0,1 1 0,-1-1-1,0 0 1,1 1 0,-1-1 0,1 1 0,-1-1-1,1 0 1,-1 1 0,1-1 0,0 0 0,-1 0-1,1 1 1,-1-1 0,1 0 0,-1 0 0,1 0-1,0 0 1,-1 0 0,1 0 0,0 0 0,12-15 805,-2-29-400,-10 41-432,1-9 13,-1-1 1,0 1-1,0-1 0,-2 1 1,1-1-1,-2 1 0,1 0 1,-5-13-1,6 26-59,-1-1 1,1 1-1,0-1 0,-1 1 0,1 0 0,-1 0 0,1-1 0,0 1 1,-1 0-1,1 0 0,0-1 0,0 1 0,0 0 0,0 0 1,0 0-1,0-1 0,0 1 0,0 0 0,0 0 0,0 0 1,0-1-1,0 1 0,0 0 0,1 0 0,-1-1 0,0 1 1,1 0-1,-1 0 0,0-1 0,1 1 0,-1 0 0,1-1 1,-1 1-1,1-1 0,0 1 0,-1-1 0,1 1 0,-1-1 1,1 1-1,0-1 0,-1 1 0,1-1 0,0 0 0,0 1 1,-1-1-1,1 0 0,0 0 0,1 1 0,7 2-623,0 0-1,1 0 1,-1-1 0,1 0-1,0-1 1,-1 0-1,1-1 1,17 0-1,-6-2-1819,-1 0 0,1-2 0,21-6 0,0-3-4007</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54.383"/>
    </inkml:context>
    <inkml:brush xml:id="br0">
      <inkml:brushProperty name="width" value="0.025" units="cm"/>
      <inkml:brushProperty name="height" value="0.025" units="cm"/>
    </inkml:brush>
  </inkml:definitions>
  <inkml:trace contextRef="#ctx0" brushRef="#br0">206 239 10025,'0'0'8547,"-12"-1"-5878,4 0-2492,1 0-1,-1 1 1,0 0-1,1 0 1,-1 0-1,0 1 1,1 1-1,-1-1 0,1 1 1,-1 1-1,1-1 1,0 1-1,0 1 1,0-1-1,0 1 1,1 0-1,-1 1 0,-6 6 1,9-8-82,-1 1-1,1 0 1,1 0-1,-1 0 1,1 0 0,-1 1-1,1-1 1,1 1-1,-1 0 1,1 0 0,-1 0-1,1 0 1,1 0-1,-1 0 1,1 1 0,0-1-1,-1 11 1,2-15-84,1 0 0,-1 0 1,0 0-1,0 0 0,1 0 0,-1 0 1,1 0-1,-1 0 0,1 0 0,-1-1 0,1 1 1,0 0-1,-1 0 0,1-1 0,0 1 1,-1 0-1,1-1 0,0 1 0,0 0 1,0-1-1,0 1 0,0-1 0,0 0 0,-1 1 1,1-1-1,0 0 0,0 1 0,0-1 1,0 0-1,0 0 0,0 0 0,0 0 1,0 0-1,0 0 0,0 0 0,2-1 0,41-6 369,-32 1-295,0 0 0,0-1 0,-1 0 1,1-1-1,-2 0 0,1-1 0,-1 0 0,0 0 0,-1-1 0,0-1 0,-1 1 0,0-2 0,-1 1 0,7-15 0,-23 77-244,7-37 169,1-9-6,0 0 0,0 0 0,1 0-1,0 0 1,0 0 0,0 0 0,1 0 0,-1 0 0,1 0 0,3 7 0,-3-10-8,0-1 0,0 1-1,1-1 1,-1 1 0,0-1-1,1 0 1,-1 1 0,1-1-1,0 0 1,-1 0 0,1 0 0,0 0-1,0-1 1,0 1 0,0 0-1,-1-1 1,1 1 0,0-1 0,0 0-1,0 0 1,0 1 0,0-1-1,0-1 1,0 1 0,0 0-1,0 0 1,0-1 0,0 1 0,3-2-1,2 0-55,0 0 0,0-1 0,0 0 0,0 0 0,0-1 0,-1 0 0,0 0 0,0 0 0,0-1-1,0 0 1,-1 0 0,1-1 0,-1 1 0,-1-1 0,1 0 0,-1 0 0,4-7 0,2-5-44,0-1 1,-1 0-1,-1 0 0,-1 0 1,4-21-1,-5 13 154,-1 0-1,-2 0 0,0-43 1,-6 59 283,-3 23-148,-6 21 34,4-3-81,1 0 0,1 1 0,1 0 0,2 0 0,1 0 0,1 1 0,5 39 1,-3-67-124,1 0 1,-1 0-1,1 0 0,0 0 1,0 0-1,0 0 1,1-1-1,-1 1 1,1-1-1,0 0 1,0 1-1,4 3 1,-6-6-7,0-1 1,0 1 0,0 0-1,0-1 1,0 1-1,0-1 1,0 1 0,0-1-1,0 1 1,0-1-1,0 0 1,0 0 0,0 1-1,0-1 1,0 0-1,0 0 1,0 0 0,0 0-1,0 0 1,1 0-1,0-1 1,-1 0 4,1 0 1,-1 0-1,0 1 0,0-2 1,0 1-1,0 0 0,0 0 1,0 0-1,0 0 0,0-1 1,0 1-1,0 0 0,0-1 1,-1 1-1,1-1 1,-1 1-1,1-1 0,-1 1 1,1-4-1,1-5 77,-1-1 0,0 0 1,0 1-1,-1-1 0,-3-21 1,3 29-78,0 0 0,0 0 1,-1 0-1,1 0 0,-1 0 0,0 0 1,0 0-1,0 1 0,0-1 1,0 0-1,0 1 0,-1-1 1,1 0-1,-1 1 0,0 0 1,0-1-1,0 1 0,0 0 1,0 0-1,0 0 0,-1 0 1,1 1-1,-1-1 0,1 0 0,-1 1 1,-3-2-1,6 3-15,-1 0 1,1 0-1,-1 0 0,1 0 1,-1 0-1,1 1 0,-1-1 0,1 0 1,0 0-1,-1 0 0,1 0 0,-1 0 1,1 1-1,0-1 0,-1 0 1,1 0-1,-1 1 0,1-1 0,0 0 1,0 1-1,-1-1 0,1 0 0,0 1 1,-1-1-1,1 0 0,0 1 1,0-1-1,0 1 0,-1-1 0,1 1 1,0-1-1,0 0 0,0 1 0,0-1 1,0 1-1,0-1 0,0 1 1,0-1-1,0 1 0,0-1 0,0 0 1,0 1-1,0-1 0,0 1 0,0-1 1,1 1-1,-1-1 0,0 1 0,1 1-2,-1 0-1,0 0 0,1-1 0,0 1 0,-1 0 1,1 0-1,0-1 0,0 1 0,0 0 0,0-1 0,0 1 1,2 1-1,3 1 1,1 0 1,-1-1 0,1 0-1,0 0 1,0 0 0,0-1-1,1 0 1,-1 0 0,1-1 0,-1 0-1,13 0 1,2-1-12,0 0 0,38-6 0,-47 4-56,0-2 0,0 1-1,0-2 1,0 0-1,18-10 1,-27 13 78,0 1 1,0-1 0,-1 0-1,1-1 1,-1 1-1,0-1 1,1 0-1,-1 1 1,0-1-1,-1-1 1,1 1-1,-1 0 1,1-1-1,-1 1 1,0-1-1,0 0 1,0 0-1,-1 1 1,1-1-1,-1 0 1,1-7-1,-2 10 17,0 0 0,0 0 0,0 0 0,0 0-1,0 1 1,-1-1 0,1 0 0,0 0-1,0 0 1,-1 1 0,1-1 0,-1 0 0,1 0-1,-1 1 1,1-1 0,-1 0 0,1 1-1,-1-1 1,1 1 0,-1-1 0,0 1 0,1-1-1,-1 1 1,0-1 0,0 1 0,1 0-1,-2-1 1,-29-3 358,22 5-309,0 1 0,0-1 0,0 1 0,-16 6 0,14-2 11,1 0 0,-1 0 0,1 1 0,0 1 0,0 0 0,-15 16 0,22-21-68,1-1 0,-1 1 0,0 1 1,1-1-1,-1 0 0,1 0 0,0 1 0,0-1 1,1 1-1,-1 0 0,1 0 0,-1-1 1,1 1-1,0 0 0,1 0 0,-1 0 0,1 0 1,0 0-1,0 0 0,0 0 0,0 0 0,1 0 1,-1 0-1,3 8 0,-1-9-35,1-1 0,-1 1 0,0-1 0,1 1 0,0-1 0,0 0 0,-1 1 0,1-1 0,0-1 0,1 1-1,-1 0 1,0-1 0,0 0 0,1 0 0,-1 0 0,1 0 0,-1 0 0,1-1 0,4 1 0,77 3-3341,-75-4 2365,29-1-4211,1-6-4281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32.286"/>
    </inkml:context>
    <inkml:brush xml:id="br0">
      <inkml:brushProperty name="width" value="0.025" units="cm"/>
      <inkml:brushProperty name="height" value="0.025" units="cm"/>
    </inkml:brush>
  </inkml:definitions>
  <inkml:trace contextRef="#ctx0" brushRef="#br0">13 1 16816,'0'0'10698,"-13"44"-19987,15-24 1057</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57.496"/>
    </inkml:context>
    <inkml:brush xml:id="br0">
      <inkml:brushProperty name="width" value="0.025" units="cm"/>
      <inkml:brushProperty name="height" value="0.025" units="cm"/>
    </inkml:brush>
  </inkml:definitions>
  <inkml:trace contextRef="#ctx0" brushRef="#br0">119 282 11179,'0'0'6021,"-8"-7"-3880,5 5-1961,-35-27 1538,36 28-1594,0-1 0,0 1-1,0 0 1,0 0 0,-1 0-1,1 0 1,0 1-1,-1-1 1,1 0 0,0 1-1,-1 0 1,1-1 0,-1 1-1,1 0 1,-1 0 0,1 1-1,0-1 1,-1 0 0,1 1-1,-5 1 1,6-1-50,-1 0 1,1 0-1,0 0 1,0 1-1,-1-1 1,1 0-1,0 1 1,1-1-1,-1 1 1,0-1-1,0 1 1,0-1-1,1 1 1,-1 0-1,1-1 1,0 1-1,-1 0 1,1-1-1,0 1 1,0 0-1,0 0 1,0-1-1,0 1 1,0 0-1,0-1 1,2 4-1,-2-3-26,0 1 1,1-1-1,0 0 1,-1 1-1,1-1 0,0 0 1,0 0-1,0 0 1,1 0-1,-1 0 0,0 0 1,1 0-1,-1 0 1,1 0-1,0 0 0,0-1 1,-1 1-1,4 1 1,1-1-29,-1-1 0,1 0 0,0 0 0,0 0 0,0 0 0,0-1 0,0 0 0,0 0 0,0-1 0,0 0 0,0 0 0,-1 0 0,1-1 0,0 1 0,-1-2 0,11-4 0,-13 6 53,0 0 0,0-1 1,0 0-1,0 0 0,0 0 1,0 0-1,0 0 1,-1 0-1,1-1 0,-1 1 1,0-1-1,1 0 0,-1 0 1,-1 0-1,1 0 1,0 0-1,-1 0 0,1 0 1,-1-1-1,0 1 0,0 0 1,0-1-1,-1 1 0,1-1 1,-1 1-1,0-1 1,0 1-1,0-1 0,-1-4 1,1 7-71,0 1 0,0 0 1,-1 0-1,1-1 0,0 1 1,0 0-1,-1 0 0,1-1 1,0 1-1,0 0 0,-1 0 1,1 0-1,0-1 0,-1 1 1,1 0-1,0 0 0,-1 0 1,1 0-1,0 0 0,-1 0 1,1 0-1,0 0 0,-1 0 1,1 0-1,0 0 0,-1 0 0,1 0 1,0 0-1,-1 0 0,1 0 1,0 0-1,-1 0 0,1 0 1,0 1-1,-1-1 0,1 0 1,0 0-1,-1 0 0,1 1 1,0-1-1,0 0 0,-1 0 1,1 1-1,0-1 0,0 0 1,0 0-1,-1 1 0,1-1 1,0 0-1,0 1 0,0-1 1,0 0-1,0 1 0,0-1 1,-1 0-1,1 1 0,-13 19-123,13-19 118,-1 0 0,1 0 0,-1 0-1,1 0 1,0 1 0,-1-1 0,1 0 0,0 0-1,0 1 1,0-1 0,0 0 0,0 0 0,0 1-1,0-1 1,0 0 0,1 0 0,-1 1 0,0-1-1,1 0 1,-1 0 0,1 0 0,-1 0-1,1 1 1,0-1 0,-1 0 0,1 0 0,0 0-1,0-1 1,0 1 0,0 0 0,0 0 0,0 0-1,0 0 1,0-1 0,0 1 0,0-1 0,0 1-1,0-1 1,0 1 0,1-1 0,-1 0 0,0 1-1,0-1 1,1 0 0,-1 0 0,0 0 0,0 0-1,1 0 1,1 0 0,4-1 21,-1 0 1,0 0-1,1-1 0,-1 0 1,0 0-1,0 0 1,0-1-1,11-6 0,-3-1 84,0-1 1,0-1-1,-1 0 0,0 0 0,-1-2 0,-1 1 0,11-17 1,-15 18 99,1 0 0,-2 0 0,1 0 0,-2-1 0,1 0 0,-2 0 0,0 0 0,0-1 0,2-22 0,-10 55-216,0 0-1,-1 0 1,-10 23-1,-13 54-71,22-66 85,2 0 0,2 0 0,0 31 0,3-45 0,0 0 0,1-1 0,1 0 0,1 1 0,0-1 0,1 0 0,10 23 0,-9-26-7,-1-3-21,0 0 0,-1 0 0,0 0 0,0 0 0,-1 0 0,-1 1 0,0 0 0,0-1 0,0 1 0,-1 10 0,-1-19 24,0 0-1,0 0 1,0 0-1,0 0 1,-1 0-1,1 0 1,0 0-1,0 0 1,-1 0-1,1 0 1,-1 0-1,1 0 1,-1 0-1,1 0 1,-1-1-1,0 1 1,1 0-1,-1 0 1,0-1-1,0 1 1,1 0-1,-1-1 1,0 1-1,0-1 1,0 1-1,-1 0 1,0-1 2,-1 1 0,1-1 0,-1 1 0,0-1 0,1 0 0,-1 0 0,1 0 0,-1 0 0,1 0 0,-4-2 0,0 1 5,0 0 0,1-1 0,-1 0 1,1 0-1,0 0 0,0-1 0,0 1 0,0-1 0,-5-5 0,-1-4-29,1 0 1,0-1-1,1-1 0,1 0 0,0 0 0,0-1 0,2 0 0,0 0 1,1 0-1,0-1 0,1 1 0,-2-23 0,5 36 13,1 0 1,1 0-1,-1 1 1,0-1-1,0 0 1,1 0-1,-1 0 1,1 1-1,-1-1 0,1 0 1,0 1-1,0-1 1,0 0-1,0 1 1,0-1-1,0 1 0,0-1 1,0 1-1,0 0 1,1 0-1,-1-1 1,1 1-1,-1 0 0,1 0 1,-1 0-1,1 1 1,0-1-1,-1 0 1,1 0-1,0 1 1,-1-1-1,1 1 0,0 0 1,0-1-1,3 1 1,11-2-540,0 1 0,0 1 1,21 1-1,-9 0-1337,20-3-3252,-2-5-4265</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58.526"/>
    </inkml:context>
    <inkml:brush xml:id="br0">
      <inkml:brushProperty name="width" value="0.025" units="cm"/>
      <inkml:brushProperty name="height" value="0.025" units="cm"/>
    </inkml:brush>
  </inkml:definitions>
  <inkml:trace contextRef="#ctx0" brushRef="#br0">92 185 1890,'0'0'8039,"-8"6"-5882,-42 35 2985,46-38-4631,1 1 1,0-1-1,0 0 1,1 1-1,-1 0 0,1 0 1,0 0-1,0 0 1,0 0-1,0 0 1,1 0-1,0 1 0,0-1 1,0 0-1,0 6 1,1-9-475,-1-1 1,1 0 0,0 0 0,0 0-1,0 1 1,0-1 0,0 0 0,1 0-1,-1 0 1,0 1 0,0-1 0,0 0-1,0 0 1,0 0 0,0 1 0,0-1-1,0 0 1,0 0 0,0 0-1,1 0 1,-1 1 0,0-1 0,0 0-1,0 0 1,0 0 0,0 0 0,1 0-1,-1 0 1,0 1 0,0-1 0,0 0-1,1 0 1,-1 0 0,0 0 0,0 0-1,0 0 1,1 0 0,-1 0-1,0 0 1,0 0 0,0 0 0,1 0-1,-1 0 1,0 0 0,14-6 653,9-12-21,32-40 180,88-119 0,-121 148-730,-4 12-147,-18 17 23,1 0 1,-1 0-1,0 0 1,1 1-1,-1-1 1,0 0-1,0 0 1,1 1-1,-1-1 1,0 0-1,0 1 0,0-1 1,1 0-1,-1 0 1,0 1-1,0-1 1,0 0-1,0 1 1,0-1-1,0 0 1,0 1-1,1-1 1,-1 1-1,0-1 1,0 0-1,0 1 1,-1-1-1,1 0 1,0 1-1,0-1 1,0 0-1,0 1 1,0-1-1,0 1 1,-13 51-170,11-41 224,-7 20-45,1-4-53,2 0 0,0 0 0,-2 46 0,8-72-23,0-1 0,0 1 0,0-1 0,1 1 0,-1-1 0,0 0-1,0 1 1,1-1 0,-1 1 0,0-1 0,0 0 0,1 1 0,-1-1 0,0 0 0,1 0-1,-1 1 1,0-1 0,1 0 0,-1 0 0,1 1 0,-1-1 0,1 0 0,-1 0 0,0 0 0,1 0-1,-1 0 1,1 1 0,-1-1 0,1 0 0,-1 0 0,1 0 0,-1 0 0,0 0 0,1-1-1,-1 1 1,1 0 0,-1 0 0,1 0 0,-1 0 0,0 0 0,1-1 0,-1 1 0,1 0-1,-1 0 1,0-1 0,1 1 0,-1 0 0,0 0 0,1-1 0,-1 1 0,24-15-2910,5-12-1846,4-8-2579</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58.914"/>
    </inkml:context>
    <inkml:brush xml:id="br0">
      <inkml:brushProperty name="width" value="0.025" units="cm"/>
      <inkml:brushProperty name="height" value="0.025" units="cm"/>
    </inkml:brush>
  </inkml:definitions>
  <inkml:trace contextRef="#ctx0" brushRef="#br0">91 1 17168,'0'0'2274,"-10"9"-154,-1 3-1615,1 0 1,0 0-1,1 1 1,0 1 0,-13 25-1,21-35-444,-1-1-1,1 1 1,-1 0-1,1 0 0,0 0 1,0 0-1,1 0 1,-1 0-1,1 0 1,0 0-1,0 0 1,0 0-1,1 0 1,1 6-1,-1-8-70,0 1-1,1-1 1,-1 1 0,1-1 0,0 0-1,0 1 1,0-1 0,0 0 0,0 0-1,0 0 1,0-1 0,1 1 0,-1 0-1,1-1 1,-1 0 0,1 1 0,0-1-1,-1 0 1,1 0 0,0-1 0,0 1-1,0 0 1,4-1 0,-2 1 151,1 0 0,-1-1 0,1 0 0,-1 0 0,1 0 0,-1-1 0,0 0 0,1 0 0,-1 0 0,0-1 0,1 0 0,-1 0 0,0 0 0,0 0 0,-1-1 0,1 0 0,0 0 0,-1 0 1,0-1-1,1 1 0,-2-1 0,1 0 0,0 0 0,-1-1 0,0 1 0,0-1 0,0 1 0,0-1 0,-1 0 0,1 0 0,-2 0 0,1-1 0,0 1 0,-1 0 0,0-1 0,0 1 0,-1-1 0,1 1 0,-1-1 0,0 1 0,-1 0 0,-1-8 0,1 10-117,0 0-1,0 0 1,-1 0-1,1 0 1,-1 0-1,0 1 1,0-1 0,0 1-1,0-1 1,0 1-1,-1 0 1,1 0-1,-1 0 1,1 0-1,-1 0 1,0 1-1,0-1 1,0 1-1,0 0 1,0 0-1,0 0 1,0 0 0,0 0-1,0 1 1,0-1-1,-1 1 1,1 0-1,0 0 1,-5 0-1,5 0-157,1 0-1,-1 0 1,0 0-1,0 0 1,1 0-1,-1 0 1,0 1-1,1-1 0,-1 1 1,0 0-1,1 0 1,-1 0-1,1 0 1,-1 0-1,1 0 1,-1 1-1,1-1 1,0 1-1,0 0 1,0 0-1,0-1 1,0 1-1,0 1 0,1-1 1,-1 0-1,0 0 1,1 1-1,0-1 1,0 0-1,-1 1 1,2 0-1,-1-1 1,0 1-1,0-1 1,0 5-1,2-5-73,-1-1 0,0 1 0,1-1 0,-1 1 0,1 0 0,0-1 0,-1 1 0,1-1 0,0 0 0,0 1 0,0-1 0,0 0 0,0 1 0,1-1 0,-1 0 1,0 0-1,0 0 0,1 0 0,-1 0 0,1 0 0,-1 0 0,1-1 0,-1 1 0,1 0 0,-1-1 0,1 1 0,-1-1 0,1 0 0,0 0 0,-1 1 0,3-1 0,61 3-6377,-57-3 5209,33-1-3472</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59.322"/>
    </inkml:context>
    <inkml:brush xml:id="br0">
      <inkml:brushProperty name="width" value="0.025" units="cm"/>
      <inkml:brushProperty name="height" value="0.025" units="cm"/>
    </inkml:brush>
  </inkml:definitions>
  <inkml:trace contextRef="#ctx0" brushRef="#br0">146 68 13549,'0'0'12641,"-11"-4"-12054,9 3-578,0 0-3,-1-1 0,0 1-1,0 0 1,0 0 0,0 0 0,0 0-1,-1 0 1,1 1 0,0 0-1,0-1 1,0 1 0,-1 0 0,1 0-1,0 1 1,0-1 0,0 1-1,-1 0 1,1-1 0,0 1 0,0 1-1,0-1 1,0 0 0,0 1-1,1-1 1,-1 1 0,0 0 0,1 0-1,-1 0 1,1 0 0,0 1-1,0-1 1,-3 4 0,0 1 16,1-1 0,0 1-1,1 0 1,-1 0 0,1 0 0,1 0 0,-1 0 0,1 1-1,1-1 1,-1 1 0,1-1 0,0 14 0,1-19 4,0 1 0,0 0 0,1 0 0,-1-1 0,1 1 0,0 0 0,-1 0 1,1-1-1,0 1 0,1-1 0,-1 1 0,0-1 0,1 1 0,-1-1 0,1 0 0,0 0 0,0 0 0,0 0 0,0 0 1,0 0-1,0 0 0,0-1 0,1 1 0,-1-1 0,1 1 0,-1-1 0,1 0 0,0 0 0,-1 0 0,1 0 1,0-1-1,-1 1 0,1-1 0,0 0 0,0 0 0,3 0 0,2 0 37,0 0 0,-1 0 0,1-1 0,0-1 1,-1 1-1,1-1 0,-1 0 0,0-1 0,1 0 0,-1 0 0,-1 0 0,1-1 0,0 0 1,-1 0-1,0-1 0,0 0 0,0 0 0,0 0 0,5-8 0,-5 5 41,1 0-1,-2-1 1,1 0-1,-1 0 1,-1 0 0,0 0-1,0-1 1,-1 0-1,0 0 1,0 0-1,-1 0 1,-1 0-1,1-20 1,-2 29-86,0-1 0,0 0 1,0 1-1,0-1 0,-1 0 0,1 1 0,-1-1 1,1 1-1,-1-1 0,1 0 0,-1 1 0,0-1 1,0 1-1,0 0 0,0-1 0,0 1 1,0 0-1,0 0 0,0-1 0,0 1 0,-1 0 1,1 0-1,0 0 0,-1 0 0,1 1 0,-1-1 1,1 0-1,-1 1 0,1-1 0,-1 1 1,0-1-1,1 1 0,-1 0 0,0-1 0,1 1 1,-1 0-1,0 0 0,1 0 0,-1 1 0,0-1 1,1 0-1,-3 1 0,-2 0-42,0 0-1,0 1 0,0-1 1,0 1-1,0 0 0,0 1 1,0 0-1,1 0 1,-1 0-1,-8 6 0,7-3 9,0 1 0,0-1-1,1 1 1,-1 0 0,1 1-1,1-1 1,0 1 0,0 0-1,0 1 1,1-1 0,0 1-1,1 0 1,0 0 0,0 0-1,-2 18 1,5-26-51,0 0-1,1 0 1,-1 0 0,1 0-1,-1 0 1,1 0 0,-1 0 0,1 0-1,-1 0 1,1 0 0,0 0 0,0 0-1,-1-1 1,1 1 0,0 0-1,0 0 1,0-1 0,0 1 0,0-1-1,0 1 1,0-1 0,0 1 0,0-1-1,0 0 1,0 1 0,0-1-1,0 0 1,0 0 0,1 0 0,-1 0-1,0 0 1,0 0 0,0 0-1,0 0 1,0 0 0,0-1 0,0 1-1,2-1 1,2 1-640,0-1 0,0 0 0,0 0 0,0-1 0,-1 0 0,1 1 0,8-6 0,8-13-6628,-2-3-6571</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59.663"/>
    </inkml:context>
    <inkml:brush xml:id="br0">
      <inkml:brushProperty name="width" value="0.025" units="cm"/>
      <inkml:brushProperty name="height" value="0.025" units="cm"/>
    </inkml:brush>
  </inkml:definitions>
  <inkml:trace contextRef="#ctx0" brushRef="#br0">118 65 8488,'0'0'12038,"5"-8"-8531,18-23-821,-22 31-2625,-1-1 0,0 1 0,1 0 0,-1-1 0,0 1 0,0-1 0,1 1 0,-1 0 1,0-1-1,0 1 0,1-1 0,-1 1 0,0-1 0,0 1 0,0-1 0,0 1 0,0 0 1,0-1-1,0 1 0,0-1 0,0 1 0,0-1 0,0 1 0,0-1 0,0 1 0,0-1 1,0 1-1,0-1 0,-1 1 0,1 0 0,0-1 0,0 1 0,0-1 0,-1 1 0,1-1 0,0 1 1,-1 0-1,1-1 0,0 1 0,-1 0 0,1-1 0,0 1 0,-1 0 0,1 0 0,-1-1 1,1 1-1,-1 0 0,1 0 0,-1 0 0,-24-3 235,22 3-172,-1 1-113,-1 0 0,0 0-1,0 0 1,0 1 0,1-1 0,-1 1 0,1 0 0,0 1-1,-1-1 1,1 1 0,0 0 0,0 0 0,1 0 0,-1 0-1,0 1 1,1-1 0,0 1 0,0 0 0,0 0 0,-4 9 0,3-7 58,1 0 1,0 0 0,0 0 0,0 1 0,1-1 0,0 1 0,0 0 0,1 0-1,0-1 1,0 1 0,0 0 0,1 0 0,0 0 0,2 11 0,-1-16-61,-1-1 1,1 1 0,0-1-1,0 0 1,0 1 0,0-1-1,0 0 1,1 0 0,-1 0-1,0 0 1,0 0 0,1 0-1,-1 0 1,1 0-1,-1-1 1,1 1 0,-1 0-1,1-1 1,-1 1 0,1-1-1,0 0 1,-1 1 0,1-1-1,0 0 1,-1 0 0,1 0-1,0 0 1,-1-1 0,1 1-1,2-1 1,1 1 15,1-1 0,0 0 1,-1 0-1,1-1 1,-1 1-1,1-1 0,7-5 1,-8 4 2,-1 0 0,0-1 1,0 1-1,0-1 1,0 0-1,-1 0 0,1-1 1,-1 1-1,0-1 1,-1 1-1,1-1 0,-1 0 1,0 0-1,0 0 1,0 0-1,-1-1 1,0 1-1,0 0 0,0-1 1,-1 1-1,0-1 1,0 1-1,0 0 0,0-1 1,-1 1-1,0-1 1,-2-6-1,1 9-237,0 0 0,0 0-1,0 0 1,0 1 0,-1-1 0,1 1-1,0 0 1,-1 0 0,0 0 0,0 0 0,1 0-1,-7-2 1,7 3-8,0-1 0,0 1 0,0 0 1,0 1-1,0-1 0,0 0 0,-1 1 0,1-1 0,0 1 0,0-1 1,-1 1-1,1 0 0,0 0 0,-1 0 0,1 0 0,0 1 0,0-1 0,-1 1 1,-3 1-1,-3 16-8197,9-6 1976</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00.100"/>
    </inkml:context>
    <inkml:brush xml:id="br0">
      <inkml:brushProperty name="width" value="0.025" units="cm"/>
      <inkml:brushProperty name="height" value="0.025" units="cm"/>
    </inkml:brush>
  </inkml:definitions>
  <inkml:trace contextRef="#ctx0" brushRef="#br0">164 49 5285,'0'0'13127,"4"-8"-10495,0 2-1820,-3 4-477,1-1-1,-1 1 1,0 0-1,1-1 0,-1 1 1,0-1-1,0 1 1,-1-1-1,1 1 1,-1-1-1,1-5 1,-9 11 2494,-3 6-2655,0 0 0,1 1-1,1 0 1,0 0 0,0 1-1,-7 12 1,-42 77 388,51-89-406,1 2 1,1-1-1,0 1 1,0-1-1,1 1 1,1 1-1,0-1 0,1 0 1,1 1-1,0-1 1,0 1-1,4 26 1,-2-36-137,1 1 1,0-1-1,0-1 0,0 1 1,0 0-1,1 0 0,-1-1 1,1 0-1,0 1 1,0-1-1,0 0 0,1 0 1,-1-1-1,1 1 1,-1-1-1,1 0 0,0 0 1,0 0-1,0 0 0,0-1 1,0 1-1,9 1 1,-1 0-629,-1-1 0,1 0 0,0-1 0,1 0 1,-1 0-1,0-2 0,15-1 0,-4-6-4757,-6-9-3774</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00.928"/>
    </inkml:context>
    <inkml:brush xml:id="br0">
      <inkml:brushProperty name="width" value="0.025" units="cm"/>
      <inkml:brushProperty name="height" value="0.025" units="cm"/>
    </inkml:brush>
  </inkml:definitions>
  <inkml:trace contextRef="#ctx0" brushRef="#br0">1 274 10250,'0'0'16725,"8"0"-15428,-3 0-1163,-1-1 0,0 1-1,0-1 1,0 0 0,0 0-1,0 0 1,0-1 0,0 1 0,0-1-1,0 0 1,-1 0 0,1 0 0,4-4-1,4-5 201,0 0-1,18-22 0,120-163 441,-152 238-875,-24 53 113,-5 34 29,33-109-1418,9-19-2018,18-24-5029,-14 2 32</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01.269"/>
    </inkml:context>
    <inkml:brush xml:id="br0">
      <inkml:brushProperty name="width" value="0.025" units="cm"/>
      <inkml:brushProperty name="height" value="0.025" units="cm"/>
    </inkml:brush>
  </inkml:definitions>
  <inkml:trace contextRef="#ctx0" brushRef="#br0">13 1 15791,'0'0'10912,"-2"11"-10672,-4 35 183,2 1 1,4 77-1,0-121-434,0 0-1,0-1 1,1 1-1,-1 0 0,1-1 1,0 1-1,0-1 1,0 1-1,0-1 0,0 1 1,1-1-1,2 4 0,11 0-2815,-15-6 2665,0 0 0,1 0 0,-1 0 1,0 0-1,1 0 0,-1-1 0,0 1 1,0 0-1,1 0 0,-1 0 0,0 0 1,0-1-1,1 1 0,-1 0 0,0 0 1,0 0-1,1-1 0,-1 1 0,0 0 1,0-1-1,0 1 0,0 0 0,0 0 1,1-1-1,-1 1 0,0 0 0,0-1 1,0 1-1,0 0 0,0 0 0,0-1 1,0 1-1,0 0 0,0-1 0,0 1 1,0 0-1,0-1 0,0 1 0,0 0 1,-1-1-1,1 1 0,0-3-1159,0-13-6094</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01.612"/>
    </inkml:context>
    <inkml:brush xml:id="br0">
      <inkml:brushProperty name="width" value="0.025" units="cm"/>
      <inkml:brushProperty name="height" value="0.025" units="cm"/>
    </inkml:brush>
  </inkml:definitions>
  <inkml:trace contextRef="#ctx0" brushRef="#br0">1 17 13229,'0'0'14253,"68"4"-13773,-32-4-351,4 0-97,1 0-737,-1-3-2018,-1-6-2369,-10 0-3621</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01.952"/>
    </inkml:context>
    <inkml:brush xml:id="br0">
      <inkml:brushProperty name="width" value="0.025" units="cm"/>
      <inkml:brushProperty name="height" value="0.025" units="cm"/>
    </inkml:brush>
  </inkml:definitions>
  <inkml:trace contextRef="#ctx0" brushRef="#br0">0 83 16015,'0'0'10111,"8"-5"-9065,2-1-791,1 1-1,-1 1 0,1-1 0,12-2 0,-21 6-231,0 0 0,1 0-1,-1 1 1,0-1 0,1 1-1,-1 0 1,0-1 0,1 1-1,-1 0 1,1 1 0,-1-1 0,0 0-1,1 1 1,-1-1 0,1 1-1,-1 0 1,0-1 0,0 1-1,0 0 1,1 1 0,-1-1-1,0 0 1,0 0 0,-1 1-1,1 0 1,0-1 0,0 1-1,-1 0 1,1 0 0,-1-1-1,2 4 1,0 8 310,0 1 0,0 0-1,-2 0 1,0 0 0,0 0 0,-2 0 0,0 0 0,-3 17-1,4-30-33,4-26-256,-2 0 1,-1 0-1,-1 0 1,-2 0-1,0 1 1,-6-27-1,8 51-54,0-1 0,0 1-1,0-1 1,0 1 0,0-1 0,0 0 0,1 1 0,-1-1-1,0 1 1,0-1 0,0 1 0,0-1 0,1 1-1,-1-1 1,0 1 0,1-1 0,-1 1 0,0-1 0,1 1-1,-1 0 1,1-1 0,-1 1 0,0 0 0,1-1 0,-1 1-1,1 0 1,-1-1 0,1 1 0,-1 0 0,1 0-1,-1 0 1,1-1 0,0 1 0,-1 0 0,1 0 0,-1 0-1,1 0 1,-1 0 0,1 0 0,0 0 0,32 0-880,-23 1 558,20-1-1144,41-1-7445,-49-2 2041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32.743"/>
    </inkml:context>
    <inkml:brush xml:id="br0">
      <inkml:brushProperty name="width" value="0.025" units="cm"/>
      <inkml:brushProperty name="height" value="0.025" units="cm"/>
    </inkml:brush>
  </inkml:definitions>
  <inkml:trace contextRef="#ctx0" brushRef="#br0">0 95 14061,'0'0'10442,"9"-8"-9620,30-22-341,-38 29-404,1 0-1,-1-1 1,1 1 0,0 0 0,-1 0 0,1 0 0,0 0 0,0 1 0,0-1-1,0 0 1,0 1 0,0-1 0,0 1 0,0-1 0,0 1 0,0 0-1,0 0 1,0 0 0,3 1 0,-4-1-58,1 1 0,-1 0 0,0 0 0,0 0 0,0 0 0,0-1 0,0 1 0,-1 0 0,1 1 0,0-1 0,0 0 0,-1 0 0,1 0 0,-1 0 0,1 1 0,-1-1 0,1 0 1,-1 0-1,0 1 0,1-1 0,-1 3 0,1 4-12,-1 0 0,0 0 0,-1 1 0,1-1 0,-2 0 0,1 0 0,-4 10 0,-11 18 7,12-30 10,1 0 1,0 1-1,0-1 0,0 1 1,1 0-1,0 0 0,-2 13 1,6-19 82,0 0 1,0-1-1,0 0 1,1 0-1,-1 0 1,0 0 0,0 0-1,0 0 1,0 0-1,0 0 1,0-1 0,3 0-1,1-2-99,0 0-1,0-1 0,-1 0 1,1 0-1,-1 0 1,0 0-1,0-1 0,-1 0 1,1 0-1,-1 0 1,0-1-1,0 1 1,3-9-1,6-11-12,17-52-1,-12 29-1,-10 34 40,-7 24 42,4 15 25,-5-24-100,1-1-1,-1 1 1,0-1 0,1 1-1,-1-1 1,1 0 0,-1 1 0,1-1-1,-1 1 1,1-1 0,-1 0 0,1 0-1,0 1 1,-1-1 0,1 0 0,-1 0-1,1 1 1,0-1 0,-1 0 0,1 0-1,0 0 1,-1 0 0,1 0 0,0 0-1,-1 0 1,1 0 0,-1 0 0,1-1-1,0 1 1,-1 0 0,1 0 0,-1 0-1,1-1 1,0 1 0,-1 0 0,1-1-1,-1 1 1,1-1 0,-1 1 0,1 0-1,0-2 1,21-28-795,-11 12 661,-11 18 11,-7 20 6,4-14 164,-33 71 1066,34-72-1052,0 0-1,1 0 0,-1 0 0,1 0 0,1 0 0,-1 1 0,1-1 0,-1 0 0,1 0 0,1 1 1,-1-1-1,1 0 0,2 10 0,-1-14-102,-1 1 1,1 0-1,0-1 0,-1 1 1,1-1-1,0 1 0,0-1 1,0 0-1,0 0 0,0 0 1,0 0-1,0 0 0,0 0 1,0-1-1,1 1 0,-1-1 1,0 1-1,0-1 0,1 0 1,-1 0-1,0 0 0,4-1 1,-4 2-384,-1-1 0,0-1 0,1 1 0,-1 0 0,1 0 0,-1 0 0,1-1 0,-1 1 0,1-1 0,-1 1 0,0-1 0,1 0 0,-1 1 0,0-1 0,0 0 0,0 0 0,1 0 0,-1 0 0,0 0 0,0 0-1,1-2 1,4-13-6845,3-3-5628</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02.296"/>
    </inkml:context>
    <inkml:brush xml:id="br0">
      <inkml:brushProperty name="width" value="0.025" units="cm"/>
      <inkml:brushProperty name="height" value="0.025" units="cm"/>
    </inkml:brush>
  </inkml:definitions>
  <inkml:trace contextRef="#ctx0" brushRef="#br0">85 0 15727,'0'0'6630,"7"8"-5082,5 5-1102,-1 0 0,-1 0 0,0 1-1,-1 0 1,-1 0 0,0 1 0,-1 0-1,0 1 1,6 24 0,-11-23-298,0 1 1,-1 0-1,-1 0 1,0 0-1,-2 0 1,0 0-1,-1-1 1,0 1-1,-2-1 0,0 0 1,-1 0-1,-1 0 1,0-1-1,-1 0 1,-1 0-1,0-1 1,-1 0-1,-1-1 1,0 0-1,-16 14 0,-4-6-2426,7-16-3344,12-5-1110</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03.192"/>
    </inkml:context>
    <inkml:brush xml:id="br0">
      <inkml:brushProperty name="width" value="0.025" units="cm"/>
      <inkml:brushProperty name="height" value="0.025" units="cm"/>
    </inkml:brush>
  </inkml:definitions>
  <inkml:trace contextRef="#ctx0" brushRef="#br0">7 14 14350,'0'0'182,"0"0"1,-1 0-1,1 0 1,0 0-1,-1 0 1,1 0-1,0 1 1,-1-1-1,1 0 1,0 0 0,-1 0-1,1 1 1,0-1-1,0 0 1,-1 0-1,1 0 1,0 1-1,0-1 1,-1 0-1,1 1 1,0-1 0,0 0-1,0 1 1,0-1-1,0 0 1,-1 1-1,1-1 1,0 0-1,0 1 1,0-1-1,0 0 1,0 1 0,0-1-1,0 0 1,0 1-1,0-1 1,0 0-1,0 1 1,0-1-1,0 0 1,1 1-1,-1-1 1,0 0 0,0 1-1,0-1 1,0 0-1,1 1 1,23 5 3058,49-4-2725,-59-3 524,233-20 1566,-187 14-6434,-9 2-5733,-74 7 2818,-5 0-3256</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03.523"/>
    </inkml:context>
    <inkml:brush xml:id="br0">
      <inkml:brushProperty name="width" value="0.025" units="cm"/>
      <inkml:brushProperty name="height" value="0.025" units="cm"/>
    </inkml:brush>
  </inkml:definitions>
  <inkml:trace contextRef="#ctx0" brushRef="#br0">1 14 13389,'0'0'13228,"74"33"-11658,-27-33-481,7 0-545,-2-5-384,0-2-128,-5 2-704,-7-2-1186,-3-2-2754,-6-5-6151</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08.361"/>
    </inkml:context>
    <inkml:brush xml:id="br0">
      <inkml:brushProperty name="width" value="0.025" units="cm"/>
      <inkml:brushProperty name="height" value="0.025" units="cm"/>
    </inkml:brush>
  </inkml:definitions>
  <inkml:trace contextRef="#ctx0" brushRef="#br0">26 304 1634,'0'0'10324,"-5"9"-6993,-16 26-1169,22-35-2070,-1 0 0,0 0 0,0 0 0,0 0 0,0 0 0,0 0 0,0-1 1,0 1-1,0 0 0,0 0 0,0 0 0,0 0 0,0 0 0,0 0 0,0 0 0,1 0 0,-1 0 0,0 0 0,0 0 0,0 0 0,0 0 0,0 0 0,0 0 0,0 0 0,0 1 0,0-1 0,0 0 0,0 0 0,1 0 553,-1 0-553,0 0 0,0 0 0,0 0 0,0 0 0,0 0 0,0 0 0,0 0 0,0 1 0,12-11 1197,13-14-175,9-23-273,-1-2 1,-3-1-1,-2-1 0,22-59 1,-48 103-821,-4 65 131,-15 92 0,17-150-187,-2 16 144,4-9-2071,3-4-4632,4-6 129</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09.480"/>
    </inkml:context>
    <inkml:brush xml:id="br0">
      <inkml:brushProperty name="width" value="0.025" units="cm"/>
      <inkml:brushProperty name="height" value="0.025" units="cm"/>
    </inkml:brush>
  </inkml:definitions>
  <inkml:trace contextRef="#ctx0" brushRef="#br0">144 57 4869,'0'0'13943,"5"-8"-11999,14-25-204,-19 33-1679,0-1-1,1 1 1,-1 0 0,0-1 0,0 1-1,0 0 1,0-1 0,1 1 0,-1 0-1,0-1 1,0 1 0,0-1 0,0 1-1,0 0 1,0-1 0,0 1 0,0-1-1,0 1 1,0 0 0,0-1 0,0 1-1,0-1 1,0 1 0,0 0 0,0-1-1,-1 1 1,1 0 0,0-1 0,0 1-1,0 0 1,-1-1 0,1 1 0,0 0-1,0-1 1,-1 1 0,1 0 0,0-1-1,-1 1 1,1 0 0,0 0 0,-1 0-1,1-1 1,0 1 0,-1 0 0,1 0-1,0 0 1,-1 0 0,1 0 0,-1 0-1,1 0 1,0 0 0,-1 0 0,1 0-1,-1 0 1,1 0 0,0 0 0,-1 0-1,1 0 1,-1 0 0,-23 3 15,17 0-81,0 0 0,0 0 0,1 1 0,-1 0 0,1 0 0,0 1 0,0-1 0,1 1 0,-1 0 0,1 1 0,0-1 0,1 1 0,0 0 0,-1 1 1,2-1-1,-4 8 0,1-3 12,0 1 1,1-1-1,1 1 1,0 1-1,1-1 1,0 0 0,1 1-1,-2 20 1,4-31 1,0 1 0,0-1 0,0 1 1,0-1-1,0 1 0,0-1 0,1 1 0,-1-1 0,1 1 1,0-1-1,-1 0 0,1 1 0,0-1 0,1 0 1,-1 0-1,0 1 0,1-1 0,-1 0 0,1 0 0,-1-1 1,1 1-1,0 0 0,0-1 0,0 1 0,0-1 0,0 1 1,0-1-1,0 0 0,0 0 0,1 0 0,-1 0 1,0 0-1,1 0 0,-1-1 0,1 1 0,-1-1 0,1 0 1,-1 0-1,1 0 0,-1 0 0,1 0 0,-1 0 1,1-1-1,-1 1 0,0-1 0,1 0 0,-1 1 0,1-1 1,3-2-1,4-2 170,0 0 1,-1-1 0,1 0-1,-1-1 1,0 1-1,-1-2 1,1 1-1,-2-1 1,1 0 0,-1-1-1,0 0 1,-1 0-1,0-1 1,0 1-1,-1-1 1,0 0-1,-1-1 1,0 1 0,-1-1-1,0 0 1,2-20-1,-5 29-156,0 1-1,0 0 0,0 0 0,0 0 0,-1 0 1,1 0-1,0 0 0,-1 0 0,1 0 1,-1 0-1,1 0 0,-1 0 0,0 0 1,1 0-1,-1 0 0,0 1 0,0-1 0,1 0 1,-1 0-1,0 1 0,0-1 0,0 0 1,-1 0-1,-33-9 126,24 9-304,0 1-1,0 0 0,-1 0 1,-12 2-1,0 15-1686,18-7-1766,6-9 3350,1-1 0,-1 1 0,0-1 1,0 0-1,0 1 0,0-1 0,1 0 1,-1 1-1,0-1 0,0 0 0,1 0 0,-1 1 1,0-1-1,1 0 0,-1 0 0,0 1 1,1-1-1,-1 0 0,0 0 0,1 0 0,-1 0 1,0 1-1,1-1 0,-1 0 0,1 0 1,-1 0-1,0 0 0,1 0 0,-1 0 1,1 0-1,10 0-5822</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09.996"/>
    </inkml:context>
    <inkml:brush xml:id="br0">
      <inkml:brushProperty name="width" value="0.025" units="cm"/>
      <inkml:brushProperty name="height" value="0.025" units="cm"/>
    </inkml:brush>
  </inkml:definitions>
  <inkml:trace contextRef="#ctx0" brushRef="#br0">31 0 12075,'0'0'17046,"2"10"-16571,-1-2-419,0 0-1,0 1 1,0-1-1,-1 1 1,-1-1 0,0 1-1,0-1 1,0 1-1,-1-1 1,0 0 0,-6 15-1,6-19-45,-1 2 2,0 0 0,0 1 0,1-1 0,0 1 1,0 0-1,1-1 0,-1 8 0,3-13 5,1 0-1,-1 0 1,1-1-1,0 1 1,0 0-1,-1-1 1,1 0-1,0 1 1,0-1-1,0 0 1,-1 0-1,1 0 1,0 0-1,0 0 1,0 0-1,1-1 1,2 1 33,6-1-81,-1 0 0,1 0 0,-1-1 0,0 0 0,0-1 1,0 0-1,12-6 0,21-18-3316,-41 24 2496,1 1 1,-1-1 0,1 0 0,-1 0 0,0 0 0,0 0 0,0 0 0,0 0 0,-1-1 0,3-4-1,-1-7-5693</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10.385"/>
    </inkml:context>
    <inkml:brush xml:id="br0">
      <inkml:brushProperty name="width" value="0.025" units="cm"/>
      <inkml:brushProperty name="height" value="0.025" units="cm"/>
    </inkml:brush>
  </inkml:definitions>
  <inkml:trace contextRef="#ctx0" brushRef="#br0">49 0 11307,'0'0'10506,"-34"62"-8713,30-40-608,-5 2-544,9 0-289,-1-4-191,1-2-129,0-7-161,5-3-1024,8-3-544,-1-5-417,4-2-961,2-13-2627,4-4-2337</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10.762"/>
    </inkml:context>
    <inkml:brush xml:id="br0">
      <inkml:brushProperty name="width" value="0.025" units="cm"/>
      <inkml:brushProperty name="height" value="0.025" units="cm"/>
    </inkml:brush>
  </inkml:definitions>
  <inkml:trace contextRef="#ctx0" brushRef="#br0">161 3 14894,'0'0'6438,"-10"5"-4943,2 0-1300,1 0 0,-1 0 0,1 1 0,0-1 0,0 2 0,1-1 0,0 1 0,-6 8 0,8-11-47,1 1 0,0 0 0,0 1 0,0-1 0,0 0 0,1 1-1,0 0 1,0-1 0,1 1 0,0 0 0,0 0 0,0 0 0,0 0-1,1 0 1,1 11 0,-1-16-116,1 0 1,-1 1-1,1-1 0,-1 1 1,1-1-1,0 0 0,-1 1 1,1-1-1,0 0 0,0 0 1,0 0-1,0 0 0,0 0 1,0 0-1,1 0 0,-1 0 1,0 0-1,0 0 0,1 0 0,-1-1 1,0 1-1,1-1 0,-1 1 1,1-1-1,-1 1 0,1-1 1,-1 0-1,1 0 0,-1 0 1,1 0-1,-1 0 0,1 0 1,-1 0-1,1 0 0,2-1 0,2 0 137,0 0-1,0 0 0,0-1 0,0 0 1,0 0-1,-1 0 0,9-5 0,-5 0 19,0 1 0,0-2-1,-1 1 1,0-1 0,-1 0-1,11-15 1,-16 20-161,-1 1 0,1 0 0,0 0 0,-1-1 0,1 1 0,-1 0 0,0-1 1,0 0-1,0 1 0,0-1 0,-1 0 0,1 1 0,0-1 0,-1 0 0,0 0 0,0 1 0,0-1 0,0 0 0,0 0 0,-1 0 0,1 1 0,-1-1 0,0 0 0,1 1 1,-1-1-1,0 0 0,-1 1 0,1-1 0,0 1 0,-1 0 0,-2-3 0,0 2-94,0 0 0,0 0 0,-1 1-1,1 0 1,-1 0 0,1 0 0,-1 0 0,0 1 0,0 0 0,0 0 0,0 0-1,0 1 1,0-1 0,0 1 0,-5 1 0,1-1-530,-1 0 0,1 1 1,0 1-1,0 0 0,0 0 0,0 0 0,-11 6 1,-10 9-3973,2 2-2204</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11.093"/>
    </inkml:context>
    <inkml:brush xml:id="br0">
      <inkml:brushProperty name="width" value="0.025" units="cm"/>
      <inkml:brushProperty name="height" value="0.025" units="cm"/>
    </inkml:brush>
  </inkml:definitions>
  <inkml:trace contextRef="#ctx0" brushRef="#br0">63 298 10954,'0'0'2483,"-10"5"271,-42 19 1309,103-44 1521,0-4-3303,48-19-452,-12 16-1387,2 3 0,93-12-1,186-8-687,-152 20 123,-57-2 133,-138 22 15,0-2 0,0-1 0,0-1 0,-1-1 0,24-13 0,-44 22-28,-1 0 0,1 0 1,0 0-1,0 0 0,0 0 0,0 0 0,0 0 1,0 0-1,0 0 0,0 0 0,0 0 0,0 0 0,0 0 1,0 0-1,0 0 0,0-1 0,0 1 0,0 0 1,0 0-1,0 0 0,0 0 0,0 0 0,0 0 1,0 0-1,0 0 0,0 0 0,0 0 0,0 0 0,0-1 1,0 1-1,0 0 0,0 0 0,0 0 0,0 0 1,0 0-1,0 0 0,0 0 0,0 0 0,0 0 0,0 0 1,0 0-1,0-1 0,-16 4-1002,-19 6-2770,16-4-549,0-3-2717</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13.195"/>
    </inkml:context>
    <inkml:brush xml:id="br0">
      <inkml:brushProperty name="width" value="0.025" units="cm"/>
      <inkml:brushProperty name="height" value="0.025" units="cm"/>
    </inkml:brush>
  </inkml:definitions>
  <inkml:trace contextRef="#ctx0" brushRef="#br0">19 237 11115,'-7'11'1819,"6"-10"-1268,0 1 0,-1 0 1,1 0-1,0 0 0,0 1 0,0-1 1,0 0-1,1 0 0,-1 1 1,1-1-1,-1 5 0,27-13 4120,-12-2-4077,0-2 0,0 0 1,-1-1-1,-1 0 0,1-1 0,14-19 0,60-88 182,-72 96-618,-8 11-91,8-12 301,-10 23-168,-3 15-56,-3 16-59,-2 0-1,-7 30 1,4-30-268,2 0 1,0 32 0,10-73-6790,2-4 192,1-6-4559</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33.119"/>
    </inkml:context>
    <inkml:brush xml:id="br0">
      <inkml:brushProperty name="width" value="0.025" units="cm"/>
      <inkml:brushProperty name="height" value="0.025" units="cm"/>
    </inkml:brush>
  </inkml:definitions>
  <inkml:trace contextRef="#ctx0" brushRef="#br0">0 0 13453,'0'0'15438</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14.028"/>
    </inkml:context>
    <inkml:brush xml:id="br0">
      <inkml:brushProperty name="width" value="0.025" units="cm"/>
      <inkml:brushProperty name="height" value="0.025" units="cm"/>
    </inkml:brush>
  </inkml:definitions>
  <inkml:trace contextRef="#ctx0" brushRef="#br0">0 0 12204,'0'0'15892,"3"11"-15604,9 145 903,-3-126-1197,-9-30-82,0 1 0,1-1 0,-1 1 0,0 0 0,0-1 1,1 1-1,-1-1 0,1 1 0,-1-1 0,0 1 1,1-1-1,-1 1 0,1-1 0,-1 0 0,1 1 0,0-1 1,-1 1-1,1-1 0,-1 0 0,1 0 0,-1 1 0,1-1 1,0 0-1,-1 0 0,1 0 0,0 0 0,-1 0 1,1 0-1,0 0 0,-1 0 0,1 0 0,0 0 0,-1 0 1,1 0-1,0 0 0,-1 0 0,1-1 0,-1 1 0,1 0 1,0 0-1,-1-1 0,1 1 0,0-1 0,0 0-264,-1 0-1,1 0 0,-1 0 1,1 0-1,-1 1 0,1-1 1,-1 0-1,0 0 1,0 0-1,1 0 0,-1 0 1,0 0-1,0 0 0,0-1 1,0 1-1,0 0 0,0-1 1,0 0-652,0-14-5722</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14.376"/>
    </inkml:context>
    <inkml:brush xml:id="br0">
      <inkml:brushProperty name="width" value="0.025" units="cm"/>
      <inkml:brushProperty name="height" value="0.025" units="cm"/>
    </inkml:brush>
  </inkml:definitions>
  <inkml:trace contextRef="#ctx0" brushRef="#br0">0 56 13581,'0'0'14381,"58"-13"-13964,-31 4-257,-2 2-160,6 1-416,-6 1-1506,-3 2-2178,-4-2-2082,-2-2-5797</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14.748"/>
    </inkml:context>
    <inkml:brush xml:id="br0">
      <inkml:brushProperty name="width" value="0.025" units="cm"/>
      <inkml:brushProperty name="height" value="0.025" units="cm"/>
    </inkml:brush>
  </inkml:definitions>
  <inkml:trace contextRef="#ctx0" brushRef="#br0">0 46 2819,'0'0'20221,"9"-7"-17978,-4 2-1948,0 1 1,1 0 0,0 0 0,0 0-1,0 1 1,1 0 0,-1 0 0,10-2 0,-13 4-260,0 0 1,-1 1-1,1-1 1,-1 1-1,1 0 1,0 0 0,-1 0-1,1 0 1,0 0-1,-1 0 1,1 1-1,0-1 1,-1 1 0,1 0-1,-1 0 1,1 0-1,-1 0 1,0 0-1,1 1 1,-1-1-1,0 1 1,0-1 0,0 1-1,0 0 1,0 0-1,0 0 1,0 0-1,-1 0 1,1 0 0,1 4-1,-1-1-11,0-1-1,-1 0 1,0 1-1,0-1 1,0 1-1,0-1 1,-1 1 0,0 0-1,0-1 1,0 1-1,0-1 1,-1 1-1,0 0 1,0-1-1,0 1 1,0-1-1,-1 0 1,0 1-1,0-1 1,-4 7 0,3-5 58,-1 1 1,0-1-1,0 0 1,-1-1-1,0 1 1,0-1-1,0 0 1,0 0 0,-1 0-1,0-1 1,0 0-1,-9 5 1,15-9-79,0 0 1,-1 1-1,1-1 1,0 0-1,0 0 1,-1 1-1,1-1 1,0 0-1,-1 0 0,1 0 1,0 1-1,-1-1 1,1 0-1,0 0 1,-1 0-1,1 0 1,0 0-1,-1 0 1,1 0-1,-1 0 1,1 0-1,0 0 1,-1 0-1,1 0 1,0 0-1,-1 0 1,1 0-1,0 0 1,-1 0-1,1 0 1,-1 0-1,1 0 0,0-1 1,0 1-1,-1 0 1,1 0-1,0 0 1,-1-1-1,1 1 1,0 0-1,0 0 1,-1-1-1,1 1 1,0 0-1,0-1 1,-1 1-1,1 0 1,0-1-1,0 1 1,0 0-1,0-1 1,0 1-1,0 0 1,0-1-1,0 1 0,-1-1 1,2 0-8,-1 0-1,0 0 1,0 1-1,1-1 1,-1 0-1,0 0 1,1 0 0,-1 0-1,1 1 1,-1-1-1,1 0 1,-1 1 0,1-1-1,0 0 1,-1 1-1,1-1 1,0 0 0,0 1-1,-1-1 1,3 0-1,2-1-38,1 1-1,0-1 0,0 1 1,0 0-1,0 1 0,0-1 1,0 1-1,0 0 0,0 1 1,1-1-1,-1 1 0,-1 0 1,9 3-1,-12-3 29,1 0 0,0 0 0,0 1-1,-1-1 1,1 0 0,-1 1 0,1 0 0,-1 0 0,0 0 0,0 0 0,0 0 0,0 0 0,0 0-1,0 1 1,0-1 0,-1 1 0,1-1 0,-1 1 0,0 0 0,0-1 0,0 1 0,0 0 0,0 0-1,-1 0 1,1 0 0,-1 0 0,0 5 0,0-3 81,-1 0 1,0 0-1,-1 0 1,1 0-1,-1-1 0,0 1 1,-1 0-1,1-1 0,-1 0 1,1 1-1,-1-1 1,0 0-1,-1 0 0,1-1 1,-1 1-1,0-1 1,0 0-1,0 0 0,0 0 1,-5 3-1,3-3 21,0 1 1,0-1-1,0 0 0,-1 0 1,1 0-1,-1-1 0,1 0 1,-1-1-1,0 1 0,0-1 1,1-1-1,-1 1 0,0-1 1,-13-1-1,20 0-177,-1 1 0,0-1-1,0 1 1,1-1 0,-1 1 0,1-1 0,-1 0-1,0 1 1,1-1 0,-1 0 0,1 1 0,-1-1-1,1 0 1,0 0 0,-1 0 0,1 1 0,0-1-1,0 0 1,-1 0 0,1 0 0,0 0 0,0 1-1,0-1 1,0 0 0,0 0 0,0 0-1,0 0 1,0 0 0,0 1 0,1-1 0,-1 0-1,1-1 1,9-29-5217,0 11-1144,1-1-4062</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15.091"/>
    </inkml:context>
    <inkml:brush xml:id="br0">
      <inkml:brushProperty name="width" value="0.025" units="cm"/>
      <inkml:brushProperty name="height" value="0.025" units="cm"/>
    </inkml:brush>
  </inkml:definitions>
  <inkml:trace contextRef="#ctx0" brushRef="#br0">66 27 16816,'0'0'6587,"8"-5"-4777,24-14-699,-32 18-1091,0 1 1,0 0 0,1 0 0,-1 0 0,0 0 0,0 0 0,0-1 0,0 1 0,1 0 0,-1 0 0,0 0-1,0 0 1,0 0 0,1 0 0,-1 0 0,0 0 0,0 0 0,1 0 0,-1 0 0,0 0 0,0 0-1,0 0 1,1 0 0,-1 0 0,0 0 0,0 0 0,1 0 0,-1 0 0,0 0 0,0 0 0,0 0-1,1 0 1,-1 0 0,0 1 0,0-1 0,0 0 0,1 0 0,-1 0 0,0 0 0,0 0 0,0 1 0,0-1-1,0 0 1,1 1 0,-1 12 398,-8 13 133,-44 85 1162,33-73-1637,-16 42 0,44-113-11223,-1 6 3207</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15.465"/>
    </inkml:context>
    <inkml:brush xml:id="br0">
      <inkml:brushProperty name="width" value="0.025" units="cm"/>
      <inkml:brushProperty name="height" value="0.025" units="cm"/>
    </inkml:brush>
  </inkml:definitions>
  <inkml:trace contextRef="#ctx0" brushRef="#br0">101 18 14606,'0'0'4719,"-10"-4"-3609,-30-9-635,39 13-472,0 0 0,-1 0-1,1-1 1,0 1 0,-1 0 0,1 0-1,0 0 1,-1 0 0,1 1-1,0-1 1,-1 0 0,1 0-1,0 1 1,0-1 0,-1 1-1,1-1 1,0 1 0,0 0-1,0-1 1,0 1 0,-1 0-1,1 0 1,0 0 0,0 0-1,1 0 1,-1 0 0,0 0-1,0 0 1,0 0 0,1 0-1,-1 0 1,1 0 0,-1 1-1,1-1 1,-1 0 0,1 1 0,0-1-1,-1 0 1,1 3 0,-5 55 1931,5-53-1034,0-4-809,0-1 0,0 1-1,0-1 1,1 1 0,-1-1 0,0 0 0,0 1 0,1-1-1,-1 1 1,1-1 0,-1 0 0,1 1 0,0-1 0,-1 0-1,1 0 1,0 1 0,0-1 0,0 0 0,0 0 0,0 0 0,0 0-1,0 0 1,0 0 0,1-1 0,-1 1 0,0 0 0,0-1-1,1 1 1,-1 0 0,0-1 0,1 0 0,-1 1 0,1-1-1,-1 0 1,1 1 0,-1-1 0,1 0 0,-1 0 0,0 0-1,1-1 1,-1 1 0,1 0 0,-1 0 0,1-1 0,-1 1-1,3-2 1,0 1-50,1 0 0,-1-1-1,1 0 1,-1 0 0,0 0-1,0 0 1,0-1 0,0 1-1,0-1 1,-1 0 0,1 0-1,-1 0 1,0-1 0,5-4-1,-7 5 40,1 1 0,-1-1 0,0 1 0,0-1 0,0 1-1,0-1 1,0 1 0,0-1 0,-1 0 0,1 0 0,-1 1 0,0-1-1,0 0 1,0 0 0,0 0 0,0 1 0,-1-1 0,1 0 0,-2-4 0,1 5-51,-1 1 0,1-1 0,0 1 0,-1-1 0,1 1 0,-1 0 0,1-1 1,-1 1-1,1 0 0,-1 0 0,0 0 0,0 0 0,0 0 0,1 1 0,-1-1 1,0 0-1,0 1 0,0 0 0,0-1 0,0 1 0,0 0 0,0 0 0,0 0 1,0 0-1,0 0 0,0 1 0,-2 0 0,0 0-100,0 0-1,0 0 0,0 1 1,0 0-1,1 0 0,-1 0 1,1 0-1,-1 1 1,1-1-1,0 1 0,0 0 1,0 0-1,0 0 1,1 0-1,-1 0 0,1 1 1,0-1-1,0 1 0,-3 7 1,3-7-380,0 1 0,1-1 0,-1 1 1,1-1-1,0 1 0,0 0 0,1-1 0,-1 6 1,1-8-134,0 1 1,0-1-1,1 1 1,-1-1-1,1 1 1,-1-1-1,1 0 1,0 1 0,0-1-1,0 0 1,0 0-1,0 0 1,1 0-1,-1 0 1,3 3-1,8 7-5165</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15.810"/>
    </inkml:context>
    <inkml:brush xml:id="br0">
      <inkml:brushProperty name="width" value="0.025" units="cm"/>
      <inkml:brushProperty name="height" value="0.025" units="cm"/>
    </inkml:brush>
  </inkml:definitions>
  <inkml:trace contextRef="#ctx0" brushRef="#br0">31 1 7911,'0'0'16993,"-3"11"-16401,1 0-577,-6 19 1457,1 0 0,-4 56 0,11-86-1461,0 1-1,0-1 1,0 1-1,0-1 1,0 0-1,1 1 1,-1-1-1,0 1 1,0-1-1,0 0 1,0 1-1,0-1 1,1 0-1,-1 1 1,0-1-1,0 0 1,0 1 0,1-1-1,-1 0 1,0 1-1,1-1 1,-1 0-1,0 0 1,1 1-1,-1-1 1,0 0-1,1 0 1,-1 0-1,0 1 1,1-1-1,-1 0 1,1 0-1,-1 0 1,0 0-1,1 0 1,-1 0 0,1 0-1,-1 0 1,0 0-1,1 0 1,-1 0-1,1 0 1,-1 0-1,0 0 1,1 0-1,-1 0 1,1-1-1,-1 1 1,0 0-1,1 0 1,-1 0-1,0-1 1,1 1 0,-1 0-1,0 0 1,1-1-1,21-16 351,-11 5-254,-2 0 0,18-28 0,-25 36-90,0 0-1,1-1 0,-1 1 0,-1 0 1,1-1-1,-1 1 0,1-1 1,-1 0-1,-1 1 0,1-1 1,-1 0-1,1 0 0,-1 1 0,-2-9 1,2 12-16,-1 0 1,1 1-1,-1-1 1,0 1-1,0-1 1,1 0-1,-1 1 1,0 0-1,0-1 1,0 1-1,0-1 1,1 1-1,-1 0 1,0 0-1,0 0 1,0-1-1,0 1 1,0 0-1,0 0 1,0 0-1,0 0 1,1 0-1,-1 1 1,0-1-1,0 0 1,0 0-1,-1 1 1,-27 8-87,24-6-182,0 0 0,1 0 0,-1 1 0,1 0 0,-1 0 0,1 0 0,-5 7 1,3-1-4168,4-1-3795</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4:16.710"/>
    </inkml:context>
    <inkml:brush xml:id="br0">
      <inkml:brushProperty name="width" value="0.025" units="cm"/>
      <inkml:brushProperty name="height" value="0.025" units="cm"/>
    </inkml:brush>
  </inkml:definitions>
  <inkml:trace contextRef="#ctx0" brushRef="#br0">12 1 1890,'0'0'17643,"-11"4"-14264,12-2-3275,0-1-1,1 0 1,-1 0-1,0 0 1,1 0-1,-1 0 0,1 0 1,0 0-1,-1-1 1,1 1-1,0-1 1,-1 1-1,1-1 1,0 1-1,0-1 0,-1 0 1,3 0-1,37 0 330,-25 0-203,71-8 1105,-32 1-4759,-17 6-7806</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4:17.084"/>
    </inkml:context>
    <inkml:brush xml:id="br0">
      <inkml:brushProperty name="width" value="0.025" units="cm"/>
      <inkml:brushProperty name="height" value="0.025" units="cm"/>
    </inkml:brush>
  </inkml:definitions>
  <inkml:trace contextRef="#ctx0" brushRef="#br0">1 18 12139,'0'0'12460,"54"-4"-12011,-20 2-225,0 0-192,-3 2 32,-2 0-769,-1 0-1120,-4-4-1346,-10-1-2563</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4:28.533"/>
    </inkml:context>
    <inkml:brush xml:id="br0">
      <inkml:brushProperty name="width" value="0.025" units="cm"/>
      <inkml:brushProperty name="height" value="0.025" units="cm"/>
    </inkml:brush>
  </inkml:definitions>
  <inkml:trace contextRef="#ctx0" brushRef="#br0">25 231 5830,'0'0'3048,"-3"9"-43,0-2-2314,-11 31 1408,9-5 3866,29-63-2223,171-257-1286,-191 286-2462,-5 10 34,-4 13 137,-46 101 162,33-84-168,-23 72 1,41-111-195,0 0 1,0 0 0,0 0-1,0 1 1,0-1-1,-1 0 1,1 1-1,0-1 1,0 0-1,0 0 1,0 1 0,0-1-1,0 0 1,0 0-1,0 1 1,0-1-1,0 0 1,0 0 0,1 1-1,-1-1 1,0 0-1,0 1 1,0-1-1,0 0 1,0 0 0,0 0-1,1 1 1,-1-1-1,0 0 1,0 0-1,0 0 1,0 1-1,1-1 1,-1 0 0,0 0-1,0 0 1,1 0-1,-1 1 1,0-1-1,0 0 1,1 0 0,-1 0-1,0 0 1,0 0-1,1 0 1,-1 0-1,1 0 1,18-4-3143,17-14-5707,-15 2 246</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4:28.926"/>
    </inkml:context>
    <inkml:brush xml:id="br0">
      <inkml:brushProperty name="width" value="0.025" units="cm"/>
      <inkml:brushProperty name="height" value="0.025" units="cm"/>
    </inkml:brush>
  </inkml:definitions>
  <inkml:trace contextRef="#ctx0" brushRef="#br0">90 23 13613,'0'0'7041,"-10"11"-6838,2-3 9,0 0 1,1 1-1,1-1 0,-1 2 0,1-1 1,1 0-1,-1 1 0,2 0 1,-1 1-1,1-1 0,1 1 0,0-1 1,1 1-1,0 0 0,0 0 1,1 16-1,1-25-167,0-1 0,0 1 0,0-1 0,0 1 0,0-1 0,1 1 0,-1-1 0,1 0 0,-1 1 0,1-1 0,-1 1 0,1-1 0,0 0 0,0 0 0,0 1 0,0-1-1,-1 0 1,2 0 0,-1 0 0,0 0 0,0 0 0,0 0 0,0 0 0,3 0 0,-2 0 40,1 0-1,-1-1 1,1 1-1,0-1 1,-1 0 0,1 0-1,0 0 1,-1 0-1,1 0 1,-1 0-1,1-1 1,4-1-1,1-1 71,1 0 1,-2 0-1,1-1 0,0 0 0,-1 0 0,0-1 0,12-9 0,-13 8-50,0 0-1,-1-1 0,1 1 0,-1-1 1,-1-1-1,1 1 0,-1-1 0,0 1 0,-1-1 1,0 0-1,0 0 0,-1-1 0,0 1 1,0 0-1,-1-1 0,0 1 0,-1-1 0,0 0 1,0 1-1,-2-13 0,2 19-92,-1 0 0,1 1-1,-1-1 1,1 0 0,-1 1-1,0-1 1,1 1 0,-1-1-1,0 1 1,0-1 0,0 1-1,0 0 1,-1-1 0,1 1-1,0 0 1,0 0 0,-1 0-1,1 0 1,-1 0 0,1 0-1,-1 0 1,1 1 0,-1-1-1,1 0 1,-1 1 0,0 0-1,1-1 1,-1 1 0,0 0-1,1 0 1,-1-1 0,0 1-1,0 1 1,1-1 0,-1 0-1,0 0 1,-2 1 0,-1 1-25,1-1 1,-1 1 0,0-1-1,1 1 1,0 1 0,-1-1-1,1 1 1,0-1 0,0 1-1,0 0 1,1 0-1,-4 5 1,-27 40-249,32-45 49,0 0 0,0 0-1,1 0 1,0 0 0,-1 1 0,1-1 0,1 0 0,-1 1 0,0-1 0,1 1-1,-1-1 1,1 0 0,0 1 0,1 6 0,0-9 33,0 0 1,0 0 0,0 0-1,0-1 1,0 1-1,0 0 1,0-1 0,0 1-1,0 0 1,0-1-1,0 0 1,1 1 0,-1-1-1,0 0 1,0 1-1,1-1 1,-1 0 0,0 0-1,0 0 1,0 0-1,1 0 1,-1 0 0,0-1-1,2 1 1,33-7-3391,16-22-4118,-25 12 3106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09.11.2023</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73644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089762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09242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90575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17482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492095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50485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157308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857027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40121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576203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146483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06198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96778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517215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24</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24</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8447761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3608298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106028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27</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27</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5023031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28</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28</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70192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29</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29</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547433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24147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33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D5AD5D0-AE5A-4A2A-850B-1A291916B2C7}" type="slidenum">
              <a:rPr lang="de-DE" sz="1200">
                <a:solidFill>
                  <a:srgbClr val="000000"/>
                </a:solidFill>
                <a:latin typeface="Sparkasse Rg" pitchFamily="34" charset="0"/>
              </a:rPr>
              <a:pPr eaLnBrk="1" hangingPunct="1"/>
              <a:t>30</a:t>
            </a:fld>
            <a:endParaRPr lang="de-DE" sz="1200">
              <a:solidFill>
                <a:srgbClr val="000000"/>
              </a:solidFill>
              <a:latin typeface="Sparkasse Rg" pitchFamily="34" charset="0"/>
            </a:endParaRPr>
          </a:p>
        </p:txBody>
      </p:sp>
      <p:sp>
        <p:nvSpPr>
          <p:cNvPr id="44339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75EDB5B-D3E5-48FF-8F21-84AF21E8E21D}" type="slidenum">
              <a:rPr lang="de-DE" sz="1200">
                <a:solidFill>
                  <a:srgbClr val="000000"/>
                </a:solidFill>
                <a:latin typeface="Sparkasse Rg" pitchFamily="34" charset="0"/>
              </a:rPr>
              <a:pPr algn="r" eaLnBrk="1" hangingPunct="1">
                <a:buClrTx/>
                <a:buFontTx/>
                <a:buNone/>
              </a:pPr>
              <a:t>30</a:t>
            </a:fld>
            <a:endParaRPr lang="de-DE" sz="1200">
              <a:solidFill>
                <a:srgbClr val="000000"/>
              </a:solidFill>
              <a:latin typeface="Sparkasse Rg" pitchFamily="34" charset="0"/>
            </a:endParaRPr>
          </a:p>
        </p:txBody>
      </p:sp>
      <p:sp>
        <p:nvSpPr>
          <p:cNvPr id="44339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339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81916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8195186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60133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795377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7845837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29745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7819545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39644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319724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55411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26718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45527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525640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90846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09.11.2023</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09.11.2023</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09.11.2023</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638456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09.11.2023</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09.11.2023</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09.11.2023</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09.11.2023</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09.11.2023</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09.11.2023</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09.11.2023</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09.11.2023</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09.11.2023</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customXml" Target="../ink/ink4.xml"/><Relationship Id="rId18" Type="http://schemas.openxmlformats.org/officeDocument/2006/relationships/image" Target="../media/image8.png"/><Relationship Id="rId26" Type="http://schemas.openxmlformats.org/officeDocument/2006/relationships/image" Target="../media/image12.png"/><Relationship Id="rId3" Type="http://schemas.openxmlformats.org/officeDocument/2006/relationships/image" Target="../media/image1.jpeg"/><Relationship Id="rId21" Type="http://schemas.openxmlformats.org/officeDocument/2006/relationships/customXml" Target="../ink/ink8.xml"/><Relationship Id="rId34" Type="http://schemas.openxmlformats.org/officeDocument/2006/relationships/image" Target="../media/image16.png"/><Relationship Id="rId12" Type="http://schemas.openxmlformats.org/officeDocument/2006/relationships/image" Target="../media/image5.png"/><Relationship Id="rId17" Type="http://schemas.openxmlformats.org/officeDocument/2006/relationships/customXml" Target="../ink/ink6.xml"/><Relationship Id="rId25" Type="http://schemas.openxmlformats.org/officeDocument/2006/relationships/customXml" Target="../ink/ink10.xml"/><Relationship Id="rId33" Type="http://schemas.openxmlformats.org/officeDocument/2006/relationships/customXml" Target="../ink/ink14.xml"/><Relationship Id="rId2" Type="http://schemas.openxmlformats.org/officeDocument/2006/relationships/notesSlide" Target="../notesSlides/notesSlide1.xml"/><Relationship Id="rId16" Type="http://schemas.openxmlformats.org/officeDocument/2006/relationships/image" Target="../media/image7.png"/><Relationship Id="rId20" Type="http://schemas.openxmlformats.org/officeDocument/2006/relationships/image" Target="../media/image9.png"/><Relationship Id="rId29" Type="http://schemas.openxmlformats.org/officeDocument/2006/relationships/customXml" Target="../ink/ink12.xml"/><Relationship Id="rId1" Type="http://schemas.openxmlformats.org/officeDocument/2006/relationships/slideLayout" Target="../slideLayouts/slideLayout12.xml"/><Relationship Id="rId11" Type="http://schemas.openxmlformats.org/officeDocument/2006/relationships/customXml" Target="../ink/ink3.xml"/><Relationship Id="rId24" Type="http://schemas.openxmlformats.org/officeDocument/2006/relationships/image" Target="../media/image11.png"/><Relationship Id="rId32" Type="http://schemas.openxmlformats.org/officeDocument/2006/relationships/image" Target="../media/image15.png"/><Relationship Id="rId5" Type="http://schemas.openxmlformats.org/officeDocument/2006/relationships/customXml" Target="../ink/ink1.xml"/><Relationship Id="rId15" Type="http://schemas.openxmlformats.org/officeDocument/2006/relationships/customXml" Target="../ink/ink5.xml"/><Relationship Id="rId23" Type="http://schemas.openxmlformats.org/officeDocument/2006/relationships/customXml" Target="../ink/ink9.xml"/><Relationship Id="rId28" Type="http://schemas.openxmlformats.org/officeDocument/2006/relationships/image" Target="../media/image13.png"/><Relationship Id="rId36" Type="http://schemas.openxmlformats.org/officeDocument/2006/relationships/image" Target="../media/image17.png"/><Relationship Id="rId10" Type="http://schemas.openxmlformats.org/officeDocument/2006/relationships/image" Target="../media/image4.png"/><Relationship Id="rId19" Type="http://schemas.openxmlformats.org/officeDocument/2006/relationships/customXml" Target="../ink/ink7.xml"/><Relationship Id="rId31" Type="http://schemas.openxmlformats.org/officeDocument/2006/relationships/customXml" Target="../ink/ink13.xml"/><Relationship Id="rId4" Type="http://schemas.openxmlformats.org/officeDocument/2006/relationships/hyperlink" Target="http://www.bernhardkoester.de/vorlesungen/inhalt.html" TargetMode="External"/><Relationship Id="rId9" Type="http://schemas.openxmlformats.org/officeDocument/2006/relationships/customXml" Target="../ink/ink2.xml"/><Relationship Id="rId14" Type="http://schemas.openxmlformats.org/officeDocument/2006/relationships/image" Target="../media/image6.png"/><Relationship Id="rId22" Type="http://schemas.openxmlformats.org/officeDocument/2006/relationships/image" Target="../media/image10.png"/><Relationship Id="rId27" Type="http://schemas.openxmlformats.org/officeDocument/2006/relationships/customXml" Target="../ink/ink11.xml"/><Relationship Id="rId30" Type="http://schemas.openxmlformats.org/officeDocument/2006/relationships/image" Target="../media/image14.png"/><Relationship Id="rId35" Type="http://schemas.openxmlformats.org/officeDocument/2006/relationships/customXml" Target="../ink/ink15.xml"/><Relationship Id="rId8" Type="http://schemas.openxmlformats.org/officeDocument/2006/relationships/image" Target="../media/image3.png"/></Relationships>
</file>

<file path=ppt/slides/_rels/slide10.xml.rels><?xml version="1.0" encoding="UTF-8" standalone="yes"?>
<Relationships xmlns="http://schemas.openxmlformats.org/package/2006/relationships"><Relationship Id="rId26" Type="http://schemas.openxmlformats.org/officeDocument/2006/relationships/image" Target="../media/image434.png"/><Relationship Id="rId21" Type="http://schemas.openxmlformats.org/officeDocument/2006/relationships/customXml" Target="../ink/ink1052.xml"/><Relationship Id="rId42" Type="http://schemas.openxmlformats.org/officeDocument/2006/relationships/image" Target="../media/image442.png"/><Relationship Id="rId47" Type="http://schemas.openxmlformats.org/officeDocument/2006/relationships/customXml" Target="../ink/ink1065.xml"/><Relationship Id="rId63" Type="http://schemas.openxmlformats.org/officeDocument/2006/relationships/customXml" Target="../ink/ink1073.xml"/><Relationship Id="rId68" Type="http://schemas.openxmlformats.org/officeDocument/2006/relationships/image" Target="../media/image456.png"/><Relationship Id="rId16" Type="http://schemas.openxmlformats.org/officeDocument/2006/relationships/image" Target="../media/image429.png"/><Relationship Id="rId11" Type="http://schemas.openxmlformats.org/officeDocument/2006/relationships/customXml" Target="../ink/ink1047.xml"/><Relationship Id="rId24" Type="http://schemas.openxmlformats.org/officeDocument/2006/relationships/image" Target="../media/image433.png"/><Relationship Id="rId32" Type="http://schemas.openxmlformats.org/officeDocument/2006/relationships/image" Target="../media/image437.png"/><Relationship Id="rId37" Type="http://schemas.openxmlformats.org/officeDocument/2006/relationships/customXml" Target="../ink/ink1060.xml"/><Relationship Id="rId40" Type="http://schemas.openxmlformats.org/officeDocument/2006/relationships/image" Target="../media/image441.png"/><Relationship Id="rId45" Type="http://schemas.openxmlformats.org/officeDocument/2006/relationships/customXml" Target="../ink/ink1064.xml"/><Relationship Id="rId53" Type="http://schemas.openxmlformats.org/officeDocument/2006/relationships/customXml" Target="../ink/ink1068.xml"/><Relationship Id="rId58" Type="http://schemas.openxmlformats.org/officeDocument/2006/relationships/image" Target="../media/image451.png"/><Relationship Id="rId66" Type="http://schemas.openxmlformats.org/officeDocument/2006/relationships/image" Target="../media/image455.png"/><Relationship Id="rId74" Type="http://schemas.openxmlformats.org/officeDocument/2006/relationships/image" Target="../media/image39.png"/><Relationship Id="rId79" Type="http://schemas.openxmlformats.org/officeDocument/2006/relationships/customXml" Target="../ink/ink1081.xml"/><Relationship Id="rId5" Type="http://schemas.openxmlformats.org/officeDocument/2006/relationships/customXml" Target="../ink/ink1044.xml"/><Relationship Id="rId61" Type="http://schemas.openxmlformats.org/officeDocument/2006/relationships/customXml" Target="../ink/ink1072.xml"/><Relationship Id="rId19" Type="http://schemas.openxmlformats.org/officeDocument/2006/relationships/customXml" Target="../ink/ink1051.xml"/><Relationship Id="rId14" Type="http://schemas.openxmlformats.org/officeDocument/2006/relationships/image" Target="../media/image428.png"/><Relationship Id="rId22" Type="http://schemas.openxmlformats.org/officeDocument/2006/relationships/image" Target="../media/image432.png"/><Relationship Id="rId27" Type="http://schemas.openxmlformats.org/officeDocument/2006/relationships/customXml" Target="../ink/ink1055.xml"/><Relationship Id="rId30" Type="http://schemas.openxmlformats.org/officeDocument/2006/relationships/image" Target="../media/image436.png"/><Relationship Id="rId35" Type="http://schemas.openxmlformats.org/officeDocument/2006/relationships/customXml" Target="../ink/ink1059.xml"/><Relationship Id="rId43" Type="http://schemas.openxmlformats.org/officeDocument/2006/relationships/customXml" Target="../ink/ink1063.xml"/><Relationship Id="rId48" Type="http://schemas.openxmlformats.org/officeDocument/2006/relationships/image" Target="../media/image446.png"/><Relationship Id="rId56" Type="http://schemas.openxmlformats.org/officeDocument/2006/relationships/image" Target="../media/image450.png"/><Relationship Id="rId64" Type="http://schemas.openxmlformats.org/officeDocument/2006/relationships/image" Target="../media/image454.png"/><Relationship Id="rId69" Type="http://schemas.openxmlformats.org/officeDocument/2006/relationships/customXml" Target="../ink/ink1076.xml"/><Relationship Id="rId77" Type="http://schemas.openxmlformats.org/officeDocument/2006/relationships/customXml" Target="../ink/ink1080.xml"/><Relationship Id="rId8" Type="http://schemas.openxmlformats.org/officeDocument/2006/relationships/image" Target="../media/image425.png"/><Relationship Id="rId51" Type="http://schemas.openxmlformats.org/officeDocument/2006/relationships/customXml" Target="../ink/ink1067.xml"/><Relationship Id="rId72" Type="http://schemas.openxmlformats.org/officeDocument/2006/relationships/image" Target="../media/image458.png"/><Relationship Id="rId80" Type="http://schemas.openxmlformats.org/officeDocument/2006/relationships/image" Target="../media/image461.png"/><Relationship Id="rId3" Type="http://schemas.openxmlformats.org/officeDocument/2006/relationships/customXml" Target="../ink/ink1043.xml"/><Relationship Id="rId12" Type="http://schemas.openxmlformats.org/officeDocument/2006/relationships/image" Target="../media/image427.png"/><Relationship Id="rId17" Type="http://schemas.openxmlformats.org/officeDocument/2006/relationships/customXml" Target="../ink/ink1050.xml"/><Relationship Id="rId25" Type="http://schemas.openxmlformats.org/officeDocument/2006/relationships/customXml" Target="../ink/ink1054.xml"/><Relationship Id="rId33" Type="http://schemas.openxmlformats.org/officeDocument/2006/relationships/customXml" Target="../ink/ink1058.xml"/><Relationship Id="rId38" Type="http://schemas.openxmlformats.org/officeDocument/2006/relationships/image" Target="../media/image440.png"/><Relationship Id="rId46" Type="http://schemas.openxmlformats.org/officeDocument/2006/relationships/image" Target="../media/image445.png"/><Relationship Id="rId59" Type="http://schemas.openxmlformats.org/officeDocument/2006/relationships/customXml" Target="../ink/ink1071.xml"/><Relationship Id="rId67" Type="http://schemas.openxmlformats.org/officeDocument/2006/relationships/customXml" Target="../ink/ink1075.xml"/><Relationship Id="rId20" Type="http://schemas.openxmlformats.org/officeDocument/2006/relationships/image" Target="../media/image431.png"/><Relationship Id="rId41" Type="http://schemas.openxmlformats.org/officeDocument/2006/relationships/customXml" Target="../ink/ink1062.xml"/><Relationship Id="rId54" Type="http://schemas.openxmlformats.org/officeDocument/2006/relationships/image" Target="../media/image449.png"/><Relationship Id="rId62" Type="http://schemas.openxmlformats.org/officeDocument/2006/relationships/image" Target="../media/image453.png"/><Relationship Id="rId70" Type="http://schemas.openxmlformats.org/officeDocument/2006/relationships/image" Target="../media/image457.png"/><Relationship Id="rId75" Type="http://schemas.openxmlformats.org/officeDocument/2006/relationships/customXml" Target="../ink/ink1079.xml"/><Relationship Id="rId1" Type="http://schemas.openxmlformats.org/officeDocument/2006/relationships/slideLayout" Target="../slideLayouts/slideLayout7.xml"/><Relationship Id="rId6" Type="http://schemas.openxmlformats.org/officeDocument/2006/relationships/image" Target="../media/image424.png"/><Relationship Id="rId15" Type="http://schemas.openxmlformats.org/officeDocument/2006/relationships/customXml" Target="../ink/ink1049.xml"/><Relationship Id="rId23" Type="http://schemas.openxmlformats.org/officeDocument/2006/relationships/customXml" Target="../ink/ink1053.xml"/><Relationship Id="rId28" Type="http://schemas.openxmlformats.org/officeDocument/2006/relationships/image" Target="../media/image435.png"/><Relationship Id="rId36" Type="http://schemas.openxmlformats.org/officeDocument/2006/relationships/image" Target="../media/image439.png"/><Relationship Id="rId49" Type="http://schemas.openxmlformats.org/officeDocument/2006/relationships/customXml" Target="../ink/ink1066.xml"/><Relationship Id="rId57" Type="http://schemas.openxmlformats.org/officeDocument/2006/relationships/customXml" Target="../ink/ink1070.xml"/><Relationship Id="rId10" Type="http://schemas.openxmlformats.org/officeDocument/2006/relationships/image" Target="../media/image426.png"/><Relationship Id="rId31" Type="http://schemas.openxmlformats.org/officeDocument/2006/relationships/customXml" Target="../ink/ink1057.xml"/><Relationship Id="rId44" Type="http://schemas.openxmlformats.org/officeDocument/2006/relationships/image" Target="../media/image444.png"/><Relationship Id="rId52" Type="http://schemas.openxmlformats.org/officeDocument/2006/relationships/image" Target="../media/image448.png"/><Relationship Id="rId60" Type="http://schemas.openxmlformats.org/officeDocument/2006/relationships/image" Target="../media/image452.png"/><Relationship Id="rId65" Type="http://schemas.openxmlformats.org/officeDocument/2006/relationships/customXml" Target="../ink/ink1074.xml"/><Relationship Id="rId73" Type="http://schemas.openxmlformats.org/officeDocument/2006/relationships/customXml" Target="../ink/ink1078.xml"/><Relationship Id="rId78" Type="http://schemas.openxmlformats.org/officeDocument/2006/relationships/image" Target="../media/image460.png"/><Relationship Id="rId4" Type="http://schemas.openxmlformats.org/officeDocument/2006/relationships/image" Target="../media/image423.png"/><Relationship Id="rId9" Type="http://schemas.openxmlformats.org/officeDocument/2006/relationships/customXml" Target="../ink/ink1046.xml"/><Relationship Id="rId13" Type="http://schemas.openxmlformats.org/officeDocument/2006/relationships/customXml" Target="../ink/ink1048.xml"/><Relationship Id="rId18" Type="http://schemas.openxmlformats.org/officeDocument/2006/relationships/image" Target="../media/image430.png"/><Relationship Id="rId39" Type="http://schemas.openxmlformats.org/officeDocument/2006/relationships/customXml" Target="../ink/ink1061.xml"/><Relationship Id="rId34" Type="http://schemas.openxmlformats.org/officeDocument/2006/relationships/image" Target="../media/image438.png"/><Relationship Id="rId50" Type="http://schemas.openxmlformats.org/officeDocument/2006/relationships/image" Target="../media/image447.png"/><Relationship Id="rId55" Type="http://schemas.openxmlformats.org/officeDocument/2006/relationships/customXml" Target="../ink/ink1069.xml"/><Relationship Id="rId76" Type="http://schemas.openxmlformats.org/officeDocument/2006/relationships/image" Target="../media/image459.png"/><Relationship Id="rId7" Type="http://schemas.openxmlformats.org/officeDocument/2006/relationships/customXml" Target="../ink/ink1045.xml"/><Relationship Id="rId71" Type="http://schemas.openxmlformats.org/officeDocument/2006/relationships/customXml" Target="../ink/ink1077.xml"/><Relationship Id="rId2" Type="http://schemas.openxmlformats.org/officeDocument/2006/relationships/notesSlide" Target="../notesSlides/notesSlide10.xml"/><Relationship Id="rId29" Type="http://schemas.openxmlformats.org/officeDocument/2006/relationships/customXml" Target="../ink/ink1056.xml"/></Relationships>
</file>

<file path=ppt/slides/_rels/slide11.xml.rels><?xml version="1.0" encoding="UTF-8" standalone="yes"?>
<Relationships xmlns="http://schemas.openxmlformats.org/package/2006/relationships"><Relationship Id="rId13" Type="http://schemas.openxmlformats.org/officeDocument/2006/relationships/customXml" Target="../ink/ink1087.xml"/><Relationship Id="rId18" Type="http://schemas.openxmlformats.org/officeDocument/2006/relationships/image" Target="../media/image468.png"/><Relationship Id="rId26" Type="http://schemas.openxmlformats.org/officeDocument/2006/relationships/image" Target="../media/image472.png"/><Relationship Id="rId39" Type="http://schemas.openxmlformats.org/officeDocument/2006/relationships/customXml" Target="../ink/ink1100.xml"/><Relationship Id="rId21" Type="http://schemas.openxmlformats.org/officeDocument/2006/relationships/customXml" Target="../ink/ink1091.xml"/><Relationship Id="rId34" Type="http://schemas.openxmlformats.org/officeDocument/2006/relationships/image" Target="../media/image476.png"/><Relationship Id="rId42" Type="http://schemas.openxmlformats.org/officeDocument/2006/relationships/image" Target="../media/image480.png"/><Relationship Id="rId7" Type="http://schemas.openxmlformats.org/officeDocument/2006/relationships/customXml" Target="../ink/ink1084.xml"/><Relationship Id="rId2" Type="http://schemas.openxmlformats.org/officeDocument/2006/relationships/notesSlide" Target="../notesSlides/notesSlide11.xml"/><Relationship Id="rId16" Type="http://schemas.openxmlformats.org/officeDocument/2006/relationships/image" Target="../media/image467.png"/><Relationship Id="rId20" Type="http://schemas.openxmlformats.org/officeDocument/2006/relationships/image" Target="../media/image469.png"/><Relationship Id="rId29" Type="http://schemas.openxmlformats.org/officeDocument/2006/relationships/customXml" Target="../ink/ink1095.xml"/><Relationship Id="rId41" Type="http://schemas.openxmlformats.org/officeDocument/2006/relationships/customXml" Target="../ink/ink1101.xml"/><Relationship Id="rId1" Type="http://schemas.openxmlformats.org/officeDocument/2006/relationships/slideLayout" Target="../slideLayouts/slideLayout7.xml"/><Relationship Id="rId6" Type="http://schemas.openxmlformats.org/officeDocument/2006/relationships/image" Target="../media/image462.png"/><Relationship Id="rId11" Type="http://schemas.openxmlformats.org/officeDocument/2006/relationships/customXml" Target="../ink/ink1086.xml"/><Relationship Id="rId24" Type="http://schemas.openxmlformats.org/officeDocument/2006/relationships/image" Target="../media/image471.png"/><Relationship Id="rId32" Type="http://schemas.openxmlformats.org/officeDocument/2006/relationships/image" Target="../media/image475.png"/><Relationship Id="rId37" Type="http://schemas.openxmlformats.org/officeDocument/2006/relationships/customXml" Target="../ink/ink1099.xml"/><Relationship Id="rId40" Type="http://schemas.openxmlformats.org/officeDocument/2006/relationships/image" Target="../media/image479.png"/><Relationship Id="rId5" Type="http://schemas.openxmlformats.org/officeDocument/2006/relationships/customXml" Target="../ink/ink1083.xml"/><Relationship Id="rId15" Type="http://schemas.openxmlformats.org/officeDocument/2006/relationships/customXml" Target="../ink/ink1088.xml"/><Relationship Id="rId23" Type="http://schemas.openxmlformats.org/officeDocument/2006/relationships/customXml" Target="../ink/ink1092.xml"/><Relationship Id="rId28" Type="http://schemas.openxmlformats.org/officeDocument/2006/relationships/image" Target="../media/image473.png"/><Relationship Id="rId36" Type="http://schemas.openxmlformats.org/officeDocument/2006/relationships/image" Target="../media/image477.png"/><Relationship Id="rId10" Type="http://schemas.openxmlformats.org/officeDocument/2006/relationships/image" Target="../media/image464.png"/><Relationship Id="rId19" Type="http://schemas.openxmlformats.org/officeDocument/2006/relationships/customXml" Target="../ink/ink1090.xml"/><Relationship Id="rId31" Type="http://schemas.openxmlformats.org/officeDocument/2006/relationships/customXml" Target="../ink/ink1096.xml"/><Relationship Id="rId44" Type="http://schemas.openxmlformats.org/officeDocument/2006/relationships/image" Target="../media/image481.png"/><Relationship Id="rId4" Type="http://schemas.openxmlformats.org/officeDocument/2006/relationships/image" Target="../media/image4610.png"/><Relationship Id="rId9" Type="http://schemas.openxmlformats.org/officeDocument/2006/relationships/customXml" Target="../ink/ink1085.xml"/><Relationship Id="rId14" Type="http://schemas.openxmlformats.org/officeDocument/2006/relationships/image" Target="../media/image466.png"/><Relationship Id="rId22" Type="http://schemas.openxmlformats.org/officeDocument/2006/relationships/image" Target="../media/image470.png"/><Relationship Id="rId27" Type="http://schemas.openxmlformats.org/officeDocument/2006/relationships/customXml" Target="../ink/ink1094.xml"/><Relationship Id="rId30" Type="http://schemas.openxmlformats.org/officeDocument/2006/relationships/image" Target="../media/image474.png"/><Relationship Id="rId35" Type="http://schemas.openxmlformats.org/officeDocument/2006/relationships/customXml" Target="../ink/ink1098.xml"/><Relationship Id="rId43" Type="http://schemas.openxmlformats.org/officeDocument/2006/relationships/customXml" Target="../ink/ink1102.xml"/><Relationship Id="rId8" Type="http://schemas.openxmlformats.org/officeDocument/2006/relationships/image" Target="../media/image463.png"/><Relationship Id="rId3" Type="http://schemas.openxmlformats.org/officeDocument/2006/relationships/customXml" Target="../ink/ink1082.xml"/><Relationship Id="rId12" Type="http://schemas.openxmlformats.org/officeDocument/2006/relationships/image" Target="../media/image465.png"/><Relationship Id="rId17" Type="http://schemas.openxmlformats.org/officeDocument/2006/relationships/customXml" Target="../ink/ink1089.xml"/><Relationship Id="rId25" Type="http://schemas.openxmlformats.org/officeDocument/2006/relationships/customXml" Target="../ink/ink1093.xml"/><Relationship Id="rId33" Type="http://schemas.openxmlformats.org/officeDocument/2006/relationships/customXml" Target="../ink/ink1097.xml"/><Relationship Id="rId38" Type="http://schemas.openxmlformats.org/officeDocument/2006/relationships/image" Target="../media/image478.png"/></Relationships>
</file>

<file path=ppt/slides/_rels/slide12.xml.rels><?xml version="1.0" encoding="UTF-8" standalone="yes"?>
<Relationships xmlns="http://schemas.openxmlformats.org/package/2006/relationships"><Relationship Id="rId117" Type="http://schemas.openxmlformats.org/officeDocument/2006/relationships/image" Target="../media/image538.png"/><Relationship Id="rId21" Type="http://schemas.openxmlformats.org/officeDocument/2006/relationships/image" Target="../media/image491.png"/><Relationship Id="rId42" Type="http://schemas.openxmlformats.org/officeDocument/2006/relationships/customXml" Target="../ink/ink1122.xml"/><Relationship Id="rId63" Type="http://schemas.openxmlformats.org/officeDocument/2006/relationships/image" Target="../media/image512.png"/><Relationship Id="rId84" Type="http://schemas.openxmlformats.org/officeDocument/2006/relationships/customXml" Target="../ink/ink1143.xml"/><Relationship Id="rId138" Type="http://schemas.openxmlformats.org/officeDocument/2006/relationships/customXml" Target="../ink/ink1170.xml"/><Relationship Id="rId159" Type="http://schemas.openxmlformats.org/officeDocument/2006/relationships/image" Target="../media/image559.png"/><Relationship Id="rId170" Type="http://schemas.openxmlformats.org/officeDocument/2006/relationships/customXml" Target="../ink/ink1186.xml"/><Relationship Id="rId191" Type="http://schemas.openxmlformats.org/officeDocument/2006/relationships/customXml" Target="../ink/ink1197.xml"/><Relationship Id="rId205" Type="http://schemas.openxmlformats.org/officeDocument/2006/relationships/customXml" Target="../ink/ink1204.xml"/><Relationship Id="rId226" Type="http://schemas.openxmlformats.org/officeDocument/2006/relationships/customXml" Target="../ink/ink1215.xml"/><Relationship Id="rId247" Type="http://schemas.openxmlformats.org/officeDocument/2006/relationships/image" Target="../media/image602.png"/><Relationship Id="rId107" Type="http://schemas.openxmlformats.org/officeDocument/2006/relationships/image" Target="../media/image534.png"/><Relationship Id="rId11" Type="http://schemas.openxmlformats.org/officeDocument/2006/relationships/image" Target="../media/image486.png"/><Relationship Id="rId32" Type="http://schemas.openxmlformats.org/officeDocument/2006/relationships/customXml" Target="../ink/ink1117.xml"/><Relationship Id="rId53" Type="http://schemas.openxmlformats.org/officeDocument/2006/relationships/image" Target="../media/image507.png"/><Relationship Id="rId74" Type="http://schemas.openxmlformats.org/officeDocument/2006/relationships/customXml" Target="../ink/ink1138.xml"/><Relationship Id="rId128" Type="http://schemas.openxmlformats.org/officeDocument/2006/relationships/customXml" Target="../ink/ink1165.xml"/><Relationship Id="rId149" Type="http://schemas.openxmlformats.org/officeDocument/2006/relationships/image" Target="../media/image554.png"/><Relationship Id="rId5" Type="http://schemas.openxmlformats.org/officeDocument/2006/relationships/image" Target="../media/image483.png"/><Relationship Id="rId95" Type="http://schemas.openxmlformats.org/officeDocument/2006/relationships/image" Target="../media/image528.png"/><Relationship Id="rId160" Type="http://schemas.openxmlformats.org/officeDocument/2006/relationships/customXml" Target="../ink/ink1181.xml"/><Relationship Id="rId181" Type="http://schemas.openxmlformats.org/officeDocument/2006/relationships/image" Target="../media/image570.png"/><Relationship Id="rId216" Type="http://schemas.openxmlformats.org/officeDocument/2006/relationships/customXml" Target="../ink/ink1210.xml"/><Relationship Id="rId237" Type="http://schemas.openxmlformats.org/officeDocument/2006/relationships/image" Target="../media/image597.png"/><Relationship Id="rId22" Type="http://schemas.openxmlformats.org/officeDocument/2006/relationships/customXml" Target="../ink/ink1112.xml"/><Relationship Id="rId43" Type="http://schemas.openxmlformats.org/officeDocument/2006/relationships/image" Target="../media/image502.png"/><Relationship Id="rId64" Type="http://schemas.openxmlformats.org/officeDocument/2006/relationships/customXml" Target="../ink/ink1133.xml"/><Relationship Id="rId118" Type="http://schemas.openxmlformats.org/officeDocument/2006/relationships/customXml" Target="../ink/ink1160.xml"/><Relationship Id="rId139" Type="http://schemas.openxmlformats.org/officeDocument/2006/relationships/image" Target="../media/image549.png"/><Relationship Id="rId85" Type="http://schemas.openxmlformats.org/officeDocument/2006/relationships/image" Target="../media/image523.png"/><Relationship Id="rId150" Type="http://schemas.openxmlformats.org/officeDocument/2006/relationships/customXml" Target="../ink/ink1176.xml"/><Relationship Id="rId171" Type="http://schemas.openxmlformats.org/officeDocument/2006/relationships/image" Target="../media/image565.png"/><Relationship Id="rId192" Type="http://schemas.openxmlformats.org/officeDocument/2006/relationships/image" Target="../media/image575.png"/><Relationship Id="rId206" Type="http://schemas.openxmlformats.org/officeDocument/2006/relationships/image" Target="../media/image582.png"/><Relationship Id="rId227" Type="http://schemas.openxmlformats.org/officeDocument/2006/relationships/image" Target="../media/image592.png"/><Relationship Id="rId12" Type="http://schemas.openxmlformats.org/officeDocument/2006/relationships/customXml" Target="../ink/ink1107.xml"/><Relationship Id="rId33" Type="http://schemas.openxmlformats.org/officeDocument/2006/relationships/image" Target="../media/image497.png"/><Relationship Id="rId108" Type="http://schemas.openxmlformats.org/officeDocument/2006/relationships/customXml" Target="../ink/ink1155.xml"/><Relationship Id="rId129" Type="http://schemas.openxmlformats.org/officeDocument/2006/relationships/image" Target="../media/image544.png"/><Relationship Id="rId54" Type="http://schemas.openxmlformats.org/officeDocument/2006/relationships/customXml" Target="../ink/ink1128.xml"/><Relationship Id="rId75" Type="http://schemas.openxmlformats.org/officeDocument/2006/relationships/image" Target="../media/image518.png"/><Relationship Id="rId96" Type="http://schemas.openxmlformats.org/officeDocument/2006/relationships/customXml" Target="../ink/ink1149.xml"/><Relationship Id="rId140" Type="http://schemas.openxmlformats.org/officeDocument/2006/relationships/customXml" Target="../ink/ink1171.xml"/><Relationship Id="rId161" Type="http://schemas.openxmlformats.org/officeDocument/2006/relationships/image" Target="../media/image560.png"/><Relationship Id="rId182" Type="http://schemas.openxmlformats.org/officeDocument/2006/relationships/customXml" Target="../ink/ink1192.xml"/><Relationship Id="rId217" Type="http://schemas.openxmlformats.org/officeDocument/2006/relationships/image" Target="../media/image587.png"/><Relationship Id="rId6" Type="http://schemas.openxmlformats.org/officeDocument/2006/relationships/customXml" Target="../ink/ink1104.xml"/><Relationship Id="rId238" Type="http://schemas.openxmlformats.org/officeDocument/2006/relationships/customXml" Target="../ink/ink1221.xml"/><Relationship Id="rId23" Type="http://schemas.openxmlformats.org/officeDocument/2006/relationships/image" Target="../media/image492.png"/><Relationship Id="rId119" Type="http://schemas.openxmlformats.org/officeDocument/2006/relationships/image" Target="../media/image539.png"/><Relationship Id="rId44" Type="http://schemas.openxmlformats.org/officeDocument/2006/relationships/customXml" Target="../ink/ink1123.xml"/><Relationship Id="rId65" Type="http://schemas.openxmlformats.org/officeDocument/2006/relationships/image" Target="../media/image513.png"/><Relationship Id="rId86" Type="http://schemas.openxmlformats.org/officeDocument/2006/relationships/customXml" Target="../ink/ink1144.xml"/><Relationship Id="rId130" Type="http://schemas.openxmlformats.org/officeDocument/2006/relationships/customXml" Target="../ink/ink1166.xml"/><Relationship Id="rId151" Type="http://schemas.openxmlformats.org/officeDocument/2006/relationships/image" Target="../media/image555.png"/><Relationship Id="rId172" Type="http://schemas.openxmlformats.org/officeDocument/2006/relationships/customXml" Target="../ink/ink1187.xml"/><Relationship Id="rId193" Type="http://schemas.openxmlformats.org/officeDocument/2006/relationships/customXml" Target="../ink/ink1198.xml"/><Relationship Id="rId207" Type="http://schemas.openxmlformats.org/officeDocument/2006/relationships/customXml" Target="../ink/ink1205.xml"/><Relationship Id="rId228" Type="http://schemas.openxmlformats.org/officeDocument/2006/relationships/customXml" Target="../ink/ink1216.xml"/><Relationship Id="rId13" Type="http://schemas.openxmlformats.org/officeDocument/2006/relationships/image" Target="../media/image487.png"/><Relationship Id="rId109" Type="http://schemas.openxmlformats.org/officeDocument/2006/relationships/image" Target="../media/image39.png"/><Relationship Id="rId34" Type="http://schemas.openxmlformats.org/officeDocument/2006/relationships/customXml" Target="../ink/ink1118.xml"/><Relationship Id="rId55" Type="http://schemas.openxmlformats.org/officeDocument/2006/relationships/image" Target="../media/image508.png"/><Relationship Id="rId76" Type="http://schemas.openxmlformats.org/officeDocument/2006/relationships/customXml" Target="../ink/ink1139.xml"/><Relationship Id="rId97" Type="http://schemas.openxmlformats.org/officeDocument/2006/relationships/image" Target="../media/image529.png"/><Relationship Id="rId120" Type="http://schemas.openxmlformats.org/officeDocument/2006/relationships/customXml" Target="../ink/ink1161.xml"/><Relationship Id="rId141" Type="http://schemas.openxmlformats.org/officeDocument/2006/relationships/image" Target="../media/image550.png"/><Relationship Id="rId7" Type="http://schemas.openxmlformats.org/officeDocument/2006/relationships/image" Target="../media/image484.png"/><Relationship Id="rId162" Type="http://schemas.openxmlformats.org/officeDocument/2006/relationships/customXml" Target="../ink/ink1182.xml"/><Relationship Id="rId183" Type="http://schemas.openxmlformats.org/officeDocument/2006/relationships/image" Target="../media/image571.png"/><Relationship Id="rId218" Type="http://schemas.openxmlformats.org/officeDocument/2006/relationships/customXml" Target="../ink/ink1211.xml"/><Relationship Id="rId239" Type="http://schemas.openxmlformats.org/officeDocument/2006/relationships/image" Target="../media/image598.png"/><Relationship Id="rId24" Type="http://schemas.openxmlformats.org/officeDocument/2006/relationships/customXml" Target="../ink/ink1113.xml"/><Relationship Id="rId45" Type="http://schemas.openxmlformats.org/officeDocument/2006/relationships/image" Target="../media/image503.png"/><Relationship Id="rId66" Type="http://schemas.openxmlformats.org/officeDocument/2006/relationships/customXml" Target="../ink/ink1134.xml"/><Relationship Id="rId87" Type="http://schemas.openxmlformats.org/officeDocument/2006/relationships/image" Target="../media/image524.png"/><Relationship Id="rId110" Type="http://schemas.openxmlformats.org/officeDocument/2006/relationships/customXml" Target="../ink/ink1156.xml"/><Relationship Id="rId131" Type="http://schemas.openxmlformats.org/officeDocument/2006/relationships/image" Target="../media/image545.png"/><Relationship Id="rId152" Type="http://schemas.openxmlformats.org/officeDocument/2006/relationships/customXml" Target="../ink/ink1177.xml"/><Relationship Id="rId173" Type="http://schemas.openxmlformats.org/officeDocument/2006/relationships/image" Target="../media/image566.png"/><Relationship Id="rId194" Type="http://schemas.openxmlformats.org/officeDocument/2006/relationships/image" Target="../media/image576.png"/><Relationship Id="rId208" Type="http://schemas.openxmlformats.org/officeDocument/2006/relationships/image" Target="../media/image583.png"/><Relationship Id="rId229" Type="http://schemas.openxmlformats.org/officeDocument/2006/relationships/image" Target="../media/image593.png"/><Relationship Id="rId240" Type="http://schemas.openxmlformats.org/officeDocument/2006/relationships/customXml" Target="../ink/ink1222.xml"/><Relationship Id="rId14" Type="http://schemas.openxmlformats.org/officeDocument/2006/relationships/customXml" Target="../ink/ink1108.xml"/><Relationship Id="rId35" Type="http://schemas.openxmlformats.org/officeDocument/2006/relationships/image" Target="../media/image498.png"/><Relationship Id="rId56" Type="http://schemas.openxmlformats.org/officeDocument/2006/relationships/customXml" Target="../ink/ink1129.xml"/><Relationship Id="rId77" Type="http://schemas.openxmlformats.org/officeDocument/2006/relationships/image" Target="../media/image519.png"/><Relationship Id="rId100" Type="http://schemas.openxmlformats.org/officeDocument/2006/relationships/customXml" Target="../ink/ink1151.xml"/><Relationship Id="rId8" Type="http://schemas.openxmlformats.org/officeDocument/2006/relationships/customXml" Target="../ink/ink1105.xml"/><Relationship Id="rId98" Type="http://schemas.openxmlformats.org/officeDocument/2006/relationships/customXml" Target="../ink/ink1150.xml"/><Relationship Id="rId121" Type="http://schemas.openxmlformats.org/officeDocument/2006/relationships/image" Target="../media/image540.png"/><Relationship Id="rId142" Type="http://schemas.openxmlformats.org/officeDocument/2006/relationships/customXml" Target="../ink/ink1172.xml"/><Relationship Id="rId163" Type="http://schemas.openxmlformats.org/officeDocument/2006/relationships/image" Target="../media/image561.png"/><Relationship Id="rId184" Type="http://schemas.openxmlformats.org/officeDocument/2006/relationships/customXml" Target="../ink/ink1193.xml"/><Relationship Id="rId219" Type="http://schemas.openxmlformats.org/officeDocument/2006/relationships/image" Target="../media/image588.png"/><Relationship Id="rId230" Type="http://schemas.openxmlformats.org/officeDocument/2006/relationships/customXml" Target="../ink/ink1217.xml"/><Relationship Id="rId25" Type="http://schemas.openxmlformats.org/officeDocument/2006/relationships/image" Target="../media/image493.png"/><Relationship Id="rId46" Type="http://schemas.openxmlformats.org/officeDocument/2006/relationships/customXml" Target="../ink/ink1124.xml"/><Relationship Id="rId67" Type="http://schemas.openxmlformats.org/officeDocument/2006/relationships/image" Target="../media/image514.png"/><Relationship Id="rId88" Type="http://schemas.openxmlformats.org/officeDocument/2006/relationships/customXml" Target="../ink/ink1145.xml"/><Relationship Id="rId111" Type="http://schemas.openxmlformats.org/officeDocument/2006/relationships/image" Target="../media/image535.png"/><Relationship Id="rId132" Type="http://schemas.openxmlformats.org/officeDocument/2006/relationships/customXml" Target="../ink/ink1167.xml"/><Relationship Id="rId153" Type="http://schemas.openxmlformats.org/officeDocument/2006/relationships/image" Target="../media/image556.png"/><Relationship Id="rId174" Type="http://schemas.openxmlformats.org/officeDocument/2006/relationships/customXml" Target="../ink/ink1188.xml"/><Relationship Id="rId195" Type="http://schemas.openxmlformats.org/officeDocument/2006/relationships/customXml" Target="../ink/ink1199.xml"/><Relationship Id="rId209" Type="http://schemas.openxmlformats.org/officeDocument/2006/relationships/customXml" Target="../ink/ink1206.xml"/><Relationship Id="rId220" Type="http://schemas.openxmlformats.org/officeDocument/2006/relationships/customXml" Target="../ink/ink1212.xml"/><Relationship Id="rId241" Type="http://schemas.openxmlformats.org/officeDocument/2006/relationships/image" Target="../media/image599.png"/><Relationship Id="rId15" Type="http://schemas.openxmlformats.org/officeDocument/2006/relationships/image" Target="../media/image488.png"/><Relationship Id="rId36" Type="http://schemas.openxmlformats.org/officeDocument/2006/relationships/customXml" Target="../ink/ink1119.xml"/><Relationship Id="rId57" Type="http://schemas.openxmlformats.org/officeDocument/2006/relationships/image" Target="../media/image509.png"/><Relationship Id="rId10" Type="http://schemas.openxmlformats.org/officeDocument/2006/relationships/customXml" Target="../ink/ink1106.xml"/><Relationship Id="rId31" Type="http://schemas.openxmlformats.org/officeDocument/2006/relationships/image" Target="../media/image496.png"/><Relationship Id="rId52" Type="http://schemas.openxmlformats.org/officeDocument/2006/relationships/customXml" Target="../ink/ink1127.xml"/><Relationship Id="rId73" Type="http://schemas.openxmlformats.org/officeDocument/2006/relationships/image" Target="../media/image517.png"/><Relationship Id="rId78" Type="http://schemas.openxmlformats.org/officeDocument/2006/relationships/customXml" Target="../ink/ink1140.xml"/><Relationship Id="rId94" Type="http://schemas.openxmlformats.org/officeDocument/2006/relationships/customXml" Target="../ink/ink1148.xml"/><Relationship Id="rId99" Type="http://schemas.openxmlformats.org/officeDocument/2006/relationships/image" Target="../media/image530.png"/><Relationship Id="rId101" Type="http://schemas.openxmlformats.org/officeDocument/2006/relationships/image" Target="../media/image531.png"/><Relationship Id="rId122" Type="http://schemas.openxmlformats.org/officeDocument/2006/relationships/customXml" Target="../ink/ink1162.xml"/><Relationship Id="rId143" Type="http://schemas.openxmlformats.org/officeDocument/2006/relationships/image" Target="../media/image551.png"/><Relationship Id="rId148" Type="http://schemas.openxmlformats.org/officeDocument/2006/relationships/customXml" Target="../ink/ink1175.xml"/><Relationship Id="rId164" Type="http://schemas.openxmlformats.org/officeDocument/2006/relationships/customXml" Target="../ink/ink1183.xml"/><Relationship Id="rId169" Type="http://schemas.openxmlformats.org/officeDocument/2006/relationships/image" Target="../media/image564.png"/><Relationship Id="rId185" Type="http://schemas.openxmlformats.org/officeDocument/2006/relationships/image" Target="../media/image572.png"/><Relationship Id="rId4" Type="http://schemas.openxmlformats.org/officeDocument/2006/relationships/customXml" Target="../ink/ink1103.xml"/><Relationship Id="rId9" Type="http://schemas.openxmlformats.org/officeDocument/2006/relationships/image" Target="../media/image485.png"/><Relationship Id="rId180" Type="http://schemas.openxmlformats.org/officeDocument/2006/relationships/customXml" Target="../ink/ink1191.xml"/><Relationship Id="rId210" Type="http://schemas.openxmlformats.org/officeDocument/2006/relationships/image" Target="../media/image584.png"/><Relationship Id="rId215" Type="http://schemas.openxmlformats.org/officeDocument/2006/relationships/customXml" Target="../ink/ink1209.xml"/><Relationship Id="rId236" Type="http://schemas.openxmlformats.org/officeDocument/2006/relationships/customXml" Target="../ink/ink1220.xml"/><Relationship Id="rId26" Type="http://schemas.openxmlformats.org/officeDocument/2006/relationships/customXml" Target="../ink/ink1114.xml"/><Relationship Id="rId231" Type="http://schemas.openxmlformats.org/officeDocument/2006/relationships/image" Target="../media/image594.png"/><Relationship Id="rId47" Type="http://schemas.openxmlformats.org/officeDocument/2006/relationships/image" Target="../media/image504.png"/><Relationship Id="rId68" Type="http://schemas.openxmlformats.org/officeDocument/2006/relationships/customXml" Target="../ink/ink1135.xml"/><Relationship Id="rId89" Type="http://schemas.openxmlformats.org/officeDocument/2006/relationships/image" Target="../media/image525.png"/><Relationship Id="rId112" Type="http://schemas.openxmlformats.org/officeDocument/2006/relationships/customXml" Target="../ink/ink1157.xml"/><Relationship Id="rId133" Type="http://schemas.openxmlformats.org/officeDocument/2006/relationships/image" Target="../media/image546.png"/><Relationship Id="rId154" Type="http://schemas.openxmlformats.org/officeDocument/2006/relationships/customXml" Target="../ink/ink1178.xml"/><Relationship Id="rId175" Type="http://schemas.openxmlformats.org/officeDocument/2006/relationships/image" Target="../media/image567.png"/><Relationship Id="rId196" Type="http://schemas.openxmlformats.org/officeDocument/2006/relationships/image" Target="../media/image577.png"/><Relationship Id="rId200" Type="http://schemas.openxmlformats.org/officeDocument/2006/relationships/image" Target="../media/image579.png"/><Relationship Id="rId16" Type="http://schemas.openxmlformats.org/officeDocument/2006/relationships/customXml" Target="../ink/ink1109.xml"/><Relationship Id="rId221" Type="http://schemas.openxmlformats.org/officeDocument/2006/relationships/image" Target="../media/image589.png"/><Relationship Id="rId242" Type="http://schemas.openxmlformats.org/officeDocument/2006/relationships/customXml" Target="../ink/ink1223.xml"/><Relationship Id="rId37" Type="http://schemas.openxmlformats.org/officeDocument/2006/relationships/image" Target="../media/image499.png"/><Relationship Id="rId58" Type="http://schemas.openxmlformats.org/officeDocument/2006/relationships/customXml" Target="../ink/ink1130.xml"/><Relationship Id="rId79" Type="http://schemas.openxmlformats.org/officeDocument/2006/relationships/image" Target="../media/image520.png"/><Relationship Id="rId102" Type="http://schemas.openxmlformats.org/officeDocument/2006/relationships/customXml" Target="../ink/ink1152.xml"/><Relationship Id="rId123" Type="http://schemas.openxmlformats.org/officeDocument/2006/relationships/image" Target="../media/image541.png"/><Relationship Id="rId144" Type="http://schemas.openxmlformats.org/officeDocument/2006/relationships/customXml" Target="../ink/ink1173.xml"/><Relationship Id="rId90" Type="http://schemas.openxmlformats.org/officeDocument/2006/relationships/customXml" Target="../ink/ink1146.xml"/><Relationship Id="rId165" Type="http://schemas.openxmlformats.org/officeDocument/2006/relationships/image" Target="../media/image562.png"/><Relationship Id="rId186" Type="http://schemas.openxmlformats.org/officeDocument/2006/relationships/customXml" Target="../ink/ink1194.xml"/><Relationship Id="rId211" Type="http://schemas.openxmlformats.org/officeDocument/2006/relationships/customXml" Target="../ink/ink1207.xml"/><Relationship Id="rId232" Type="http://schemas.openxmlformats.org/officeDocument/2006/relationships/customXml" Target="../ink/ink1218.xml"/><Relationship Id="rId27" Type="http://schemas.openxmlformats.org/officeDocument/2006/relationships/image" Target="../media/image494.png"/><Relationship Id="rId48" Type="http://schemas.openxmlformats.org/officeDocument/2006/relationships/customXml" Target="../ink/ink1125.xml"/><Relationship Id="rId69" Type="http://schemas.openxmlformats.org/officeDocument/2006/relationships/image" Target="../media/image515.png"/><Relationship Id="rId113" Type="http://schemas.openxmlformats.org/officeDocument/2006/relationships/image" Target="../media/image536.png"/><Relationship Id="rId134" Type="http://schemas.openxmlformats.org/officeDocument/2006/relationships/customXml" Target="../ink/ink1168.xml"/><Relationship Id="rId80" Type="http://schemas.openxmlformats.org/officeDocument/2006/relationships/customXml" Target="../ink/ink1141.xml"/><Relationship Id="rId155" Type="http://schemas.openxmlformats.org/officeDocument/2006/relationships/image" Target="../media/image557.png"/><Relationship Id="rId176" Type="http://schemas.openxmlformats.org/officeDocument/2006/relationships/customXml" Target="../ink/ink1189.xml"/><Relationship Id="rId197" Type="http://schemas.openxmlformats.org/officeDocument/2006/relationships/customXml" Target="../ink/ink1200.xml"/><Relationship Id="rId201" Type="http://schemas.openxmlformats.org/officeDocument/2006/relationships/customXml" Target="../ink/ink1202.xml"/><Relationship Id="rId222" Type="http://schemas.openxmlformats.org/officeDocument/2006/relationships/customXml" Target="../ink/ink1213.xml"/><Relationship Id="rId243" Type="http://schemas.openxmlformats.org/officeDocument/2006/relationships/image" Target="../media/image600.png"/><Relationship Id="rId17" Type="http://schemas.openxmlformats.org/officeDocument/2006/relationships/image" Target="../media/image489.png"/><Relationship Id="rId38" Type="http://schemas.openxmlformats.org/officeDocument/2006/relationships/customXml" Target="../ink/ink1120.xml"/><Relationship Id="rId59" Type="http://schemas.openxmlformats.org/officeDocument/2006/relationships/image" Target="../media/image510.png"/><Relationship Id="rId103" Type="http://schemas.openxmlformats.org/officeDocument/2006/relationships/image" Target="../media/image532.png"/><Relationship Id="rId124" Type="http://schemas.openxmlformats.org/officeDocument/2006/relationships/customXml" Target="../ink/ink1163.xml"/><Relationship Id="rId70" Type="http://schemas.openxmlformats.org/officeDocument/2006/relationships/customXml" Target="../ink/ink1136.xml"/><Relationship Id="rId91" Type="http://schemas.openxmlformats.org/officeDocument/2006/relationships/image" Target="../media/image526.png"/><Relationship Id="rId145" Type="http://schemas.openxmlformats.org/officeDocument/2006/relationships/image" Target="../media/image552.png"/><Relationship Id="rId166" Type="http://schemas.openxmlformats.org/officeDocument/2006/relationships/customXml" Target="../ink/ink1184.xml"/><Relationship Id="rId187" Type="http://schemas.openxmlformats.org/officeDocument/2006/relationships/image" Target="../media/image573.png"/><Relationship Id="rId1" Type="http://schemas.openxmlformats.org/officeDocument/2006/relationships/slideLayout" Target="../slideLayouts/slideLayout7.xml"/><Relationship Id="rId212" Type="http://schemas.openxmlformats.org/officeDocument/2006/relationships/image" Target="../media/image585.png"/><Relationship Id="rId233" Type="http://schemas.openxmlformats.org/officeDocument/2006/relationships/image" Target="../media/image595.png"/><Relationship Id="rId28" Type="http://schemas.openxmlformats.org/officeDocument/2006/relationships/customXml" Target="../ink/ink1115.xml"/><Relationship Id="rId49" Type="http://schemas.openxmlformats.org/officeDocument/2006/relationships/image" Target="../media/image505.png"/><Relationship Id="rId114" Type="http://schemas.openxmlformats.org/officeDocument/2006/relationships/customXml" Target="../ink/ink1158.xml"/><Relationship Id="rId60" Type="http://schemas.openxmlformats.org/officeDocument/2006/relationships/customXml" Target="../ink/ink1131.xml"/><Relationship Id="rId81" Type="http://schemas.openxmlformats.org/officeDocument/2006/relationships/image" Target="../media/image521.png"/><Relationship Id="rId135" Type="http://schemas.openxmlformats.org/officeDocument/2006/relationships/image" Target="../media/image547.png"/><Relationship Id="rId156" Type="http://schemas.openxmlformats.org/officeDocument/2006/relationships/customXml" Target="../ink/ink1179.xml"/><Relationship Id="rId177" Type="http://schemas.openxmlformats.org/officeDocument/2006/relationships/image" Target="../media/image568.png"/><Relationship Id="rId198" Type="http://schemas.openxmlformats.org/officeDocument/2006/relationships/image" Target="../media/image578.png"/><Relationship Id="rId202" Type="http://schemas.openxmlformats.org/officeDocument/2006/relationships/image" Target="../media/image580.png"/><Relationship Id="rId223" Type="http://schemas.openxmlformats.org/officeDocument/2006/relationships/image" Target="../media/image590.png"/><Relationship Id="rId244" Type="http://schemas.openxmlformats.org/officeDocument/2006/relationships/customXml" Target="../ink/ink1224.xml"/><Relationship Id="rId18" Type="http://schemas.openxmlformats.org/officeDocument/2006/relationships/customXml" Target="../ink/ink1110.xml"/><Relationship Id="rId39" Type="http://schemas.openxmlformats.org/officeDocument/2006/relationships/image" Target="../media/image500.png"/><Relationship Id="rId50" Type="http://schemas.openxmlformats.org/officeDocument/2006/relationships/customXml" Target="../ink/ink1126.xml"/><Relationship Id="rId104" Type="http://schemas.openxmlformats.org/officeDocument/2006/relationships/customXml" Target="../ink/ink1153.xml"/><Relationship Id="rId125" Type="http://schemas.openxmlformats.org/officeDocument/2006/relationships/image" Target="../media/image542.png"/><Relationship Id="rId146" Type="http://schemas.openxmlformats.org/officeDocument/2006/relationships/customXml" Target="../ink/ink1174.xml"/><Relationship Id="rId167" Type="http://schemas.openxmlformats.org/officeDocument/2006/relationships/image" Target="../media/image563.png"/><Relationship Id="rId188" Type="http://schemas.openxmlformats.org/officeDocument/2006/relationships/customXml" Target="../ink/ink1195.xml"/><Relationship Id="rId71" Type="http://schemas.openxmlformats.org/officeDocument/2006/relationships/image" Target="../media/image516.png"/><Relationship Id="rId92" Type="http://schemas.openxmlformats.org/officeDocument/2006/relationships/customXml" Target="../ink/ink1147.xml"/><Relationship Id="rId213" Type="http://schemas.openxmlformats.org/officeDocument/2006/relationships/customXml" Target="../ink/ink1208.xml"/><Relationship Id="rId234" Type="http://schemas.openxmlformats.org/officeDocument/2006/relationships/customXml" Target="../ink/ink1219.xml"/><Relationship Id="rId2" Type="http://schemas.openxmlformats.org/officeDocument/2006/relationships/notesSlide" Target="../notesSlides/notesSlide12.xml"/><Relationship Id="rId29" Type="http://schemas.openxmlformats.org/officeDocument/2006/relationships/image" Target="../media/image495.png"/><Relationship Id="rId40" Type="http://schemas.openxmlformats.org/officeDocument/2006/relationships/customXml" Target="../ink/ink1121.xml"/><Relationship Id="rId115" Type="http://schemas.openxmlformats.org/officeDocument/2006/relationships/image" Target="../media/image537.png"/><Relationship Id="rId136" Type="http://schemas.openxmlformats.org/officeDocument/2006/relationships/customXml" Target="../ink/ink1169.xml"/><Relationship Id="rId157" Type="http://schemas.openxmlformats.org/officeDocument/2006/relationships/image" Target="../media/image558.png"/><Relationship Id="rId178" Type="http://schemas.openxmlformats.org/officeDocument/2006/relationships/customXml" Target="../ink/ink1190.xml"/><Relationship Id="rId61" Type="http://schemas.openxmlformats.org/officeDocument/2006/relationships/image" Target="../media/image511.png"/><Relationship Id="rId82" Type="http://schemas.openxmlformats.org/officeDocument/2006/relationships/customXml" Target="../ink/ink1142.xml"/><Relationship Id="rId199" Type="http://schemas.openxmlformats.org/officeDocument/2006/relationships/customXml" Target="../ink/ink1201.xml"/><Relationship Id="rId203" Type="http://schemas.openxmlformats.org/officeDocument/2006/relationships/customXml" Target="../ink/ink1203.xml"/><Relationship Id="rId19" Type="http://schemas.openxmlformats.org/officeDocument/2006/relationships/image" Target="../media/image490.png"/><Relationship Id="rId224" Type="http://schemas.openxmlformats.org/officeDocument/2006/relationships/customXml" Target="../ink/ink1214.xml"/><Relationship Id="rId245" Type="http://schemas.openxmlformats.org/officeDocument/2006/relationships/image" Target="../media/image601.png"/><Relationship Id="rId30" Type="http://schemas.openxmlformats.org/officeDocument/2006/relationships/customXml" Target="../ink/ink1116.xml"/><Relationship Id="rId105" Type="http://schemas.openxmlformats.org/officeDocument/2006/relationships/image" Target="../media/image533.png"/><Relationship Id="rId126" Type="http://schemas.openxmlformats.org/officeDocument/2006/relationships/customXml" Target="../ink/ink1164.xml"/><Relationship Id="rId147" Type="http://schemas.openxmlformats.org/officeDocument/2006/relationships/image" Target="../media/image553.png"/><Relationship Id="rId168" Type="http://schemas.openxmlformats.org/officeDocument/2006/relationships/customXml" Target="../ink/ink1185.xml"/><Relationship Id="rId51" Type="http://schemas.openxmlformats.org/officeDocument/2006/relationships/image" Target="../media/image506.png"/><Relationship Id="rId72" Type="http://schemas.openxmlformats.org/officeDocument/2006/relationships/customXml" Target="../ink/ink1137.xml"/><Relationship Id="rId93" Type="http://schemas.openxmlformats.org/officeDocument/2006/relationships/image" Target="../media/image527.png"/><Relationship Id="rId189" Type="http://schemas.openxmlformats.org/officeDocument/2006/relationships/image" Target="../media/image574.png"/><Relationship Id="rId3" Type="http://schemas.openxmlformats.org/officeDocument/2006/relationships/image" Target="../media/image482.png"/><Relationship Id="rId214" Type="http://schemas.openxmlformats.org/officeDocument/2006/relationships/image" Target="../media/image586.png"/><Relationship Id="rId235" Type="http://schemas.openxmlformats.org/officeDocument/2006/relationships/image" Target="../media/image596.png"/><Relationship Id="rId116" Type="http://schemas.openxmlformats.org/officeDocument/2006/relationships/customXml" Target="../ink/ink1159.xml"/><Relationship Id="rId137" Type="http://schemas.openxmlformats.org/officeDocument/2006/relationships/image" Target="../media/image548.png"/><Relationship Id="rId158" Type="http://schemas.openxmlformats.org/officeDocument/2006/relationships/customXml" Target="../ink/ink1180.xml"/><Relationship Id="rId20" Type="http://schemas.openxmlformats.org/officeDocument/2006/relationships/customXml" Target="../ink/ink1111.xml"/><Relationship Id="rId41" Type="http://schemas.openxmlformats.org/officeDocument/2006/relationships/image" Target="../media/image501.png"/><Relationship Id="rId62" Type="http://schemas.openxmlformats.org/officeDocument/2006/relationships/customXml" Target="../ink/ink1132.xml"/><Relationship Id="rId83" Type="http://schemas.openxmlformats.org/officeDocument/2006/relationships/image" Target="../media/image522.png"/><Relationship Id="rId179" Type="http://schemas.openxmlformats.org/officeDocument/2006/relationships/image" Target="../media/image569.png"/><Relationship Id="rId190" Type="http://schemas.openxmlformats.org/officeDocument/2006/relationships/customXml" Target="../ink/ink1196.xml"/><Relationship Id="rId204" Type="http://schemas.openxmlformats.org/officeDocument/2006/relationships/image" Target="../media/image581.png"/><Relationship Id="rId225" Type="http://schemas.openxmlformats.org/officeDocument/2006/relationships/image" Target="../media/image591.png"/><Relationship Id="rId246" Type="http://schemas.openxmlformats.org/officeDocument/2006/relationships/customXml" Target="../ink/ink1225.xml"/><Relationship Id="rId106" Type="http://schemas.openxmlformats.org/officeDocument/2006/relationships/customXml" Target="../ink/ink1154.xml"/><Relationship Id="rId127" Type="http://schemas.openxmlformats.org/officeDocument/2006/relationships/image" Target="../media/image543.png"/></Relationships>
</file>

<file path=ppt/slides/_rels/slide13.xml.rels><?xml version="1.0" encoding="UTF-8" standalone="yes"?>
<Relationships xmlns="http://schemas.openxmlformats.org/package/2006/relationships"><Relationship Id="rId13" Type="http://schemas.openxmlformats.org/officeDocument/2006/relationships/customXml" Target="../ink/ink1231.xml"/><Relationship Id="rId18" Type="http://schemas.openxmlformats.org/officeDocument/2006/relationships/image" Target="../media/image610.png"/><Relationship Id="rId26" Type="http://schemas.openxmlformats.org/officeDocument/2006/relationships/image" Target="../media/image39.png"/><Relationship Id="rId39" Type="http://schemas.openxmlformats.org/officeDocument/2006/relationships/image" Target="../media/image619.png"/><Relationship Id="rId21" Type="http://schemas.openxmlformats.org/officeDocument/2006/relationships/customXml" Target="../ink/ink1235.xml"/><Relationship Id="rId34" Type="http://schemas.openxmlformats.org/officeDocument/2006/relationships/customXml" Target="../ink/ink1242.xml"/><Relationship Id="rId7" Type="http://schemas.openxmlformats.org/officeDocument/2006/relationships/customXml" Target="../ink/ink1228.xml"/><Relationship Id="rId12" Type="http://schemas.openxmlformats.org/officeDocument/2006/relationships/image" Target="../media/image607.png"/><Relationship Id="rId17" Type="http://schemas.openxmlformats.org/officeDocument/2006/relationships/customXml" Target="../ink/ink1233.xml"/><Relationship Id="rId25" Type="http://schemas.openxmlformats.org/officeDocument/2006/relationships/customXml" Target="../ink/ink1237.xml"/><Relationship Id="rId33" Type="http://schemas.openxmlformats.org/officeDocument/2006/relationships/image" Target="../media/image616.png"/><Relationship Id="rId38" Type="http://schemas.openxmlformats.org/officeDocument/2006/relationships/customXml" Target="../ink/ink1244.xml"/><Relationship Id="rId2" Type="http://schemas.openxmlformats.org/officeDocument/2006/relationships/notesSlide" Target="../notesSlides/notesSlide13.xml"/><Relationship Id="rId16" Type="http://schemas.openxmlformats.org/officeDocument/2006/relationships/image" Target="../media/image609.png"/><Relationship Id="rId20" Type="http://schemas.openxmlformats.org/officeDocument/2006/relationships/image" Target="../media/image611.png"/><Relationship Id="rId29" Type="http://schemas.openxmlformats.org/officeDocument/2006/relationships/image" Target="../media/image614.png"/><Relationship Id="rId1" Type="http://schemas.openxmlformats.org/officeDocument/2006/relationships/slideLayout" Target="../slideLayouts/slideLayout7.xml"/><Relationship Id="rId6" Type="http://schemas.openxmlformats.org/officeDocument/2006/relationships/image" Target="../media/image604.png"/><Relationship Id="rId11" Type="http://schemas.openxmlformats.org/officeDocument/2006/relationships/customXml" Target="../ink/ink1230.xml"/><Relationship Id="rId24" Type="http://schemas.openxmlformats.org/officeDocument/2006/relationships/image" Target="../media/image613.png"/><Relationship Id="rId32" Type="http://schemas.openxmlformats.org/officeDocument/2006/relationships/customXml" Target="../ink/ink1241.xml"/><Relationship Id="rId37" Type="http://schemas.openxmlformats.org/officeDocument/2006/relationships/image" Target="../media/image618.png"/><Relationship Id="rId5" Type="http://schemas.openxmlformats.org/officeDocument/2006/relationships/customXml" Target="../ink/ink1227.xml"/><Relationship Id="rId15" Type="http://schemas.openxmlformats.org/officeDocument/2006/relationships/customXml" Target="../ink/ink1232.xml"/><Relationship Id="rId23" Type="http://schemas.openxmlformats.org/officeDocument/2006/relationships/customXml" Target="../ink/ink1236.xml"/><Relationship Id="rId28" Type="http://schemas.openxmlformats.org/officeDocument/2006/relationships/customXml" Target="../ink/ink1239.xml"/><Relationship Id="rId36" Type="http://schemas.openxmlformats.org/officeDocument/2006/relationships/customXml" Target="../ink/ink1243.xml"/><Relationship Id="rId10" Type="http://schemas.openxmlformats.org/officeDocument/2006/relationships/image" Target="../media/image606.png"/><Relationship Id="rId19" Type="http://schemas.openxmlformats.org/officeDocument/2006/relationships/customXml" Target="../ink/ink1234.xml"/><Relationship Id="rId31" Type="http://schemas.openxmlformats.org/officeDocument/2006/relationships/image" Target="../media/image615.png"/><Relationship Id="rId4" Type="http://schemas.openxmlformats.org/officeDocument/2006/relationships/image" Target="../media/image603.png"/><Relationship Id="rId9" Type="http://schemas.openxmlformats.org/officeDocument/2006/relationships/customXml" Target="../ink/ink1229.xml"/><Relationship Id="rId14" Type="http://schemas.openxmlformats.org/officeDocument/2006/relationships/image" Target="../media/image608.png"/><Relationship Id="rId22" Type="http://schemas.openxmlformats.org/officeDocument/2006/relationships/image" Target="../media/image612.png"/><Relationship Id="rId27" Type="http://schemas.openxmlformats.org/officeDocument/2006/relationships/customXml" Target="../ink/ink1238.xml"/><Relationship Id="rId30" Type="http://schemas.openxmlformats.org/officeDocument/2006/relationships/customXml" Target="../ink/ink1240.xml"/><Relationship Id="rId35" Type="http://schemas.openxmlformats.org/officeDocument/2006/relationships/image" Target="../media/image617.png"/><Relationship Id="rId8" Type="http://schemas.openxmlformats.org/officeDocument/2006/relationships/image" Target="../media/image605.png"/><Relationship Id="rId3" Type="http://schemas.openxmlformats.org/officeDocument/2006/relationships/customXml" Target="../ink/ink1226.xml"/></Relationships>
</file>

<file path=ppt/slides/_rels/slide14.xml.rels><?xml version="1.0" encoding="UTF-8" standalone="yes"?>
<Relationships xmlns="http://schemas.openxmlformats.org/package/2006/relationships"><Relationship Id="rId26" Type="http://schemas.openxmlformats.org/officeDocument/2006/relationships/customXml" Target="../ink/ink1256.xml"/><Relationship Id="rId117" Type="http://schemas.openxmlformats.org/officeDocument/2006/relationships/image" Target="../media/image675.png"/><Relationship Id="rId21" Type="http://schemas.openxmlformats.org/officeDocument/2006/relationships/image" Target="../media/image627.png"/><Relationship Id="rId42" Type="http://schemas.openxmlformats.org/officeDocument/2006/relationships/customXml" Target="../ink/ink1264.xml"/><Relationship Id="rId47" Type="http://schemas.openxmlformats.org/officeDocument/2006/relationships/image" Target="../media/image640.png"/><Relationship Id="rId63" Type="http://schemas.openxmlformats.org/officeDocument/2006/relationships/image" Target="../media/image648.png"/><Relationship Id="rId68" Type="http://schemas.openxmlformats.org/officeDocument/2006/relationships/customXml" Target="../ink/ink1277.xml"/><Relationship Id="rId84" Type="http://schemas.openxmlformats.org/officeDocument/2006/relationships/customXml" Target="../ink/ink1285.xml"/><Relationship Id="rId89" Type="http://schemas.openxmlformats.org/officeDocument/2006/relationships/image" Target="../media/image661.png"/><Relationship Id="rId112" Type="http://schemas.openxmlformats.org/officeDocument/2006/relationships/customXml" Target="../ink/ink1299.xml"/><Relationship Id="rId16" Type="http://schemas.openxmlformats.org/officeDocument/2006/relationships/customXml" Target="../ink/ink1251.xml"/><Relationship Id="rId107" Type="http://schemas.openxmlformats.org/officeDocument/2006/relationships/image" Target="../media/image670.png"/><Relationship Id="rId11" Type="http://schemas.openxmlformats.org/officeDocument/2006/relationships/image" Target="../media/image622.png"/><Relationship Id="rId32" Type="http://schemas.openxmlformats.org/officeDocument/2006/relationships/customXml" Target="../ink/ink1259.xml"/><Relationship Id="rId37" Type="http://schemas.openxmlformats.org/officeDocument/2006/relationships/image" Target="../media/image635.png"/><Relationship Id="rId53" Type="http://schemas.openxmlformats.org/officeDocument/2006/relationships/image" Target="../media/image643.png"/><Relationship Id="rId58" Type="http://schemas.openxmlformats.org/officeDocument/2006/relationships/customXml" Target="../ink/ink1272.xml"/><Relationship Id="rId74" Type="http://schemas.openxmlformats.org/officeDocument/2006/relationships/customXml" Target="../ink/ink1280.xml"/><Relationship Id="rId79" Type="http://schemas.openxmlformats.org/officeDocument/2006/relationships/image" Target="../media/image656.png"/><Relationship Id="rId102" Type="http://schemas.openxmlformats.org/officeDocument/2006/relationships/customXml" Target="../ink/ink1294.xml"/><Relationship Id="rId123" Type="http://schemas.openxmlformats.org/officeDocument/2006/relationships/image" Target="../media/image678.png"/><Relationship Id="rId5" Type="http://schemas.openxmlformats.org/officeDocument/2006/relationships/image" Target="../media/image6190.png"/><Relationship Id="rId90" Type="http://schemas.openxmlformats.org/officeDocument/2006/relationships/customXml" Target="../ink/ink1288.xml"/><Relationship Id="rId95" Type="http://schemas.openxmlformats.org/officeDocument/2006/relationships/image" Target="../media/image664.png"/><Relationship Id="rId22" Type="http://schemas.openxmlformats.org/officeDocument/2006/relationships/customXml" Target="../ink/ink1254.xml"/><Relationship Id="rId27" Type="http://schemas.openxmlformats.org/officeDocument/2006/relationships/image" Target="../media/image630.png"/><Relationship Id="rId43" Type="http://schemas.openxmlformats.org/officeDocument/2006/relationships/image" Target="../media/image638.png"/><Relationship Id="rId48" Type="http://schemas.openxmlformats.org/officeDocument/2006/relationships/customXml" Target="../ink/ink1267.xml"/><Relationship Id="rId64" Type="http://schemas.openxmlformats.org/officeDocument/2006/relationships/customXml" Target="../ink/ink1275.xml"/><Relationship Id="rId69" Type="http://schemas.openxmlformats.org/officeDocument/2006/relationships/image" Target="../media/image651.png"/><Relationship Id="rId113" Type="http://schemas.openxmlformats.org/officeDocument/2006/relationships/image" Target="../media/image673.png"/><Relationship Id="rId118" Type="http://schemas.openxmlformats.org/officeDocument/2006/relationships/customXml" Target="../ink/ink1302.xml"/><Relationship Id="rId80" Type="http://schemas.openxmlformats.org/officeDocument/2006/relationships/customXml" Target="../ink/ink1283.xml"/><Relationship Id="rId85" Type="http://schemas.openxmlformats.org/officeDocument/2006/relationships/image" Target="../media/image659.png"/><Relationship Id="rId12" Type="http://schemas.openxmlformats.org/officeDocument/2006/relationships/customXml" Target="../ink/ink1249.xml"/><Relationship Id="rId17" Type="http://schemas.openxmlformats.org/officeDocument/2006/relationships/image" Target="../media/image625.png"/><Relationship Id="rId33" Type="http://schemas.openxmlformats.org/officeDocument/2006/relationships/image" Target="../media/image633.png"/><Relationship Id="rId38" Type="http://schemas.openxmlformats.org/officeDocument/2006/relationships/customXml" Target="../ink/ink1262.xml"/><Relationship Id="rId59" Type="http://schemas.openxmlformats.org/officeDocument/2006/relationships/image" Target="../media/image646.png"/><Relationship Id="rId103" Type="http://schemas.openxmlformats.org/officeDocument/2006/relationships/image" Target="../media/image668.png"/><Relationship Id="rId108" Type="http://schemas.openxmlformats.org/officeDocument/2006/relationships/customXml" Target="../ink/ink1297.xml"/><Relationship Id="rId54" Type="http://schemas.openxmlformats.org/officeDocument/2006/relationships/customXml" Target="../ink/ink1270.xml"/><Relationship Id="rId70" Type="http://schemas.openxmlformats.org/officeDocument/2006/relationships/customXml" Target="../ink/ink1278.xml"/><Relationship Id="rId75" Type="http://schemas.openxmlformats.org/officeDocument/2006/relationships/image" Target="../media/image654.png"/><Relationship Id="rId91" Type="http://schemas.openxmlformats.org/officeDocument/2006/relationships/image" Target="../media/image662.png"/><Relationship Id="rId96" Type="http://schemas.openxmlformats.org/officeDocument/2006/relationships/customXml" Target="../ink/ink1291.xml"/><Relationship Id="rId1" Type="http://schemas.openxmlformats.org/officeDocument/2006/relationships/slideLayout" Target="../slideLayouts/slideLayout7.xml"/><Relationship Id="rId6" Type="http://schemas.openxmlformats.org/officeDocument/2006/relationships/customXml" Target="../ink/ink1246.xml"/><Relationship Id="rId23" Type="http://schemas.openxmlformats.org/officeDocument/2006/relationships/image" Target="../media/image628.png"/><Relationship Id="rId28" Type="http://schemas.openxmlformats.org/officeDocument/2006/relationships/customXml" Target="../ink/ink1257.xml"/><Relationship Id="rId49" Type="http://schemas.openxmlformats.org/officeDocument/2006/relationships/image" Target="../media/image641.png"/><Relationship Id="rId114" Type="http://schemas.openxmlformats.org/officeDocument/2006/relationships/customXml" Target="../ink/ink1300.xml"/><Relationship Id="rId119" Type="http://schemas.openxmlformats.org/officeDocument/2006/relationships/image" Target="../media/image676.png"/><Relationship Id="rId44" Type="http://schemas.openxmlformats.org/officeDocument/2006/relationships/customXml" Target="../ink/ink1265.xml"/><Relationship Id="rId60" Type="http://schemas.openxmlformats.org/officeDocument/2006/relationships/customXml" Target="../ink/ink1273.xml"/><Relationship Id="rId65" Type="http://schemas.openxmlformats.org/officeDocument/2006/relationships/image" Target="../media/image649.png"/><Relationship Id="rId81" Type="http://schemas.openxmlformats.org/officeDocument/2006/relationships/image" Target="../media/image657.png"/><Relationship Id="rId86" Type="http://schemas.openxmlformats.org/officeDocument/2006/relationships/customXml" Target="../ink/ink1286.xml"/><Relationship Id="rId4" Type="http://schemas.openxmlformats.org/officeDocument/2006/relationships/customXml" Target="../ink/ink1245.xml"/><Relationship Id="rId9" Type="http://schemas.openxmlformats.org/officeDocument/2006/relationships/image" Target="../media/image621.png"/><Relationship Id="rId13" Type="http://schemas.openxmlformats.org/officeDocument/2006/relationships/image" Target="../media/image623.png"/><Relationship Id="rId18" Type="http://schemas.openxmlformats.org/officeDocument/2006/relationships/customXml" Target="../ink/ink1252.xml"/><Relationship Id="rId39" Type="http://schemas.openxmlformats.org/officeDocument/2006/relationships/image" Target="../media/image636.png"/><Relationship Id="rId109" Type="http://schemas.openxmlformats.org/officeDocument/2006/relationships/image" Target="../media/image671.png"/><Relationship Id="rId34" Type="http://schemas.openxmlformats.org/officeDocument/2006/relationships/customXml" Target="../ink/ink1260.xml"/><Relationship Id="rId50" Type="http://schemas.openxmlformats.org/officeDocument/2006/relationships/customXml" Target="../ink/ink1268.xml"/><Relationship Id="rId55" Type="http://schemas.openxmlformats.org/officeDocument/2006/relationships/image" Target="../media/image644.png"/><Relationship Id="rId76" Type="http://schemas.openxmlformats.org/officeDocument/2006/relationships/customXml" Target="../ink/ink1281.xml"/><Relationship Id="rId97" Type="http://schemas.openxmlformats.org/officeDocument/2006/relationships/image" Target="../media/image665.png"/><Relationship Id="rId104" Type="http://schemas.openxmlformats.org/officeDocument/2006/relationships/customXml" Target="../ink/ink1295.xml"/><Relationship Id="rId120" Type="http://schemas.openxmlformats.org/officeDocument/2006/relationships/customXml" Target="../ink/ink1303.xml"/><Relationship Id="rId7" Type="http://schemas.openxmlformats.org/officeDocument/2006/relationships/image" Target="../media/image620.png"/><Relationship Id="rId71" Type="http://schemas.openxmlformats.org/officeDocument/2006/relationships/image" Target="../media/image652.png"/><Relationship Id="rId92" Type="http://schemas.openxmlformats.org/officeDocument/2006/relationships/customXml" Target="../ink/ink1289.xml"/><Relationship Id="rId2" Type="http://schemas.openxmlformats.org/officeDocument/2006/relationships/notesSlide" Target="../notesSlides/notesSlide14.xml"/><Relationship Id="rId29" Type="http://schemas.openxmlformats.org/officeDocument/2006/relationships/image" Target="../media/image631.png"/><Relationship Id="rId24" Type="http://schemas.openxmlformats.org/officeDocument/2006/relationships/customXml" Target="../ink/ink1255.xml"/><Relationship Id="rId40" Type="http://schemas.openxmlformats.org/officeDocument/2006/relationships/customXml" Target="../ink/ink1263.xml"/><Relationship Id="rId45" Type="http://schemas.openxmlformats.org/officeDocument/2006/relationships/image" Target="../media/image639.png"/><Relationship Id="rId66" Type="http://schemas.openxmlformats.org/officeDocument/2006/relationships/customXml" Target="../ink/ink1276.xml"/><Relationship Id="rId87" Type="http://schemas.openxmlformats.org/officeDocument/2006/relationships/image" Target="../media/image660.png"/><Relationship Id="rId110" Type="http://schemas.openxmlformats.org/officeDocument/2006/relationships/customXml" Target="../ink/ink1298.xml"/><Relationship Id="rId115" Type="http://schemas.openxmlformats.org/officeDocument/2006/relationships/image" Target="../media/image674.png"/><Relationship Id="rId61" Type="http://schemas.openxmlformats.org/officeDocument/2006/relationships/image" Target="../media/image647.png"/><Relationship Id="rId82" Type="http://schemas.openxmlformats.org/officeDocument/2006/relationships/customXml" Target="../ink/ink1284.xml"/><Relationship Id="rId19" Type="http://schemas.openxmlformats.org/officeDocument/2006/relationships/image" Target="../media/image626.png"/><Relationship Id="rId14" Type="http://schemas.openxmlformats.org/officeDocument/2006/relationships/customXml" Target="../ink/ink1250.xml"/><Relationship Id="rId30" Type="http://schemas.openxmlformats.org/officeDocument/2006/relationships/customXml" Target="../ink/ink1258.xml"/><Relationship Id="rId35" Type="http://schemas.openxmlformats.org/officeDocument/2006/relationships/image" Target="../media/image634.png"/><Relationship Id="rId56" Type="http://schemas.openxmlformats.org/officeDocument/2006/relationships/customXml" Target="../ink/ink1271.xml"/><Relationship Id="rId77" Type="http://schemas.openxmlformats.org/officeDocument/2006/relationships/image" Target="../media/image655.png"/><Relationship Id="rId100" Type="http://schemas.openxmlformats.org/officeDocument/2006/relationships/customXml" Target="../ink/ink1293.xml"/><Relationship Id="rId105" Type="http://schemas.openxmlformats.org/officeDocument/2006/relationships/image" Target="../media/image669.png"/><Relationship Id="rId8" Type="http://schemas.openxmlformats.org/officeDocument/2006/relationships/customXml" Target="../ink/ink1247.xml"/><Relationship Id="rId51" Type="http://schemas.openxmlformats.org/officeDocument/2006/relationships/image" Target="../media/image642.png"/><Relationship Id="rId72" Type="http://schemas.openxmlformats.org/officeDocument/2006/relationships/customXml" Target="../ink/ink1279.xml"/><Relationship Id="rId93" Type="http://schemas.openxmlformats.org/officeDocument/2006/relationships/image" Target="../media/image663.png"/><Relationship Id="rId98" Type="http://schemas.openxmlformats.org/officeDocument/2006/relationships/customXml" Target="../ink/ink1292.xml"/><Relationship Id="rId121" Type="http://schemas.openxmlformats.org/officeDocument/2006/relationships/image" Target="../media/image677.png"/><Relationship Id="rId3" Type="http://schemas.openxmlformats.org/officeDocument/2006/relationships/image" Target="../media/image3410.png"/><Relationship Id="rId25" Type="http://schemas.openxmlformats.org/officeDocument/2006/relationships/image" Target="../media/image629.png"/><Relationship Id="rId46" Type="http://schemas.openxmlformats.org/officeDocument/2006/relationships/customXml" Target="../ink/ink1266.xml"/><Relationship Id="rId67" Type="http://schemas.openxmlformats.org/officeDocument/2006/relationships/image" Target="../media/image650.png"/><Relationship Id="rId116" Type="http://schemas.openxmlformats.org/officeDocument/2006/relationships/customXml" Target="../ink/ink1301.xml"/><Relationship Id="rId20" Type="http://schemas.openxmlformats.org/officeDocument/2006/relationships/customXml" Target="../ink/ink1253.xml"/><Relationship Id="rId41" Type="http://schemas.openxmlformats.org/officeDocument/2006/relationships/image" Target="../media/image637.png"/><Relationship Id="rId62" Type="http://schemas.openxmlformats.org/officeDocument/2006/relationships/customXml" Target="../ink/ink1274.xml"/><Relationship Id="rId83" Type="http://schemas.openxmlformats.org/officeDocument/2006/relationships/image" Target="../media/image658.png"/><Relationship Id="rId88" Type="http://schemas.openxmlformats.org/officeDocument/2006/relationships/customXml" Target="../ink/ink1287.xml"/><Relationship Id="rId111" Type="http://schemas.openxmlformats.org/officeDocument/2006/relationships/image" Target="../media/image672.png"/><Relationship Id="rId15" Type="http://schemas.openxmlformats.org/officeDocument/2006/relationships/image" Target="../media/image624.png"/><Relationship Id="rId36" Type="http://schemas.openxmlformats.org/officeDocument/2006/relationships/customXml" Target="../ink/ink1261.xml"/><Relationship Id="rId57" Type="http://schemas.openxmlformats.org/officeDocument/2006/relationships/image" Target="../media/image645.png"/><Relationship Id="rId106" Type="http://schemas.openxmlformats.org/officeDocument/2006/relationships/customXml" Target="../ink/ink1296.xml"/><Relationship Id="rId10" Type="http://schemas.openxmlformats.org/officeDocument/2006/relationships/customXml" Target="../ink/ink1248.xml"/><Relationship Id="rId31" Type="http://schemas.openxmlformats.org/officeDocument/2006/relationships/image" Target="../media/image632.png"/><Relationship Id="rId52" Type="http://schemas.openxmlformats.org/officeDocument/2006/relationships/customXml" Target="../ink/ink1269.xml"/><Relationship Id="rId73" Type="http://schemas.openxmlformats.org/officeDocument/2006/relationships/image" Target="../media/image653.png"/><Relationship Id="rId78" Type="http://schemas.openxmlformats.org/officeDocument/2006/relationships/customXml" Target="../ink/ink1282.xml"/><Relationship Id="rId94" Type="http://schemas.openxmlformats.org/officeDocument/2006/relationships/customXml" Target="../ink/ink1290.xml"/><Relationship Id="rId99" Type="http://schemas.openxmlformats.org/officeDocument/2006/relationships/image" Target="../media/image666.png"/><Relationship Id="rId101" Type="http://schemas.openxmlformats.org/officeDocument/2006/relationships/image" Target="../media/image667.png"/><Relationship Id="rId122" Type="http://schemas.openxmlformats.org/officeDocument/2006/relationships/customXml" Target="../ink/ink1304.xml"/></Relationships>
</file>

<file path=ppt/slides/_rels/slide15.xml.rels><?xml version="1.0" encoding="UTF-8" standalone="yes"?>
<Relationships xmlns="http://schemas.openxmlformats.org/package/2006/relationships"><Relationship Id="rId26" Type="http://schemas.openxmlformats.org/officeDocument/2006/relationships/customXml" Target="../ink/ink1316.xml"/><Relationship Id="rId21" Type="http://schemas.openxmlformats.org/officeDocument/2006/relationships/image" Target="../media/image686.png"/><Relationship Id="rId42" Type="http://schemas.openxmlformats.org/officeDocument/2006/relationships/customXml" Target="../ink/ink1324.xml"/><Relationship Id="rId47" Type="http://schemas.openxmlformats.org/officeDocument/2006/relationships/image" Target="../media/image742.png"/><Relationship Id="rId63" Type="http://schemas.openxmlformats.org/officeDocument/2006/relationships/image" Target="../media/image750.png"/><Relationship Id="rId68" Type="http://schemas.openxmlformats.org/officeDocument/2006/relationships/customXml" Target="../ink/ink1337.xml"/><Relationship Id="rId84" Type="http://schemas.openxmlformats.org/officeDocument/2006/relationships/customXml" Target="../ink/ink1345.xml"/><Relationship Id="rId89" Type="http://schemas.openxmlformats.org/officeDocument/2006/relationships/image" Target="../media/image764.png"/><Relationship Id="rId112" Type="http://schemas.openxmlformats.org/officeDocument/2006/relationships/customXml" Target="../ink/ink1359.xml"/><Relationship Id="rId16" Type="http://schemas.openxmlformats.org/officeDocument/2006/relationships/customXml" Target="../ink/ink1311.xml"/><Relationship Id="rId107" Type="http://schemas.openxmlformats.org/officeDocument/2006/relationships/image" Target="../media/image773.png"/><Relationship Id="rId11" Type="http://schemas.openxmlformats.org/officeDocument/2006/relationships/image" Target="../media/image681.png"/><Relationship Id="rId32" Type="http://schemas.openxmlformats.org/officeDocument/2006/relationships/customXml" Target="../ink/ink1319.xml"/><Relationship Id="rId37" Type="http://schemas.openxmlformats.org/officeDocument/2006/relationships/image" Target="../media/image737.png"/><Relationship Id="rId53" Type="http://schemas.openxmlformats.org/officeDocument/2006/relationships/image" Target="../media/image745.png"/><Relationship Id="rId58" Type="http://schemas.openxmlformats.org/officeDocument/2006/relationships/customXml" Target="../ink/ink1332.xml"/><Relationship Id="rId74" Type="http://schemas.openxmlformats.org/officeDocument/2006/relationships/customXml" Target="../ink/ink1340.xml"/><Relationship Id="rId79" Type="http://schemas.openxmlformats.org/officeDocument/2006/relationships/image" Target="../media/image759.png"/><Relationship Id="rId102" Type="http://schemas.openxmlformats.org/officeDocument/2006/relationships/customXml" Target="../ink/ink1354.xml"/><Relationship Id="rId5" Type="http://schemas.openxmlformats.org/officeDocument/2006/relationships/image" Target="../media/image6780.png"/><Relationship Id="rId90" Type="http://schemas.openxmlformats.org/officeDocument/2006/relationships/customXml" Target="../ink/ink1348.xml"/><Relationship Id="rId95" Type="http://schemas.openxmlformats.org/officeDocument/2006/relationships/image" Target="../media/image767.png"/><Relationship Id="rId22" Type="http://schemas.openxmlformats.org/officeDocument/2006/relationships/customXml" Target="../ink/ink1314.xml"/><Relationship Id="rId27" Type="http://schemas.openxmlformats.org/officeDocument/2006/relationships/image" Target="../media/image732.png"/><Relationship Id="rId43" Type="http://schemas.openxmlformats.org/officeDocument/2006/relationships/image" Target="../media/image740.png"/><Relationship Id="rId48" Type="http://schemas.openxmlformats.org/officeDocument/2006/relationships/customXml" Target="../ink/ink1327.xml"/><Relationship Id="rId64" Type="http://schemas.openxmlformats.org/officeDocument/2006/relationships/customXml" Target="../ink/ink1335.xml"/><Relationship Id="rId69" Type="http://schemas.openxmlformats.org/officeDocument/2006/relationships/image" Target="../media/image753.png"/><Relationship Id="rId113" Type="http://schemas.openxmlformats.org/officeDocument/2006/relationships/image" Target="../media/image776.png"/><Relationship Id="rId80" Type="http://schemas.openxmlformats.org/officeDocument/2006/relationships/customXml" Target="../ink/ink1343.xml"/><Relationship Id="rId85" Type="http://schemas.openxmlformats.org/officeDocument/2006/relationships/image" Target="../media/image762.png"/><Relationship Id="rId12" Type="http://schemas.openxmlformats.org/officeDocument/2006/relationships/customXml" Target="../ink/ink1309.xml"/><Relationship Id="rId17" Type="http://schemas.openxmlformats.org/officeDocument/2006/relationships/image" Target="../media/image684.png"/><Relationship Id="rId33" Type="http://schemas.openxmlformats.org/officeDocument/2006/relationships/image" Target="../media/image735.png"/><Relationship Id="rId38" Type="http://schemas.openxmlformats.org/officeDocument/2006/relationships/customXml" Target="../ink/ink1322.xml"/><Relationship Id="rId59" Type="http://schemas.openxmlformats.org/officeDocument/2006/relationships/image" Target="../media/image748.png"/><Relationship Id="rId103" Type="http://schemas.openxmlformats.org/officeDocument/2006/relationships/image" Target="../media/image771.png"/><Relationship Id="rId108" Type="http://schemas.openxmlformats.org/officeDocument/2006/relationships/customXml" Target="../ink/ink1357.xml"/><Relationship Id="rId54" Type="http://schemas.openxmlformats.org/officeDocument/2006/relationships/customXml" Target="../ink/ink1330.xml"/><Relationship Id="rId70" Type="http://schemas.openxmlformats.org/officeDocument/2006/relationships/customXml" Target="../ink/ink1338.xml"/><Relationship Id="rId75" Type="http://schemas.openxmlformats.org/officeDocument/2006/relationships/image" Target="../media/image757.png"/><Relationship Id="rId91" Type="http://schemas.openxmlformats.org/officeDocument/2006/relationships/image" Target="../media/image765.png"/><Relationship Id="rId96" Type="http://schemas.openxmlformats.org/officeDocument/2006/relationships/customXml" Target="../ink/ink1351.xml"/><Relationship Id="rId1" Type="http://schemas.openxmlformats.org/officeDocument/2006/relationships/slideLayout" Target="../slideLayouts/slideLayout7.xml"/><Relationship Id="rId6" Type="http://schemas.openxmlformats.org/officeDocument/2006/relationships/customXml" Target="../ink/ink1306.xml"/><Relationship Id="rId15" Type="http://schemas.openxmlformats.org/officeDocument/2006/relationships/image" Target="../media/image683.png"/><Relationship Id="rId23" Type="http://schemas.openxmlformats.org/officeDocument/2006/relationships/image" Target="../media/image687.png"/><Relationship Id="rId28" Type="http://schemas.openxmlformats.org/officeDocument/2006/relationships/customXml" Target="../ink/ink1317.xml"/><Relationship Id="rId36" Type="http://schemas.openxmlformats.org/officeDocument/2006/relationships/customXml" Target="../ink/ink1321.xml"/><Relationship Id="rId49" Type="http://schemas.openxmlformats.org/officeDocument/2006/relationships/image" Target="../media/image743.png"/><Relationship Id="rId57" Type="http://schemas.openxmlformats.org/officeDocument/2006/relationships/image" Target="../media/image747.png"/><Relationship Id="rId106" Type="http://schemas.openxmlformats.org/officeDocument/2006/relationships/customXml" Target="../ink/ink1356.xml"/><Relationship Id="rId10" Type="http://schemas.openxmlformats.org/officeDocument/2006/relationships/customXml" Target="../ink/ink1308.xml"/><Relationship Id="rId31" Type="http://schemas.openxmlformats.org/officeDocument/2006/relationships/image" Target="../media/image734.png"/><Relationship Id="rId44" Type="http://schemas.openxmlformats.org/officeDocument/2006/relationships/customXml" Target="../ink/ink1325.xml"/><Relationship Id="rId52" Type="http://schemas.openxmlformats.org/officeDocument/2006/relationships/customXml" Target="../ink/ink1329.xml"/><Relationship Id="rId60" Type="http://schemas.openxmlformats.org/officeDocument/2006/relationships/customXml" Target="../ink/ink1333.xml"/><Relationship Id="rId65" Type="http://schemas.openxmlformats.org/officeDocument/2006/relationships/image" Target="../media/image751.png"/><Relationship Id="rId73" Type="http://schemas.openxmlformats.org/officeDocument/2006/relationships/image" Target="../media/image755.png"/><Relationship Id="rId78" Type="http://schemas.openxmlformats.org/officeDocument/2006/relationships/customXml" Target="../ink/ink1342.xml"/><Relationship Id="rId81" Type="http://schemas.openxmlformats.org/officeDocument/2006/relationships/image" Target="../media/image760.png"/><Relationship Id="rId86" Type="http://schemas.openxmlformats.org/officeDocument/2006/relationships/customXml" Target="../ink/ink1346.xml"/><Relationship Id="rId94" Type="http://schemas.openxmlformats.org/officeDocument/2006/relationships/customXml" Target="../ink/ink1350.xml"/><Relationship Id="rId99" Type="http://schemas.openxmlformats.org/officeDocument/2006/relationships/image" Target="../media/image769.png"/><Relationship Id="rId101" Type="http://schemas.openxmlformats.org/officeDocument/2006/relationships/image" Target="../media/image770.png"/><Relationship Id="rId4" Type="http://schemas.openxmlformats.org/officeDocument/2006/relationships/customXml" Target="../ink/ink1305.xml"/><Relationship Id="rId9" Type="http://schemas.openxmlformats.org/officeDocument/2006/relationships/image" Target="../media/image680.png"/><Relationship Id="rId13" Type="http://schemas.openxmlformats.org/officeDocument/2006/relationships/image" Target="../media/image682.png"/><Relationship Id="rId18" Type="http://schemas.openxmlformats.org/officeDocument/2006/relationships/customXml" Target="../ink/ink1312.xml"/><Relationship Id="rId39" Type="http://schemas.openxmlformats.org/officeDocument/2006/relationships/image" Target="../media/image738.png"/><Relationship Id="rId109" Type="http://schemas.openxmlformats.org/officeDocument/2006/relationships/image" Target="../media/image774.png"/><Relationship Id="rId34" Type="http://schemas.openxmlformats.org/officeDocument/2006/relationships/customXml" Target="../ink/ink1320.xml"/><Relationship Id="rId50" Type="http://schemas.openxmlformats.org/officeDocument/2006/relationships/customXml" Target="../ink/ink1328.xml"/><Relationship Id="rId55" Type="http://schemas.openxmlformats.org/officeDocument/2006/relationships/image" Target="../media/image746.png"/><Relationship Id="rId76" Type="http://schemas.openxmlformats.org/officeDocument/2006/relationships/customXml" Target="../ink/ink1341.xml"/><Relationship Id="rId97" Type="http://schemas.openxmlformats.org/officeDocument/2006/relationships/image" Target="../media/image768.png"/><Relationship Id="rId104" Type="http://schemas.openxmlformats.org/officeDocument/2006/relationships/customXml" Target="../ink/ink1355.xml"/><Relationship Id="rId7" Type="http://schemas.openxmlformats.org/officeDocument/2006/relationships/image" Target="../media/image679.png"/><Relationship Id="rId71" Type="http://schemas.openxmlformats.org/officeDocument/2006/relationships/image" Target="../media/image754.png"/><Relationship Id="rId92" Type="http://schemas.openxmlformats.org/officeDocument/2006/relationships/customXml" Target="../ink/ink1349.xml"/><Relationship Id="rId2" Type="http://schemas.openxmlformats.org/officeDocument/2006/relationships/notesSlide" Target="../notesSlides/notesSlide15.xml"/><Relationship Id="rId29" Type="http://schemas.openxmlformats.org/officeDocument/2006/relationships/image" Target="../media/image733.png"/><Relationship Id="rId24" Type="http://schemas.openxmlformats.org/officeDocument/2006/relationships/customXml" Target="../ink/ink1315.xml"/><Relationship Id="rId40" Type="http://schemas.openxmlformats.org/officeDocument/2006/relationships/customXml" Target="../ink/ink1323.xml"/><Relationship Id="rId45" Type="http://schemas.openxmlformats.org/officeDocument/2006/relationships/image" Target="../media/image741.png"/><Relationship Id="rId66" Type="http://schemas.openxmlformats.org/officeDocument/2006/relationships/customXml" Target="../ink/ink1336.xml"/><Relationship Id="rId87" Type="http://schemas.openxmlformats.org/officeDocument/2006/relationships/image" Target="../media/image763.png"/><Relationship Id="rId110" Type="http://schemas.openxmlformats.org/officeDocument/2006/relationships/customXml" Target="../ink/ink1358.xml"/><Relationship Id="rId61" Type="http://schemas.openxmlformats.org/officeDocument/2006/relationships/image" Target="../media/image749.png"/><Relationship Id="rId82" Type="http://schemas.openxmlformats.org/officeDocument/2006/relationships/customXml" Target="../ink/ink1344.xml"/><Relationship Id="rId19" Type="http://schemas.openxmlformats.org/officeDocument/2006/relationships/image" Target="../media/image685.png"/><Relationship Id="rId14" Type="http://schemas.openxmlformats.org/officeDocument/2006/relationships/customXml" Target="../ink/ink1310.xml"/><Relationship Id="rId30" Type="http://schemas.openxmlformats.org/officeDocument/2006/relationships/customXml" Target="../ink/ink1318.xml"/><Relationship Id="rId35" Type="http://schemas.openxmlformats.org/officeDocument/2006/relationships/image" Target="../media/image736.png"/><Relationship Id="rId56" Type="http://schemas.openxmlformats.org/officeDocument/2006/relationships/customXml" Target="../ink/ink1331.xml"/><Relationship Id="rId77" Type="http://schemas.openxmlformats.org/officeDocument/2006/relationships/image" Target="../media/image758.png"/><Relationship Id="rId100" Type="http://schemas.openxmlformats.org/officeDocument/2006/relationships/customXml" Target="../ink/ink1353.xml"/><Relationship Id="rId105" Type="http://schemas.openxmlformats.org/officeDocument/2006/relationships/image" Target="../media/image772.png"/><Relationship Id="rId8" Type="http://schemas.openxmlformats.org/officeDocument/2006/relationships/customXml" Target="../ink/ink1307.xml"/><Relationship Id="rId51" Type="http://schemas.openxmlformats.org/officeDocument/2006/relationships/image" Target="../media/image744.png"/><Relationship Id="rId72" Type="http://schemas.openxmlformats.org/officeDocument/2006/relationships/customXml" Target="../ink/ink1339.xml"/><Relationship Id="rId93" Type="http://schemas.openxmlformats.org/officeDocument/2006/relationships/image" Target="../media/image766.png"/><Relationship Id="rId98" Type="http://schemas.openxmlformats.org/officeDocument/2006/relationships/customXml" Target="../ink/ink1352.xml"/><Relationship Id="rId3" Type="http://schemas.openxmlformats.org/officeDocument/2006/relationships/image" Target="../media/image3510.png"/><Relationship Id="rId25" Type="http://schemas.openxmlformats.org/officeDocument/2006/relationships/image" Target="../media/image688.png"/><Relationship Id="rId46" Type="http://schemas.openxmlformats.org/officeDocument/2006/relationships/customXml" Target="../ink/ink1326.xml"/><Relationship Id="rId67" Type="http://schemas.openxmlformats.org/officeDocument/2006/relationships/image" Target="../media/image752.png"/><Relationship Id="rId20" Type="http://schemas.openxmlformats.org/officeDocument/2006/relationships/customXml" Target="../ink/ink1313.xml"/><Relationship Id="rId41" Type="http://schemas.openxmlformats.org/officeDocument/2006/relationships/image" Target="../media/image739.png"/><Relationship Id="rId62" Type="http://schemas.openxmlformats.org/officeDocument/2006/relationships/customXml" Target="../ink/ink1334.xml"/><Relationship Id="rId83" Type="http://schemas.openxmlformats.org/officeDocument/2006/relationships/image" Target="../media/image761.png"/><Relationship Id="rId88" Type="http://schemas.openxmlformats.org/officeDocument/2006/relationships/customXml" Target="../ink/ink1347.xml"/><Relationship Id="rId111" Type="http://schemas.openxmlformats.org/officeDocument/2006/relationships/image" Target="../media/image775.png"/></Relationships>
</file>

<file path=ppt/slides/_rels/slide16.xml.rels><?xml version="1.0" encoding="UTF-8" standalone="yes"?>
<Relationships xmlns="http://schemas.openxmlformats.org/package/2006/relationships"><Relationship Id="rId117" Type="http://schemas.openxmlformats.org/officeDocument/2006/relationships/customXml" Target="../ink/ink1417.xml"/><Relationship Id="rId21" Type="http://schemas.openxmlformats.org/officeDocument/2006/relationships/customXml" Target="../ink/ink1369.xml"/><Relationship Id="rId42" Type="http://schemas.openxmlformats.org/officeDocument/2006/relationships/image" Target="../media/image7640.png"/><Relationship Id="rId63" Type="http://schemas.openxmlformats.org/officeDocument/2006/relationships/customXml" Target="../ink/ink1390.xml"/><Relationship Id="rId84" Type="http://schemas.openxmlformats.org/officeDocument/2006/relationships/image" Target="../media/image784.png"/><Relationship Id="rId16" Type="http://schemas.openxmlformats.org/officeDocument/2006/relationships/image" Target="../media/image7500.png"/><Relationship Id="rId107" Type="http://schemas.openxmlformats.org/officeDocument/2006/relationships/customXml" Target="../ink/ink1412.xml"/><Relationship Id="rId11" Type="http://schemas.openxmlformats.org/officeDocument/2006/relationships/customXml" Target="../ink/ink1364.xml"/><Relationship Id="rId32" Type="http://schemas.openxmlformats.org/officeDocument/2006/relationships/image" Target="../media/image7590.png"/><Relationship Id="rId37" Type="http://schemas.openxmlformats.org/officeDocument/2006/relationships/customXml" Target="../ink/ink1377.xml"/><Relationship Id="rId53" Type="http://schemas.openxmlformats.org/officeDocument/2006/relationships/customXml" Target="../ink/ink1385.xml"/><Relationship Id="rId58" Type="http://schemas.openxmlformats.org/officeDocument/2006/relationships/image" Target="../media/image7710.png"/><Relationship Id="rId74" Type="http://schemas.openxmlformats.org/officeDocument/2006/relationships/image" Target="../media/image779.png"/><Relationship Id="rId79" Type="http://schemas.openxmlformats.org/officeDocument/2006/relationships/customXml" Target="../ink/ink1398.xml"/><Relationship Id="rId102" Type="http://schemas.openxmlformats.org/officeDocument/2006/relationships/image" Target="../media/image792.png"/><Relationship Id="rId123" Type="http://schemas.openxmlformats.org/officeDocument/2006/relationships/customXml" Target="../ink/ink1420.xml"/><Relationship Id="rId128" Type="http://schemas.openxmlformats.org/officeDocument/2006/relationships/customXml" Target="../ink/ink1423.xml"/><Relationship Id="rId5" Type="http://schemas.openxmlformats.org/officeDocument/2006/relationships/customXml" Target="../ink/ink1361.xml"/><Relationship Id="rId90" Type="http://schemas.openxmlformats.org/officeDocument/2006/relationships/image" Target="../media/image39.png"/><Relationship Id="rId95" Type="http://schemas.openxmlformats.org/officeDocument/2006/relationships/customXml" Target="../ink/ink1406.xml"/><Relationship Id="rId22" Type="http://schemas.openxmlformats.org/officeDocument/2006/relationships/image" Target="../media/image7530.png"/><Relationship Id="rId27" Type="http://schemas.openxmlformats.org/officeDocument/2006/relationships/customXml" Target="../ink/ink1372.xml"/><Relationship Id="rId43" Type="http://schemas.openxmlformats.org/officeDocument/2006/relationships/customXml" Target="../ink/ink1380.xml"/><Relationship Id="rId48" Type="http://schemas.openxmlformats.org/officeDocument/2006/relationships/image" Target="../media/image7670.png"/><Relationship Id="rId64" Type="http://schemas.openxmlformats.org/officeDocument/2006/relationships/image" Target="../media/image7740.png"/><Relationship Id="rId69" Type="http://schemas.openxmlformats.org/officeDocument/2006/relationships/customXml" Target="../ink/ink1393.xml"/><Relationship Id="rId113" Type="http://schemas.openxmlformats.org/officeDocument/2006/relationships/customXml" Target="../ink/ink1415.xml"/><Relationship Id="rId118" Type="http://schemas.openxmlformats.org/officeDocument/2006/relationships/image" Target="../media/image800.png"/><Relationship Id="rId134" Type="http://schemas.openxmlformats.org/officeDocument/2006/relationships/customXml" Target="../ink/ink1426.xml"/><Relationship Id="rId80" Type="http://schemas.openxmlformats.org/officeDocument/2006/relationships/image" Target="../media/image782.png"/><Relationship Id="rId85" Type="http://schemas.openxmlformats.org/officeDocument/2006/relationships/customXml" Target="../ink/ink1401.xml"/><Relationship Id="rId12" Type="http://schemas.openxmlformats.org/officeDocument/2006/relationships/image" Target="../media/image7480.png"/><Relationship Id="rId17" Type="http://schemas.openxmlformats.org/officeDocument/2006/relationships/customXml" Target="../ink/ink1367.xml"/><Relationship Id="rId33" Type="http://schemas.openxmlformats.org/officeDocument/2006/relationships/customXml" Target="../ink/ink1375.xml"/><Relationship Id="rId38" Type="http://schemas.openxmlformats.org/officeDocument/2006/relationships/image" Target="../media/image7620.png"/><Relationship Id="rId59" Type="http://schemas.openxmlformats.org/officeDocument/2006/relationships/customXml" Target="../ink/ink1388.xml"/><Relationship Id="rId103" Type="http://schemas.openxmlformats.org/officeDocument/2006/relationships/customXml" Target="../ink/ink1410.xml"/><Relationship Id="rId108" Type="http://schemas.openxmlformats.org/officeDocument/2006/relationships/image" Target="../media/image795.png"/><Relationship Id="rId124" Type="http://schemas.openxmlformats.org/officeDocument/2006/relationships/image" Target="../media/image803.png"/><Relationship Id="rId129" Type="http://schemas.openxmlformats.org/officeDocument/2006/relationships/image" Target="../media/image805.png"/><Relationship Id="rId54" Type="http://schemas.openxmlformats.org/officeDocument/2006/relationships/image" Target="../media/image7690.png"/><Relationship Id="rId70" Type="http://schemas.openxmlformats.org/officeDocument/2006/relationships/image" Target="../media/image777.png"/><Relationship Id="rId75" Type="http://schemas.openxmlformats.org/officeDocument/2006/relationships/customXml" Target="../ink/ink1396.xml"/><Relationship Id="rId91" Type="http://schemas.openxmlformats.org/officeDocument/2006/relationships/customXml" Target="../ink/ink1404.xml"/><Relationship Id="rId96" Type="http://schemas.openxmlformats.org/officeDocument/2006/relationships/image" Target="../media/image789.png"/><Relationship Id="rId1" Type="http://schemas.openxmlformats.org/officeDocument/2006/relationships/slideLayout" Target="../slideLayouts/slideLayout7.xml"/><Relationship Id="rId6" Type="http://schemas.openxmlformats.org/officeDocument/2006/relationships/image" Target="../media/image7450.png"/><Relationship Id="rId23" Type="http://schemas.openxmlformats.org/officeDocument/2006/relationships/customXml" Target="../ink/ink1370.xml"/><Relationship Id="rId28" Type="http://schemas.openxmlformats.org/officeDocument/2006/relationships/image" Target="../media/image7570.png"/><Relationship Id="rId49" Type="http://schemas.openxmlformats.org/officeDocument/2006/relationships/customXml" Target="../ink/ink1383.xml"/><Relationship Id="rId114" Type="http://schemas.openxmlformats.org/officeDocument/2006/relationships/image" Target="../media/image798.png"/><Relationship Id="rId119" Type="http://schemas.openxmlformats.org/officeDocument/2006/relationships/customXml" Target="../ink/ink1418.xml"/><Relationship Id="rId44" Type="http://schemas.openxmlformats.org/officeDocument/2006/relationships/image" Target="../media/image7650.png"/><Relationship Id="rId60" Type="http://schemas.openxmlformats.org/officeDocument/2006/relationships/image" Target="../media/image7720.png"/><Relationship Id="rId65" Type="http://schemas.openxmlformats.org/officeDocument/2006/relationships/customXml" Target="../ink/ink1391.xml"/><Relationship Id="rId81" Type="http://schemas.openxmlformats.org/officeDocument/2006/relationships/customXml" Target="../ink/ink1399.xml"/><Relationship Id="rId86" Type="http://schemas.openxmlformats.org/officeDocument/2006/relationships/image" Target="../media/image785.png"/><Relationship Id="rId130" Type="http://schemas.openxmlformats.org/officeDocument/2006/relationships/customXml" Target="../ink/ink1424.xml"/><Relationship Id="rId135" Type="http://schemas.openxmlformats.org/officeDocument/2006/relationships/image" Target="../media/image808.png"/><Relationship Id="rId13" Type="http://schemas.openxmlformats.org/officeDocument/2006/relationships/customXml" Target="../ink/ink1365.xml"/><Relationship Id="rId18" Type="http://schemas.openxmlformats.org/officeDocument/2006/relationships/image" Target="../media/image7510.png"/><Relationship Id="rId39" Type="http://schemas.openxmlformats.org/officeDocument/2006/relationships/customXml" Target="../ink/ink1378.xml"/><Relationship Id="rId109" Type="http://schemas.openxmlformats.org/officeDocument/2006/relationships/customXml" Target="../ink/ink1413.xml"/><Relationship Id="rId34" Type="http://schemas.openxmlformats.org/officeDocument/2006/relationships/image" Target="../media/image7600.png"/><Relationship Id="rId50" Type="http://schemas.openxmlformats.org/officeDocument/2006/relationships/image" Target="../media/image258.png"/><Relationship Id="rId55" Type="http://schemas.openxmlformats.org/officeDocument/2006/relationships/customXml" Target="../ink/ink1386.xml"/><Relationship Id="rId76" Type="http://schemas.openxmlformats.org/officeDocument/2006/relationships/image" Target="../media/image780.png"/><Relationship Id="rId97" Type="http://schemas.openxmlformats.org/officeDocument/2006/relationships/customXml" Target="../ink/ink1407.xml"/><Relationship Id="rId104" Type="http://schemas.openxmlformats.org/officeDocument/2006/relationships/image" Target="../media/image793.png"/><Relationship Id="rId120" Type="http://schemas.openxmlformats.org/officeDocument/2006/relationships/image" Target="../media/image801.png"/><Relationship Id="rId125" Type="http://schemas.openxmlformats.org/officeDocument/2006/relationships/customXml" Target="../ink/ink1421.xml"/><Relationship Id="rId7" Type="http://schemas.openxmlformats.org/officeDocument/2006/relationships/customXml" Target="../ink/ink1362.xml"/><Relationship Id="rId71" Type="http://schemas.openxmlformats.org/officeDocument/2006/relationships/customXml" Target="../ink/ink1394.xml"/><Relationship Id="rId92" Type="http://schemas.openxmlformats.org/officeDocument/2006/relationships/image" Target="../media/image787.png"/><Relationship Id="rId2" Type="http://schemas.openxmlformats.org/officeDocument/2006/relationships/notesSlide" Target="../notesSlides/notesSlide16.xml"/><Relationship Id="rId29" Type="http://schemas.openxmlformats.org/officeDocument/2006/relationships/customXml" Target="../ink/ink1373.xml"/><Relationship Id="rId24" Type="http://schemas.openxmlformats.org/officeDocument/2006/relationships/image" Target="../media/image7540.png"/><Relationship Id="rId40" Type="http://schemas.openxmlformats.org/officeDocument/2006/relationships/image" Target="../media/image7630.png"/><Relationship Id="rId45" Type="http://schemas.openxmlformats.org/officeDocument/2006/relationships/customXml" Target="../ink/ink1381.xml"/><Relationship Id="rId66" Type="http://schemas.openxmlformats.org/officeDocument/2006/relationships/image" Target="../media/image7750.png"/><Relationship Id="rId87" Type="http://schemas.openxmlformats.org/officeDocument/2006/relationships/customXml" Target="../ink/ink1402.xml"/><Relationship Id="rId110" Type="http://schemas.openxmlformats.org/officeDocument/2006/relationships/image" Target="../media/image796.png"/><Relationship Id="rId115" Type="http://schemas.openxmlformats.org/officeDocument/2006/relationships/customXml" Target="../ink/ink1416.xml"/><Relationship Id="rId131" Type="http://schemas.openxmlformats.org/officeDocument/2006/relationships/image" Target="../media/image806.png"/><Relationship Id="rId61" Type="http://schemas.openxmlformats.org/officeDocument/2006/relationships/customXml" Target="../ink/ink1389.xml"/><Relationship Id="rId82" Type="http://schemas.openxmlformats.org/officeDocument/2006/relationships/image" Target="../media/image783.png"/><Relationship Id="rId19" Type="http://schemas.openxmlformats.org/officeDocument/2006/relationships/customXml" Target="../ink/ink1368.xml"/><Relationship Id="rId14" Type="http://schemas.openxmlformats.org/officeDocument/2006/relationships/image" Target="../media/image7490.png"/><Relationship Id="rId30" Type="http://schemas.openxmlformats.org/officeDocument/2006/relationships/image" Target="../media/image7580.png"/><Relationship Id="rId35" Type="http://schemas.openxmlformats.org/officeDocument/2006/relationships/customXml" Target="../ink/ink1376.xml"/><Relationship Id="rId56" Type="http://schemas.openxmlformats.org/officeDocument/2006/relationships/image" Target="../media/image7700.png"/><Relationship Id="rId77" Type="http://schemas.openxmlformats.org/officeDocument/2006/relationships/customXml" Target="../ink/ink1397.xml"/><Relationship Id="rId100" Type="http://schemas.openxmlformats.org/officeDocument/2006/relationships/image" Target="../media/image791.png"/><Relationship Id="rId105" Type="http://schemas.openxmlformats.org/officeDocument/2006/relationships/customXml" Target="../ink/ink1411.xml"/><Relationship Id="rId126" Type="http://schemas.openxmlformats.org/officeDocument/2006/relationships/customXml" Target="../ink/ink1422.xml"/><Relationship Id="rId8" Type="http://schemas.openxmlformats.org/officeDocument/2006/relationships/image" Target="../media/image7460.png"/><Relationship Id="rId51" Type="http://schemas.openxmlformats.org/officeDocument/2006/relationships/customXml" Target="../ink/ink1384.xml"/><Relationship Id="rId72" Type="http://schemas.openxmlformats.org/officeDocument/2006/relationships/image" Target="../media/image778.png"/><Relationship Id="rId93" Type="http://schemas.openxmlformats.org/officeDocument/2006/relationships/customXml" Target="../ink/ink1405.xml"/><Relationship Id="rId98" Type="http://schemas.openxmlformats.org/officeDocument/2006/relationships/image" Target="../media/image790.png"/><Relationship Id="rId121" Type="http://schemas.openxmlformats.org/officeDocument/2006/relationships/customXml" Target="../ink/ink1419.xml"/><Relationship Id="rId3" Type="http://schemas.openxmlformats.org/officeDocument/2006/relationships/customXml" Target="../ink/ink1360.xml"/><Relationship Id="rId25" Type="http://schemas.openxmlformats.org/officeDocument/2006/relationships/customXml" Target="../ink/ink1371.xml"/><Relationship Id="rId46" Type="http://schemas.openxmlformats.org/officeDocument/2006/relationships/image" Target="../media/image7660.png"/><Relationship Id="rId67" Type="http://schemas.openxmlformats.org/officeDocument/2006/relationships/customXml" Target="../ink/ink1392.xml"/><Relationship Id="rId116" Type="http://schemas.openxmlformats.org/officeDocument/2006/relationships/image" Target="../media/image799.png"/><Relationship Id="rId20" Type="http://schemas.openxmlformats.org/officeDocument/2006/relationships/image" Target="../media/image7520.png"/><Relationship Id="rId41" Type="http://schemas.openxmlformats.org/officeDocument/2006/relationships/customXml" Target="../ink/ink1379.xml"/><Relationship Id="rId62" Type="http://schemas.openxmlformats.org/officeDocument/2006/relationships/image" Target="../media/image7730.png"/><Relationship Id="rId83" Type="http://schemas.openxmlformats.org/officeDocument/2006/relationships/customXml" Target="../ink/ink1400.xml"/><Relationship Id="rId88" Type="http://schemas.openxmlformats.org/officeDocument/2006/relationships/image" Target="../media/image786.png"/><Relationship Id="rId111" Type="http://schemas.openxmlformats.org/officeDocument/2006/relationships/customXml" Target="../ink/ink1414.xml"/><Relationship Id="rId132" Type="http://schemas.openxmlformats.org/officeDocument/2006/relationships/customXml" Target="../ink/ink1425.xml"/><Relationship Id="rId15" Type="http://schemas.openxmlformats.org/officeDocument/2006/relationships/customXml" Target="../ink/ink1366.xml"/><Relationship Id="rId36" Type="http://schemas.openxmlformats.org/officeDocument/2006/relationships/image" Target="../media/image7610.png"/><Relationship Id="rId57" Type="http://schemas.openxmlformats.org/officeDocument/2006/relationships/customXml" Target="../ink/ink1387.xml"/><Relationship Id="rId106" Type="http://schemas.openxmlformats.org/officeDocument/2006/relationships/image" Target="../media/image794.png"/><Relationship Id="rId127" Type="http://schemas.openxmlformats.org/officeDocument/2006/relationships/image" Target="../media/image804.png"/><Relationship Id="rId10" Type="http://schemas.openxmlformats.org/officeDocument/2006/relationships/image" Target="../media/image7470.png"/><Relationship Id="rId31" Type="http://schemas.openxmlformats.org/officeDocument/2006/relationships/customXml" Target="../ink/ink1374.xml"/><Relationship Id="rId52" Type="http://schemas.openxmlformats.org/officeDocument/2006/relationships/image" Target="../media/image7680.png"/><Relationship Id="rId73" Type="http://schemas.openxmlformats.org/officeDocument/2006/relationships/customXml" Target="../ink/ink1395.xml"/><Relationship Id="rId78" Type="http://schemas.openxmlformats.org/officeDocument/2006/relationships/image" Target="../media/image781.png"/><Relationship Id="rId94" Type="http://schemas.openxmlformats.org/officeDocument/2006/relationships/image" Target="../media/image788.png"/><Relationship Id="rId99" Type="http://schemas.openxmlformats.org/officeDocument/2006/relationships/customXml" Target="../ink/ink1408.xml"/><Relationship Id="rId101" Type="http://schemas.openxmlformats.org/officeDocument/2006/relationships/customXml" Target="../ink/ink1409.xml"/><Relationship Id="rId122" Type="http://schemas.openxmlformats.org/officeDocument/2006/relationships/image" Target="../media/image802.png"/><Relationship Id="rId4" Type="http://schemas.openxmlformats.org/officeDocument/2006/relationships/image" Target="../media/image7440.png"/><Relationship Id="rId9" Type="http://schemas.openxmlformats.org/officeDocument/2006/relationships/customXml" Target="../ink/ink1363.xml"/><Relationship Id="rId26" Type="http://schemas.openxmlformats.org/officeDocument/2006/relationships/image" Target="../media/image7550.png"/><Relationship Id="rId47" Type="http://schemas.openxmlformats.org/officeDocument/2006/relationships/customXml" Target="../ink/ink1382.xml"/><Relationship Id="rId68" Type="http://schemas.openxmlformats.org/officeDocument/2006/relationships/image" Target="../media/image7760.png"/><Relationship Id="rId89" Type="http://schemas.openxmlformats.org/officeDocument/2006/relationships/customXml" Target="../ink/ink1403.xml"/><Relationship Id="rId112" Type="http://schemas.openxmlformats.org/officeDocument/2006/relationships/image" Target="../media/image797.png"/><Relationship Id="rId133" Type="http://schemas.openxmlformats.org/officeDocument/2006/relationships/image" Target="../media/image807.png"/></Relationships>
</file>

<file path=ppt/slides/_rels/slide17.xml.rels><?xml version="1.0" encoding="UTF-8" standalone="yes"?>
<Relationships xmlns="http://schemas.openxmlformats.org/package/2006/relationships"><Relationship Id="rId8" Type="http://schemas.openxmlformats.org/officeDocument/2006/relationships/image" Target="../media/image811.png"/><Relationship Id="rId3" Type="http://schemas.openxmlformats.org/officeDocument/2006/relationships/customXml" Target="../ink/ink1427.xml"/><Relationship Id="rId7" Type="http://schemas.openxmlformats.org/officeDocument/2006/relationships/customXml" Target="../ink/ink1429.xml"/><Relationship Id="rId12" Type="http://schemas.openxmlformats.org/officeDocument/2006/relationships/image" Target="../media/image813.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810.png"/><Relationship Id="rId11" Type="http://schemas.openxmlformats.org/officeDocument/2006/relationships/customXml" Target="../ink/ink1431.xml"/><Relationship Id="rId5" Type="http://schemas.openxmlformats.org/officeDocument/2006/relationships/customXml" Target="../ink/ink1428.xml"/><Relationship Id="rId10" Type="http://schemas.openxmlformats.org/officeDocument/2006/relationships/image" Target="../media/image812.png"/><Relationship Id="rId4" Type="http://schemas.openxmlformats.org/officeDocument/2006/relationships/image" Target="../media/image809.png"/><Relationship Id="rId9" Type="http://schemas.openxmlformats.org/officeDocument/2006/relationships/customXml" Target="../ink/ink1430.xml"/></Relationships>
</file>

<file path=ppt/slides/_rels/slide18.xml.rels><?xml version="1.0" encoding="UTF-8" standalone="yes"?>
<Relationships xmlns="http://schemas.openxmlformats.org/package/2006/relationships"><Relationship Id="rId8" Type="http://schemas.openxmlformats.org/officeDocument/2006/relationships/image" Target="../media/image816.png"/><Relationship Id="rId13" Type="http://schemas.openxmlformats.org/officeDocument/2006/relationships/customXml" Target="../ink/ink1437.xml"/><Relationship Id="rId18" Type="http://schemas.openxmlformats.org/officeDocument/2006/relationships/image" Target="../media/image821.png"/><Relationship Id="rId3" Type="http://schemas.openxmlformats.org/officeDocument/2006/relationships/customXml" Target="../ink/ink1432.xml"/><Relationship Id="rId7" Type="http://schemas.openxmlformats.org/officeDocument/2006/relationships/customXml" Target="../ink/ink1434.xml"/><Relationship Id="rId12" Type="http://schemas.openxmlformats.org/officeDocument/2006/relationships/image" Target="../media/image818.png"/><Relationship Id="rId17" Type="http://schemas.openxmlformats.org/officeDocument/2006/relationships/customXml" Target="../ink/ink1439.xml"/><Relationship Id="rId2" Type="http://schemas.openxmlformats.org/officeDocument/2006/relationships/notesSlide" Target="../notesSlides/notesSlide18.xml"/><Relationship Id="rId16" Type="http://schemas.openxmlformats.org/officeDocument/2006/relationships/image" Target="../media/image820.png"/><Relationship Id="rId20" Type="http://schemas.openxmlformats.org/officeDocument/2006/relationships/image" Target="../media/image822.png"/><Relationship Id="rId1" Type="http://schemas.openxmlformats.org/officeDocument/2006/relationships/slideLayout" Target="../slideLayouts/slideLayout7.xml"/><Relationship Id="rId6" Type="http://schemas.openxmlformats.org/officeDocument/2006/relationships/image" Target="../media/image815.png"/><Relationship Id="rId11" Type="http://schemas.openxmlformats.org/officeDocument/2006/relationships/customXml" Target="../ink/ink1436.xml"/><Relationship Id="rId5" Type="http://schemas.openxmlformats.org/officeDocument/2006/relationships/customXml" Target="../ink/ink1433.xml"/><Relationship Id="rId15" Type="http://schemas.openxmlformats.org/officeDocument/2006/relationships/customXml" Target="../ink/ink1438.xml"/><Relationship Id="rId10" Type="http://schemas.openxmlformats.org/officeDocument/2006/relationships/image" Target="../media/image817.png"/><Relationship Id="rId19" Type="http://schemas.openxmlformats.org/officeDocument/2006/relationships/customXml" Target="../ink/ink1440.xml"/><Relationship Id="rId4" Type="http://schemas.openxmlformats.org/officeDocument/2006/relationships/image" Target="../media/image814.png"/><Relationship Id="rId9" Type="http://schemas.openxmlformats.org/officeDocument/2006/relationships/customXml" Target="../ink/ink1435.xml"/><Relationship Id="rId14" Type="http://schemas.openxmlformats.org/officeDocument/2006/relationships/image" Target="../media/image819.png"/></Relationships>
</file>

<file path=ppt/slides/_rels/slide19.xml.rels><?xml version="1.0" encoding="UTF-8" standalone="yes"?>
<Relationships xmlns="http://schemas.openxmlformats.org/package/2006/relationships"><Relationship Id="rId8" Type="http://schemas.openxmlformats.org/officeDocument/2006/relationships/image" Target="../media/image825.png"/><Relationship Id="rId3" Type="http://schemas.openxmlformats.org/officeDocument/2006/relationships/customXml" Target="../ink/ink1441.xml"/><Relationship Id="rId7" Type="http://schemas.openxmlformats.org/officeDocument/2006/relationships/customXml" Target="../ink/ink1443.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824.png"/><Relationship Id="rId5" Type="http://schemas.openxmlformats.org/officeDocument/2006/relationships/customXml" Target="../ink/ink1442.xml"/><Relationship Id="rId4" Type="http://schemas.openxmlformats.org/officeDocument/2006/relationships/image" Target="../media/image823.png"/></Relationships>
</file>

<file path=ppt/slides/_rels/slide2.xml.rels><?xml version="1.0" encoding="UTF-8" standalone="yes"?>
<Relationships xmlns="http://schemas.openxmlformats.org/package/2006/relationships"><Relationship Id="rId26" Type="http://schemas.openxmlformats.org/officeDocument/2006/relationships/image" Target="../media/image700.png"/><Relationship Id="rId117" Type="http://schemas.openxmlformats.org/officeDocument/2006/relationships/customXml" Target="../ink/ink73.xml"/><Relationship Id="rId21" Type="http://schemas.openxmlformats.org/officeDocument/2006/relationships/customXml" Target="../ink/ink25.xml"/><Relationship Id="rId42" Type="http://schemas.openxmlformats.org/officeDocument/2006/relationships/image" Target="../media/image708.png"/><Relationship Id="rId47" Type="http://schemas.openxmlformats.org/officeDocument/2006/relationships/customXml" Target="../ink/ink38.xml"/><Relationship Id="rId63" Type="http://schemas.openxmlformats.org/officeDocument/2006/relationships/customXml" Target="../ink/ink46.xml"/><Relationship Id="rId68" Type="http://schemas.openxmlformats.org/officeDocument/2006/relationships/image" Target="../media/image721.png"/><Relationship Id="rId84" Type="http://schemas.openxmlformats.org/officeDocument/2006/relationships/image" Target="../media/image729.png"/><Relationship Id="rId89" Type="http://schemas.openxmlformats.org/officeDocument/2006/relationships/customXml" Target="../ink/ink59.xml"/><Relationship Id="rId112" Type="http://schemas.openxmlformats.org/officeDocument/2006/relationships/image" Target="../media/image26.png"/><Relationship Id="rId16" Type="http://schemas.openxmlformats.org/officeDocument/2006/relationships/image" Target="../media/image695.png"/><Relationship Id="rId107" Type="http://schemas.openxmlformats.org/officeDocument/2006/relationships/customXml" Target="../ink/ink68.xml"/><Relationship Id="rId11" Type="http://schemas.openxmlformats.org/officeDocument/2006/relationships/customXml" Target="../ink/ink20.xml"/><Relationship Id="rId32" Type="http://schemas.openxmlformats.org/officeDocument/2006/relationships/image" Target="../media/image703.png"/><Relationship Id="rId37" Type="http://schemas.openxmlformats.org/officeDocument/2006/relationships/customXml" Target="../ink/ink33.xml"/><Relationship Id="rId53" Type="http://schemas.openxmlformats.org/officeDocument/2006/relationships/customXml" Target="../ink/ink41.xml"/><Relationship Id="rId58" Type="http://schemas.openxmlformats.org/officeDocument/2006/relationships/image" Target="../media/image716.png"/><Relationship Id="rId74" Type="http://schemas.openxmlformats.org/officeDocument/2006/relationships/image" Target="../media/image724.png"/><Relationship Id="rId79" Type="http://schemas.openxmlformats.org/officeDocument/2006/relationships/customXml" Target="../ink/ink54.xml"/><Relationship Id="rId102" Type="http://schemas.openxmlformats.org/officeDocument/2006/relationships/image" Target="../media/image21.png"/><Relationship Id="rId5" Type="http://schemas.openxmlformats.org/officeDocument/2006/relationships/customXml" Target="../ink/ink17.xml"/><Relationship Id="rId90" Type="http://schemas.openxmlformats.org/officeDocument/2006/relationships/image" Target="../media/image756.png"/><Relationship Id="rId95" Type="http://schemas.openxmlformats.org/officeDocument/2006/relationships/customXml" Target="../ink/ink62.xml"/><Relationship Id="rId22" Type="http://schemas.openxmlformats.org/officeDocument/2006/relationships/image" Target="../media/image698.png"/><Relationship Id="rId27" Type="http://schemas.openxmlformats.org/officeDocument/2006/relationships/customXml" Target="../ink/ink28.xml"/><Relationship Id="rId43" Type="http://schemas.openxmlformats.org/officeDocument/2006/relationships/customXml" Target="../ink/ink36.xml"/><Relationship Id="rId48" Type="http://schemas.openxmlformats.org/officeDocument/2006/relationships/image" Target="../media/image711.png"/><Relationship Id="rId64" Type="http://schemas.openxmlformats.org/officeDocument/2006/relationships/image" Target="../media/image719.png"/><Relationship Id="rId69" Type="http://schemas.openxmlformats.org/officeDocument/2006/relationships/customXml" Target="../ink/ink49.xml"/><Relationship Id="rId113" Type="http://schemas.openxmlformats.org/officeDocument/2006/relationships/customXml" Target="../ink/ink71.xml"/><Relationship Id="rId118" Type="http://schemas.openxmlformats.org/officeDocument/2006/relationships/image" Target="../media/image29.png"/><Relationship Id="rId80" Type="http://schemas.openxmlformats.org/officeDocument/2006/relationships/image" Target="../media/image727.png"/><Relationship Id="rId85" Type="http://schemas.openxmlformats.org/officeDocument/2006/relationships/customXml" Target="../ink/ink57.xml"/><Relationship Id="rId12" Type="http://schemas.openxmlformats.org/officeDocument/2006/relationships/image" Target="../media/image693.png"/><Relationship Id="rId17" Type="http://schemas.openxmlformats.org/officeDocument/2006/relationships/customXml" Target="../ink/ink23.xml"/><Relationship Id="rId33" Type="http://schemas.openxmlformats.org/officeDocument/2006/relationships/customXml" Target="../ink/ink31.xml"/><Relationship Id="rId38" Type="http://schemas.openxmlformats.org/officeDocument/2006/relationships/image" Target="../media/image706.png"/><Relationship Id="rId59" Type="http://schemas.openxmlformats.org/officeDocument/2006/relationships/customXml" Target="../ink/ink44.xml"/><Relationship Id="rId103" Type="http://schemas.openxmlformats.org/officeDocument/2006/relationships/customXml" Target="../ink/ink66.xml"/><Relationship Id="rId108" Type="http://schemas.openxmlformats.org/officeDocument/2006/relationships/image" Target="../media/image24.png"/><Relationship Id="rId54" Type="http://schemas.openxmlformats.org/officeDocument/2006/relationships/image" Target="../media/image714.png"/><Relationship Id="rId70" Type="http://schemas.openxmlformats.org/officeDocument/2006/relationships/image" Target="../media/image722.png"/><Relationship Id="rId75" Type="http://schemas.openxmlformats.org/officeDocument/2006/relationships/customXml" Target="../ink/ink52.xml"/><Relationship Id="rId91" Type="http://schemas.openxmlformats.org/officeDocument/2006/relationships/customXml" Target="../ink/ink60.xml"/><Relationship Id="rId9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690.png"/><Relationship Id="rId23" Type="http://schemas.openxmlformats.org/officeDocument/2006/relationships/customXml" Target="../ink/ink26.xml"/><Relationship Id="rId28" Type="http://schemas.openxmlformats.org/officeDocument/2006/relationships/image" Target="../media/image701.png"/><Relationship Id="rId49" Type="http://schemas.openxmlformats.org/officeDocument/2006/relationships/customXml" Target="../ink/ink39.xml"/><Relationship Id="rId114" Type="http://schemas.openxmlformats.org/officeDocument/2006/relationships/image" Target="../media/image27.png"/><Relationship Id="rId10" Type="http://schemas.openxmlformats.org/officeDocument/2006/relationships/image" Target="../media/image692.png"/><Relationship Id="rId31" Type="http://schemas.openxmlformats.org/officeDocument/2006/relationships/customXml" Target="../ink/ink30.xml"/><Relationship Id="rId44" Type="http://schemas.openxmlformats.org/officeDocument/2006/relationships/image" Target="../media/image709.png"/><Relationship Id="rId52" Type="http://schemas.openxmlformats.org/officeDocument/2006/relationships/image" Target="../media/image713.png"/><Relationship Id="rId60" Type="http://schemas.openxmlformats.org/officeDocument/2006/relationships/image" Target="../media/image717.png"/><Relationship Id="rId65" Type="http://schemas.openxmlformats.org/officeDocument/2006/relationships/customXml" Target="../ink/ink47.xml"/><Relationship Id="rId73" Type="http://schemas.openxmlformats.org/officeDocument/2006/relationships/customXml" Target="../ink/ink51.xml"/><Relationship Id="rId78" Type="http://schemas.openxmlformats.org/officeDocument/2006/relationships/image" Target="../media/image726.png"/><Relationship Id="rId81" Type="http://schemas.openxmlformats.org/officeDocument/2006/relationships/customXml" Target="../ink/ink55.xml"/><Relationship Id="rId86" Type="http://schemas.openxmlformats.org/officeDocument/2006/relationships/image" Target="../media/image730.png"/><Relationship Id="rId94" Type="http://schemas.openxmlformats.org/officeDocument/2006/relationships/image" Target="../media/image2.png"/><Relationship Id="rId99" Type="http://schemas.openxmlformats.org/officeDocument/2006/relationships/customXml" Target="../ink/ink64.xml"/><Relationship Id="rId101" Type="http://schemas.openxmlformats.org/officeDocument/2006/relationships/customXml" Target="../ink/ink65.xml"/><Relationship Id="rId4" Type="http://schemas.openxmlformats.org/officeDocument/2006/relationships/image" Target="../media/image689.png"/><Relationship Id="rId9" Type="http://schemas.openxmlformats.org/officeDocument/2006/relationships/customXml" Target="../ink/ink19.xml"/><Relationship Id="rId13" Type="http://schemas.openxmlformats.org/officeDocument/2006/relationships/customXml" Target="../ink/ink21.xml"/><Relationship Id="rId18" Type="http://schemas.openxmlformats.org/officeDocument/2006/relationships/image" Target="../media/image696.png"/><Relationship Id="rId39" Type="http://schemas.openxmlformats.org/officeDocument/2006/relationships/customXml" Target="../ink/ink34.xml"/><Relationship Id="rId109" Type="http://schemas.openxmlformats.org/officeDocument/2006/relationships/customXml" Target="../ink/ink69.xml"/><Relationship Id="rId34" Type="http://schemas.openxmlformats.org/officeDocument/2006/relationships/image" Target="../media/image704.png"/><Relationship Id="rId50" Type="http://schemas.openxmlformats.org/officeDocument/2006/relationships/image" Target="../media/image712.png"/><Relationship Id="rId55" Type="http://schemas.openxmlformats.org/officeDocument/2006/relationships/customXml" Target="../ink/ink42.xml"/><Relationship Id="rId76" Type="http://schemas.openxmlformats.org/officeDocument/2006/relationships/image" Target="../media/image725.png"/><Relationship Id="rId97" Type="http://schemas.openxmlformats.org/officeDocument/2006/relationships/customXml" Target="../ink/ink63.xml"/><Relationship Id="rId104" Type="http://schemas.openxmlformats.org/officeDocument/2006/relationships/image" Target="../media/image22.png"/><Relationship Id="rId7" Type="http://schemas.openxmlformats.org/officeDocument/2006/relationships/customXml" Target="../ink/ink18.xml"/><Relationship Id="rId71" Type="http://schemas.openxmlformats.org/officeDocument/2006/relationships/customXml" Target="../ink/ink50.xml"/><Relationship Id="rId92" Type="http://schemas.openxmlformats.org/officeDocument/2006/relationships/image" Target="../media/image845.png"/><Relationship Id="rId2" Type="http://schemas.openxmlformats.org/officeDocument/2006/relationships/notesSlide" Target="../notesSlides/notesSlide2.xml"/><Relationship Id="rId29" Type="http://schemas.openxmlformats.org/officeDocument/2006/relationships/customXml" Target="../ink/ink29.xml"/><Relationship Id="rId24" Type="http://schemas.openxmlformats.org/officeDocument/2006/relationships/image" Target="../media/image699.png"/><Relationship Id="rId40" Type="http://schemas.openxmlformats.org/officeDocument/2006/relationships/image" Target="../media/image707.png"/><Relationship Id="rId45" Type="http://schemas.openxmlformats.org/officeDocument/2006/relationships/customXml" Target="../ink/ink37.xml"/><Relationship Id="rId66" Type="http://schemas.openxmlformats.org/officeDocument/2006/relationships/image" Target="../media/image720.png"/><Relationship Id="rId87" Type="http://schemas.openxmlformats.org/officeDocument/2006/relationships/customXml" Target="../ink/ink58.xml"/><Relationship Id="rId110" Type="http://schemas.openxmlformats.org/officeDocument/2006/relationships/image" Target="../media/image25.png"/><Relationship Id="rId115" Type="http://schemas.openxmlformats.org/officeDocument/2006/relationships/customXml" Target="../ink/ink72.xml"/><Relationship Id="rId61" Type="http://schemas.openxmlformats.org/officeDocument/2006/relationships/customXml" Target="../ink/ink45.xml"/><Relationship Id="rId82" Type="http://schemas.openxmlformats.org/officeDocument/2006/relationships/image" Target="../media/image728.png"/><Relationship Id="rId19" Type="http://schemas.openxmlformats.org/officeDocument/2006/relationships/customXml" Target="../ink/ink24.xml"/><Relationship Id="rId14" Type="http://schemas.openxmlformats.org/officeDocument/2006/relationships/image" Target="../media/image694.png"/><Relationship Id="rId30" Type="http://schemas.openxmlformats.org/officeDocument/2006/relationships/image" Target="../media/image702.png"/><Relationship Id="rId35" Type="http://schemas.openxmlformats.org/officeDocument/2006/relationships/customXml" Target="../ink/ink32.xml"/><Relationship Id="rId56" Type="http://schemas.openxmlformats.org/officeDocument/2006/relationships/image" Target="../media/image715.png"/><Relationship Id="rId77" Type="http://schemas.openxmlformats.org/officeDocument/2006/relationships/customXml" Target="../ink/ink53.xml"/><Relationship Id="rId100" Type="http://schemas.openxmlformats.org/officeDocument/2006/relationships/image" Target="../media/image20.png"/><Relationship Id="rId105" Type="http://schemas.openxmlformats.org/officeDocument/2006/relationships/customXml" Target="../ink/ink67.xml"/><Relationship Id="rId8" Type="http://schemas.openxmlformats.org/officeDocument/2006/relationships/image" Target="../media/image691.png"/><Relationship Id="rId51" Type="http://schemas.openxmlformats.org/officeDocument/2006/relationships/customXml" Target="../ink/ink40.xml"/><Relationship Id="rId72" Type="http://schemas.openxmlformats.org/officeDocument/2006/relationships/image" Target="../media/image723.png"/><Relationship Id="rId93" Type="http://schemas.openxmlformats.org/officeDocument/2006/relationships/customXml" Target="../ink/ink61.xml"/><Relationship Id="rId98" Type="http://schemas.openxmlformats.org/officeDocument/2006/relationships/image" Target="../media/image19.png"/><Relationship Id="rId3" Type="http://schemas.openxmlformats.org/officeDocument/2006/relationships/customXml" Target="../ink/ink16.xml"/><Relationship Id="rId25" Type="http://schemas.openxmlformats.org/officeDocument/2006/relationships/customXml" Target="../ink/ink27.xml"/><Relationship Id="rId46" Type="http://schemas.openxmlformats.org/officeDocument/2006/relationships/image" Target="../media/image710.png"/><Relationship Id="rId67" Type="http://schemas.openxmlformats.org/officeDocument/2006/relationships/customXml" Target="../ink/ink48.xml"/><Relationship Id="rId116" Type="http://schemas.openxmlformats.org/officeDocument/2006/relationships/image" Target="../media/image28.png"/><Relationship Id="rId20" Type="http://schemas.openxmlformats.org/officeDocument/2006/relationships/image" Target="../media/image697.png"/><Relationship Id="rId41" Type="http://schemas.openxmlformats.org/officeDocument/2006/relationships/customXml" Target="../ink/ink35.xml"/><Relationship Id="rId62" Type="http://schemas.openxmlformats.org/officeDocument/2006/relationships/image" Target="../media/image718.png"/><Relationship Id="rId83" Type="http://schemas.openxmlformats.org/officeDocument/2006/relationships/customXml" Target="../ink/ink56.xml"/><Relationship Id="rId88" Type="http://schemas.openxmlformats.org/officeDocument/2006/relationships/image" Target="../media/image731.png"/><Relationship Id="rId111" Type="http://schemas.openxmlformats.org/officeDocument/2006/relationships/customXml" Target="../ink/ink70.xml"/><Relationship Id="rId15" Type="http://schemas.openxmlformats.org/officeDocument/2006/relationships/customXml" Target="../ink/ink22.xml"/><Relationship Id="rId36" Type="http://schemas.openxmlformats.org/officeDocument/2006/relationships/image" Target="../media/image705.png"/><Relationship Id="rId57" Type="http://schemas.openxmlformats.org/officeDocument/2006/relationships/customXml" Target="../ink/ink43.xml"/><Relationship Id="rId106" Type="http://schemas.openxmlformats.org/officeDocument/2006/relationships/image" Target="../media/image23.png"/></Relationships>
</file>

<file path=ppt/slides/_rels/slide20.xml.rels><?xml version="1.0" encoding="UTF-8" standalone="yes"?>
<Relationships xmlns="http://schemas.openxmlformats.org/package/2006/relationships"><Relationship Id="rId117" Type="http://schemas.openxmlformats.org/officeDocument/2006/relationships/customXml" Target="../ink/ink1501.xml"/><Relationship Id="rId671" Type="http://schemas.openxmlformats.org/officeDocument/2006/relationships/image" Target="../media/image1158.png"/><Relationship Id="rId769" Type="http://schemas.openxmlformats.org/officeDocument/2006/relationships/image" Target="../media/image1207.png"/><Relationship Id="rId21" Type="http://schemas.openxmlformats.org/officeDocument/2006/relationships/customXml" Target="../ink/ink1453.xml"/><Relationship Id="rId324" Type="http://schemas.openxmlformats.org/officeDocument/2006/relationships/image" Target="../media/image985.png"/><Relationship Id="rId531" Type="http://schemas.openxmlformats.org/officeDocument/2006/relationships/image" Target="../media/image1088.png"/><Relationship Id="rId629" Type="http://schemas.openxmlformats.org/officeDocument/2006/relationships/image" Target="../media/image1137.png"/><Relationship Id="rId170" Type="http://schemas.openxmlformats.org/officeDocument/2006/relationships/image" Target="../media/image909.png"/><Relationship Id="rId836" Type="http://schemas.openxmlformats.org/officeDocument/2006/relationships/customXml" Target="../ink/ink1862.xml"/><Relationship Id="rId268" Type="http://schemas.openxmlformats.org/officeDocument/2006/relationships/image" Target="../media/image957.png"/><Relationship Id="rId475" Type="http://schemas.openxmlformats.org/officeDocument/2006/relationships/image" Target="../media/image1060.png"/><Relationship Id="rId682" Type="http://schemas.openxmlformats.org/officeDocument/2006/relationships/customXml" Target="../ink/ink1785.xml"/><Relationship Id="rId903" Type="http://schemas.openxmlformats.org/officeDocument/2006/relationships/image" Target="../media/image1273.png"/><Relationship Id="rId32" Type="http://schemas.openxmlformats.org/officeDocument/2006/relationships/image" Target="../media/image840.png"/><Relationship Id="rId128" Type="http://schemas.openxmlformats.org/officeDocument/2006/relationships/image" Target="../media/image888.png"/><Relationship Id="rId335" Type="http://schemas.openxmlformats.org/officeDocument/2006/relationships/customXml" Target="../ink/ink1611.xml"/><Relationship Id="rId542" Type="http://schemas.openxmlformats.org/officeDocument/2006/relationships/customXml" Target="../ink/ink1715.xml"/><Relationship Id="rId181" Type="http://schemas.openxmlformats.org/officeDocument/2006/relationships/customXml" Target="../ink/ink1533.xml"/><Relationship Id="rId402" Type="http://schemas.openxmlformats.org/officeDocument/2006/relationships/customXml" Target="../ink/ink1645.xml"/><Relationship Id="rId847" Type="http://schemas.openxmlformats.org/officeDocument/2006/relationships/customXml" Target="../ink/ink1868.xml"/><Relationship Id="rId279" Type="http://schemas.openxmlformats.org/officeDocument/2006/relationships/customXml" Target="../ink/ink1583.xml"/><Relationship Id="rId486" Type="http://schemas.openxmlformats.org/officeDocument/2006/relationships/customXml" Target="../ink/ink1687.xml"/><Relationship Id="rId693" Type="http://schemas.openxmlformats.org/officeDocument/2006/relationships/image" Target="../media/image1169.png"/><Relationship Id="rId707" Type="http://schemas.openxmlformats.org/officeDocument/2006/relationships/image" Target="../media/image1176.png"/><Relationship Id="rId914" Type="http://schemas.openxmlformats.org/officeDocument/2006/relationships/customXml" Target="../ink/ink1902.xml"/><Relationship Id="rId43" Type="http://schemas.openxmlformats.org/officeDocument/2006/relationships/customXml" Target="../ink/ink1464.xml"/><Relationship Id="rId139" Type="http://schemas.openxmlformats.org/officeDocument/2006/relationships/customXml" Target="../ink/ink1512.xml"/><Relationship Id="rId346" Type="http://schemas.openxmlformats.org/officeDocument/2006/relationships/image" Target="../media/image996.png"/><Relationship Id="rId553" Type="http://schemas.openxmlformats.org/officeDocument/2006/relationships/image" Target="../media/image1099.png"/><Relationship Id="rId760" Type="http://schemas.openxmlformats.org/officeDocument/2006/relationships/customXml" Target="../ink/ink1824.xml"/><Relationship Id="rId192" Type="http://schemas.openxmlformats.org/officeDocument/2006/relationships/image" Target="../media/image920.png"/><Relationship Id="rId206" Type="http://schemas.openxmlformats.org/officeDocument/2006/relationships/image" Target="../media/image927.png"/><Relationship Id="rId413" Type="http://schemas.openxmlformats.org/officeDocument/2006/relationships/image" Target="../media/image1029.png"/><Relationship Id="rId858" Type="http://schemas.openxmlformats.org/officeDocument/2006/relationships/image" Target="../media/image1251.png"/><Relationship Id="rId497" Type="http://schemas.openxmlformats.org/officeDocument/2006/relationships/image" Target="../media/image1071.png"/><Relationship Id="rId620" Type="http://schemas.openxmlformats.org/officeDocument/2006/relationships/customXml" Target="../ink/ink1754.xml"/><Relationship Id="rId718" Type="http://schemas.openxmlformats.org/officeDocument/2006/relationships/customXml" Target="../ink/ink1803.xml"/><Relationship Id="rId925" Type="http://schemas.openxmlformats.org/officeDocument/2006/relationships/image" Target="../media/image1284.png"/><Relationship Id="rId357" Type="http://schemas.openxmlformats.org/officeDocument/2006/relationships/customXml" Target="../ink/ink1622.xml"/><Relationship Id="rId54" Type="http://schemas.openxmlformats.org/officeDocument/2006/relationships/image" Target="../media/image852.png"/><Relationship Id="rId217" Type="http://schemas.openxmlformats.org/officeDocument/2006/relationships/customXml" Target="../ink/ink1551.xml"/><Relationship Id="rId564" Type="http://schemas.openxmlformats.org/officeDocument/2006/relationships/customXml" Target="../ink/ink1726.xml"/><Relationship Id="rId771" Type="http://schemas.openxmlformats.org/officeDocument/2006/relationships/image" Target="../media/image1208.png"/><Relationship Id="rId869" Type="http://schemas.openxmlformats.org/officeDocument/2006/relationships/customXml" Target="../ink/ink1879.xml"/><Relationship Id="rId424" Type="http://schemas.openxmlformats.org/officeDocument/2006/relationships/customXml" Target="../ink/ink1656.xml"/><Relationship Id="rId631" Type="http://schemas.openxmlformats.org/officeDocument/2006/relationships/image" Target="../media/image1138.png"/><Relationship Id="rId729" Type="http://schemas.openxmlformats.org/officeDocument/2006/relationships/image" Target="../media/image1187.png"/><Relationship Id="rId270" Type="http://schemas.openxmlformats.org/officeDocument/2006/relationships/image" Target="../media/image958.png"/><Relationship Id="rId936" Type="http://schemas.openxmlformats.org/officeDocument/2006/relationships/customXml" Target="../ink/ink1913.xml"/><Relationship Id="rId65" Type="http://schemas.openxmlformats.org/officeDocument/2006/relationships/customXml" Target="../ink/ink1475.xml"/><Relationship Id="rId130" Type="http://schemas.openxmlformats.org/officeDocument/2006/relationships/image" Target="../media/image889.png"/><Relationship Id="rId368" Type="http://schemas.openxmlformats.org/officeDocument/2006/relationships/image" Target="../media/image1007.png"/><Relationship Id="rId575" Type="http://schemas.openxmlformats.org/officeDocument/2006/relationships/image" Target="../media/image1110.png"/><Relationship Id="rId782" Type="http://schemas.openxmlformats.org/officeDocument/2006/relationships/customXml" Target="../ink/ink1835.xml"/><Relationship Id="rId228" Type="http://schemas.openxmlformats.org/officeDocument/2006/relationships/customXml" Target="../ink/ink1557.xml"/><Relationship Id="rId435" Type="http://schemas.openxmlformats.org/officeDocument/2006/relationships/image" Target="../media/image1040.png"/><Relationship Id="rId642" Type="http://schemas.openxmlformats.org/officeDocument/2006/relationships/customXml" Target="../ink/ink1765.xml"/><Relationship Id="rId281" Type="http://schemas.openxmlformats.org/officeDocument/2006/relationships/customXml" Target="../ink/ink1584.xml"/><Relationship Id="rId502" Type="http://schemas.openxmlformats.org/officeDocument/2006/relationships/customXml" Target="../ink/ink1695.xml"/><Relationship Id="rId76" Type="http://schemas.openxmlformats.org/officeDocument/2006/relationships/image" Target="../media/image863.png"/><Relationship Id="rId141" Type="http://schemas.openxmlformats.org/officeDocument/2006/relationships/customXml" Target="../ink/ink1513.xml"/><Relationship Id="rId379" Type="http://schemas.openxmlformats.org/officeDocument/2006/relationships/customXml" Target="../ink/ink1633.xml"/><Relationship Id="rId586" Type="http://schemas.openxmlformats.org/officeDocument/2006/relationships/customXml" Target="../ink/ink1737.xml"/><Relationship Id="rId793" Type="http://schemas.openxmlformats.org/officeDocument/2006/relationships/image" Target="../media/image1219.png"/><Relationship Id="rId807" Type="http://schemas.openxmlformats.org/officeDocument/2006/relationships/image" Target="../media/image1226.png"/><Relationship Id="rId7" Type="http://schemas.openxmlformats.org/officeDocument/2006/relationships/customXml" Target="../ink/ink1446.xml"/><Relationship Id="rId239" Type="http://schemas.openxmlformats.org/officeDocument/2006/relationships/image" Target="../media/image943.png"/><Relationship Id="rId446" Type="http://schemas.openxmlformats.org/officeDocument/2006/relationships/customXml" Target="../ink/ink1667.xml"/><Relationship Id="rId653" Type="http://schemas.openxmlformats.org/officeDocument/2006/relationships/image" Target="../media/image1149.png"/><Relationship Id="rId292" Type="http://schemas.openxmlformats.org/officeDocument/2006/relationships/image" Target="../media/image969.png"/><Relationship Id="rId306" Type="http://schemas.openxmlformats.org/officeDocument/2006/relationships/image" Target="../media/image976.png"/><Relationship Id="rId860" Type="http://schemas.openxmlformats.org/officeDocument/2006/relationships/image" Target="../media/image1252.png"/><Relationship Id="rId87" Type="http://schemas.openxmlformats.org/officeDocument/2006/relationships/customXml" Target="../ink/ink1486.xml"/><Relationship Id="rId513" Type="http://schemas.openxmlformats.org/officeDocument/2006/relationships/image" Target="../media/image1079.png"/><Relationship Id="rId597" Type="http://schemas.openxmlformats.org/officeDocument/2006/relationships/image" Target="../media/image1121.png"/><Relationship Id="rId720" Type="http://schemas.openxmlformats.org/officeDocument/2006/relationships/customXml" Target="../ink/ink1804.xml"/><Relationship Id="rId818" Type="http://schemas.openxmlformats.org/officeDocument/2006/relationships/customXml" Target="../ink/ink1853.xml"/><Relationship Id="rId152" Type="http://schemas.openxmlformats.org/officeDocument/2006/relationships/image" Target="../media/image900.png"/><Relationship Id="rId457" Type="http://schemas.openxmlformats.org/officeDocument/2006/relationships/image" Target="../media/image1051.png"/><Relationship Id="rId664" Type="http://schemas.openxmlformats.org/officeDocument/2006/relationships/customXml" Target="../ink/ink1776.xml"/><Relationship Id="rId871" Type="http://schemas.openxmlformats.org/officeDocument/2006/relationships/customXml" Target="../ink/ink1880.xml"/><Relationship Id="rId14" Type="http://schemas.openxmlformats.org/officeDocument/2006/relationships/image" Target="../media/image831.png"/><Relationship Id="rId317" Type="http://schemas.openxmlformats.org/officeDocument/2006/relationships/customXml" Target="../ink/ink1602.xml"/><Relationship Id="rId524" Type="http://schemas.openxmlformats.org/officeDocument/2006/relationships/customXml" Target="../ink/ink1706.xml"/><Relationship Id="rId731" Type="http://schemas.openxmlformats.org/officeDocument/2006/relationships/image" Target="../media/image1188.png"/><Relationship Id="rId98" Type="http://schemas.openxmlformats.org/officeDocument/2006/relationships/image" Target="../media/image873.png"/><Relationship Id="rId163" Type="http://schemas.openxmlformats.org/officeDocument/2006/relationships/customXml" Target="../ink/ink1524.xml"/><Relationship Id="rId370" Type="http://schemas.openxmlformats.org/officeDocument/2006/relationships/image" Target="../media/image1008.png"/><Relationship Id="rId829" Type="http://schemas.openxmlformats.org/officeDocument/2006/relationships/image" Target="../media/image1237.png"/><Relationship Id="rId230" Type="http://schemas.openxmlformats.org/officeDocument/2006/relationships/customXml" Target="../ink/ink1558.xml"/><Relationship Id="rId468" Type="http://schemas.openxmlformats.org/officeDocument/2006/relationships/customXml" Target="../ink/ink1678.xml"/><Relationship Id="rId675" Type="http://schemas.openxmlformats.org/officeDocument/2006/relationships/image" Target="../media/image1160.png"/><Relationship Id="rId882" Type="http://schemas.openxmlformats.org/officeDocument/2006/relationships/image" Target="../media/image1263.png"/><Relationship Id="rId25" Type="http://schemas.openxmlformats.org/officeDocument/2006/relationships/customXml" Target="../ink/ink1455.xml"/><Relationship Id="rId328" Type="http://schemas.openxmlformats.org/officeDocument/2006/relationships/image" Target="../media/image987.png"/><Relationship Id="rId535" Type="http://schemas.openxmlformats.org/officeDocument/2006/relationships/image" Target="../media/image1090.png"/><Relationship Id="rId742" Type="http://schemas.openxmlformats.org/officeDocument/2006/relationships/customXml" Target="../ink/ink1815.xml"/><Relationship Id="rId174" Type="http://schemas.openxmlformats.org/officeDocument/2006/relationships/image" Target="../media/image911.png"/><Relationship Id="rId381" Type="http://schemas.openxmlformats.org/officeDocument/2006/relationships/image" Target="../media/image1013.png"/><Relationship Id="rId602" Type="http://schemas.openxmlformats.org/officeDocument/2006/relationships/customXml" Target="../ink/ink1745.xml"/><Relationship Id="rId241" Type="http://schemas.openxmlformats.org/officeDocument/2006/relationships/customXml" Target="../ink/ink1564.xml"/><Relationship Id="rId479" Type="http://schemas.openxmlformats.org/officeDocument/2006/relationships/image" Target="../media/image1062.png"/><Relationship Id="rId686" Type="http://schemas.openxmlformats.org/officeDocument/2006/relationships/customXml" Target="../ink/ink1787.xml"/><Relationship Id="rId893" Type="http://schemas.openxmlformats.org/officeDocument/2006/relationships/image" Target="../media/image1268.png"/><Relationship Id="rId907" Type="http://schemas.openxmlformats.org/officeDocument/2006/relationships/image" Target="../media/image1275.png"/><Relationship Id="rId36" Type="http://schemas.openxmlformats.org/officeDocument/2006/relationships/image" Target="../media/image842.png"/><Relationship Id="rId339" Type="http://schemas.openxmlformats.org/officeDocument/2006/relationships/customXml" Target="../ink/ink1613.xml"/><Relationship Id="rId546" Type="http://schemas.openxmlformats.org/officeDocument/2006/relationships/customXml" Target="../ink/ink1717.xml"/><Relationship Id="rId753" Type="http://schemas.openxmlformats.org/officeDocument/2006/relationships/image" Target="../media/image1199.png"/><Relationship Id="rId101" Type="http://schemas.openxmlformats.org/officeDocument/2006/relationships/customXml" Target="../ink/ink1493.xml"/><Relationship Id="rId185" Type="http://schemas.openxmlformats.org/officeDocument/2006/relationships/customXml" Target="../ink/ink1535.xml"/><Relationship Id="rId406" Type="http://schemas.openxmlformats.org/officeDocument/2006/relationships/customXml" Target="../ink/ink1647.xml"/><Relationship Id="rId392" Type="http://schemas.openxmlformats.org/officeDocument/2006/relationships/customXml" Target="../ink/ink1640.xml"/><Relationship Id="rId613" Type="http://schemas.openxmlformats.org/officeDocument/2006/relationships/image" Target="../media/image1129.png"/><Relationship Id="rId697" Type="http://schemas.openxmlformats.org/officeDocument/2006/relationships/image" Target="../media/image1171.png"/><Relationship Id="rId820" Type="http://schemas.openxmlformats.org/officeDocument/2006/relationships/customXml" Target="../ink/ink1854.xml"/><Relationship Id="rId918" Type="http://schemas.openxmlformats.org/officeDocument/2006/relationships/customXml" Target="../ink/ink1904.xml"/><Relationship Id="rId252" Type="http://schemas.openxmlformats.org/officeDocument/2006/relationships/image" Target="../media/image949.png"/><Relationship Id="rId47" Type="http://schemas.openxmlformats.org/officeDocument/2006/relationships/customXml" Target="../ink/ink1466.xml"/><Relationship Id="rId112" Type="http://schemas.openxmlformats.org/officeDocument/2006/relationships/image" Target="../media/image880.png"/><Relationship Id="rId557" Type="http://schemas.openxmlformats.org/officeDocument/2006/relationships/image" Target="../media/image1101.png"/><Relationship Id="rId764" Type="http://schemas.openxmlformats.org/officeDocument/2006/relationships/customXml" Target="../ink/ink1826.xml"/><Relationship Id="rId196" Type="http://schemas.openxmlformats.org/officeDocument/2006/relationships/image" Target="../media/image922.png"/><Relationship Id="rId417" Type="http://schemas.openxmlformats.org/officeDocument/2006/relationships/image" Target="../media/image1031.png"/><Relationship Id="rId624" Type="http://schemas.openxmlformats.org/officeDocument/2006/relationships/customXml" Target="../ink/ink1756.xml"/><Relationship Id="rId831" Type="http://schemas.openxmlformats.org/officeDocument/2006/relationships/image" Target="../media/image1238.png"/><Relationship Id="rId263" Type="http://schemas.openxmlformats.org/officeDocument/2006/relationships/customXml" Target="../ink/ink1575.xml"/><Relationship Id="rId470" Type="http://schemas.openxmlformats.org/officeDocument/2006/relationships/customXml" Target="../ink/ink1679.xml"/><Relationship Id="rId929" Type="http://schemas.openxmlformats.org/officeDocument/2006/relationships/image" Target="../media/image1286.png"/><Relationship Id="rId58" Type="http://schemas.openxmlformats.org/officeDocument/2006/relationships/image" Target="../media/image854.png"/><Relationship Id="rId123" Type="http://schemas.openxmlformats.org/officeDocument/2006/relationships/customXml" Target="../ink/ink1504.xml"/><Relationship Id="rId330" Type="http://schemas.openxmlformats.org/officeDocument/2006/relationships/image" Target="../media/image988.png"/><Relationship Id="rId568" Type="http://schemas.openxmlformats.org/officeDocument/2006/relationships/customXml" Target="../ink/ink1728.xml"/><Relationship Id="rId775" Type="http://schemas.openxmlformats.org/officeDocument/2006/relationships/image" Target="../media/image1210.png"/><Relationship Id="rId428" Type="http://schemas.openxmlformats.org/officeDocument/2006/relationships/customXml" Target="../ink/ink1658.xml"/><Relationship Id="rId635" Type="http://schemas.openxmlformats.org/officeDocument/2006/relationships/image" Target="../media/image1140.png"/><Relationship Id="rId842" Type="http://schemas.openxmlformats.org/officeDocument/2006/relationships/customXml" Target="../ink/ink1865.xml"/><Relationship Id="rId274" Type="http://schemas.openxmlformats.org/officeDocument/2006/relationships/image" Target="../media/image960.png"/><Relationship Id="rId481" Type="http://schemas.openxmlformats.org/officeDocument/2006/relationships/image" Target="../media/image1063.png"/><Relationship Id="rId702" Type="http://schemas.openxmlformats.org/officeDocument/2006/relationships/customXml" Target="../ink/ink1795.xml"/><Relationship Id="rId69" Type="http://schemas.openxmlformats.org/officeDocument/2006/relationships/customXml" Target="../ink/ink1477.xml"/><Relationship Id="rId134" Type="http://schemas.openxmlformats.org/officeDocument/2006/relationships/image" Target="../media/image891.png"/><Relationship Id="rId579" Type="http://schemas.openxmlformats.org/officeDocument/2006/relationships/image" Target="../media/image1112.png"/><Relationship Id="rId786" Type="http://schemas.openxmlformats.org/officeDocument/2006/relationships/customXml" Target="../ink/ink1837.xml"/><Relationship Id="rId341" Type="http://schemas.openxmlformats.org/officeDocument/2006/relationships/customXml" Target="../ink/ink1614.xml"/><Relationship Id="rId439" Type="http://schemas.openxmlformats.org/officeDocument/2006/relationships/image" Target="../media/image1042.png"/><Relationship Id="rId646" Type="http://schemas.openxmlformats.org/officeDocument/2006/relationships/customXml" Target="../ink/ink1767.xml"/><Relationship Id="rId201" Type="http://schemas.openxmlformats.org/officeDocument/2006/relationships/customXml" Target="../ink/ink1543.xml"/><Relationship Id="rId285" Type="http://schemas.openxmlformats.org/officeDocument/2006/relationships/customXml" Target="../ink/ink1586.xml"/><Relationship Id="rId506" Type="http://schemas.openxmlformats.org/officeDocument/2006/relationships/customXml" Target="../ink/ink1697.xml"/><Relationship Id="rId853" Type="http://schemas.openxmlformats.org/officeDocument/2006/relationships/customXml" Target="../ink/ink1871.xml"/><Relationship Id="rId492" Type="http://schemas.openxmlformats.org/officeDocument/2006/relationships/customXml" Target="../ink/ink1690.xml"/><Relationship Id="rId713" Type="http://schemas.openxmlformats.org/officeDocument/2006/relationships/image" Target="../media/image1179.png"/><Relationship Id="rId797" Type="http://schemas.openxmlformats.org/officeDocument/2006/relationships/image" Target="../media/image1221.png"/><Relationship Id="rId920" Type="http://schemas.openxmlformats.org/officeDocument/2006/relationships/customXml" Target="../ink/ink1905.xml"/><Relationship Id="rId145" Type="http://schemas.openxmlformats.org/officeDocument/2006/relationships/customXml" Target="../ink/ink1515.xml"/><Relationship Id="rId352" Type="http://schemas.openxmlformats.org/officeDocument/2006/relationships/image" Target="../media/image999.png"/><Relationship Id="rId212" Type="http://schemas.openxmlformats.org/officeDocument/2006/relationships/image" Target="../media/image930.png"/><Relationship Id="rId657" Type="http://schemas.openxmlformats.org/officeDocument/2006/relationships/image" Target="../media/image1151.png"/><Relationship Id="rId864" Type="http://schemas.openxmlformats.org/officeDocument/2006/relationships/image" Target="../media/image1254.png"/><Relationship Id="rId296" Type="http://schemas.openxmlformats.org/officeDocument/2006/relationships/image" Target="../media/image971.png"/><Relationship Id="rId517" Type="http://schemas.openxmlformats.org/officeDocument/2006/relationships/image" Target="../media/image1081.png"/><Relationship Id="rId724" Type="http://schemas.openxmlformats.org/officeDocument/2006/relationships/customXml" Target="../ink/ink1806.xml"/><Relationship Id="rId931" Type="http://schemas.openxmlformats.org/officeDocument/2006/relationships/image" Target="../media/image1287.png"/><Relationship Id="rId60" Type="http://schemas.openxmlformats.org/officeDocument/2006/relationships/image" Target="../media/image855.png"/><Relationship Id="rId156" Type="http://schemas.openxmlformats.org/officeDocument/2006/relationships/image" Target="../media/image902.png"/><Relationship Id="rId363" Type="http://schemas.openxmlformats.org/officeDocument/2006/relationships/customXml" Target="../ink/ink1625.xml"/><Relationship Id="rId570" Type="http://schemas.openxmlformats.org/officeDocument/2006/relationships/customXml" Target="../ink/ink1729.xml"/><Relationship Id="rId223" Type="http://schemas.openxmlformats.org/officeDocument/2006/relationships/customXml" Target="../ink/ink1554.xml"/><Relationship Id="rId430" Type="http://schemas.openxmlformats.org/officeDocument/2006/relationships/customXml" Target="../ink/ink1659.xml"/><Relationship Id="rId668" Type="http://schemas.openxmlformats.org/officeDocument/2006/relationships/customXml" Target="../ink/ink1778.xml"/><Relationship Id="rId875" Type="http://schemas.openxmlformats.org/officeDocument/2006/relationships/customXml" Target="../ink/ink1882.xml"/><Relationship Id="rId18" Type="http://schemas.openxmlformats.org/officeDocument/2006/relationships/image" Target="../media/image833.png"/><Relationship Id="rId528" Type="http://schemas.openxmlformats.org/officeDocument/2006/relationships/customXml" Target="../ink/ink1708.xml"/><Relationship Id="rId735" Type="http://schemas.openxmlformats.org/officeDocument/2006/relationships/image" Target="../media/image1190.png"/><Relationship Id="rId167" Type="http://schemas.openxmlformats.org/officeDocument/2006/relationships/customXml" Target="../ink/ink1526.xml"/><Relationship Id="rId374" Type="http://schemas.openxmlformats.org/officeDocument/2006/relationships/image" Target="../media/image1010.png"/><Relationship Id="rId581" Type="http://schemas.openxmlformats.org/officeDocument/2006/relationships/image" Target="../media/image1113.png"/><Relationship Id="rId71" Type="http://schemas.openxmlformats.org/officeDocument/2006/relationships/customXml" Target="../ink/ink1478.xml"/><Relationship Id="rId234" Type="http://schemas.openxmlformats.org/officeDocument/2006/relationships/customXml" Target="../ink/ink1560.xml"/><Relationship Id="rId679" Type="http://schemas.openxmlformats.org/officeDocument/2006/relationships/image" Target="../media/image1162.png"/><Relationship Id="rId802" Type="http://schemas.openxmlformats.org/officeDocument/2006/relationships/customXml" Target="../ink/ink1845.xml"/><Relationship Id="rId886" Type="http://schemas.openxmlformats.org/officeDocument/2006/relationships/image" Target="../media/image1265.png"/><Relationship Id="rId2" Type="http://schemas.openxmlformats.org/officeDocument/2006/relationships/notesSlide" Target="../notesSlides/notesSlide20.xml"/><Relationship Id="rId29" Type="http://schemas.openxmlformats.org/officeDocument/2006/relationships/customXml" Target="../ink/ink1457.xml"/><Relationship Id="rId441" Type="http://schemas.openxmlformats.org/officeDocument/2006/relationships/image" Target="../media/image1043.png"/><Relationship Id="rId539" Type="http://schemas.openxmlformats.org/officeDocument/2006/relationships/image" Target="../media/image1092.png"/><Relationship Id="rId746" Type="http://schemas.openxmlformats.org/officeDocument/2006/relationships/customXml" Target="../ink/ink1817.xml"/><Relationship Id="rId178" Type="http://schemas.openxmlformats.org/officeDocument/2006/relationships/image" Target="../media/image913.png"/><Relationship Id="rId301" Type="http://schemas.openxmlformats.org/officeDocument/2006/relationships/customXml" Target="../ink/ink1594.xml"/><Relationship Id="rId82" Type="http://schemas.openxmlformats.org/officeDocument/2006/relationships/image" Target="../media/image865.png"/><Relationship Id="rId385" Type="http://schemas.openxmlformats.org/officeDocument/2006/relationships/image" Target="../media/image1015.png"/><Relationship Id="rId592" Type="http://schemas.openxmlformats.org/officeDocument/2006/relationships/customXml" Target="../ink/ink1740.xml"/><Relationship Id="rId606" Type="http://schemas.openxmlformats.org/officeDocument/2006/relationships/customXml" Target="../ink/ink1747.xml"/><Relationship Id="rId813" Type="http://schemas.openxmlformats.org/officeDocument/2006/relationships/image" Target="../media/image1229.png"/><Relationship Id="rId245" Type="http://schemas.openxmlformats.org/officeDocument/2006/relationships/customXml" Target="../ink/ink1566.xml"/><Relationship Id="rId452" Type="http://schemas.openxmlformats.org/officeDocument/2006/relationships/customXml" Target="../ink/ink1670.xml"/><Relationship Id="rId897" Type="http://schemas.openxmlformats.org/officeDocument/2006/relationships/image" Target="../media/image1270.png"/><Relationship Id="rId105" Type="http://schemas.openxmlformats.org/officeDocument/2006/relationships/customXml" Target="../ink/ink1495.xml"/><Relationship Id="rId312" Type="http://schemas.openxmlformats.org/officeDocument/2006/relationships/image" Target="../media/image979.png"/><Relationship Id="rId757" Type="http://schemas.openxmlformats.org/officeDocument/2006/relationships/image" Target="../media/image1201.png"/><Relationship Id="rId93" Type="http://schemas.openxmlformats.org/officeDocument/2006/relationships/customXml" Target="../ink/ink1489.xml"/><Relationship Id="rId189" Type="http://schemas.openxmlformats.org/officeDocument/2006/relationships/customXml" Target="../ink/ink1537.xml"/><Relationship Id="rId396" Type="http://schemas.openxmlformats.org/officeDocument/2006/relationships/customXml" Target="../ink/ink1642.xml"/><Relationship Id="rId617" Type="http://schemas.openxmlformats.org/officeDocument/2006/relationships/image" Target="../media/image1131.png"/><Relationship Id="rId824" Type="http://schemas.openxmlformats.org/officeDocument/2006/relationships/customXml" Target="../ink/ink1856.xml"/><Relationship Id="rId256" Type="http://schemas.openxmlformats.org/officeDocument/2006/relationships/image" Target="../media/image951.png"/><Relationship Id="rId463" Type="http://schemas.openxmlformats.org/officeDocument/2006/relationships/image" Target="../media/image1054.png"/><Relationship Id="rId670" Type="http://schemas.openxmlformats.org/officeDocument/2006/relationships/customXml" Target="../ink/ink1779.xml"/><Relationship Id="rId116" Type="http://schemas.openxmlformats.org/officeDocument/2006/relationships/image" Target="../media/image882.png"/><Relationship Id="rId323" Type="http://schemas.openxmlformats.org/officeDocument/2006/relationships/customXml" Target="../ink/ink1605.xml"/><Relationship Id="rId530" Type="http://schemas.openxmlformats.org/officeDocument/2006/relationships/customXml" Target="../ink/ink1709.xml"/><Relationship Id="rId768" Type="http://schemas.openxmlformats.org/officeDocument/2006/relationships/customXml" Target="../ink/ink1828.xml"/><Relationship Id="rId20" Type="http://schemas.openxmlformats.org/officeDocument/2006/relationships/image" Target="../media/image834.png"/><Relationship Id="rId628" Type="http://schemas.openxmlformats.org/officeDocument/2006/relationships/customXml" Target="../ink/ink1758.xml"/><Relationship Id="rId835" Type="http://schemas.openxmlformats.org/officeDocument/2006/relationships/image" Target="../media/image1240.png"/><Relationship Id="rId267" Type="http://schemas.openxmlformats.org/officeDocument/2006/relationships/customXml" Target="../ink/ink1577.xml"/><Relationship Id="rId474" Type="http://schemas.openxmlformats.org/officeDocument/2006/relationships/customXml" Target="../ink/ink1681.xml"/><Relationship Id="rId127" Type="http://schemas.openxmlformats.org/officeDocument/2006/relationships/customXml" Target="../ink/ink1506.xml"/><Relationship Id="rId681" Type="http://schemas.openxmlformats.org/officeDocument/2006/relationships/image" Target="../media/image1163.png"/><Relationship Id="rId779" Type="http://schemas.openxmlformats.org/officeDocument/2006/relationships/image" Target="../media/image1212.png"/><Relationship Id="rId902" Type="http://schemas.openxmlformats.org/officeDocument/2006/relationships/customXml" Target="../ink/ink1896.xml"/><Relationship Id="rId31" Type="http://schemas.openxmlformats.org/officeDocument/2006/relationships/customXml" Target="../ink/ink1458.xml"/><Relationship Id="rId334" Type="http://schemas.openxmlformats.org/officeDocument/2006/relationships/image" Target="../media/image990.png"/><Relationship Id="rId541" Type="http://schemas.openxmlformats.org/officeDocument/2006/relationships/image" Target="../media/image1093.png"/><Relationship Id="rId639" Type="http://schemas.openxmlformats.org/officeDocument/2006/relationships/image" Target="../media/image1142.png"/><Relationship Id="rId180" Type="http://schemas.openxmlformats.org/officeDocument/2006/relationships/image" Target="../media/image914.png"/><Relationship Id="rId278" Type="http://schemas.openxmlformats.org/officeDocument/2006/relationships/image" Target="../media/image962.png"/><Relationship Id="rId401" Type="http://schemas.openxmlformats.org/officeDocument/2006/relationships/image" Target="../media/image1023.png"/><Relationship Id="rId846" Type="http://schemas.openxmlformats.org/officeDocument/2006/relationships/image" Target="../media/image1245.png"/><Relationship Id="rId485" Type="http://schemas.openxmlformats.org/officeDocument/2006/relationships/image" Target="../media/image1065.png"/><Relationship Id="rId692" Type="http://schemas.openxmlformats.org/officeDocument/2006/relationships/customXml" Target="../ink/ink1790.xml"/><Relationship Id="rId706" Type="http://schemas.openxmlformats.org/officeDocument/2006/relationships/customXml" Target="../ink/ink1797.xml"/><Relationship Id="rId913" Type="http://schemas.openxmlformats.org/officeDocument/2006/relationships/image" Target="../media/image1278.png"/><Relationship Id="rId42" Type="http://schemas.openxmlformats.org/officeDocument/2006/relationships/image" Target="../media/image846.png"/><Relationship Id="rId138" Type="http://schemas.openxmlformats.org/officeDocument/2006/relationships/image" Target="../media/image893.png"/><Relationship Id="rId345" Type="http://schemas.openxmlformats.org/officeDocument/2006/relationships/customXml" Target="../ink/ink1616.xml"/><Relationship Id="rId552" Type="http://schemas.openxmlformats.org/officeDocument/2006/relationships/customXml" Target="../ink/ink1720.xml"/><Relationship Id="rId191" Type="http://schemas.openxmlformats.org/officeDocument/2006/relationships/customXml" Target="../ink/ink1538.xml"/><Relationship Id="rId205" Type="http://schemas.openxmlformats.org/officeDocument/2006/relationships/customXml" Target="../ink/ink1545.xml"/><Relationship Id="rId412" Type="http://schemas.openxmlformats.org/officeDocument/2006/relationships/customXml" Target="../ink/ink1650.xml"/><Relationship Id="rId857" Type="http://schemas.openxmlformats.org/officeDocument/2006/relationships/customXml" Target="../ink/ink1873.xml"/><Relationship Id="rId289" Type="http://schemas.openxmlformats.org/officeDocument/2006/relationships/customXml" Target="../ink/ink1588.xml"/><Relationship Id="rId496" Type="http://schemas.openxmlformats.org/officeDocument/2006/relationships/customXml" Target="../ink/ink1692.xml"/><Relationship Id="rId717" Type="http://schemas.openxmlformats.org/officeDocument/2006/relationships/image" Target="../media/image1181.png"/><Relationship Id="rId924" Type="http://schemas.openxmlformats.org/officeDocument/2006/relationships/customXml" Target="../ink/ink1907.xml"/><Relationship Id="rId53" Type="http://schemas.openxmlformats.org/officeDocument/2006/relationships/customXml" Target="../ink/ink1469.xml"/><Relationship Id="rId149" Type="http://schemas.openxmlformats.org/officeDocument/2006/relationships/customXml" Target="../ink/ink1517.xml"/><Relationship Id="rId356" Type="http://schemas.openxmlformats.org/officeDocument/2006/relationships/image" Target="../media/image1001.png"/><Relationship Id="rId563" Type="http://schemas.openxmlformats.org/officeDocument/2006/relationships/image" Target="../media/image1104.png"/><Relationship Id="rId770" Type="http://schemas.openxmlformats.org/officeDocument/2006/relationships/customXml" Target="../ink/ink1829.xml"/><Relationship Id="rId216" Type="http://schemas.openxmlformats.org/officeDocument/2006/relationships/image" Target="../media/image932.png"/><Relationship Id="rId423" Type="http://schemas.openxmlformats.org/officeDocument/2006/relationships/image" Target="../media/image1034.png"/><Relationship Id="rId868" Type="http://schemas.openxmlformats.org/officeDocument/2006/relationships/image" Target="../media/image1256.png"/><Relationship Id="rId630" Type="http://schemas.openxmlformats.org/officeDocument/2006/relationships/customXml" Target="../ink/ink1759.xml"/><Relationship Id="rId728" Type="http://schemas.openxmlformats.org/officeDocument/2006/relationships/customXml" Target="../ink/ink1808.xml"/><Relationship Id="rId935" Type="http://schemas.openxmlformats.org/officeDocument/2006/relationships/image" Target="../media/image1289.png"/><Relationship Id="rId64" Type="http://schemas.openxmlformats.org/officeDocument/2006/relationships/image" Target="../media/image857.png"/><Relationship Id="rId367" Type="http://schemas.openxmlformats.org/officeDocument/2006/relationships/customXml" Target="../ink/ink1627.xml"/><Relationship Id="rId574" Type="http://schemas.openxmlformats.org/officeDocument/2006/relationships/customXml" Target="../ink/ink1731.xml"/><Relationship Id="rId227" Type="http://schemas.openxmlformats.org/officeDocument/2006/relationships/customXml" Target="../ink/ink1556.xml"/><Relationship Id="rId781" Type="http://schemas.openxmlformats.org/officeDocument/2006/relationships/image" Target="../media/image1213.png"/><Relationship Id="rId879" Type="http://schemas.openxmlformats.org/officeDocument/2006/relationships/customXml" Target="../ink/ink1884.xml"/><Relationship Id="rId434" Type="http://schemas.openxmlformats.org/officeDocument/2006/relationships/customXml" Target="../ink/ink1661.xml"/><Relationship Id="rId641" Type="http://schemas.openxmlformats.org/officeDocument/2006/relationships/image" Target="../media/image1143.png"/><Relationship Id="rId739" Type="http://schemas.openxmlformats.org/officeDocument/2006/relationships/image" Target="../media/image1192.png"/><Relationship Id="rId280" Type="http://schemas.openxmlformats.org/officeDocument/2006/relationships/image" Target="../media/image963.png"/><Relationship Id="rId501" Type="http://schemas.openxmlformats.org/officeDocument/2006/relationships/image" Target="../media/image1073.png"/><Relationship Id="rId75" Type="http://schemas.openxmlformats.org/officeDocument/2006/relationships/customXml" Target="../ink/ink1480.xml"/><Relationship Id="rId140" Type="http://schemas.openxmlformats.org/officeDocument/2006/relationships/image" Target="../media/image894.png"/><Relationship Id="rId378" Type="http://schemas.openxmlformats.org/officeDocument/2006/relationships/image" Target="../media/image1012.png"/><Relationship Id="rId585" Type="http://schemas.openxmlformats.org/officeDocument/2006/relationships/image" Target="../media/image1115.png"/><Relationship Id="rId792" Type="http://schemas.openxmlformats.org/officeDocument/2006/relationships/customXml" Target="../ink/ink1840.xml"/><Relationship Id="rId806" Type="http://schemas.openxmlformats.org/officeDocument/2006/relationships/customXml" Target="../ink/ink1847.xml"/><Relationship Id="rId6" Type="http://schemas.openxmlformats.org/officeDocument/2006/relationships/image" Target="../media/image827.png"/><Relationship Id="rId238" Type="http://schemas.openxmlformats.org/officeDocument/2006/relationships/customXml" Target="../ink/ink1562.xml"/><Relationship Id="rId445" Type="http://schemas.openxmlformats.org/officeDocument/2006/relationships/image" Target="../media/image1045.png"/><Relationship Id="rId652" Type="http://schemas.openxmlformats.org/officeDocument/2006/relationships/customXml" Target="../ink/ink1770.xml"/><Relationship Id="rId291" Type="http://schemas.openxmlformats.org/officeDocument/2006/relationships/customXml" Target="../ink/ink1589.xml"/><Relationship Id="rId305" Type="http://schemas.openxmlformats.org/officeDocument/2006/relationships/customXml" Target="../ink/ink1596.xml"/><Relationship Id="rId512" Type="http://schemas.openxmlformats.org/officeDocument/2006/relationships/customXml" Target="../ink/ink1700.xml"/><Relationship Id="rId86" Type="http://schemas.openxmlformats.org/officeDocument/2006/relationships/image" Target="../media/image867.png"/><Relationship Id="rId151" Type="http://schemas.openxmlformats.org/officeDocument/2006/relationships/customXml" Target="../ink/ink1518.xml"/><Relationship Id="rId389" Type="http://schemas.openxmlformats.org/officeDocument/2006/relationships/image" Target="../media/image1017.png"/><Relationship Id="rId596" Type="http://schemas.openxmlformats.org/officeDocument/2006/relationships/customXml" Target="../ink/ink1742.xml"/><Relationship Id="rId817" Type="http://schemas.openxmlformats.org/officeDocument/2006/relationships/image" Target="../media/image1231.png"/><Relationship Id="rId249" Type="http://schemas.openxmlformats.org/officeDocument/2006/relationships/customXml" Target="../ink/ink1568.xml"/><Relationship Id="rId456" Type="http://schemas.openxmlformats.org/officeDocument/2006/relationships/customXml" Target="../ink/ink1672.xml"/><Relationship Id="rId663" Type="http://schemas.openxmlformats.org/officeDocument/2006/relationships/image" Target="../media/image1154.png"/><Relationship Id="rId870" Type="http://schemas.openxmlformats.org/officeDocument/2006/relationships/image" Target="../media/image1257.png"/><Relationship Id="rId13" Type="http://schemas.openxmlformats.org/officeDocument/2006/relationships/customXml" Target="../ink/ink1449.xml"/><Relationship Id="rId109" Type="http://schemas.openxmlformats.org/officeDocument/2006/relationships/customXml" Target="../ink/ink1497.xml"/><Relationship Id="rId316" Type="http://schemas.openxmlformats.org/officeDocument/2006/relationships/image" Target="../media/image981.png"/><Relationship Id="rId523" Type="http://schemas.openxmlformats.org/officeDocument/2006/relationships/image" Target="../media/image1084.png"/><Relationship Id="rId97" Type="http://schemas.openxmlformats.org/officeDocument/2006/relationships/customXml" Target="../ink/ink1491.xml"/><Relationship Id="rId730" Type="http://schemas.openxmlformats.org/officeDocument/2006/relationships/customXml" Target="../ink/ink1809.xml"/><Relationship Id="rId828" Type="http://schemas.openxmlformats.org/officeDocument/2006/relationships/customXml" Target="../ink/ink1858.xml"/><Relationship Id="rId162" Type="http://schemas.openxmlformats.org/officeDocument/2006/relationships/image" Target="../media/image905.png"/><Relationship Id="rId467" Type="http://schemas.openxmlformats.org/officeDocument/2006/relationships/image" Target="../media/image1056.png"/><Relationship Id="rId674" Type="http://schemas.openxmlformats.org/officeDocument/2006/relationships/customXml" Target="../ink/ink1781.xml"/><Relationship Id="rId881" Type="http://schemas.openxmlformats.org/officeDocument/2006/relationships/customXml" Target="../ink/ink1885.xml"/><Relationship Id="rId24" Type="http://schemas.openxmlformats.org/officeDocument/2006/relationships/image" Target="../media/image836.png"/><Relationship Id="rId327" Type="http://schemas.openxmlformats.org/officeDocument/2006/relationships/customXml" Target="../ink/ink1607.xml"/><Relationship Id="rId534" Type="http://schemas.openxmlformats.org/officeDocument/2006/relationships/customXml" Target="../ink/ink1711.xml"/><Relationship Id="rId741" Type="http://schemas.openxmlformats.org/officeDocument/2006/relationships/image" Target="../media/image1193.png"/><Relationship Id="rId839" Type="http://schemas.openxmlformats.org/officeDocument/2006/relationships/image" Target="../media/image1242.png"/><Relationship Id="rId173" Type="http://schemas.openxmlformats.org/officeDocument/2006/relationships/customXml" Target="../ink/ink1529.xml"/><Relationship Id="rId380" Type="http://schemas.openxmlformats.org/officeDocument/2006/relationships/customXml" Target="../ink/ink1634.xml"/><Relationship Id="rId601" Type="http://schemas.openxmlformats.org/officeDocument/2006/relationships/image" Target="../media/image1123.png"/><Relationship Id="rId240" Type="http://schemas.openxmlformats.org/officeDocument/2006/relationships/customXml" Target="../ink/ink1563.xml"/><Relationship Id="rId478" Type="http://schemas.openxmlformats.org/officeDocument/2006/relationships/customXml" Target="../ink/ink1683.xml"/><Relationship Id="rId685" Type="http://schemas.openxmlformats.org/officeDocument/2006/relationships/image" Target="../media/image1165.png"/><Relationship Id="rId892" Type="http://schemas.openxmlformats.org/officeDocument/2006/relationships/customXml" Target="../ink/ink1891.xml"/><Relationship Id="rId906" Type="http://schemas.openxmlformats.org/officeDocument/2006/relationships/customXml" Target="../ink/ink1898.xml"/><Relationship Id="rId35" Type="http://schemas.openxmlformats.org/officeDocument/2006/relationships/customXml" Target="../ink/ink1460.xml"/><Relationship Id="rId100" Type="http://schemas.openxmlformats.org/officeDocument/2006/relationships/image" Target="../media/image874.png"/><Relationship Id="rId338" Type="http://schemas.openxmlformats.org/officeDocument/2006/relationships/image" Target="../media/image992.png"/><Relationship Id="rId545" Type="http://schemas.openxmlformats.org/officeDocument/2006/relationships/image" Target="../media/image1095.png"/><Relationship Id="rId752" Type="http://schemas.openxmlformats.org/officeDocument/2006/relationships/customXml" Target="../ink/ink1820.xml"/><Relationship Id="rId184" Type="http://schemas.openxmlformats.org/officeDocument/2006/relationships/image" Target="../media/image916.png"/><Relationship Id="rId391" Type="http://schemas.openxmlformats.org/officeDocument/2006/relationships/image" Target="../media/image1018.png"/><Relationship Id="rId405" Type="http://schemas.openxmlformats.org/officeDocument/2006/relationships/image" Target="../media/image1025.png"/><Relationship Id="rId612" Type="http://schemas.openxmlformats.org/officeDocument/2006/relationships/customXml" Target="../ink/ink1750.xml"/><Relationship Id="rId251" Type="http://schemas.openxmlformats.org/officeDocument/2006/relationships/customXml" Target="../ink/ink1569.xml"/><Relationship Id="rId489" Type="http://schemas.openxmlformats.org/officeDocument/2006/relationships/image" Target="../media/image1067.png"/><Relationship Id="rId696" Type="http://schemas.openxmlformats.org/officeDocument/2006/relationships/customXml" Target="../ink/ink1792.xml"/><Relationship Id="rId917" Type="http://schemas.openxmlformats.org/officeDocument/2006/relationships/image" Target="../media/image1280.png"/><Relationship Id="rId46" Type="http://schemas.openxmlformats.org/officeDocument/2006/relationships/image" Target="../media/image848.png"/><Relationship Id="rId349" Type="http://schemas.openxmlformats.org/officeDocument/2006/relationships/customXml" Target="../ink/ink1618.xml"/><Relationship Id="rId556" Type="http://schemas.openxmlformats.org/officeDocument/2006/relationships/customXml" Target="../ink/ink1722.xml"/><Relationship Id="rId763" Type="http://schemas.openxmlformats.org/officeDocument/2006/relationships/image" Target="../media/image1204.png"/><Relationship Id="rId111" Type="http://schemas.openxmlformats.org/officeDocument/2006/relationships/customXml" Target="../ink/ink1498.xml"/><Relationship Id="rId195" Type="http://schemas.openxmlformats.org/officeDocument/2006/relationships/customXml" Target="../ink/ink1540.xml"/><Relationship Id="rId209" Type="http://schemas.openxmlformats.org/officeDocument/2006/relationships/customXml" Target="../ink/ink1547.xml"/><Relationship Id="rId416" Type="http://schemas.openxmlformats.org/officeDocument/2006/relationships/customXml" Target="../ink/ink1652.xml"/><Relationship Id="rId623" Type="http://schemas.openxmlformats.org/officeDocument/2006/relationships/image" Target="../media/image1134.png"/><Relationship Id="rId830" Type="http://schemas.openxmlformats.org/officeDocument/2006/relationships/customXml" Target="../ink/ink1859.xml"/><Relationship Id="rId928" Type="http://schemas.openxmlformats.org/officeDocument/2006/relationships/customXml" Target="../ink/ink1909.xml"/><Relationship Id="rId57" Type="http://schemas.openxmlformats.org/officeDocument/2006/relationships/customXml" Target="../ink/ink1471.xml"/><Relationship Id="rId262" Type="http://schemas.openxmlformats.org/officeDocument/2006/relationships/image" Target="../media/image954.png"/><Relationship Id="rId567" Type="http://schemas.openxmlformats.org/officeDocument/2006/relationships/image" Target="../media/image1106.png"/><Relationship Id="rId122" Type="http://schemas.openxmlformats.org/officeDocument/2006/relationships/image" Target="../media/image885.png"/><Relationship Id="rId774" Type="http://schemas.openxmlformats.org/officeDocument/2006/relationships/customXml" Target="../ink/ink1831.xml"/><Relationship Id="rId427" Type="http://schemas.openxmlformats.org/officeDocument/2006/relationships/image" Target="../media/image1036.png"/><Relationship Id="rId634" Type="http://schemas.openxmlformats.org/officeDocument/2006/relationships/customXml" Target="../ink/ink1761.xml"/><Relationship Id="rId841" Type="http://schemas.openxmlformats.org/officeDocument/2006/relationships/image" Target="../media/image1243.png"/><Relationship Id="rId273" Type="http://schemas.openxmlformats.org/officeDocument/2006/relationships/customXml" Target="../ink/ink1580.xml"/><Relationship Id="rId480" Type="http://schemas.openxmlformats.org/officeDocument/2006/relationships/customXml" Target="../ink/ink1684.xml"/><Relationship Id="rId701" Type="http://schemas.openxmlformats.org/officeDocument/2006/relationships/image" Target="../media/image1173.png"/><Relationship Id="rId68" Type="http://schemas.openxmlformats.org/officeDocument/2006/relationships/image" Target="../media/image859.png"/><Relationship Id="rId133" Type="http://schemas.openxmlformats.org/officeDocument/2006/relationships/customXml" Target="../ink/ink1509.xml"/><Relationship Id="rId340" Type="http://schemas.openxmlformats.org/officeDocument/2006/relationships/image" Target="../media/image993.png"/><Relationship Id="rId578" Type="http://schemas.openxmlformats.org/officeDocument/2006/relationships/customXml" Target="../ink/ink1733.xml"/><Relationship Id="rId785" Type="http://schemas.openxmlformats.org/officeDocument/2006/relationships/image" Target="../media/image1215.png"/><Relationship Id="rId200" Type="http://schemas.openxmlformats.org/officeDocument/2006/relationships/image" Target="../media/image924.png"/><Relationship Id="rId438" Type="http://schemas.openxmlformats.org/officeDocument/2006/relationships/customXml" Target="../ink/ink1663.xml"/><Relationship Id="rId645" Type="http://schemas.openxmlformats.org/officeDocument/2006/relationships/image" Target="../media/image1145.png"/><Relationship Id="rId852" Type="http://schemas.openxmlformats.org/officeDocument/2006/relationships/image" Target="../media/image1248.png"/><Relationship Id="rId284" Type="http://schemas.openxmlformats.org/officeDocument/2006/relationships/image" Target="../media/image965.png"/><Relationship Id="rId491" Type="http://schemas.openxmlformats.org/officeDocument/2006/relationships/image" Target="../media/image1068.png"/><Relationship Id="rId505" Type="http://schemas.openxmlformats.org/officeDocument/2006/relationships/image" Target="../media/image1075.png"/><Relationship Id="rId712" Type="http://schemas.openxmlformats.org/officeDocument/2006/relationships/customXml" Target="../ink/ink1800.xml"/><Relationship Id="rId79" Type="http://schemas.openxmlformats.org/officeDocument/2006/relationships/customXml" Target="../ink/ink1482.xml"/><Relationship Id="rId144" Type="http://schemas.openxmlformats.org/officeDocument/2006/relationships/image" Target="../media/image896.png"/><Relationship Id="rId589" Type="http://schemas.openxmlformats.org/officeDocument/2006/relationships/image" Target="../media/image1117.png"/><Relationship Id="rId796" Type="http://schemas.openxmlformats.org/officeDocument/2006/relationships/customXml" Target="../ink/ink1842.xml"/><Relationship Id="rId351" Type="http://schemas.openxmlformats.org/officeDocument/2006/relationships/customXml" Target="../ink/ink1619.xml"/><Relationship Id="rId449" Type="http://schemas.openxmlformats.org/officeDocument/2006/relationships/image" Target="../media/image1047.png"/><Relationship Id="rId656" Type="http://schemas.openxmlformats.org/officeDocument/2006/relationships/customXml" Target="../ink/ink1772.xml"/><Relationship Id="rId863" Type="http://schemas.openxmlformats.org/officeDocument/2006/relationships/customXml" Target="../ink/ink1876.xml"/><Relationship Id="rId211" Type="http://schemas.openxmlformats.org/officeDocument/2006/relationships/customXml" Target="../ink/ink1548.xml"/><Relationship Id="rId295" Type="http://schemas.openxmlformats.org/officeDocument/2006/relationships/customXml" Target="../ink/ink1591.xml"/><Relationship Id="rId309" Type="http://schemas.openxmlformats.org/officeDocument/2006/relationships/customXml" Target="../ink/ink1598.xml"/><Relationship Id="rId516" Type="http://schemas.openxmlformats.org/officeDocument/2006/relationships/customXml" Target="../ink/ink1702.xml"/><Relationship Id="rId723" Type="http://schemas.openxmlformats.org/officeDocument/2006/relationships/image" Target="../media/image1184.png"/><Relationship Id="rId930" Type="http://schemas.openxmlformats.org/officeDocument/2006/relationships/customXml" Target="../ink/ink1910.xml"/><Relationship Id="rId155" Type="http://schemas.openxmlformats.org/officeDocument/2006/relationships/customXml" Target="../ink/ink1520.xml"/><Relationship Id="rId362" Type="http://schemas.openxmlformats.org/officeDocument/2006/relationships/image" Target="../media/image1004.png"/><Relationship Id="rId222" Type="http://schemas.openxmlformats.org/officeDocument/2006/relationships/image" Target="../media/image935.png"/><Relationship Id="rId667" Type="http://schemas.openxmlformats.org/officeDocument/2006/relationships/image" Target="../media/image1156.png"/><Relationship Id="rId874" Type="http://schemas.openxmlformats.org/officeDocument/2006/relationships/image" Target="../media/image1259.png"/><Relationship Id="rId17" Type="http://schemas.openxmlformats.org/officeDocument/2006/relationships/customXml" Target="../ink/ink1451.xml"/><Relationship Id="rId527" Type="http://schemas.openxmlformats.org/officeDocument/2006/relationships/image" Target="../media/image1086.png"/><Relationship Id="rId734" Type="http://schemas.openxmlformats.org/officeDocument/2006/relationships/customXml" Target="../ink/ink1811.xml"/><Relationship Id="rId70" Type="http://schemas.openxmlformats.org/officeDocument/2006/relationships/image" Target="../media/image860.png"/><Relationship Id="rId166" Type="http://schemas.openxmlformats.org/officeDocument/2006/relationships/image" Target="../media/image907.png"/><Relationship Id="rId331" Type="http://schemas.openxmlformats.org/officeDocument/2006/relationships/customXml" Target="../ink/ink1609.xml"/><Relationship Id="rId373" Type="http://schemas.openxmlformats.org/officeDocument/2006/relationships/customXml" Target="../ink/ink1630.xml"/><Relationship Id="rId429" Type="http://schemas.openxmlformats.org/officeDocument/2006/relationships/image" Target="../media/image1037.png"/><Relationship Id="rId580" Type="http://schemas.openxmlformats.org/officeDocument/2006/relationships/customXml" Target="../ink/ink1734.xml"/><Relationship Id="rId636" Type="http://schemas.openxmlformats.org/officeDocument/2006/relationships/customXml" Target="../ink/ink1762.xml"/><Relationship Id="rId801" Type="http://schemas.openxmlformats.org/officeDocument/2006/relationships/image" Target="../media/image1223.png"/><Relationship Id="rId1" Type="http://schemas.openxmlformats.org/officeDocument/2006/relationships/slideLayout" Target="../slideLayouts/slideLayout7.xml"/><Relationship Id="rId233" Type="http://schemas.openxmlformats.org/officeDocument/2006/relationships/image" Target="../media/image940.png"/><Relationship Id="rId440" Type="http://schemas.openxmlformats.org/officeDocument/2006/relationships/customXml" Target="../ink/ink1664.xml"/><Relationship Id="rId678" Type="http://schemas.openxmlformats.org/officeDocument/2006/relationships/customXml" Target="../ink/ink1783.xml"/><Relationship Id="rId843" Type="http://schemas.openxmlformats.org/officeDocument/2006/relationships/customXml" Target="../ink/ink1866.xml"/><Relationship Id="rId885" Type="http://schemas.openxmlformats.org/officeDocument/2006/relationships/customXml" Target="../ink/ink1887.xml"/><Relationship Id="rId28" Type="http://schemas.openxmlformats.org/officeDocument/2006/relationships/image" Target="../media/image838.png"/><Relationship Id="rId275" Type="http://schemas.openxmlformats.org/officeDocument/2006/relationships/customXml" Target="../ink/ink1581.xml"/><Relationship Id="rId300" Type="http://schemas.openxmlformats.org/officeDocument/2006/relationships/image" Target="../media/image973.png"/><Relationship Id="rId482" Type="http://schemas.openxmlformats.org/officeDocument/2006/relationships/customXml" Target="../ink/ink1685.xml"/><Relationship Id="rId538" Type="http://schemas.openxmlformats.org/officeDocument/2006/relationships/customXml" Target="../ink/ink1713.xml"/><Relationship Id="rId703" Type="http://schemas.openxmlformats.org/officeDocument/2006/relationships/image" Target="../media/image1174.png"/><Relationship Id="rId745" Type="http://schemas.openxmlformats.org/officeDocument/2006/relationships/image" Target="../media/image1195.png"/><Relationship Id="rId910" Type="http://schemas.openxmlformats.org/officeDocument/2006/relationships/customXml" Target="../ink/ink1900.xml"/><Relationship Id="rId81" Type="http://schemas.openxmlformats.org/officeDocument/2006/relationships/customXml" Target="../ink/ink1483.xml"/><Relationship Id="rId135" Type="http://schemas.openxmlformats.org/officeDocument/2006/relationships/customXml" Target="../ink/ink1510.xml"/><Relationship Id="rId177" Type="http://schemas.openxmlformats.org/officeDocument/2006/relationships/customXml" Target="../ink/ink1531.xml"/><Relationship Id="rId342" Type="http://schemas.openxmlformats.org/officeDocument/2006/relationships/image" Target="../media/image994.png"/><Relationship Id="rId384" Type="http://schemas.openxmlformats.org/officeDocument/2006/relationships/customXml" Target="../ink/ink1636.xml"/><Relationship Id="rId591" Type="http://schemas.openxmlformats.org/officeDocument/2006/relationships/image" Target="../media/image1118.png"/><Relationship Id="rId605" Type="http://schemas.openxmlformats.org/officeDocument/2006/relationships/image" Target="../media/image1125.png"/><Relationship Id="rId787" Type="http://schemas.openxmlformats.org/officeDocument/2006/relationships/image" Target="../media/image1216.png"/><Relationship Id="rId812" Type="http://schemas.openxmlformats.org/officeDocument/2006/relationships/customXml" Target="../ink/ink1850.xml"/><Relationship Id="rId202" Type="http://schemas.openxmlformats.org/officeDocument/2006/relationships/image" Target="../media/image925.png"/><Relationship Id="rId244" Type="http://schemas.openxmlformats.org/officeDocument/2006/relationships/image" Target="../media/image945.png"/><Relationship Id="rId647" Type="http://schemas.openxmlformats.org/officeDocument/2006/relationships/image" Target="../media/image1146.png"/><Relationship Id="rId689" Type="http://schemas.openxmlformats.org/officeDocument/2006/relationships/image" Target="../media/image1167.png"/><Relationship Id="rId854" Type="http://schemas.openxmlformats.org/officeDocument/2006/relationships/image" Target="../media/image1249.png"/><Relationship Id="rId896" Type="http://schemas.openxmlformats.org/officeDocument/2006/relationships/customXml" Target="../ink/ink1893.xml"/><Relationship Id="rId39" Type="http://schemas.openxmlformats.org/officeDocument/2006/relationships/customXml" Target="../ink/ink1462.xml"/><Relationship Id="rId286" Type="http://schemas.openxmlformats.org/officeDocument/2006/relationships/image" Target="../media/image966.png"/><Relationship Id="rId451" Type="http://schemas.openxmlformats.org/officeDocument/2006/relationships/image" Target="../media/image1048.png"/><Relationship Id="rId493" Type="http://schemas.openxmlformats.org/officeDocument/2006/relationships/image" Target="../media/image1069.png"/><Relationship Id="rId507" Type="http://schemas.openxmlformats.org/officeDocument/2006/relationships/image" Target="../media/image1076.png"/><Relationship Id="rId549" Type="http://schemas.openxmlformats.org/officeDocument/2006/relationships/image" Target="../media/image1097.png"/><Relationship Id="rId714" Type="http://schemas.openxmlformats.org/officeDocument/2006/relationships/customXml" Target="../ink/ink1801.xml"/><Relationship Id="rId756" Type="http://schemas.openxmlformats.org/officeDocument/2006/relationships/customXml" Target="../ink/ink1822.xml"/><Relationship Id="rId921" Type="http://schemas.openxmlformats.org/officeDocument/2006/relationships/image" Target="../media/image1282.png"/><Relationship Id="rId50" Type="http://schemas.openxmlformats.org/officeDocument/2006/relationships/image" Target="../media/image850.png"/><Relationship Id="rId104" Type="http://schemas.openxmlformats.org/officeDocument/2006/relationships/image" Target="../media/image876.png"/><Relationship Id="rId146" Type="http://schemas.openxmlformats.org/officeDocument/2006/relationships/image" Target="../media/image897.png"/><Relationship Id="rId188" Type="http://schemas.openxmlformats.org/officeDocument/2006/relationships/image" Target="../media/image918.png"/><Relationship Id="rId311" Type="http://schemas.openxmlformats.org/officeDocument/2006/relationships/customXml" Target="../ink/ink1599.xml"/><Relationship Id="rId353" Type="http://schemas.openxmlformats.org/officeDocument/2006/relationships/customXml" Target="../ink/ink1620.xml"/><Relationship Id="rId395" Type="http://schemas.openxmlformats.org/officeDocument/2006/relationships/image" Target="../media/image1020.png"/><Relationship Id="rId409" Type="http://schemas.openxmlformats.org/officeDocument/2006/relationships/image" Target="../media/image1027.png"/><Relationship Id="rId560" Type="http://schemas.openxmlformats.org/officeDocument/2006/relationships/customXml" Target="../ink/ink1724.xml"/><Relationship Id="rId798" Type="http://schemas.openxmlformats.org/officeDocument/2006/relationships/customXml" Target="../ink/ink1843.xml"/><Relationship Id="rId92" Type="http://schemas.openxmlformats.org/officeDocument/2006/relationships/image" Target="../media/image870.png"/><Relationship Id="rId213" Type="http://schemas.openxmlformats.org/officeDocument/2006/relationships/customXml" Target="../ink/ink1549.xml"/><Relationship Id="rId420" Type="http://schemas.openxmlformats.org/officeDocument/2006/relationships/customXml" Target="../ink/ink1654.xml"/><Relationship Id="rId616" Type="http://schemas.openxmlformats.org/officeDocument/2006/relationships/customXml" Target="../ink/ink1752.xml"/><Relationship Id="rId658" Type="http://schemas.openxmlformats.org/officeDocument/2006/relationships/customXml" Target="../ink/ink1773.xml"/><Relationship Id="rId823" Type="http://schemas.openxmlformats.org/officeDocument/2006/relationships/image" Target="../media/image1234.png"/><Relationship Id="rId865" Type="http://schemas.openxmlformats.org/officeDocument/2006/relationships/customXml" Target="../ink/ink1877.xml"/><Relationship Id="rId255" Type="http://schemas.openxmlformats.org/officeDocument/2006/relationships/customXml" Target="../ink/ink1571.xml"/><Relationship Id="rId297" Type="http://schemas.openxmlformats.org/officeDocument/2006/relationships/customXml" Target="../ink/ink1592.xml"/><Relationship Id="rId462" Type="http://schemas.openxmlformats.org/officeDocument/2006/relationships/customXml" Target="../ink/ink1675.xml"/><Relationship Id="rId518" Type="http://schemas.openxmlformats.org/officeDocument/2006/relationships/customXml" Target="../ink/ink1703.xml"/><Relationship Id="rId725" Type="http://schemas.openxmlformats.org/officeDocument/2006/relationships/image" Target="../media/image1185.png"/><Relationship Id="rId932" Type="http://schemas.openxmlformats.org/officeDocument/2006/relationships/customXml" Target="../ink/ink1911.xml"/><Relationship Id="rId115" Type="http://schemas.openxmlformats.org/officeDocument/2006/relationships/customXml" Target="../ink/ink1500.xml"/><Relationship Id="rId157" Type="http://schemas.openxmlformats.org/officeDocument/2006/relationships/customXml" Target="../ink/ink1521.xml"/><Relationship Id="rId322" Type="http://schemas.openxmlformats.org/officeDocument/2006/relationships/image" Target="../media/image984.png"/><Relationship Id="rId364" Type="http://schemas.openxmlformats.org/officeDocument/2006/relationships/image" Target="../media/image1005.png"/><Relationship Id="rId767" Type="http://schemas.openxmlformats.org/officeDocument/2006/relationships/image" Target="../media/image1206.png"/><Relationship Id="rId61" Type="http://schemas.openxmlformats.org/officeDocument/2006/relationships/customXml" Target="../ink/ink1473.xml"/><Relationship Id="rId199" Type="http://schemas.openxmlformats.org/officeDocument/2006/relationships/customXml" Target="../ink/ink1542.xml"/><Relationship Id="rId571" Type="http://schemas.openxmlformats.org/officeDocument/2006/relationships/image" Target="../media/image1108.png"/><Relationship Id="rId627" Type="http://schemas.openxmlformats.org/officeDocument/2006/relationships/image" Target="../media/image1136.png"/><Relationship Id="rId669" Type="http://schemas.openxmlformats.org/officeDocument/2006/relationships/image" Target="../media/image1157.png"/><Relationship Id="rId834" Type="http://schemas.openxmlformats.org/officeDocument/2006/relationships/customXml" Target="../ink/ink1861.xml"/><Relationship Id="rId876" Type="http://schemas.openxmlformats.org/officeDocument/2006/relationships/image" Target="../media/image1260.png"/><Relationship Id="rId19" Type="http://schemas.openxmlformats.org/officeDocument/2006/relationships/customXml" Target="../ink/ink1452.xml"/><Relationship Id="rId224" Type="http://schemas.openxmlformats.org/officeDocument/2006/relationships/image" Target="../media/image936.png"/><Relationship Id="rId266" Type="http://schemas.openxmlformats.org/officeDocument/2006/relationships/image" Target="../media/image956.png"/><Relationship Id="rId431" Type="http://schemas.openxmlformats.org/officeDocument/2006/relationships/image" Target="../media/image1038.png"/><Relationship Id="rId473" Type="http://schemas.openxmlformats.org/officeDocument/2006/relationships/image" Target="../media/image1059.png"/><Relationship Id="rId529" Type="http://schemas.openxmlformats.org/officeDocument/2006/relationships/image" Target="../media/image1087.png"/><Relationship Id="rId680" Type="http://schemas.openxmlformats.org/officeDocument/2006/relationships/customXml" Target="../ink/ink1784.xml"/><Relationship Id="rId736" Type="http://schemas.openxmlformats.org/officeDocument/2006/relationships/customXml" Target="../ink/ink1812.xml"/><Relationship Id="rId901" Type="http://schemas.openxmlformats.org/officeDocument/2006/relationships/image" Target="../media/image1272.png"/><Relationship Id="rId30" Type="http://schemas.openxmlformats.org/officeDocument/2006/relationships/image" Target="../media/image839.png"/><Relationship Id="rId126" Type="http://schemas.openxmlformats.org/officeDocument/2006/relationships/image" Target="../media/image887.png"/><Relationship Id="rId168" Type="http://schemas.openxmlformats.org/officeDocument/2006/relationships/image" Target="../media/image908.png"/><Relationship Id="rId333" Type="http://schemas.openxmlformats.org/officeDocument/2006/relationships/customXml" Target="../ink/ink1610.xml"/><Relationship Id="rId540" Type="http://schemas.openxmlformats.org/officeDocument/2006/relationships/customXml" Target="../ink/ink1714.xml"/><Relationship Id="rId778" Type="http://schemas.openxmlformats.org/officeDocument/2006/relationships/customXml" Target="../ink/ink1833.xml"/><Relationship Id="rId72" Type="http://schemas.openxmlformats.org/officeDocument/2006/relationships/image" Target="../media/image861.png"/><Relationship Id="rId375" Type="http://schemas.openxmlformats.org/officeDocument/2006/relationships/customXml" Target="../ink/ink1631.xml"/><Relationship Id="rId582" Type="http://schemas.openxmlformats.org/officeDocument/2006/relationships/customXml" Target="../ink/ink1735.xml"/><Relationship Id="rId638" Type="http://schemas.openxmlformats.org/officeDocument/2006/relationships/customXml" Target="../ink/ink1763.xml"/><Relationship Id="rId803" Type="http://schemas.openxmlformats.org/officeDocument/2006/relationships/image" Target="../media/image1224.png"/><Relationship Id="rId845" Type="http://schemas.openxmlformats.org/officeDocument/2006/relationships/customXml" Target="../ink/ink1867.xml"/><Relationship Id="rId3" Type="http://schemas.openxmlformats.org/officeDocument/2006/relationships/customXml" Target="../ink/ink1444.xml"/><Relationship Id="rId235" Type="http://schemas.openxmlformats.org/officeDocument/2006/relationships/image" Target="../media/image941.png"/><Relationship Id="rId277" Type="http://schemas.openxmlformats.org/officeDocument/2006/relationships/customXml" Target="../ink/ink1582.xml"/><Relationship Id="rId400" Type="http://schemas.openxmlformats.org/officeDocument/2006/relationships/customXml" Target="../ink/ink1644.xml"/><Relationship Id="rId442" Type="http://schemas.openxmlformats.org/officeDocument/2006/relationships/customXml" Target="../ink/ink1665.xml"/><Relationship Id="rId484" Type="http://schemas.openxmlformats.org/officeDocument/2006/relationships/customXml" Target="../ink/ink1686.xml"/><Relationship Id="rId705" Type="http://schemas.openxmlformats.org/officeDocument/2006/relationships/image" Target="../media/image1175.png"/><Relationship Id="rId887" Type="http://schemas.openxmlformats.org/officeDocument/2006/relationships/customXml" Target="../ink/ink1888.xml"/><Relationship Id="rId137" Type="http://schemas.openxmlformats.org/officeDocument/2006/relationships/customXml" Target="../ink/ink1511.xml"/><Relationship Id="rId302" Type="http://schemas.openxmlformats.org/officeDocument/2006/relationships/image" Target="../media/image974.png"/><Relationship Id="rId344" Type="http://schemas.openxmlformats.org/officeDocument/2006/relationships/image" Target="../media/image995.png"/><Relationship Id="rId691" Type="http://schemas.openxmlformats.org/officeDocument/2006/relationships/image" Target="../media/image1168.png"/><Relationship Id="rId747" Type="http://schemas.openxmlformats.org/officeDocument/2006/relationships/image" Target="../media/image1196.png"/><Relationship Id="rId789" Type="http://schemas.openxmlformats.org/officeDocument/2006/relationships/image" Target="../media/image1217.png"/><Relationship Id="rId912" Type="http://schemas.openxmlformats.org/officeDocument/2006/relationships/customXml" Target="../ink/ink1901.xml"/><Relationship Id="rId41" Type="http://schemas.openxmlformats.org/officeDocument/2006/relationships/customXml" Target="../ink/ink1463.xml"/><Relationship Id="rId83" Type="http://schemas.openxmlformats.org/officeDocument/2006/relationships/customXml" Target="../ink/ink1484.xml"/><Relationship Id="rId179" Type="http://schemas.openxmlformats.org/officeDocument/2006/relationships/customXml" Target="../ink/ink1532.xml"/><Relationship Id="rId386" Type="http://schemas.openxmlformats.org/officeDocument/2006/relationships/customXml" Target="../ink/ink1637.xml"/><Relationship Id="rId551" Type="http://schemas.openxmlformats.org/officeDocument/2006/relationships/image" Target="../media/image1098.png"/><Relationship Id="rId593" Type="http://schemas.openxmlformats.org/officeDocument/2006/relationships/image" Target="../media/image1119.png"/><Relationship Id="rId607" Type="http://schemas.openxmlformats.org/officeDocument/2006/relationships/image" Target="../media/image1126.png"/><Relationship Id="rId649" Type="http://schemas.openxmlformats.org/officeDocument/2006/relationships/image" Target="../media/image1147.png"/><Relationship Id="rId814" Type="http://schemas.openxmlformats.org/officeDocument/2006/relationships/customXml" Target="../ink/ink1851.xml"/><Relationship Id="rId856" Type="http://schemas.openxmlformats.org/officeDocument/2006/relationships/image" Target="../media/image1250.png"/><Relationship Id="rId190" Type="http://schemas.openxmlformats.org/officeDocument/2006/relationships/image" Target="../media/image919.png"/><Relationship Id="rId204" Type="http://schemas.openxmlformats.org/officeDocument/2006/relationships/image" Target="../media/image926.png"/><Relationship Id="rId246" Type="http://schemas.openxmlformats.org/officeDocument/2006/relationships/image" Target="../media/image946.png"/><Relationship Id="rId288" Type="http://schemas.openxmlformats.org/officeDocument/2006/relationships/image" Target="../media/image967.png"/><Relationship Id="rId411" Type="http://schemas.openxmlformats.org/officeDocument/2006/relationships/image" Target="../media/image1028.png"/><Relationship Id="rId453" Type="http://schemas.openxmlformats.org/officeDocument/2006/relationships/image" Target="../media/image1049.png"/><Relationship Id="rId509" Type="http://schemas.openxmlformats.org/officeDocument/2006/relationships/image" Target="../media/image1077.png"/><Relationship Id="rId660" Type="http://schemas.openxmlformats.org/officeDocument/2006/relationships/customXml" Target="../ink/ink1774.xml"/><Relationship Id="rId898" Type="http://schemas.openxmlformats.org/officeDocument/2006/relationships/customXml" Target="../ink/ink1894.xml"/><Relationship Id="rId106" Type="http://schemas.openxmlformats.org/officeDocument/2006/relationships/image" Target="../media/image877.png"/><Relationship Id="rId313" Type="http://schemas.openxmlformats.org/officeDocument/2006/relationships/customXml" Target="../ink/ink1600.xml"/><Relationship Id="rId495" Type="http://schemas.openxmlformats.org/officeDocument/2006/relationships/image" Target="../media/image1070.png"/><Relationship Id="rId716" Type="http://schemas.openxmlformats.org/officeDocument/2006/relationships/customXml" Target="../ink/ink1802.xml"/><Relationship Id="rId758" Type="http://schemas.openxmlformats.org/officeDocument/2006/relationships/customXml" Target="../ink/ink1823.xml"/><Relationship Id="rId923" Type="http://schemas.openxmlformats.org/officeDocument/2006/relationships/image" Target="../media/image1283.png"/><Relationship Id="rId10" Type="http://schemas.openxmlformats.org/officeDocument/2006/relationships/image" Target="../media/image829.png"/><Relationship Id="rId52" Type="http://schemas.openxmlformats.org/officeDocument/2006/relationships/image" Target="../media/image851.png"/><Relationship Id="rId94" Type="http://schemas.openxmlformats.org/officeDocument/2006/relationships/image" Target="../media/image871.png"/><Relationship Id="rId148" Type="http://schemas.openxmlformats.org/officeDocument/2006/relationships/image" Target="../media/image898.png"/><Relationship Id="rId355" Type="http://schemas.openxmlformats.org/officeDocument/2006/relationships/customXml" Target="../ink/ink1621.xml"/><Relationship Id="rId397" Type="http://schemas.openxmlformats.org/officeDocument/2006/relationships/image" Target="../media/image1021.png"/><Relationship Id="rId520" Type="http://schemas.openxmlformats.org/officeDocument/2006/relationships/customXml" Target="../ink/ink1704.xml"/><Relationship Id="rId562" Type="http://schemas.openxmlformats.org/officeDocument/2006/relationships/customXml" Target="../ink/ink1725.xml"/><Relationship Id="rId618" Type="http://schemas.openxmlformats.org/officeDocument/2006/relationships/customXml" Target="../ink/ink1753.xml"/><Relationship Id="rId825" Type="http://schemas.openxmlformats.org/officeDocument/2006/relationships/image" Target="../media/image1235.png"/><Relationship Id="rId215" Type="http://schemas.openxmlformats.org/officeDocument/2006/relationships/customXml" Target="../ink/ink1550.xml"/><Relationship Id="rId257" Type="http://schemas.openxmlformats.org/officeDocument/2006/relationships/customXml" Target="../ink/ink1572.xml"/><Relationship Id="rId422" Type="http://schemas.openxmlformats.org/officeDocument/2006/relationships/customXml" Target="../ink/ink1655.xml"/><Relationship Id="rId464" Type="http://schemas.openxmlformats.org/officeDocument/2006/relationships/customXml" Target="../ink/ink1676.xml"/><Relationship Id="rId867" Type="http://schemas.openxmlformats.org/officeDocument/2006/relationships/customXml" Target="../ink/ink1878.xml"/><Relationship Id="rId299" Type="http://schemas.openxmlformats.org/officeDocument/2006/relationships/customXml" Target="../ink/ink1593.xml"/><Relationship Id="rId727" Type="http://schemas.openxmlformats.org/officeDocument/2006/relationships/image" Target="../media/image1186.png"/><Relationship Id="rId934" Type="http://schemas.openxmlformats.org/officeDocument/2006/relationships/customXml" Target="../ink/ink1912.xml"/><Relationship Id="rId63" Type="http://schemas.openxmlformats.org/officeDocument/2006/relationships/customXml" Target="../ink/ink1474.xml"/><Relationship Id="rId159" Type="http://schemas.openxmlformats.org/officeDocument/2006/relationships/customXml" Target="../ink/ink1522.xml"/><Relationship Id="rId366" Type="http://schemas.openxmlformats.org/officeDocument/2006/relationships/image" Target="../media/image1006.png"/><Relationship Id="rId573" Type="http://schemas.openxmlformats.org/officeDocument/2006/relationships/image" Target="../media/image1109.png"/><Relationship Id="rId780" Type="http://schemas.openxmlformats.org/officeDocument/2006/relationships/customXml" Target="../ink/ink1834.xml"/><Relationship Id="rId226" Type="http://schemas.openxmlformats.org/officeDocument/2006/relationships/image" Target="../media/image937.png"/><Relationship Id="rId433" Type="http://schemas.openxmlformats.org/officeDocument/2006/relationships/image" Target="../media/image1039.png"/><Relationship Id="rId878" Type="http://schemas.openxmlformats.org/officeDocument/2006/relationships/image" Target="../media/image1261.png"/><Relationship Id="rId640" Type="http://schemas.openxmlformats.org/officeDocument/2006/relationships/customXml" Target="../ink/ink1764.xml"/><Relationship Id="rId738" Type="http://schemas.openxmlformats.org/officeDocument/2006/relationships/customXml" Target="../ink/ink1813.xml"/><Relationship Id="rId74" Type="http://schemas.openxmlformats.org/officeDocument/2006/relationships/image" Target="../media/image862.png"/><Relationship Id="rId377" Type="http://schemas.openxmlformats.org/officeDocument/2006/relationships/customXml" Target="../ink/ink1632.xml"/><Relationship Id="rId500" Type="http://schemas.openxmlformats.org/officeDocument/2006/relationships/customXml" Target="../ink/ink1694.xml"/><Relationship Id="rId584" Type="http://schemas.openxmlformats.org/officeDocument/2006/relationships/customXml" Target="../ink/ink1736.xml"/><Relationship Id="rId805" Type="http://schemas.openxmlformats.org/officeDocument/2006/relationships/image" Target="../media/image1225.png"/><Relationship Id="rId5" Type="http://schemas.openxmlformats.org/officeDocument/2006/relationships/customXml" Target="../ink/ink1445.xml"/><Relationship Id="rId237" Type="http://schemas.openxmlformats.org/officeDocument/2006/relationships/image" Target="../media/image942.png"/><Relationship Id="rId791" Type="http://schemas.openxmlformats.org/officeDocument/2006/relationships/image" Target="../media/image1218.png"/><Relationship Id="rId889" Type="http://schemas.openxmlformats.org/officeDocument/2006/relationships/customXml" Target="../ink/ink1889.xml"/><Relationship Id="rId444" Type="http://schemas.openxmlformats.org/officeDocument/2006/relationships/customXml" Target="../ink/ink1666.xml"/><Relationship Id="rId651" Type="http://schemas.openxmlformats.org/officeDocument/2006/relationships/image" Target="../media/image1148.png"/><Relationship Id="rId749" Type="http://schemas.openxmlformats.org/officeDocument/2006/relationships/image" Target="../media/image1197.png"/><Relationship Id="rId290" Type="http://schemas.openxmlformats.org/officeDocument/2006/relationships/image" Target="../media/image968.png"/><Relationship Id="rId304" Type="http://schemas.openxmlformats.org/officeDocument/2006/relationships/image" Target="../media/image975.png"/><Relationship Id="rId388" Type="http://schemas.openxmlformats.org/officeDocument/2006/relationships/customXml" Target="../ink/ink1638.xml"/><Relationship Id="rId511" Type="http://schemas.openxmlformats.org/officeDocument/2006/relationships/image" Target="../media/image1078.png"/><Relationship Id="rId609" Type="http://schemas.openxmlformats.org/officeDocument/2006/relationships/image" Target="../media/image1127.png"/><Relationship Id="rId85" Type="http://schemas.openxmlformats.org/officeDocument/2006/relationships/customXml" Target="../ink/ink1485.xml"/><Relationship Id="rId150" Type="http://schemas.openxmlformats.org/officeDocument/2006/relationships/image" Target="../media/image899.png"/><Relationship Id="rId595" Type="http://schemas.openxmlformats.org/officeDocument/2006/relationships/image" Target="../media/image1120.png"/><Relationship Id="rId816" Type="http://schemas.openxmlformats.org/officeDocument/2006/relationships/customXml" Target="../ink/ink1852.xml"/><Relationship Id="rId248" Type="http://schemas.openxmlformats.org/officeDocument/2006/relationships/image" Target="../media/image947.png"/><Relationship Id="rId455" Type="http://schemas.openxmlformats.org/officeDocument/2006/relationships/image" Target="../media/image1050.png"/><Relationship Id="rId662" Type="http://schemas.openxmlformats.org/officeDocument/2006/relationships/customXml" Target="../ink/ink1775.xml"/><Relationship Id="rId12" Type="http://schemas.openxmlformats.org/officeDocument/2006/relationships/image" Target="../media/image830.png"/><Relationship Id="rId108" Type="http://schemas.openxmlformats.org/officeDocument/2006/relationships/image" Target="../media/image878.png"/><Relationship Id="rId315" Type="http://schemas.openxmlformats.org/officeDocument/2006/relationships/customXml" Target="../ink/ink1601.xml"/><Relationship Id="rId522" Type="http://schemas.openxmlformats.org/officeDocument/2006/relationships/customXml" Target="../ink/ink1705.xml"/><Relationship Id="rId96" Type="http://schemas.openxmlformats.org/officeDocument/2006/relationships/image" Target="../media/image872.png"/><Relationship Id="rId161" Type="http://schemas.openxmlformats.org/officeDocument/2006/relationships/customXml" Target="../ink/ink1523.xml"/><Relationship Id="rId399" Type="http://schemas.openxmlformats.org/officeDocument/2006/relationships/image" Target="../media/image1022.png"/><Relationship Id="rId827" Type="http://schemas.openxmlformats.org/officeDocument/2006/relationships/image" Target="../media/image1236.png"/><Relationship Id="rId259" Type="http://schemas.openxmlformats.org/officeDocument/2006/relationships/customXml" Target="../ink/ink1573.xml"/><Relationship Id="rId466" Type="http://schemas.openxmlformats.org/officeDocument/2006/relationships/customXml" Target="../ink/ink1677.xml"/><Relationship Id="rId673" Type="http://schemas.openxmlformats.org/officeDocument/2006/relationships/image" Target="../media/image1159.png"/><Relationship Id="rId880" Type="http://schemas.openxmlformats.org/officeDocument/2006/relationships/image" Target="../media/image1262.png"/><Relationship Id="rId23" Type="http://schemas.openxmlformats.org/officeDocument/2006/relationships/customXml" Target="../ink/ink1454.xml"/><Relationship Id="rId119" Type="http://schemas.openxmlformats.org/officeDocument/2006/relationships/customXml" Target="../ink/ink1502.xml"/><Relationship Id="rId326" Type="http://schemas.openxmlformats.org/officeDocument/2006/relationships/image" Target="../media/image986.png"/><Relationship Id="rId533" Type="http://schemas.openxmlformats.org/officeDocument/2006/relationships/image" Target="../media/image1089.png"/><Relationship Id="rId740" Type="http://schemas.openxmlformats.org/officeDocument/2006/relationships/customXml" Target="../ink/ink1814.xml"/><Relationship Id="rId838" Type="http://schemas.openxmlformats.org/officeDocument/2006/relationships/customXml" Target="../ink/ink1863.xml"/><Relationship Id="rId172" Type="http://schemas.openxmlformats.org/officeDocument/2006/relationships/image" Target="../media/image910.png"/><Relationship Id="rId477" Type="http://schemas.openxmlformats.org/officeDocument/2006/relationships/image" Target="../media/image1061.png"/><Relationship Id="rId600" Type="http://schemas.openxmlformats.org/officeDocument/2006/relationships/customXml" Target="../ink/ink1744.xml"/><Relationship Id="rId684" Type="http://schemas.openxmlformats.org/officeDocument/2006/relationships/customXml" Target="../ink/ink1786.xml"/><Relationship Id="rId337" Type="http://schemas.openxmlformats.org/officeDocument/2006/relationships/customXml" Target="../ink/ink1612.xml"/><Relationship Id="rId891" Type="http://schemas.openxmlformats.org/officeDocument/2006/relationships/image" Target="../media/image1267.png"/><Relationship Id="rId905" Type="http://schemas.openxmlformats.org/officeDocument/2006/relationships/image" Target="../media/image1274.png"/><Relationship Id="rId34" Type="http://schemas.openxmlformats.org/officeDocument/2006/relationships/image" Target="../media/image841.png"/><Relationship Id="rId544" Type="http://schemas.openxmlformats.org/officeDocument/2006/relationships/customXml" Target="../ink/ink1716.xml"/><Relationship Id="rId751" Type="http://schemas.openxmlformats.org/officeDocument/2006/relationships/image" Target="../media/image1198.png"/><Relationship Id="rId849" Type="http://schemas.openxmlformats.org/officeDocument/2006/relationships/customXml" Target="../ink/ink1869.xml"/><Relationship Id="rId183" Type="http://schemas.openxmlformats.org/officeDocument/2006/relationships/customXml" Target="../ink/ink1534.xml"/><Relationship Id="rId390" Type="http://schemas.openxmlformats.org/officeDocument/2006/relationships/customXml" Target="../ink/ink1639.xml"/><Relationship Id="rId404" Type="http://schemas.openxmlformats.org/officeDocument/2006/relationships/customXml" Target="../ink/ink1646.xml"/><Relationship Id="rId611" Type="http://schemas.openxmlformats.org/officeDocument/2006/relationships/image" Target="../media/image1128.png"/><Relationship Id="rId250" Type="http://schemas.openxmlformats.org/officeDocument/2006/relationships/image" Target="../media/image948.png"/><Relationship Id="rId488" Type="http://schemas.openxmlformats.org/officeDocument/2006/relationships/customXml" Target="../ink/ink1688.xml"/><Relationship Id="rId695" Type="http://schemas.openxmlformats.org/officeDocument/2006/relationships/image" Target="../media/image1170.png"/><Relationship Id="rId709" Type="http://schemas.openxmlformats.org/officeDocument/2006/relationships/image" Target="../media/image1177.png"/><Relationship Id="rId916" Type="http://schemas.openxmlformats.org/officeDocument/2006/relationships/customXml" Target="../ink/ink1903.xml"/><Relationship Id="rId45" Type="http://schemas.openxmlformats.org/officeDocument/2006/relationships/customXml" Target="../ink/ink1465.xml"/><Relationship Id="rId110" Type="http://schemas.openxmlformats.org/officeDocument/2006/relationships/image" Target="../media/image879.png"/><Relationship Id="rId348" Type="http://schemas.openxmlformats.org/officeDocument/2006/relationships/image" Target="../media/image997.png"/><Relationship Id="rId555" Type="http://schemas.openxmlformats.org/officeDocument/2006/relationships/image" Target="../media/image1100.png"/><Relationship Id="rId762" Type="http://schemas.openxmlformats.org/officeDocument/2006/relationships/customXml" Target="../ink/ink1825.xml"/><Relationship Id="rId194" Type="http://schemas.openxmlformats.org/officeDocument/2006/relationships/image" Target="../media/image921.png"/><Relationship Id="rId208" Type="http://schemas.openxmlformats.org/officeDocument/2006/relationships/image" Target="../media/image928.png"/><Relationship Id="rId415" Type="http://schemas.openxmlformats.org/officeDocument/2006/relationships/image" Target="../media/image1030.png"/><Relationship Id="rId622" Type="http://schemas.openxmlformats.org/officeDocument/2006/relationships/customXml" Target="../ink/ink1755.xml"/><Relationship Id="rId261" Type="http://schemas.openxmlformats.org/officeDocument/2006/relationships/customXml" Target="../ink/ink1574.xml"/><Relationship Id="rId499" Type="http://schemas.openxmlformats.org/officeDocument/2006/relationships/image" Target="../media/image1072.png"/><Relationship Id="rId927" Type="http://schemas.openxmlformats.org/officeDocument/2006/relationships/image" Target="../media/image1285.png"/><Relationship Id="rId56" Type="http://schemas.openxmlformats.org/officeDocument/2006/relationships/image" Target="../media/image853.png"/><Relationship Id="rId359" Type="http://schemas.openxmlformats.org/officeDocument/2006/relationships/customXml" Target="../ink/ink1623.xml"/><Relationship Id="rId566" Type="http://schemas.openxmlformats.org/officeDocument/2006/relationships/customXml" Target="../ink/ink1727.xml"/><Relationship Id="rId773" Type="http://schemas.openxmlformats.org/officeDocument/2006/relationships/image" Target="../media/image1209.png"/><Relationship Id="rId121" Type="http://schemas.openxmlformats.org/officeDocument/2006/relationships/customXml" Target="../ink/ink1503.xml"/><Relationship Id="rId219" Type="http://schemas.openxmlformats.org/officeDocument/2006/relationships/customXml" Target="../ink/ink1552.xml"/><Relationship Id="rId426" Type="http://schemas.openxmlformats.org/officeDocument/2006/relationships/customXml" Target="../ink/ink1657.xml"/><Relationship Id="rId633" Type="http://schemas.openxmlformats.org/officeDocument/2006/relationships/image" Target="../media/image1139.png"/><Relationship Id="rId840" Type="http://schemas.openxmlformats.org/officeDocument/2006/relationships/customXml" Target="../ink/ink1864.xml"/><Relationship Id="rId67" Type="http://schemas.openxmlformats.org/officeDocument/2006/relationships/customXml" Target="../ink/ink1476.xml"/><Relationship Id="rId272" Type="http://schemas.openxmlformats.org/officeDocument/2006/relationships/image" Target="../media/image959.png"/><Relationship Id="rId577" Type="http://schemas.openxmlformats.org/officeDocument/2006/relationships/image" Target="../media/image1111.png"/><Relationship Id="rId700" Type="http://schemas.openxmlformats.org/officeDocument/2006/relationships/customXml" Target="../ink/ink1794.xml"/><Relationship Id="rId132" Type="http://schemas.openxmlformats.org/officeDocument/2006/relationships/image" Target="../media/image890.png"/><Relationship Id="rId784" Type="http://schemas.openxmlformats.org/officeDocument/2006/relationships/customXml" Target="../ink/ink1836.xml"/><Relationship Id="rId437" Type="http://schemas.openxmlformats.org/officeDocument/2006/relationships/image" Target="../media/image1041.png"/><Relationship Id="rId644" Type="http://schemas.openxmlformats.org/officeDocument/2006/relationships/customXml" Target="../ink/ink1766.xml"/><Relationship Id="rId851" Type="http://schemas.openxmlformats.org/officeDocument/2006/relationships/customXml" Target="../ink/ink1870.xml"/><Relationship Id="rId283" Type="http://schemas.openxmlformats.org/officeDocument/2006/relationships/customXml" Target="../ink/ink1585.xml"/><Relationship Id="rId490" Type="http://schemas.openxmlformats.org/officeDocument/2006/relationships/customXml" Target="../ink/ink1689.xml"/><Relationship Id="rId504" Type="http://schemas.openxmlformats.org/officeDocument/2006/relationships/customXml" Target="../ink/ink1696.xml"/><Relationship Id="rId711" Type="http://schemas.openxmlformats.org/officeDocument/2006/relationships/image" Target="../media/image1178.png"/><Relationship Id="rId78" Type="http://schemas.openxmlformats.org/officeDocument/2006/relationships/image" Target="../media/image747.png"/><Relationship Id="rId143" Type="http://schemas.openxmlformats.org/officeDocument/2006/relationships/customXml" Target="../ink/ink1514.xml"/><Relationship Id="rId350" Type="http://schemas.openxmlformats.org/officeDocument/2006/relationships/image" Target="../media/image998.png"/><Relationship Id="rId588" Type="http://schemas.openxmlformats.org/officeDocument/2006/relationships/customXml" Target="../ink/ink1738.xml"/><Relationship Id="rId795" Type="http://schemas.openxmlformats.org/officeDocument/2006/relationships/image" Target="../media/image1220.png"/><Relationship Id="rId809" Type="http://schemas.openxmlformats.org/officeDocument/2006/relationships/image" Target="../media/image1227.png"/><Relationship Id="rId9" Type="http://schemas.openxmlformats.org/officeDocument/2006/relationships/customXml" Target="../ink/ink1447.xml"/><Relationship Id="rId210" Type="http://schemas.openxmlformats.org/officeDocument/2006/relationships/image" Target="../media/image929.png"/><Relationship Id="rId448" Type="http://schemas.openxmlformats.org/officeDocument/2006/relationships/customXml" Target="../ink/ink1668.xml"/><Relationship Id="rId655" Type="http://schemas.openxmlformats.org/officeDocument/2006/relationships/image" Target="../media/image1150.png"/><Relationship Id="rId862" Type="http://schemas.openxmlformats.org/officeDocument/2006/relationships/image" Target="../media/image1253.png"/><Relationship Id="rId294" Type="http://schemas.openxmlformats.org/officeDocument/2006/relationships/image" Target="../media/image970.png"/><Relationship Id="rId308" Type="http://schemas.openxmlformats.org/officeDocument/2006/relationships/image" Target="../media/image977.png"/><Relationship Id="rId515" Type="http://schemas.openxmlformats.org/officeDocument/2006/relationships/image" Target="../media/image1080.png"/><Relationship Id="rId722" Type="http://schemas.openxmlformats.org/officeDocument/2006/relationships/customXml" Target="../ink/ink1805.xml"/><Relationship Id="rId89" Type="http://schemas.openxmlformats.org/officeDocument/2006/relationships/customXml" Target="../ink/ink1487.xml"/><Relationship Id="rId154" Type="http://schemas.openxmlformats.org/officeDocument/2006/relationships/image" Target="../media/image901.png"/><Relationship Id="rId361" Type="http://schemas.openxmlformats.org/officeDocument/2006/relationships/customXml" Target="../ink/ink1624.xml"/><Relationship Id="rId599" Type="http://schemas.openxmlformats.org/officeDocument/2006/relationships/image" Target="../media/image1122.png"/><Relationship Id="rId459" Type="http://schemas.openxmlformats.org/officeDocument/2006/relationships/image" Target="../media/image1052.png"/><Relationship Id="rId666" Type="http://schemas.openxmlformats.org/officeDocument/2006/relationships/customXml" Target="../ink/ink1777.xml"/><Relationship Id="rId873" Type="http://schemas.openxmlformats.org/officeDocument/2006/relationships/customXml" Target="../ink/ink1881.xml"/><Relationship Id="rId16" Type="http://schemas.openxmlformats.org/officeDocument/2006/relationships/image" Target="../media/image832.png"/><Relationship Id="rId221" Type="http://schemas.openxmlformats.org/officeDocument/2006/relationships/customXml" Target="../ink/ink1553.xml"/><Relationship Id="rId319" Type="http://schemas.openxmlformats.org/officeDocument/2006/relationships/customXml" Target="../ink/ink1603.xml"/><Relationship Id="rId526" Type="http://schemas.openxmlformats.org/officeDocument/2006/relationships/customXml" Target="../ink/ink1707.xml"/><Relationship Id="rId733" Type="http://schemas.openxmlformats.org/officeDocument/2006/relationships/image" Target="../media/image1189.png"/><Relationship Id="rId165" Type="http://schemas.openxmlformats.org/officeDocument/2006/relationships/customXml" Target="../ink/ink1525.xml"/><Relationship Id="rId372" Type="http://schemas.openxmlformats.org/officeDocument/2006/relationships/image" Target="../media/image1009.png"/><Relationship Id="rId677" Type="http://schemas.openxmlformats.org/officeDocument/2006/relationships/image" Target="../media/image1161.png"/><Relationship Id="rId800" Type="http://schemas.openxmlformats.org/officeDocument/2006/relationships/customXml" Target="../ink/ink1844.xml"/><Relationship Id="rId232" Type="http://schemas.openxmlformats.org/officeDocument/2006/relationships/customXml" Target="../ink/ink1559.xml"/><Relationship Id="rId884" Type="http://schemas.openxmlformats.org/officeDocument/2006/relationships/image" Target="../media/image1264.png"/><Relationship Id="rId27" Type="http://schemas.openxmlformats.org/officeDocument/2006/relationships/customXml" Target="../ink/ink1456.xml"/><Relationship Id="rId537" Type="http://schemas.openxmlformats.org/officeDocument/2006/relationships/image" Target="../media/image1091.png"/><Relationship Id="rId744" Type="http://schemas.openxmlformats.org/officeDocument/2006/relationships/customXml" Target="../ink/ink1816.xml"/><Relationship Id="rId80" Type="http://schemas.openxmlformats.org/officeDocument/2006/relationships/image" Target="../media/image864.png"/><Relationship Id="rId176" Type="http://schemas.openxmlformats.org/officeDocument/2006/relationships/image" Target="../media/image912.png"/><Relationship Id="rId383" Type="http://schemas.openxmlformats.org/officeDocument/2006/relationships/image" Target="../media/image1014.png"/><Relationship Id="rId590" Type="http://schemas.openxmlformats.org/officeDocument/2006/relationships/customXml" Target="../ink/ink1739.xml"/><Relationship Id="rId604" Type="http://schemas.openxmlformats.org/officeDocument/2006/relationships/customXml" Target="../ink/ink1746.xml"/><Relationship Id="rId811" Type="http://schemas.openxmlformats.org/officeDocument/2006/relationships/image" Target="../media/image1228.png"/><Relationship Id="rId243" Type="http://schemas.openxmlformats.org/officeDocument/2006/relationships/customXml" Target="../ink/ink1565.xml"/><Relationship Id="rId450" Type="http://schemas.openxmlformats.org/officeDocument/2006/relationships/customXml" Target="../ink/ink1669.xml"/><Relationship Id="rId688" Type="http://schemas.openxmlformats.org/officeDocument/2006/relationships/customXml" Target="../ink/ink1788.xml"/><Relationship Id="rId895" Type="http://schemas.openxmlformats.org/officeDocument/2006/relationships/image" Target="../media/image1269.png"/><Relationship Id="rId909" Type="http://schemas.openxmlformats.org/officeDocument/2006/relationships/image" Target="../media/image1276.png"/><Relationship Id="rId38" Type="http://schemas.openxmlformats.org/officeDocument/2006/relationships/image" Target="../media/image843.png"/><Relationship Id="rId103" Type="http://schemas.openxmlformats.org/officeDocument/2006/relationships/customXml" Target="../ink/ink1494.xml"/><Relationship Id="rId310" Type="http://schemas.openxmlformats.org/officeDocument/2006/relationships/image" Target="../media/image978.png"/><Relationship Id="rId548" Type="http://schemas.openxmlformats.org/officeDocument/2006/relationships/customXml" Target="../ink/ink1718.xml"/><Relationship Id="rId755" Type="http://schemas.openxmlformats.org/officeDocument/2006/relationships/image" Target="../media/image1200.png"/><Relationship Id="rId91" Type="http://schemas.openxmlformats.org/officeDocument/2006/relationships/customXml" Target="../ink/ink1488.xml"/><Relationship Id="rId187" Type="http://schemas.openxmlformats.org/officeDocument/2006/relationships/customXml" Target="../ink/ink1536.xml"/><Relationship Id="rId394" Type="http://schemas.openxmlformats.org/officeDocument/2006/relationships/customXml" Target="../ink/ink1641.xml"/><Relationship Id="rId408" Type="http://schemas.openxmlformats.org/officeDocument/2006/relationships/customXml" Target="../ink/ink1648.xml"/><Relationship Id="rId615" Type="http://schemas.openxmlformats.org/officeDocument/2006/relationships/image" Target="../media/image1130.png"/><Relationship Id="rId822" Type="http://schemas.openxmlformats.org/officeDocument/2006/relationships/customXml" Target="../ink/ink1855.xml"/><Relationship Id="rId254" Type="http://schemas.openxmlformats.org/officeDocument/2006/relationships/image" Target="../media/image950.png"/><Relationship Id="rId699" Type="http://schemas.openxmlformats.org/officeDocument/2006/relationships/image" Target="../media/image1172.png"/><Relationship Id="rId49" Type="http://schemas.openxmlformats.org/officeDocument/2006/relationships/customXml" Target="../ink/ink1467.xml"/><Relationship Id="rId114" Type="http://schemas.openxmlformats.org/officeDocument/2006/relationships/image" Target="../media/image881.png"/><Relationship Id="rId461" Type="http://schemas.openxmlformats.org/officeDocument/2006/relationships/image" Target="../media/image1053.png"/><Relationship Id="rId559" Type="http://schemas.openxmlformats.org/officeDocument/2006/relationships/image" Target="../media/image1102.png"/><Relationship Id="rId766" Type="http://schemas.openxmlformats.org/officeDocument/2006/relationships/customXml" Target="../ink/ink1827.xml"/><Relationship Id="rId198" Type="http://schemas.openxmlformats.org/officeDocument/2006/relationships/image" Target="../media/image923.png"/><Relationship Id="rId321" Type="http://schemas.openxmlformats.org/officeDocument/2006/relationships/customXml" Target="../ink/ink1604.xml"/><Relationship Id="rId419" Type="http://schemas.openxmlformats.org/officeDocument/2006/relationships/image" Target="../media/image1032.png"/><Relationship Id="rId626" Type="http://schemas.openxmlformats.org/officeDocument/2006/relationships/customXml" Target="../ink/ink1757.xml"/><Relationship Id="rId833" Type="http://schemas.openxmlformats.org/officeDocument/2006/relationships/image" Target="../media/image1239.png"/><Relationship Id="rId265" Type="http://schemas.openxmlformats.org/officeDocument/2006/relationships/customXml" Target="../ink/ink1576.xml"/><Relationship Id="rId472" Type="http://schemas.openxmlformats.org/officeDocument/2006/relationships/customXml" Target="../ink/ink1680.xml"/><Relationship Id="rId900" Type="http://schemas.openxmlformats.org/officeDocument/2006/relationships/customXml" Target="../ink/ink1895.xml"/><Relationship Id="rId125" Type="http://schemas.openxmlformats.org/officeDocument/2006/relationships/customXml" Target="../ink/ink1505.xml"/><Relationship Id="rId332" Type="http://schemas.openxmlformats.org/officeDocument/2006/relationships/image" Target="../media/image989.png"/><Relationship Id="rId777" Type="http://schemas.openxmlformats.org/officeDocument/2006/relationships/image" Target="../media/image1211.png"/><Relationship Id="rId637" Type="http://schemas.openxmlformats.org/officeDocument/2006/relationships/image" Target="../media/image1141.png"/><Relationship Id="rId844" Type="http://schemas.openxmlformats.org/officeDocument/2006/relationships/image" Target="../media/image1244.png"/><Relationship Id="rId276" Type="http://schemas.openxmlformats.org/officeDocument/2006/relationships/image" Target="../media/image961.png"/><Relationship Id="rId483" Type="http://schemas.openxmlformats.org/officeDocument/2006/relationships/image" Target="../media/image1064.png"/><Relationship Id="rId690" Type="http://schemas.openxmlformats.org/officeDocument/2006/relationships/customXml" Target="../ink/ink1789.xml"/><Relationship Id="rId704" Type="http://schemas.openxmlformats.org/officeDocument/2006/relationships/customXml" Target="../ink/ink1796.xml"/><Relationship Id="rId911" Type="http://schemas.openxmlformats.org/officeDocument/2006/relationships/image" Target="../media/image1277.png"/><Relationship Id="rId40" Type="http://schemas.openxmlformats.org/officeDocument/2006/relationships/image" Target="../media/image844.png"/><Relationship Id="rId136" Type="http://schemas.openxmlformats.org/officeDocument/2006/relationships/image" Target="../media/image892.png"/><Relationship Id="rId343" Type="http://schemas.openxmlformats.org/officeDocument/2006/relationships/customXml" Target="../ink/ink1615.xml"/><Relationship Id="rId550" Type="http://schemas.openxmlformats.org/officeDocument/2006/relationships/customXml" Target="../ink/ink1719.xml"/><Relationship Id="rId788" Type="http://schemas.openxmlformats.org/officeDocument/2006/relationships/customXml" Target="../ink/ink1838.xml"/><Relationship Id="rId203" Type="http://schemas.openxmlformats.org/officeDocument/2006/relationships/customXml" Target="../ink/ink1544.xml"/><Relationship Id="rId648" Type="http://schemas.openxmlformats.org/officeDocument/2006/relationships/customXml" Target="../ink/ink1768.xml"/><Relationship Id="rId855" Type="http://schemas.openxmlformats.org/officeDocument/2006/relationships/customXml" Target="../ink/ink1872.xml"/><Relationship Id="rId287" Type="http://schemas.openxmlformats.org/officeDocument/2006/relationships/customXml" Target="../ink/ink1587.xml"/><Relationship Id="rId410" Type="http://schemas.openxmlformats.org/officeDocument/2006/relationships/customXml" Target="../ink/ink1649.xml"/><Relationship Id="rId494" Type="http://schemas.openxmlformats.org/officeDocument/2006/relationships/customXml" Target="../ink/ink1691.xml"/><Relationship Id="rId508" Type="http://schemas.openxmlformats.org/officeDocument/2006/relationships/customXml" Target="../ink/ink1698.xml"/><Relationship Id="rId715" Type="http://schemas.openxmlformats.org/officeDocument/2006/relationships/image" Target="../media/image1180.png"/><Relationship Id="rId922" Type="http://schemas.openxmlformats.org/officeDocument/2006/relationships/customXml" Target="../ink/ink1906.xml"/><Relationship Id="rId147" Type="http://schemas.openxmlformats.org/officeDocument/2006/relationships/customXml" Target="../ink/ink1516.xml"/><Relationship Id="rId354" Type="http://schemas.openxmlformats.org/officeDocument/2006/relationships/image" Target="../media/image1000.png"/><Relationship Id="rId799" Type="http://schemas.openxmlformats.org/officeDocument/2006/relationships/image" Target="../media/image1222.png"/><Relationship Id="rId51" Type="http://schemas.openxmlformats.org/officeDocument/2006/relationships/customXml" Target="../ink/ink1468.xml"/><Relationship Id="rId561" Type="http://schemas.openxmlformats.org/officeDocument/2006/relationships/image" Target="../media/image1103.png"/><Relationship Id="rId659" Type="http://schemas.openxmlformats.org/officeDocument/2006/relationships/image" Target="../media/image1152.png"/><Relationship Id="rId866" Type="http://schemas.openxmlformats.org/officeDocument/2006/relationships/image" Target="../media/image1255.png"/><Relationship Id="rId214" Type="http://schemas.openxmlformats.org/officeDocument/2006/relationships/image" Target="../media/image931.png"/><Relationship Id="rId298" Type="http://schemas.openxmlformats.org/officeDocument/2006/relationships/image" Target="../media/image972.png"/><Relationship Id="rId421" Type="http://schemas.openxmlformats.org/officeDocument/2006/relationships/image" Target="../media/image1033.png"/><Relationship Id="rId519" Type="http://schemas.openxmlformats.org/officeDocument/2006/relationships/image" Target="../media/image1082.png"/><Relationship Id="rId158" Type="http://schemas.openxmlformats.org/officeDocument/2006/relationships/image" Target="../media/image903.png"/><Relationship Id="rId726" Type="http://schemas.openxmlformats.org/officeDocument/2006/relationships/customXml" Target="../ink/ink1807.xml"/><Relationship Id="rId933" Type="http://schemas.openxmlformats.org/officeDocument/2006/relationships/image" Target="../media/image1288.png"/><Relationship Id="rId62" Type="http://schemas.openxmlformats.org/officeDocument/2006/relationships/image" Target="../media/image856.png"/><Relationship Id="rId365" Type="http://schemas.openxmlformats.org/officeDocument/2006/relationships/customXml" Target="../ink/ink1626.xml"/><Relationship Id="rId572" Type="http://schemas.openxmlformats.org/officeDocument/2006/relationships/customXml" Target="../ink/ink1730.xml"/><Relationship Id="rId225" Type="http://schemas.openxmlformats.org/officeDocument/2006/relationships/customXml" Target="../ink/ink1555.xml"/><Relationship Id="rId432" Type="http://schemas.openxmlformats.org/officeDocument/2006/relationships/customXml" Target="../ink/ink1660.xml"/><Relationship Id="rId877" Type="http://schemas.openxmlformats.org/officeDocument/2006/relationships/customXml" Target="../ink/ink1883.xml"/><Relationship Id="rId737" Type="http://schemas.openxmlformats.org/officeDocument/2006/relationships/image" Target="../media/image1191.png"/><Relationship Id="rId73" Type="http://schemas.openxmlformats.org/officeDocument/2006/relationships/customXml" Target="../ink/ink1479.xml"/><Relationship Id="rId169" Type="http://schemas.openxmlformats.org/officeDocument/2006/relationships/customXml" Target="../ink/ink1527.xml"/><Relationship Id="rId376" Type="http://schemas.openxmlformats.org/officeDocument/2006/relationships/image" Target="../media/image1011.png"/><Relationship Id="rId583" Type="http://schemas.openxmlformats.org/officeDocument/2006/relationships/image" Target="../media/image1114.png"/><Relationship Id="rId790" Type="http://schemas.openxmlformats.org/officeDocument/2006/relationships/customXml" Target="../ink/ink1839.xml"/><Relationship Id="rId804" Type="http://schemas.openxmlformats.org/officeDocument/2006/relationships/customXml" Target="../ink/ink1846.xml"/><Relationship Id="rId4" Type="http://schemas.openxmlformats.org/officeDocument/2006/relationships/image" Target="../media/image826.png"/><Relationship Id="rId236" Type="http://schemas.openxmlformats.org/officeDocument/2006/relationships/customXml" Target="../ink/ink1561.xml"/><Relationship Id="rId443" Type="http://schemas.openxmlformats.org/officeDocument/2006/relationships/image" Target="../media/image1044.png"/><Relationship Id="rId650" Type="http://schemas.openxmlformats.org/officeDocument/2006/relationships/customXml" Target="../ink/ink1769.xml"/><Relationship Id="rId888" Type="http://schemas.openxmlformats.org/officeDocument/2006/relationships/image" Target="../media/image1266.png"/><Relationship Id="rId303" Type="http://schemas.openxmlformats.org/officeDocument/2006/relationships/customXml" Target="../ink/ink1595.xml"/><Relationship Id="rId748" Type="http://schemas.openxmlformats.org/officeDocument/2006/relationships/customXml" Target="../ink/ink1818.xml"/><Relationship Id="rId84" Type="http://schemas.openxmlformats.org/officeDocument/2006/relationships/image" Target="../media/image866.png"/><Relationship Id="rId387" Type="http://schemas.openxmlformats.org/officeDocument/2006/relationships/image" Target="../media/image1016.png"/><Relationship Id="rId510" Type="http://schemas.openxmlformats.org/officeDocument/2006/relationships/customXml" Target="../ink/ink1699.xml"/><Relationship Id="rId594" Type="http://schemas.openxmlformats.org/officeDocument/2006/relationships/customXml" Target="../ink/ink1741.xml"/><Relationship Id="rId608" Type="http://schemas.openxmlformats.org/officeDocument/2006/relationships/customXml" Target="../ink/ink1748.xml"/><Relationship Id="rId815" Type="http://schemas.openxmlformats.org/officeDocument/2006/relationships/image" Target="../media/image1230.png"/><Relationship Id="rId247" Type="http://schemas.openxmlformats.org/officeDocument/2006/relationships/customXml" Target="../ink/ink1567.xml"/><Relationship Id="rId899" Type="http://schemas.openxmlformats.org/officeDocument/2006/relationships/image" Target="../media/image1271.png"/><Relationship Id="rId107" Type="http://schemas.openxmlformats.org/officeDocument/2006/relationships/customXml" Target="../ink/ink1496.xml"/><Relationship Id="rId454" Type="http://schemas.openxmlformats.org/officeDocument/2006/relationships/customXml" Target="../ink/ink1671.xml"/><Relationship Id="rId661" Type="http://schemas.openxmlformats.org/officeDocument/2006/relationships/image" Target="../media/image1153.png"/><Relationship Id="rId759" Type="http://schemas.openxmlformats.org/officeDocument/2006/relationships/image" Target="../media/image1202.png"/><Relationship Id="rId11" Type="http://schemas.openxmlformats.org/officeDocument/2006/relationships/customXml" Target="../ink/ink1448.xml"/><Relationship Id="rId314" Type="http://schemas.openxmlformats.org/officeDocument/2006/relationships/image" Target="../media/image980.png"/><Relationship Id="rId398" Type="http://schemas.openxmlformats.org/officeDocument/2006/relationships/customXml" Target="../ink/ink1643.xml"/><Relationship Id="rId521" Type="http://schemas.openxmlformats.org/officeDocument/2006/relationships/image" Target="../media/image1083.png"/><Relationship Id="rId619" Type="http://schemas.openxmlformats.org/officeDocument/2006/relationships/image" Target="../media/image1132.png"/><Relationship Id="rId95" Type="http://schemas.openxmlformats.org/officeDocument/2006/relationships/customXml" Target="../ink/ink1490.xml"/><Relationship Id="rId160" Type="http://schemas.openxmlformats.org/officeDocument/2006/relationships/image" Target="../media/image904.png"/><Relationship Id="rId826" Type="http://schemas.openxmlformats.org/officeDocument/2006/relationships/customXml" Target="../ink/ink1857.xml"/><Relationship Id="rId258" Type="http://schemas.openxmlformats.org/officeDocument/2006/relationships/image" Target="../media/image952.png"/><Relationship Id="rId465" Type="http://schemas.openxmlformats.org/officeDocument/2006/relationships/image" Target="../media/image1055.png"/><Relationship Id="rId672" Type="http://schemas.openxmlformats.org/officeDocument/2006/relationships/customXml" Target="../ink/ink1780.xml"/><Relationship Id="rId22" Type="http://schemas.openxmlformats.org/officeDocument/2006/relationships/image" Target="../media/image835.png"/><Relationship Id="rId118" Type="http://schemas.openxmlformats.org/officeDocument/2006/relationships/image" Target="../media/image883.png"/><Relationship Id="rId325" Type="http://schemas.openxmlformats.org/officeDocument/2006/relationships/customXml" Target="../ink/ink1606.xml"/><Relationship Id="rId532" Type="http://schemas.openxmlformats.org/officeDocument/2006/relationships/customXml" Target="../ink/ink1710.xml"/><Relationship Id="rId171" Type="http://schemas.openxmlformats.org/officeDocument/2006/relationships/customXml" Target="../ink/ink1528.xml"/><Relationship Id="rId837" Type="http://schemas.openxmlformats.org/officeDocument/2006/relationships/image" Target="../media/image1241.png"/><Relationship Id="rId269" Type="http://schemas.openxmlformats.org/officeDocument/2006/relationships/customXml" Target="../ink/ink1578.xml"/><Relationship Id="rId476" Type="http://schemas.openxmlformats.org/officeDocument/2006/relationships/customXml" Target="../ink/ink1682.xml"/><Relationship Id="rId683" Type="http://schemas.openxmlformats.org/officeDocument/2006/relationships/image" Target="../media/image1164.png"/><Relationship Id="rId890" Type="http://schemas.openxmlformats.org/officeDocument/2006/relationships/customXml" Target="../ink/ink1890.xml"/><Relationship Id="rId904" Type="http://schemas.openxmlformats.org/officeDocument/2006/relationships/customXml" Target="../ink/ink1897.xml"/><Relationship Id="rId33" Type="http://schemas.openxmlformats.org/officeDocument/2006/relationships/customXml" Target="../ink/ink1459.xml"/><Relationship Id="rId129" Type="http://schemas.openxmlformats.org/officeDocument/2006/relationships/customXml" Target="../ink/ink1507.xml"/><Relationship Id="rId336" Type="http://schemas.openxmlformats.org/officeDocument/2006/relationships/image" Target="../media/image991.png"/><Relationship Id="rId543" Type="http://schemas.openxmlformats.org/officeDocument/2006/relationships/image" Target="../media/image1094.png"/><Relationship Id="rId182" Type="http://schemas.openxmlformats.org/officeDocument/2006/relationships/image" Target="../media/image915.png"/><Relationship Id="rId403" Type="http://schemas.openxmlformats.org/officeDocument/2006/relationships/image" Target="../media/image1024.png"/><Relationship Id="rId750" Type="http://schemas.openxmlformats.org/officeDocument/2006/relationships/customXml" Target="../ink/ink1819.xml"/><Relationship Id="rId848" Type="http://schemas.openxmlformats.org/officeDocument/2006/relationships/image" Target="../media/image1246.png"/><Relationship Id="rId487" Type="http://schemas.openxmlformats.org/officeDocument/2006/relationships/image" Target="../media/image1066.png"/><Relationship Id="rId610" Type="http://schemas.openxmlformats.org/officeDocument/2006/relationships/customXml" Target="../ink/ink1749.xml"/><Relationship Id="rId694" Type="http://schemas.openxmlformats.org/officeDocument/2006/relationships/customXml" Target="../ink/ink1791.xml"/><Relationship Id="rId708" Type="http://schemas.openxmlformats.org/officeDocument/2006/relationships/customXml" Target="../ink/ink1798.xml"/><Relationship Id="rId915" Type="http://schemas.openxmlformats.org/officeDocument/2006/relationships/image" Target="../media/image1279.png"/><Relationship Id="rId347" Type="http://schemas.openxmlformats.org/officeDocument/2006/relationships/customXml" Target="../ink/ink1617.xml"/><Relationship Id="rId44" Type="http://schemas.openxmlformats.org/officeDocument/2006/relationships/image" Target="../media/image847.png"/><Relationship Id="rId554" Type="http://schemas.openxmlformats.org/officeDocument/2006/relationships/customXml" Target="../ink/ink1721.xml"/><Relationship Id="rId761" Type="http://schemas.openxmlformats.org/officeDocument/2006/relationships/image" Target="../media/image1203.png"/><Relationship Id="rId859" Type="http://schemas.openxmlformats.org/officeDocument/2006/relationships/customXml" Target="../ink/ink1874.xml"/><Relationship Id="rId193" Type="http://schemas.openxmlformats.org/officeDocument/2006/relationships/customXml" Target="../ink/ink1539.xml"/><Relationship Id="rId207" Type="http://schemas.openxmlformats.org/officeDocument/2006/relationships/customXml" Target="../ink/ink1546.xml"/><Relationship Id="rId414" Type="http://schemas.openxmlformats.org/officeDocument/2006/relationships/customXml" Target="../ink/ink1651.xml"/><Relationship Id="rId498" Type="http://schemas.openxmlformats.org/officeDocument/2006/relationships/customXml" Target="../ink/ink1693.xml"/><Relationship Id="rId621" Type="http://schemas.openxmlformats.org/officeDocument/2006/relationships/image" Target="../media/image1133.png"/><Relationship Id="rId260" Type="http://schemas.openxmlformats.org/officeDocument/2006/relationships/image" Target="../media/image953.png"/><Relationship Id="rId719" Type="http://schemas.openxmlformats.org/officeDocument/2006/relationships/image" Target="../media/image1182.png"/><Relationship Id="rId926" Type="http://schemas.openxmlformats.org/officeDocument/2006/relationships/customXml" Target="../ink/ink1908.xml"/><Relationship Id="rId55" Type="http://schemas.openxmlformats.org/officeDocument/2006/relationships/customXml" Target="../ink/ink1470.xml"/><Relationship Id="rId120" Type="http://schemas.openxmlformats.org/officeDocument/2006/relationships/image" Target="../media/image884.png"/><Relationship Id="rId358" Type="http://schemas.openxmlformats.org/officeDocument/2006/relationships/image" Target="../media/image1002.png"/><Relationship Id="rId565" Type="http://schemas.openxmlformats.org/officeDocument/2006/relationships/image" Target="../media/image1105.png"/><Relationship Id="rId772" Type="http://schemas.openxmlformats.org/officeDocument/2006/relationships/customXml" Target="../ink/ink1830.xml"/><Relationship Id="rId218" Type="http://schemas.openxmlformats.org/officeDocument/2006/relationships/image" Target="../media/image933.png"/><Relationship Id="rId425" Type="http://schemas.openxmlformats.org/officeDocument/2006/relationships/image" Target="../media/image1035.png"/><Relationship Id="rId632" Type="http://schemas.openxmlformats.org/officeDocument/2006/relationships/customXml" Target="../ink/ink1760.xml"/><Relationship Id="rId271" Type="http://schemas.openxmlformats.org/officeDocument/2006/relationships/customXml" Target="../ink/ink1579.xml"/><Relationship Id="rId937" Type="http://schemas.openxmlformats.org/officeDocument/2006/relationships/image" Target="../media/image1290.png"/><Relationship Id="rId66" Type="http://schemas.openxmlformats.org/officeDocument/2006/relationships/image" Target="../media/image858.png"/><Relationship Id="rId131" Type="http://schemas.openxmlformats.org/officeDocument/2006/relationships/customXml" Target="../ink/ink1508.xml"/><Relationship Id="rId369" Type="http://schemas.openxmlformats.org/officeDocument/2006/relationships/customXml" Target="../ink/ink1628.xml"/><Relationship Id="rId576" Type="http://schemas.openxmlformats.org/officeDocument/2006/relationships/customXml" Target="../ink/ink1732.xml"/><Relationship Id="rId783" Type="http://schemas.openxmlformats.org/officeDocument/2006/relationships/image" Target="../media/image1214.png"/><Relationship Id="rId229" Type="http://schemas.openxmlformats.org/officeDocument/2006/relationships/image" Target="../media/image938.png"/><Relationship Id="rId436" Type="http://schemas.openxmlformats.org/officeDocument/2006/relationships/customXml" Target="../ink/ink1662.xml"/><Relationship Id="rId643" Type="http://schemas.openxmlformats.org/officeDocument/2006/relationships/image" Target="../media/image1144.png"/><Relationship Id="rId850" Type="http://schemas.openxmlformats.org/officeDocument/2006/relationships/image" Target="../media/image1247.png"/><Relationship Id="rId77" Type="http://schemas.openxmlformats.org/officeDocument/2006/relationships/customXml" Target="../ink/ink1481.xml"/><Relationship Id="rId282" Type="http://schemas.openxmlformats.org/officeDocument/2006/relationships/image" Target="../media/image964.png"/><Relationship Id="rId503" Type="http://schemas.openxmlformats.org/officeDocument/2006/relationships/image" Target="../media/image1074.png"/><Relationship Id="rId587" Type="http://schemas.openxmlformats.org/officeDocument/2006/relationships/image" Target="../media/image1116.png"/><Relationship Id="rId710" Type="http://schemas.openxmlformats.org/officeDocument/2006/relationships/customXml" Target="../ink/ink1799.xml"/><Relationship Id="rId808" Type="http://schemas.openxmlformats.org/officeDocument/2006/relationships/customXml" Target="../ink/ink1848.xml"/><Relationship Id="rId8" Type="http://schemas.openxmlformats.org/officeDocument/2006/relationships/image" Target="../media/image828.png"/><Relationship Id="rId142" Type="http://schemas.openxmlformats.org/officeDocument/2006/relationships/image" Target="../media/image895.png"/><Relationship Id="rId447" Type="http://schemas.openxmlformats.org/officeDocument/2006/relationships/image" Target="../media/image1046.png"/><Relationship Id="rId794" Type="http://schemas.openxmlformats.org/officeDocument/2006/relationships/customXml" Target="../ink/ink1841.xml"/><Relationship Id="rId654" Type="http://schemas.openxmlformats.org/officeDocument/2006/relationships/customXml" Target="../ink/ink1771.xml"/><Relationship Id="rId861" Type="http://schemas.openxmlformats.org/officeDocument/2006/relationships/customXml" Target="../ink/ink1875.xml"/><Relationship Id="rId293" Type="http://schemas.openxmlformats.org/officeDocument/2006/relationships/customXml" Target="../ink/ink1590.xml"/><Relationship Id="rId307" Type="http://schemas.openxmlformats.org/officeDocument/2006/relationships/customXml" Target="../ink/ink1597.xml"/><Relationship Id="rId514" Type="http://schemas.openxmlformats.org/officeDocument/2006/relationships/customXml" Target="../ink/ink1701.xml"/><Relationship Id="rId721" Type="http://schemas.openxmlformats.org/officeDocument/2006/relationships/image" Target="../media/image1183.png"/><Relationship Id="rId88" Type="http://schemas.openxmlformats.org/officeDocument/2006/relationships/image" Target="../media/image868.png"/><Relationship Id="rId153" Type="http://schemas.openxmlformats.org/officeDocument/2006/relationships/customXml" Target="../ink/ink1519.xml"/><Relationship Id="rId360" Type="http://schemas.openxmlformats.org/officeDocument/2006/relationships/image" Target="../media/image1003.png"/><Relationship Id="rId598" Type="http://schemas.openxmlformats.org/officeDocument/2006/relationships/customXml" Target="../ink/ink1743.xml"/><Relationship Id="rId819" Type="http://schemas.openxmlformats.org/officeDocument/2006/relationships/image" Target="../media/image1232.png"/><Relationship Id="rId220" Type="http://schemas.openxmlformats.org/officeDocument/2006/relationships/image" Target="../media/image934.png"/><Relationship Id="rId458" Type="http://schemas.openxmlformats.org/officeDocument/2006/relationships/customXml" Target="../ink/ink1673.xml"/><Relationship Id="rId665" Type="http://schemas.openxmlformats.org/officeDocument/2006/relationships/image" Target="../media/image1155.png"/><Relationship Id="rId872" Type="http://schemas.openxmlformats.org/officeDocument/2006/relationships/image" Target="../media/image1258.png"/><Relationship Id="rId15" Type="http://schemas.openxmlformats.org/officeDocument/2006/relationships/customXml" Target="../ink/ink1450.xml"/><Relationship Id="rId318" Type="http://schemas.openxmlformats.org/officeDocument/2006/relationships/image" Target="../media/image982.png"/><Relationship Id="rId525" Type="http://schemas.openxmlformats.org/officeDocument/2006/relationships/image" Target="../media/image1085.png"/><Relationship Id="rId732" Type="http://schemas.openxmlformats.org/officeDocument/2006/relationships/customXml" Target="../ink/ink1810.xml"/><Relationship Id="rId99" Type="http://schemas.openxmlformats.org/officeDocument/2006/relationships/customXml" Target="../ink/ink1492.xml"/><Relationship Id="rId164" Type="http://schemas.openxmlformats.org/officeDocument/2006/relationships/image" Target="../media/image906.png"/><Relationship Id="rId371" Type="http://schemas.openxmlformats.org/officeDocument/2006/relationships/customXml" Target="../ink/ink1629.xml"/><Relationship Id="rId469" Type="http://schemas.openxmlformats.org/officeDocument/2006/relationships/image" Target="../media/image1057.png"/><Relationship Id="rId676" Type="http://schemas.openxmlformats.org/officeDocument/2006/relationships/customXml" Target="../ink/ink1782.xml"/><Relationship Id="rId883" Type="http://schemas.openxmlformats.org/officeDocument/2006/relationships/customXml" Target="../ink/ink1886.xml"/><Relationship Id="rId26" Type="http://schemas.openxmlformats.org/officeDocument/2006/relationships/image" Target="../media/image837.png"/><Relationship Id="rId231" Type="http://schemas.openxmlformats.org/officeDocument/2006/relationships/image" Target="../media/image939.png"/><Relationship Id="rId329" Type="http://schemas.openxmlformats.org/officeDocument/2006/relationships/customXml" Target="../ink/ink1608.xml"/><Relationship Id="rId536" Type="http://schemas.openxmlformats.org/officeDocument/2006/relationships/customXml" Target="../ink/ink1712.xml"/><Relationship Id="rId175" Type="http://schemas.openxmlformats.org/officeDocument/2006/relationships/customXml" Target="../ink/ink1530.xml"/><Relationship Id="rId743" Type="http://schemas.openxmlformats.org/officeDocument/2006/relationships/image" Target="../media/image1194.png"/><Relationship Id="rId382" Type="http://schemas.openxmlformats.org/officeDocument/2006/relationships/customXml" Target="../ink/ink1635.xml"/><Relationship Id="rId603" Type="http://schemas.openxmlformats.org/officeDocument/2006/relationships/image" Target="../media/image1124.png"/><Relationship Id="rId687" Type="http://schemas.openxmlformats.org/officeDocument/2006/relationships/image" Target="../media/image1166.png"/><Relationship Id="rId810" Type="http://schemas.openxmlformats.org/officeDocument/2006/relationships/customXml" Target="../ink/ink1849.xml"/><Relationship Id="rId908" Type="http://schemas.openxmlformats.org/officeDocument/2006/relationships/customXml" Target="../ink/ink1899.xml"/><Relationship Id="rId242" Type="http://schemas.openxmlformats.org/officeDocument/2006/relationships/image" Target="../media/image944.png"/><Relationship Id="rId894" Type="http://schemas.openxmlformats.org/officeDocument/2006/relationships/customXml" Target="../ink/ink1892.xml"/><Relationship Id="rId37" Type="http://schemas.openxmlformats.org/officeDocument/2006/relationships/customXml" Target="../ink/ink1461.xml"/><Relationship Id="rId102" Type="http://schemas.openxmlformats.org/officeDocument/2006/relationships/image" Target="../media/image875.png"/><Relationship Id="rId547" Type="http://schemas.openxmlformats.org/officeDocument/2006/relationships/image" Target="../media/image1096.png"/><Relationship Id="rId754" Type="http://schemas.openxmlformats.org/officeDocument/2006/relationships/customXml" Target="../ink/ink1821.xml"/><Relationship Id="rId90" Type="http://schemas.openxmlformats.org/officeDocument/2006/relationships/image" Target="../media/image869.png"/><Relationship Id="rId186" Type="http://schemas.openxmlformats.org/officeDocument/2006/relationships/image" Target="../media/image917.png"/><Relationship Id="rId393" Type="http://schemas.openxmlformats.org/officeDocument/2006/relationships/image" Target="../media/image1019.png"/><Relationship Id="rId407" Type="http://schemas.openxmlformats.org/officeDocument/2006/relationships/image" Target="../media/image1026.png"/><Relationship Id="rId614" Type="http://schemas.openxmlformats.org/officeDocument/2006/relationships/customXml" Target="../ink/ink1751.xml"/><Relationship Id="rId821" Type="http://schemas.openxmlformats.org/officeDocument/2006/relationships/image" Target="../media/image1233.png"/><Relationship Id="rId253" Type="http://schemas.openxmlformats.org/officeDocument/2006/relationships/customXml" Target="../ink/ink1570.xml"/><Relationship Id="rId460" Type="http://schemas.openxmlformats.org/officeDocument/2006/relationships/customXml" Target="../ink/ink1674.xml"/><Relationship Id="rId698" Type="http://schemas.openxmlformats.org/officeDocument/2006/relationships/customXml" Target="../ink/ink1793.xml"/><Relationship Id="rId919" Type="http://schemas.openxmlformats.org/officeDocument/2006/relationships/image" Target="../media/image1281.png"/><Relationship Id="rId48" Type="http://schemas.openxmlformats.org/officeDocument/2006/relationships/image" Target="../media/image849.png"/><Relationship Id="rId113" Type="http://schemas.openxmlformats.org/officeDocument/2006/relationships/customXml" Target="../ink/ink1499.xml"/><Relationship Id="rId320" Type="http://schemas.openxmlformats.org/officeDocument/2006/relationships/image" Target="../media/image983.png"/><Relationship Id="rId558" Type="http://schemas.openxmlformats.org/officeDocument/2006/relationships/customXml" Target="../ink/ink1723.xml"/><Relationship Id="rId765" Type="http://schemas.openxmlformats.org/officeDocument/2006/relationships/image" Target="../media/image1205.png"/><Relationship Id="rId197" Type="http://schemas.openxmlformats.org/officeDocument/2006/relationships/customXml" Target="../ink/ink1541.xml"/><Relationship Id="rId418" Type="http://schemas.openxmlformats.org/officeDocument/2006/relationships/customXml" Target="../ink/ink1653.xml"/><Relationship Id="rId625" Type="http://schemas.openxmlformats.org/officeDocument/2006/relationships/image" Target="../media/image1135.png"/><Relationship Id="rId832" Type="http://schemas.openxmlformats.org/officeDocument/2006/relationships/customXml" Target="../ink/ink1860.xml"/><Relationship Id="rId264" Type="http://schemas.openxmlformats.org/officeDocument/2006/relationships/image" Target="../media/image955.png"/><Relationship Id="rId471" Type="http://schemas.openxmlformats.org/officeDocument/2006/relationships/image" Target="../media/image1058.png"/><Relationship Id="rId59" Type="http://schemas.openxmlformats.org/officeDocument/2006/relationships/customXml" Target="../ink/ink1472.xml"/><Relationship Id="rId124" Type="http://schemas.openxmlformats.org/officeDocument/2006/relationships/image" Target="../media/image886.png"/><Relationship Id="rId569" Type="http://schemas.openxmlformats.org/officeDocument/2006/relationships/image" Target="../media/image1107.png"/><Relationship Id="rId776" Type="http://schemas.openxmlformats.org/officeDocument/2006/relationships/customXml" Target="../ink/ink1832.xml"/></Relationships>
</file>

<file path=ppt/slides/_rels/slide21.xml.rels><?xml version="1.0" encoding="UTF-8" standalone="yes"?>
<Relationships xmlns="http://schemas.openxmlformats.org/package/2006/relationships"><Relationship Id="rId3" Type="http://schemas.openxmlformats.org/officeDocument/2006/relationships/customXml" Target="../ink/ink1914.xm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291.png"/></Relationships>
</file>

<file path=ppt/slides/_rels/slide22.xml.rels><?xml version="1.0" encoding="UTF-8" standalone="yes"?>
<Relationships xmlns="http://schemas.openxmlformats.org/package/2006/relationships"><Relationship Id="rId3" Type="http://schemas.openxmlformats.org/officeDocument/2006/relationships/customXml" Target="../ink/ink1915.xm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292.png"/></Relationships>
</file>

<file path=ppt/slides/_rels/slide23.xml.rels><?xml version="1.0" encoding="UTF-8" standalone="yes"?>
<Relationships xmlns="http://schemas.openxmlformats.org/package/2006/relationships"><Relationship Id="rId8" Type="http://schemas.openxmlformats.org/officeDocument/2006/relationships/image" Target="../media/image1295.png"/><Relationship Id="rId13" Type="http://schemas.openxmlformats.org/officeDocument/2006/relationships/customXml" Target="../ink/ink1921.xml"/><Relationship Id="rId18" Type="http://schemas.openxmlformats.org/officeDocument/2006/relationships/image" Target="../media/image1300.png"/><Relationship Id="rId26" Type="http://schemas.openxmlformats.org/officeDocument/2006/relationships/image" Target="../media/image1304.png"/><Relationship Id="rId3" Type="http://schemas.openxmlformats.org/officeDocument/2006/relationships/customXml" Target="../ink/ink1916.xml"/><Relationship Id="rId21" Type="http://schemas.openxmlformats.org/officeDocument/2006/relationships/customXml" Target="../ink/ink1925.xml"/><Relationship Id="rId7" Type="http://schemas.openxmlformats.org/officeDocument/2006/relationships/customXml" Target="../ink/ink1918.xml"/><Relationship Id="rId12" Type="http://schemas.openxmlformats.org/officeDocument/2006/relationships/image" Target="../media/image1297.png"/><Relationship Id="rId17" Type="http://schemas.openxmlformats.org/officeDocument/2006/relationships/customXml" Target="../ink/ink1923.xml"/><Relationship Id="rId25" Type="http://schemas.openxmlformats.org/officeDocument/2006/relationships/customXml" Target="../ink/ink1927.xml"/><Relationship Id="rId2" Type="http://schemas.openxmlformats.org/officeDocument/2006/relationships/notesSlide" Target="../notesSlides/notesSlide23.xml"/><Relationship Id="rId16" Type="http://schemas.openxmlformats.org/officeDocument/2006/relationships/image" Target="../media/image1299.png"/><Relationship Id="rId20" Type="http://schemas.openxmlformats.org/officeDocument/2006/relationships/image" Target="../media/image1301.png"/><Relationship Id="rId1" Type="http://schemas.openxmlformats.org/officeDocument/2006/relationships/slideLayout" Target="../slideLayouts/slideLayout7.xml"/><Relationship Id="rId6" Type="http://schemas.openxmlformats.org/officeDocument/2006/relationships/image" Target="../media/image1294.png"/><Relationship Id="rId11" Type="http://schemas.openxmlformats.org/officeDocument/2006/relationships/customXml" Target="../ink/ink1920.xml"/><Relationship Id="rId24" Type="http://schemas.openxmlformats.org/officeDocument/2006/relationships/image" Target="../media/image1303.png"/><Relationship Id="rId5" Type="http://schemas.openxmlformats.org/officeDocument/2006/relationships/customXml" Target="../ink/ink1917.xml"/><Relationship Id="rId15" Type="http://schemas.openxmlformats.org/officeDocument/2006/relationships/customXml" Target="../ink/ink1922.xml"/><Relationship Id="rId23" Type="http://schemas.openxmlformats.org/officeDocument/2006/relationships/customXml" Target="../ink/ink1926.xml"/><Relationship Id="rId28" Type="http://schemas.openxmlformats.org/officeDocument/2006/relationships/image" Target="../media/image1305.png"/><Relationship Id="rId10" Type="http://schemas.openxmlformats.org/officeDocument/2006/relationships/image" Target="../media/image1296.png"/><Relationship Id="rId19" Type="http://schemas.openxmlformats.org/officeDocument/2006/relationships/customXml" Target="../ink/ink1924.xml"/><Relationship Id="rId4" Type="http://schemas.openxmlformats.org/officeDocument/2006/relationships/image" Target="../media/image1293.png"/><Relationship Id="rId9" Type="http://schemas.openxmlformats.org/officeDocument/2006/relationships/customXml" Target="../ink/ink1919.xml"/><Relationship Id="rId14" Type="http://schemas.openxmlformats.org/officeDocument/2006/relationships/image" Target="../media/image1298.png"/><Relationship Id="rId22" Type="http://schemas.openxmlformats.org/officeDocument/2006/relationships/image" Target="../media/image1302.png"/><Relationship Id="rId27" Type="http://schemas.openxmlformats.org/officeDocument/2006/relationships/customXml" Target="../ink/ink1928.xml"/></Relationships>
</file>

<file path=ppt/slides/_rels/slide24.xml.rels><?xml version="1.0" encoding="UTF-8" standalone="yes"?>
<Relationships xmlns="http://schemas.openxmlformats.org/package/2006/relationships"><Relationship Id="rId8" Type="http://schemas.openxmlformats.org/officeDocument/2006/relationships/image" Target="../media/image1308.png"/><Relationship Id="rId3" Type="http://schemas.openxmlformats.org/officeDocument/2006/relationships/customXml" Target="../ink/ink1929.xml"/><Relationship Id="rId7" Type="http://schemas.openxmlformats.org/officeDocument/2006/relationships/customXml" Target="../ink/ink1931.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307.png"/><Relationship Id="rId5" Type="http://schemas.openxmlformats.org/officeDocument/2006/relationships/customXml" Target="../ink/ink1930.xml"/><Relationship Id="rId4" Type="http://schemas.openxmlformats.org/officeDocument/2006/relationships/image" Target="../media/image1306.png"/></Relationships>
</file>

<file path=ppt/slides/_rels/slide25.xml.rels><?xml version="1.0" encoding="UTF-8" standalone="yes"?>
<Relationships xmlns="http://schemas.openxmlformats.org/package/2006/relationships"><Relationship Id="rId26" Type="http://schemas.openxmlformats.org/officeDocument/2006/relationships/image" Target="../media/image1320.png"/><Relationship Id="rId21" Type="http://schemas.openxmlformats.org/officeDocument/2006/relationships/customXml" Target="../ink/ink1941.xml"/><Relationship Id="rId42" Type="http://schemas.openxmlformats.org/officeDocument/2006/relationships/image" Target="../media/image1328.png"/><Relationship Id="rId47" Type="http://schemas.openxmlformats.org/officeDocument/2006/relationships/customXml" Target="../ink/ink1954.xml"/><Relationship Id="rId63" Type="http://schemas.openxmlformats.org/officeDocument/2006/relationships/customXml" Target="../ink/ink1962.xml"/><Relationship Id="rId68" Type="http://schemas.openxmlformats.org/officeDocument/2006/relationships/image" Target="../media/image1341.png"/><Relationship Id="rId84" Type="http://schemas.openxmlformats.org/officeDocument/2006/relationships/image" Target="../media/image1349.png"/><Relationship Id="rId89" Type="http://schemas.openxmlformats.org/officeDocument/2006/relationships/customXml" Target="../ink/ink1975.xml"/><Relationship Id="rId16" Type="http://schemas.openxmlformats.org/officeDocument/2006/relationships/image" Target="../media/image1315.png"/><Relationship Id="rId11" Type="http://schemas.openxmlformats.org/officeDocument/2006/relationships/customXml" Target="../ink/ink1936.xml"/><Relationship Id="rId32" Type="http://schemas.openxmlformats.org/officeDocument/2006/relationships/image" Target="../media/image1323.png"/><Relationship Id="rId37" Type="http://schemas.openxmlformats.org/officeDocument/2006/relationships/customXml" Target="../ink/ink1949.xml"/><Relationship Id="rId53" Type="http://schemas.openxmlformats.org/officeDocument/2006/relationships/customXml" Target="../ink/ink1957.xml"/><Relationship Id="rId58" Type="http://schemas.openxmlformats.org/officeDocument/2006/relationships/image" Target="../media/image1336.png"/><Relationship Id="rId74" Type="http://schemas.openxmlformats.org/officeDocument/2006/relationships/image" Target="../media/image1344.png"/><Relationship Id="rId79" Type="http://schemas.openxmlformats.org/officeDocument/2006/relationships/customXml" Target="../ink/ink1970.xml"/><Relationship Id="rId102" Type="http://schemas.openxmlformats.org/officeDocument/2006/relationships/image" Target="../media/image1410.png"/><Relationship Id="rId5" Type="http://schemas.openxmlformats.org/officeDocument/2006/relationships/customXml" Target="../ink/ink1933.xml"/><Relationship Id="rId90" Type="http://schemas.openxmlformats.org/officeDocument/2006/relationships/image" Target="../media/image1352.png"/><Relationship Id="rId95" Type="http://schemas.openxmlformats.org/officeDocument/2006/relationships/customXml" Target="../ink/ink1978.xml"/><Relationship Id="rId22" Type="http://schemas.openxmlformats.org/officeDocument/2006/relationships/image" Target="../media/image1318.png"/><Relationship Id="rId27" Type="http://schemas.openxmlformats.org/officeDocument/2006/relationships/customXml" Target="../ink/ink1944.xml"/><Relationship Id="rId43" Type="http://schemas.openxmlformats.org/officeDocument/2006/relationships/customXml" Target="../ink/ink1952.xml"/><Relationship Id="rId48" Type="http://schemas.openxmlformats.org/officeDocument/2006/relationships/image" Target="../media/image1331.png"/><Relationship Id="rId64" Type="http://schemas.openxmlformats.org/officeDocument/2006/relationships/image" Target="../media/image1339.png"/><Relationship Id="rId69" Type="http://schemas.openxmlformats.org/officeDocument/2006/relationships/customXml" Target="../ink/ink1965.xml"/><Relationship Id="rId80" Type="http://schemas.openxmlformats.org/officeDocument/2006/relationships/image" Target="../media/image1347.png"/><Relationship Id="rId85" Type="http://schemas.openxmlformats.org/officeDocument/2006/relationships/customXml" Target="../ink/ink1973.xml"/><Relationship Id="rId12" Type="http://schemas.openxmlformats.org/officeDocument/2006/relationships/image" Target="../media/image1313.png"/><Relationship Id="rId17" Type="http://schemas.openxmlformats.org/officeDocument/2006/relationships/customXml" Target="../ink/ink1939.xml"/><Relationship Id="rId25" Type="http://schemas.openxmlformats.org/officeDocument/2006/relationships/customXml" Target="../ink/ink1943.xml"/><Relationship Id="rId33" Type="http://schemas.openxmlformats.org/officeDocument/2006/relationships/customXml" Target="../ink/ink1947.xml"/><Relationship Id="rId38" Type="http://schemas.openxmlformats.org/officeDocument/2006/relationships/image" Target="../media/image1326.png"/><Relationship Id="rId46" Type="http://schemas.openxmlformats.org/officeDocument/2006/relationships/image" Target="../media/image1330.png"/><Relationship Id="rId59" Type="http://schemas.openxmlformats.org/officeDocument/2006/relationships/customXml" Target="../ink/ink1960.xml"/><Relationship Id="rId67" Type="http://schemas.openxmlformats.org/officeDocument/2006/relationships/customXml" Target="../ink/ink1964.xml"/><Relationship Id="rId20" Type="http://schemas.openxmlformats.org/officeDocument/2006/relationships/image" Target="../media/image1317.png"/><Relationship Id="rId41" Type="http://schemas.openxmlformats.org/officeDocument/2006/relationships/customXml" Target="../ink/ink1951.xml"/><Relationship Id="rId54" Type="http://schemas.openxmlformats.org/officeDocument/2006/relationships/image" Target="../media/image1334.png"/><Relationship Id="rId62" Type="http://schemas.openxmlformats.org/officeDocument/2006/relationships/image" Target="../media/image1338.png"/><Relationship Id="rId70" Type="http://schemas.openxmlformats.org/officeDocument/2006/relationships/image" Target="../media/image1342.png"/><Relationship Id="rId75" Type="http://schemas.openxmlformats.org/officeDocument/2006/relationships/customXml" Target="../ink/ink1968.xml"/><Relationship Id="rId83" Type="http://schemas.openxmlformats.org/officeDocument/2006/relationships/customXml" Target="../ink/ink1972.xml"/><Relationship Id="rId88" Type="http://schemas.openxmlformats.org/officeDocument/2006/relationships/image" Target="../media/image1351.png"/><Relationship Id="rId91" Type="http://schemas.openxmlformats.org/officeDocument/2006/relationships/customXml" Target="../ink/ink1976.xml"/><Relationship Id="rId96" Type="http://schemas.openxmlformats.org/officeDocument/2006/relationships/image" Target="../media/image1355.png"/><Relationship Id="rId1" Type="http://schemas.openxmlformats.org/officeDocument/2006/relationships/slideLayout" Target="../slideLayouts/slideLayout7.xml"/><Relationship Id="rId6" Type="http://schemas.openxmlformats.org/officeDocument/2006/relationships/image" Target="../media/image1310.png"/><Relationship Id="rId15" Type="http://schemas.openxmlformats.org/officeDocument/2006/relationships/customXml" Target="../ink/ink1938.xml"/><Relationship Id="rId23" Type="http://schemas.openxmlformats.org/officeDocument/2006/relationships/customXml" Target="../ink/ink1942.xml"/><Relationship Id="rId28" Type="http://schemas.openxmlformats.org/officeDocument/2006/relationships/image" Target="../media/image1321.png"/><Relationship Id="rId36" Type="http://schemas.openxmlformats.org/officeDocument/2006/relationships/image" Target="../media/image1325.png"/><Relationship Id="rId49" Type="http://schemas.openxmlformats.org/officeDocument/2006/relationships/customXml" Target="../ink/ink1955.xml"/><Relationship Id="rId57" Type="http://schemas.openxmlformats.org/officeDocument/2006/relationships/customXml" Target="../ink/ink1959.xml"/><Relationship Id="rId10" Type="http://schemas.openxmlformats.org/officeDocument/2006/relationships/image" Target="../media/image1312.png"/><Relationship Id="rId31" Type="http://schemas.openxmlformats.org/officeDocument/2006/relationships/customXml" Target="../ink/ink1946.xml"/><Relationship Id="rId44" Type="http://schemas.openxmlformats.org/officeDocument/2006/relationships/image" Target="../media/image1329.png"/><Relationship Id="rId52" Type="http://schemas.openxmlformats.org/officeDocument/2006/relationships/image" Target="../media/image1333.png"/><Relationship Id="rId60" Type="http://schemas.openxmlformats.org/officeDocument/2006/relationships/image" Target="../media/image1337.png"/><Relationship Id="rId65" Type="http://schemas.openxmlformats.org/officeDocument/2006/relationships/customXml" Target="../ink/ink1963.xml"/><Relationship Id="rId73" Type="http://schemas.openxmlformats.org/officeDocument/2006/relationships/customXml" Target="../ink/ink1967.xml"/><Relationship Id="rId78" Type="http://schemas.openxmlformats.org/officeDocument/2006/relationships/image" Target="../media/image1346.png"/><Relationship Id="rId81" Type="http://schemas.openxmlformats.org/officeDocument/2006/relationships/customXml" Target="../ink/ink1971.xml"/><Relationship Id="rId86" Type="http://schemas.openxmlformats.org/officeDocument/2006/relationships/image" Target="../media/image1350.png"/><Relationship Id="rId94" Type="http://schemas.openxmlformats.org/officeDocument/2006/relationships/image" Target="../media/image1354.png"/><Relationship Id="rId99" Type="http://schemas.openxmlformats.org/officeDocument/2006/relationships/customXml" Target="../ink/ink1980.xml"/><Relationship Id="rId101" Type="http://schemas.openxmlformats.org/officeDocument/2006/relationships/customXml" Target="../ink/ink1981.xml"/><Relationship Id="rId4" Type="http://schemas.openxmlformats.org/officeDocument/2006/relationships/image" Target="../media/image1309.png"/><Relationship Id="rId9" Type="http://schemas.openxmlformats.org/officeDocument/2006/relationships/customXml" Target="../ink/ink1935.xml"/><Relationship Id="rId13" Type="http://schemas.openxmlformats.org/officeDocument/2006/relationships/customXml" Target="../ink/ink1937.xml"/><Relationship Id="rId18" Type="http://schemas.openxmlformats.org/officeDocument/2006/relationships/image" Target="../media/image1316.png"/><Relationship Id="rId39" Type="http://schemas.openxmlformats.org/officeDocument/2006/relationships/customXml" Target="../ink/ink1950.xml"/><Relationship Id="rId34" Type="http://schemas.openxmlformats.org/officeDocument/2006/relationships/image" Target="../media/image1324.png"/><Relationship Id="rId50" Type="http://schemas.openxmlformats.org/officeDocument/2006/relationships/image" Target="../media/image1332.png"/><Relationship Id="rId55" Type="http://schemas.openxmlformats.org/officeDocument/2006/relationships/customXml" Target="../ink/ink1958.xml"/><Relationship Id="rId76" Type="http://schemas.openxmlformats.org/officeDocument/2006/relationships/image" Target="../media/image1345.png"/><Relationship Id="rId97" Type="http://schemas.openxmlformats.org/officeDocument/2006/relationships/customXml" Target="../ink/ink1979.xml"/><Relationship Id="rId7" Type="http://schemas.openxmlformats.org/officeDocument/2006/relationships/customXml" Target="../ink/ink1934.xml"/><Relationship Id="rId71" Type="http://schemas.openxmlformats.org/officeDocument/2006/relationships/customXml" Target="../ink/ink1966.xml"/><Relationship Id="rId92" Type="http://schemas.openxmlformats.org/officeDocument/2006/relationships/image" Target="../media/image1353.png"/><Relationship Id="rId2" Type="http://schemas.openxmlformats.org/officeDocument/2006/relationships/notesSlide" Target="../notesSlides/notesSlide25.xml"/><Relationship Id="rId29" Type="http://schemas.openxmlformats.org/officeDocument/2006/relationships/customXml" Target="../ink/ink1945.xml"/><Relationship Id="rId24" Type="http://schemas.openxmlformats.org/officeDocument/2006/relationships/image" Target="../media/image1319.png"/><Relationship Id="rId40" Type="http://schemas.openxmlformats.org/officeDocument/2006/relationships/image" Target="../media/image1327.png"/><Relationship Id="rId45" Type="http://schemas.openxmlformats.org/officeDocument/2006/relationships/customXml" Target="../ink/ink1953.xml"/><Relationship Id="rId66" Type="http://schemas.openxmlformats.org/officeDocument/2006/relationships/image" Target="../media/image1340.png"/><Relationship Id="rId87" Type="http://schemas.openxmlformats.org/officeDocument/2006/relationships/customXml" Target="../ink/ink1974.xml"/><Relationship Id="rId61" Type="http://schemas.openxmlformats.org/officeDocument/2006/relationships/customXml" Target="../ink/ink1961.xml"/><Relationship Id="rId82" Type="http://schemas.openxmlformats.org/officeDocument/2006/relationships/image" Target="../media/image1348.png"/><Relationship Id="rId19" Type="http://schemas.openxmlformats.org/officeDocument/2006/relationships/customXml" Target="../ink/ink1940.xml"/><Relationship Id="rId14" Type="http://schemas.openxmlformats.org/officeDocument/2006/relationships/image" Target="../media/image1314.png"/><Relationship Id="rId30" Type="http://schemas.openxmlformats.org/officeDocument/2006/relationships/image" Target="../media/image1322.png"/><Relationship Id="rId35" Type="http://schemas.openxmlformats.org/officeDocument/2006/relationships/customXml" Target="../ink/ink1948.xml"/><Relationship Id="rId56" Type="http://schemas.openxmlformats.org/officeDocument/2006/relationships/image" Target="../media/image1335.png"/><Relationship Id="rId77" Type="http://schemas.openxmlformats.org/officeDocument/2006/relationships/customXml" Target="../ink/ink1969.xml"/><Relationship Id="rId100" Type="http://schemas.openxmlformats.org/officeDocument/2006/relationships/image" Target="../media/image1357.png"/><Relationship Id="rId8" Type="http://schemas.openxmlformats.org/officeDocument/2006/relationships/image" Target="../media/image1311.png"/><Relationship Id="rId51" Type="http://schemas.openxmlformats.org/officeDocument/2006/relationships/customXml" Target="../ink/ink1956.xml"/><Relationship Id="rId72" Type="http://schemas.openxmlformats.org/officeDocument/2006/relationships/image" Target="../media/image1343.png"/><Relationship Id="rId93" Type="http://schemas.openxmlformats.org/officeDocument/2006/relationships/customXml" Target="../ink/ink1977.xml"/><Relationship Id="rId98" Type="http://schemas.openxmlformats.org/officeDocument/2006/relationships/image" Target="../media/image1356.png"/><Relationship Id="rId3" Type="http://schemas.openxmlformats.org/officeDocument/2006/relationships/customXml" Target="../ink/ink1932.xml"/></Relationships>
</file>

<file path=ppt/slides/_rels/slide26.xml.rels><?xml version="1.0" encoding="UTF-8" standalone="yes"?>
<Relationships xmlns="http://schemas.openxmlformats.org/package/2006/relationships"><Relationship Id="rId26" Type="http://schemas.openxmlformats.org/officeDocument/2006/relationships/image" Target="../media/image1924.png"/><Relationship Id="rId21" Type="http://schemas.openxmlformats.org/officeDocument/2006/relationships/customXml" Target="../ink/ink1991.xml"/><Relationship Id="rId42" Type="http://schemas.openxmlformats.org/officeDocument/2006/relationships/image" Target="../media/image1932.png"/><Relationship Id="rId47" Type="http://schemas.openxmlformats.org/officeDocument/2006/relationships/customXml" Target="../ink/ink2004.xml"/><Relationship Id="rId63" Type="http://schemas.openxmlformats.org/officeDocument/2006/relationships/customXml" Target="../ink/ink2012.xml"/><Relationship Id="rId68" Type="http://schemas.openxmlformats.org/officeDocument/2006/relationships/image" Target="../media/image1945.png"/><Relationship Id="rId84" Type="http://schemas.openxmlformats.org/officeDocument/2006/relationships/image" Target="../media/image1953.png"/><Relationship Id="rId89" Type="http://schemas.openxmlformats.org/officeDocument/2006/relationships/customXml" Target="../ink/ink2025.xml"/><Relationship Id="rId16" Type="http://schemas.openxmlformats.org/officeDocument/2006/relationships/image" Target="../media/image1919.png"/><Relationship Id="rId11" Type="http://schemas.openxmlformats.org/officeDocument/2006/relationships/customXml" Target="../ink/ink1986.xml"/><Relationship Id="rId32" Type="http://schemas.openxmlformats.org/officeDocument/2006/relationships/image" Target="../media/image1927.png"/><Relationship Id="rId37" Type="http://schemas.openxmlformats.org/officeDocument/2006/relationships/customXml" Target="../ink/ink1999.xml"/><Relationship Id="rId53" Type="http://schemas.openxmlformats.org/officeDocument/2006/relationships/customXml" Target="../ink/ink2007.xml"/><Relationship Id="rId58" Type="http://schemas.openxmlformats.org/officeDocument/2006/relationships/image" Target="../media/image1940.png"/><Relationship Id="rId74" Type="http://schemas.openxmlformats.org/officeDocument/2006/relationships/image" Target="../media/image1948.png"/><Relationship Id="rId79" Type="http://schemas.openxmlformats.org/officeDocument/2006/relationships/customXml" Target="../ink/ink2020.xml"/><Relationship Id="rId5" Type="http://schemas.openxmlformats.org/officeDocument/2006/relationships/customXml" Target="../ink/ink1983.xml"/><Relationship Id="rId90" Type="http://schemas.openxmlformats.org/officeDocument/2006/relationships/image" Target="../media/image1956.png"/><Relationship Id="rId14" Type="http://schemas.openxmlformats.org/officeDocument/2006/relationships/image" Target="../media/image1918.png"/><Relationship Id="rId22" Type="http://schemas.openxmlformats.org/officeDocument/2006/relationships/image" Target="../media/image1922.png"/><Relationship Id="rId27" Type="http://schemas.openxmlformats.org/officeDocument/2006/relationships/customXml" Target="../ink/ink1994.xml"/><Relationship Id="rId30" Type="http://schemas.openxmlformats.org/officeDocument/2006/relationships/image" Target="../media/image1926.png"/><Relationship Id="rId35" Type="http://schemas.openxmlformats.org/officeDocument/2006/relationships/customXml" Target="../ink/ink1998.xml"/><Relationship Id="rId43" Type="http://schemas.openxmlformats.org/officeDocument/2006/relationships/customXml" Target="../ink/ink2002.xml"/><Relationship Id="rId48" Type="http://schemas.openxmlformats.org/officeDocument/2006/relationships/image" Target="../media/image1935.png"/><Relationship Id="rId56" Type="http://schemas.openxmlformats.org/officeDocument/2006/relationships/image" Target="../media/image1939.png"/><Relationship Id="rId64" Type="http://schemas.openxmlformats.org/officeDocument/2006/relationships/image" Target="../media/image1943.png"/><Relationship Id="rId69" Type="http://schemas.openxmlformats.org/officeDocument/2006/relationships/customXml" Target="../ink/ink2015.xml"/><Relationship Id="rId77" Type="http://schemas.openxmlformats.org/officeDocument/2006/relationships/customXml" Target="../ink/ink2019.xml"/><Relationship Id="rId8" Type="http://schemas.openxmlformats.org/officeDocument/2006/relationships/image" Target="../media/image1915.png"/><Relationship Id="rId51" Type="http://schemas.openxmlformats.org/officeDocument/2006/relationships/customXml" Target="../ink/ink2006.xml"/><Relationship Id="rId72" Type="http://schemas.openxmlformats.org/officeDocument/2006/relationships/image" Target="../media/image1947.png"/><Relationship Id="rId80" Type="http://schemas.openxmlformats.org/officeDocument/2006/relationships/image" Target="../media/image1951.png"/><Relationship Id="rId85" Type="http://schemas.openxmlformats.org/officeDocument/2006/relationships/customXml" Target="../ink/ink2023.xml"/><Relationship Id="rId3" Type="http://schemas.openxmlformats.org/officeDocument/2006/relationships/customXml" Target="../ink/ink1982.xml"/><Relationship Id="rId12" Type="http://schemas.openxmlformats.org/officeDocument/2006/relationships/image" Target="../media/image1917.png"/><Relationship Id="rId17" Type="http://schemas.openxmlformats.org/officeDocument/2006/relationships/customXml" Target="../ink/ink1989.xml"/><Relationship Id="rId25" Type="http://schemas.openxmlformats.org/officeDocument/2006/relationships/customXml" Target="../ink/ink1993.xml"/><Relationship Id="rId33" Type="http://schemas.openxmlformats.org/officeDocument/2006/relationships/customXml" Target="../ink/ink1997.xml"/><Relationship Id="rId38" Type="http://schemas.openxmlformats.org/officeDocument/2006/relationships/image" Target="../media/image1930.png"/><Relationship Id="rId46" Type="http://schemas.openxmlformats.org/officeDocument/2006/relationships/image" Target="../media/image1934.png"/><Relationship Id="rId59" Type="http://schemas.openxmlformats.org/officeDocument/2006/relationships/customXml" Target="../ink/ink2010.xml"/><Relationship Id="rId67" Type="http://schemas.openxmlformats.org/officeDocument/2006/relationships/customXml" Target="../ink/ink2014.xml"/><Relationship Id="rId20" Type="http://schemas.openxmlformats.org/officeDocument/2006/relationships/image" Target="../media/image1921.png"/><Relationship Id="rId41" Type="http://schemas.openxmlformats.org/officeDocument/2006/relationships/customXml" Target="../ink/ink2001.xml"/><Relationship Id="rId54" Type="http://schemas.openxmlformats.org/officeDocument/2006/relationships/image" Target="../media/image1938.png"/><Relationship Id="rId62" Type="http://schemas.openxmlformats.org/officeDocument/2006/relationships/image" Target="../media/image1942.png"/><Relationship Id="rId70" Type="http://schemas.openxmlformats.org/officeDocument/2006/relationships/image" Target="../media/image1946.png"/><Relationship Id="rId75" Type="http://schemas.openxmlformats.org/officeDocument/2006/relationships/customXml" Target="../ink/ink2018.xml"/><Relationship Id="rId83" Type="http://schemas.openxmlformats.org/officeDocument/2006/relationships/customXml" Target="../ink/ink2022.xml"/><Relationship Id="rId88" Type="http://schemas.openxmlformats.org/officeDocument/2006/relationships/image" Target="../media/image1955.png"/><Relationship Id="rId1" Type="http://schemas.openxmlformats.org/officeDocument/2006/relationships/slideLayout" Target="../slideLayouts/slideLayout7.xml"/><Relationship Id="rId6" Type="http://schemas.openxmlformats.org/officeDocument/2006/relationships/image" Target="../media/image1914.png"/><Relationship Id="rId15" Type="http://schemas.openxmlformats.org/officeDocument/2006/relationships/customXml" Target="../ink/ink1988.xml"/><Relationship Id="rId23" Type="http://schemas.openxmlformats.org/officeDocument/2006/relationships/customXml" Target="../ink/ink1992.xml"/><Relationship Id="rId28" Type="http://schemas.openxmlformats.org/officeDocument/2006/relationships/image" Target="../media/image1925.png"/><Relationship Id="rId36" Type="http://schemas.openxmlformats.org/officeDocument/2006/relationships/image" Target="../media/image1929.png"/><Relationship Id="rId49" Type="http://schemas.openxmlformats.org/officeDocument/2006/relationships/customXml" Target="../ink/ink2005.xml"/><Relationship Id="rId57" Type="http://schemas.openxmlformats.org/officeDocument/2006/relationships/customXml" Target="../ink/ink2009.xml"/><Relationship Id="rId10" Type="http://schemas.openxmlformats.org/officeDocument/2006/relationships/image" Target="../media/image1916.png"/><Relationship Id="rId31" Type="http://schemas.openxmlformats.org/officeDocument/2006/relationships/customXml" Target="../ink/ink1996.xml"/><Relationship Id="rId44" Type="http://schemas.openxmlformats.org/officeDocument/2006/relationships/image" Target="../media/image1933.png"/><Relationship Id="rId52" Type="http://schemas.openxmlformats.org/officeDocument/2006/relationships/image" Target="../media/image1937.png"/><Relationship Id="rId60" Type="http://schemas.openxmlformats.org/officeDocument/2006/relationships/image" Target="../media/image1941.png"/><Relationship Id="rId65" Type="http://schemas.openxmlformats.org/officeDocument/2006/relationships/customXml" Target="../ink/ink2013.xml"/><Relationship Id="rId73" Type="http://schemas.openxmlformats.org/officeDocument/2006/relationships/customXml" Target="../ink/ink2017.xml"/><Relationship Id="rId78" Type="http://schemas.openxmlformats.org/officeDocument/2006/relationships/image" Target="../media/image1950.png"/><Relationship Id="rId81" Type="http://schemas.openxmlformats.org/officeDocument/2006/relationships/customXml" Target="../ink/ink2021.xml"/><Relationship Id="rId86" Type="http://schemas.openxmlformats.org/officeDocument/2006/relationships/image" Target="../media/image1954.png"/><Relationship Id="rId4" Type="http://schemas.openxmlformats.org/officeDocument/2006/relationships/image" Target="../media/image1510.png"/><Relationship Id="rId9" Type="http://schemas.openxmlformats.org/officeDocument/2006/relationships/customXml" Target="../ink/ink1985.xml"/><Relationship Id="rId13" Type="http://schemas.openxmlformats.org/officeDocument/2006/relationships/customXml" Target="../ink/ink1987.xml"/><Relationship Id="rId18" Type="http://schemas.openxmlformats.org/officeDocument/2006/relationships/image" Target="../media/image1920.png"/><Relationship Id="rId39" Type="http://schemas.openxmlformats.org/officeDocument/2006/relationships/customXml" Target="../ink/ink2000.xml"/><Relationship Id="rId34" Type="http://schemas.openxmlformats.org/officeDocument/2006/relationships/image" Target="../media/image1928.png"/><Relationship Id="rId50" Type="http://schemas.openxmlformats.org/officeDocument/2006/relationships/image" Target="../media/image1936.png"/><Relationship Id="rId55" Type="http://schemas.openxmlformats.org/officeDocument/2006/relationships/customXml" Target="../ink/ink2008.xml"/><Relationship Id="rId76" Type="http://schemas.openxmlformats.org/officeDocument/2006/relationships/image" Target="../media/image1949.png"/><Relationship Id="rId7" Type="http://schemas.openxmlformats.org/officeDocument/2006/relationships/customXml" Target="../ink/ink1984.xml"/><Relationship Id="rId71" Type="http://schemas.openxmlformats.org/officeDocument/2006/relationships/customXml" Target="../ink/ink2016.xml"/><Relationship Id="rId2" Type="http://schemas.openxmlformats.org/officeDocument/2006/relationships/notesSlide" Target="../notesSlides/notesSlide26.xml"/><Relationship Id="rId29" Type="http://schemas.openxmlformats.org/officeDocument/2006/relationships/customXml" Target="../ink/ink1995.xml"/><Relationship Id="rId24" Type="http://schemas.openxmlformats.org/officeDocument/2006/relationships/image" Target="../media/image1923.png"/><Relationship Id="rId40" Type="http://schemas.openxmlformats.org/officeDocument/2006/relationships/image" Target="../media/image1931.png"/><Relationship Id="rId45" Type="http://schemas.openxmlformats.org/officeDocument/2006/relationships/customXml" Target="../ink/ink2003.xml"/><Relationship Id="rId66" Type="http://schemas.openxmlformats.org/officeDocument/2006/relationships/image" Target="../media/image1944.png"/><Relationship Id="rId87" Type="http://schemas.openxmlformats.org/officeDocument/2006/relationships/customXml" Target="../ink/ink2024.xml"/><Relationship Id="rId61" Type="http://schemas.openxmlformats.org/officeDocument/2006/relationships/customXml" Target="../ink/ink2011.xml"/><Relationship Id="rId82" Type="http://schemas.openxmlformats.org/officeDocument/2006/relationships/image" Target="../media/image1952.png"/><Relationship Id="rId19" Type="http://schemas.openxmlformats.org/officeDocument/2006/relationships/customXml" Target="../ink/ink1990.xml"/></Relationships>
</file>

<file path=ppt/slides/_rels/slide27.xml.rels><?xml version="1.0" encoding="UTF-8" standalone="yes"?>
<Relationships xmlns="http://schemas.openxmlformats.org/package/2006/relationships"><Relationship Id="rId117" Type="http://schemas.openxmlformats.org/officeDocument/2006/relationships/customXml" Target="../ink/ink2084.xml"/><Relationship Id="rId21" Type="http://schemas.openxmlformats.org/officeDocument/2006/relationships/customXml" Target="../ink/ink2035.xml"/><Relationship Id="rId324" Type="http://schemas.openxmlformats.org/officeDocument/2006/relationships/image" Target="../media/image2115.png"/><Relationship Id="rId531" Type="http://schemas.openxmlformats.org/officeDocument/2006/relationships/customXml" Target="../ink/ink2291.xml"/><Relationship Id="rId170" Type="http://schemas.openxmlformats.org/officeDocument/2006/relationships/image" Target="../media/image2038.png"/><Relationship Id="rId268" Type="http://schemas.openxmlformats.org/officeDocument/2006/relationships/image" Target="../media/image2087.png"/><Relationship Id="rId475" Type="http://schemas.openxmlformats.org/officeDocument/2006/relationships/customXml" Target="../ink/ink2263.xml"/><Relationship Id="rId32" Type="http://schemas.openxmlformats.org/officeDocument/2006/relationships/image" Target="../media/image1971.png"/><Relationship Id="rId128" Type="http://schemas.openxmlformats.org/officeDocument/2006/relationships/image" Target="../media/image2017.png"/><Relationship Id="rId335" Type="http://schemas.openxmlformats.org/officeDocument/2006/relationships/customXml" Target="../ink/ink2193.xml"/><Relationship Id="rId542" Type="http://schemas.openxmlformats.org/officeDocument/2006/relationships/image" Target="../media/image2224.png"/><Relationship Id="rId181" Type="http://schemas.openxmlformats.org/officeDocument/2006/relationships/customXml" Target="../ink/ink2116.xml"/><Relationship Id="rId402" Type="http://schemas.openxmlformats.org/officeDocument/2006/relationships/image" Target="../media/image2154.png"/><Relationship Id="rId279" Type="http://schemas.openxmlformats.org/officeDocument/2006/relationships/customXml" Target="../ink/ink2165.xml"/><Relationship Id="rId486" Type="http://schemas.openxmlformats.org/officeDocument/2006/relationships/image" Target="../media/image2196.png"/><Relationship Id="rId43" Type="http://schemas.openxmlformats.org/officeDocument/2006/relationships/customXml" Target="../ink/ink2046.xml"/><Relationship Id="rId139" Type="http://schemas.openxmlformats.org/officeDocument/2006/relationships/customXml" Target="../ink/ink2095.xml"/><Relationship Id="rId346" Type="http://schemas.openxmlformats.org/officeDocument/2006/relationships/image" Target="../media/image2126.png"/><Relationship Id="rId192" Type="http://schemas.openxmlformats.org/officeDocument/2006/relationships/image" Target="../media/image2049.png"/><Relationship Id="rId206" Type="http://schemas.openxmlformats.org/officeDocument/2006/relationships/image" Target="../media/image2056.png"/><Relationship Id="rId413" Type="http://schemas.openxmlformats.org/officeDocument/2006/relationships/customXml" Target="../ink/ink2232.xml"/><Relationship Id="rId248" Type="http://schemas.openxmlformats.org/officeDocument/2006/relationships/image" Target="../media/image2077.png"/><Relationship Id="rId455" Type="http://schemas.openxmlformats.org/officeDocument/2006/relationships/customXml" Target="../ink/ink2253.xml"/><Relationship Id="rId497" Type="http://schemas.openxmlformats.org/officeDocument/2006/relationships/customXml" Target="../ink/ink2274.xml"/><Relationship Id="rId12" Type="http://schemas.openxmlformats.org/officeDocument/2006/relationships/image" Target="../media/image1961.png"/><Relationship Id="rId108" Type="http://schemas.openxmlformats.org/officeDocument/2006/relationships/image" Target="../media/image2007.png"/><Relationship Id="rId315" Type="http://schemas.openxmlformats.org/officeDocument/2006/relationships/customXml" Target="../ink/ink2183.xml"/><Relationship Id="rId357" Type="http://schemas.openxmlformats.org/officeDocument/2006/relationships/customXml" Target="../ink/ink2204.xml"/><Relationship Id="rId522" Type="http://schemas.openxmlformats.org/officeDocument/2006/relationships/image" Target="../media/image2214.png"/><Relationship Id="rId54" Type="http://schemas.openxmlformats.org/officeDocument/2006/relationships/image" Target="../media/image1981.png"/><Relationship Id="rId96" Type="http://schemas.openxmlformats.org/officeDocument/2006/relationships/customXml" Target="../ink/ink2073.xml"/><Relationship Id="rId161" Type="http://schemas.openxmlformats.org/officeDocument/2006/relationships/customXml" Target="../ink/ink2106.xml"/><Relationship Id="rId217" Type="http://schemas.openxmlformats.org/officeDocument/2006/relationships/customXml" Target="../ink/ink2134.xml"/><Relationship Id="rId399" Type="http://schemas.openxmlformats.org/officeDocument/2006/relationships/customXml" Target="../ink/ink2225.xml"/><Relationship Id="rId259" Type="http://schemas.openxmlformats.org/officeDocument/2006/relationships/customXml" Target="../ink/ink2155.xml"/><Relationship Id="rId424" Type="http://schemas.openxmlformats.org/officeDocument/2006/relationships/image" Target="../media/image2165.png"/><Relationship Id="rId466" Type="http://schemas.openxmlformats.org/officeDocument/2006/relationships/image" Target="../media/image2186.png"/><Relationship Id="rId23" Type="http://schemas.openxmlformats.org/officeDocument/2006/relationships/customXml" Target="../ink/ink2036.xml"/><Relationship Id="rId119" Type="http://schemas.openxmlformats.org/officeDocument/2006/relationships/customXml" Target="../ink/ink2085.xml"/><Relationship Id="rId270" Type="http://schemas.openxmlformats.org/officeDocument/2006/relationships/image" Target="../media/image2088.png"/><Relationship Id="rId326" Type="http://schemas.openxmlformats.org/officeDocument/2006/relationships/image" Target="../media/image2116.png"/><Relationship Id="rId533" Type="http://schemas.openxmlformats.org/officeDocument/2006/relationships/customXml" Target="../ink/ink2292.xml"/><Relationship Id="rId65" Type="http://schemas.openxmlformats.org/officeDocument/2006/relationships/customXml" Target="../ink/ink2057.xml"/><Relationship Id="rId130" Type="http://schemas.openxmlformats.org/officeDocument/2006/relationships/image" Target="../media/image2018.png"/><Relationship Id="rId368" Type="http://schemas.openxmlformats.org/officeDocument/2006/relationships/image" Target="../media/image2137.png"/><Relationship Id="rId172" Type="http://schemas.openxmlformats.org/officeDocument/2006/relationships/image" Target="../media/image2039.png"/><Relationship Id="rId228" Type="http://schemas.openxmlformats.org/officeDocument/2006/relationships/image" Target="../media/image2067.png"/><Relationship Id="rId435" Type="http://schemas.openxmlformats.org/officeDocument/2006/relationships/customXml" Target="../ink/ink2243.xml"/><Relationship Id="rId477" Type="http://schemas.openxmlformats.org/officeDocument/2006/relationships/customXml" Target="../ink/ink2264.xml"/><Relationship Id="rId281" Type="http://schemas.openxmlformats.org/officeDocument/2006/relationships/customXml" Target="../ink/ink2166.xml"/><Relationship Id="rId337" Type="http://schemas.openxmlformats.org/officeDocument/2006/relationships/customXml" Target="../ink/ink2194.xml"/><Relationship Id="rId502" Type="http://schemas.openxmlformats.org/officeDocument/2006/relationships/image" Target="../media/image2204.png"/><Relationship Id="rId34" Type="http://schemas.openxmlformats.org/officeDocument/2006/relationships/image" Target="../media/image1972.png"/><Relationship Id="rId76" Type="http://schemas.openxmlformats.org/officeDocument/2006/relationships/customXml" Target="../ink/ink2063.xml"/><Relationship Id="rId141" Type="http://schemas.openxmlformats.org/officeDocument/2006/relationships/customXml" Target="../ink/ink2096.xml"/><Relationship Id="rId379" Type="http://schemas.openxmlformats.org/officeDocument/2006/relationships/customXml" Target="../ink/ink2215.xml"/><Relationship Id="rId544" Type="http://schemas.openxmlformats.org/officeDocument/2006/relationships/image" Target="../media/image2225.png"/><Relationship Id="rId7" Type="http://schemas.openxmlformats.org/officeDocument/2006/relationships/customXml" Target="../ink/ink2028.xml"/><Relationship Id="rId183" Type="http://schemas.openxmlformats.org/officeDocument/2006/relationships/customXml" Target="../ink/ink2117.xml"/><Relationship Id="rId239" Type="http://schemas.openxmlformats.org/officeDocument/2006/relationships/customXml" Target="../ink/ink2145.xml"/><Relationship Id="rId390" Type="http://schemas.openxmlformats.org/officeDocument/2006/relationships/image" Target="../media/image2148.png"/><Relationship Id="rId404" Type="http://schemas.openxmlformats.org/officeDocument/2006/relationships/image" Target="../media/image2155.png"/><Relationship Id="rId446" Type="http://schemas.openxmlformats.org/officeDocument/2006/relationships/image" Target="../media/image2176.png"/><Relationship Id="rId250" Type="http://schemas.openxmlformats.org/officeDocument/2006/relationships/image" Target="../media/image2078.png"/><Relationship Id="rId292" Type="http://schemas.openxmlformats.org/officeDocument/2006/relationships/image" Target="../media/image2099.png"/><Relationship Id="rId306" Type="http://schemas.openxmlformats.org/officeDocument/2006/relationships/image" Target="../media/image2106.png"/><Relationship Id="rId488" Type="http://schemas.openxmlformats.org/officeDocument/2006/relationships/image" Target="../media/image2197.png"/><Relationship Id="rId45" Type="http://schemas.openxmlformats.org/officeDocument/2006/relationships/customXml" Target="../ink/ink2047.xml"/><Relationship Id="rId87" Type="http://schemas.openxmlformats.org/officeDocument/2006/relationships/image" Target="../media/image1997.png"/><Relationship Id="rId110" Type="http://schemas.openxmlformats.org/officeDocument/2006/relationships/image" Target="../media/image2008.png"/><Relationship Id="rId348" Type="http://schemas.openxmlformats.org/officeDocument/2006/relationships/image" Target="../media/image2127.png"/><Relationship Id="rId513" Type="http://schemas.openxmlformats.org/officeDocument/2006/relationships/customXml" Target="../ink/ink2282.xml"/><Relationship Id="rId152" Type="http://schemas.openxmlformats.org/officeDocument/2006/relationships/image" Target="../media/image2029.png"/><Relationship Id="rId194" Type="http://schemas.openxmlformats.org/officeDocument/2006/relationships/image" Target="../media/image2050.png"/><Relationship Id="rId208" Type="http://schemas.openxmlformats.org/officeDocument/2006/relationships/image" Target="../media/image2057.png"/><Relationship Id="rId415" Type="http://schemas.openxmlformats.org/officeDocument/2006/relationships/customXml" Target="../ink/ink2233.xml"/><Relationship Id="rId457" Type="http://schemas.openxmlformats.org/officeDocument/2006/relationships/customXml" Target="../ink/ink2254.xml"/><Relationship Id="rId261" Type="http://schemas.openxmlformats.org/officeDocument/2006/relationships/customXml" Target="../ink/ink2156.xml"/><Relationship Id="rId499" Type="http://schemas.openxmlformats.org/officeDocument/2006/relationships/customXml" Target="../ink/ink2275.xml"/><Relationship Id="rId14" Type="http://schemas.openxmlformats.org/officeDocument/2006/relationships/image" Target="../media/image1962.png"/><Relationship Id="rId56" Type="http://schemas.openxmlformats.org/officeDocument/2006/relationships/image" Target="../media/image1982.png"/><Relationship Id="rId317" Type="http://schemas.openxmlformats.org/officeDocument/2006/relationships/customXml" Target="../ink/ink2184.xml"/><Relationship Id="rId359" Type="http://schemas.openxmlformats.org/officeDocument/2006/relationships/customXml" Target="../ink/ink2205.xml"/><Relationship Id="rId524" Type="http://schemas.openxmlformats.org/officeDocument/2006/relationships/image" Target="../media/image2215.png"/><Relationship Id="rId98" Type="http://schemas.openxmlformats.org/officeDocument/2006/relationships/customXml" Target="../ink/ink2074.xml"/><Relationship Id="rId121" Type="http://schemas.openxmlformats.org/officeDocument/2006/relationships/customXml" Target="../ink/ink2086.xml"/><Relationship Id="rId163" Type="http://schemas.openxmlformats.org/officeDocument/2006/relationships/customXml" Target="../ink/ink2107.xml"/><Relationship Id="rId219" Type="http://schemas.openxmlformats.org/officeDocument/2006/relationships/customXml" Target="../ink/ink2135.xml"/><Relationship Id="rId370" Type="http://schemas.openxmlformats.org/officeDocument/2006/relationships/image" Target="../media/image2138.png"/><Relationship Id="rId426" Type="http://schemas.openxmlformats.org/officeDocument/2006/relationships/image" Target="../media/image2166.png"/><Relationship Id="rId230" Type="http://schemas.openxmlformats.org/officeDocument/2006/relationships/image" Target="../media/image2068.png"/><Relationship Id="rId468" Type="http://schemas.openxmlformats.org/officeDocument/2006/relationships/image" Target="../media/image2187.png"/><Relationship Id="rId25" Type="http://schemas.openxmlformats.org/officeDocument/2006/relationships/customXml" Target="../ink/ink2037.xml"/><Relationship Id="rId67" Type="http://schemas.openxmlformats.org/officeDocument/2006/relationships/customXml" Target="../ink/ink2058.xml"/><Relationship Id="rId272" Type="http://schemas.openxmlformats.org/officeDocument/2006/relationships/image" Target="../media/image2089.png"/><Relationship Id="rId328" Type="http://schemas.openxmlformats.org/officeDocument/2006/relationships/image" Target="../media/image2117.png"/><Relationship Id="rId535" Type="http://schemas.openxmlformats.org/officeDocument/2006/relationships/customXml" Target="../ink/ink2293.xml"/><Relationship Id="rId132" Type="http://schemas.openxmlformats.org/officeDocument/2006/relationships/image" Target="../media/image2019.png"/><Relationship Id="rId174" Type="http://schemas.openxmlformats.org/officeDocument/2006/relationships/image" Target="../media/image2040.png"/><Relationship Id="rId381" Type="http://schemas.openxmlformats.org/officeDocument/2006/relationships/customXml" Target="../ink/ink2216.xml"/><Relationship Id="rId241" Type="http://schemas.openxmlformats.org/officeDocument/2006/relationships/customXml" Target="../ink/ink2146.xml"/><Relationship Id="rId437" Type="http://schemas.openxmlformats.org/officeDocument/2006/relationships/customXml" Target="../ink/ink2244.xml"/><Relationship Id="rId479" Type="http://schemas.openxmlformats.org/officeDocument/2006/relationships/customXml" Target="../ink/ink2265.xml"/><Relationship Id="rId36" Type="http://schemas.openxmlformats.org/officeDocument/2006/relationships/image" Target="../media/image1973.png"/><Relationship Id="rId283" Type="http://schemas.openxmlformats.org/officeDocument/2006/relationships/customXml" Target="../ink/ink2167.xml"/><Relationship Id="rId339" Type="http://schemas.openxmlformats.org/officeDocument/2006/relationships/customXml" Target="../ink/ink2195.xml"/><Relationship Id="rId490" Type="http://schemas.openxmlformats.org/officeDocument/2006/relationships/image" Target="../media/image2198.png"/><Relationship Id="rId504" Type="http://schemas.openxmlformats.org/officeDocument/2006/relationships/image" Target="../media/image2205.png"/><Relationship Id="rId546" Type="http://schemas.openxmlformats.org/officeDocument/2006/relationships/image" Target="../media/image2226.png"/><Relationship Id="rId78" Type="http://schemas.openxmlformats.org/officeDocument/2006/relationships/customXml" Target="../ink/ink2064.xml"/><Relationship Id="rId101" Type="http://schemas.openxmlformats.org/officeDocument/2006/relationships/image" Target="../media/image2004.png"/><Relationship Id="rId143" Type="http://schemas.openxmlformats.org/officeDocument/2006/relationships/customXml" Target="../ink/ink2097.xml"/><Relationship Id="rId185" Type="http://schemas.openxmlformats.org/officeDocument/2006/relationships/customXml" Target="../ink/ink2118.xml"/><Relationship Id="rId350" Type="http://schemas.openxmlformats.org/officeDocument/2006/relationships/image" Target="../media/image2128.png"/><Relationship Id="rId406" Type="http://schemas.openxmlformats.org/officeDocument/2006/relationships/image" Target="../media/image2156.png"/><Relationship Id="rId9" Type="http://schemas.openxmlformats.org/officeDocument/2006/relationships/customXml" Target="../ink/ink2029.xml"/><Relationship Id="rId210" Type="http://schemas.openxmlformats.org/officeDocument/2006/relationships/image" Target="../media/image2058.png"/><Relationship Id="rId392" Type="http://schemas.openxmlformats.org/officeDocument/2006/relationships/image" Target="../media/image2149.png"/><Relationship Id="rId448" Type="http://schemas.openxmlformats.org/officeDocument/2006/relationships/image" Target="../media/image2177.png"/><Relationship Id="rId252" Type="http://schemas.openxmlformats.org/officeDocument/2006/relationships/image" Target="../media/image2079.png"/><Relationship Id="rId294" Type="http://schemas.openxmlformats.org/officeDocument/2006/relationships/image" Target="../media/image2100.png"/><Relationship Id="rId308" Type="http://schemas.openxmlformats.org/officeDocument/2006/relationships/image" Target="../media/image2107.png"/><Relationship Id="rId515" Type="http://schemas.openxmlformats.org/officeDocument/2006/relationships/customXml" Target="../ink/ink2283.xml"/><Relationship Id="rId47" Type="http://schemas.openxmlformats.org/officeDocument/2006/relationships/customXml" Target="../ink/ink2048.xml"/><Relationship Id="rId89" Type="http://schemas.openxmlformats.org/officeDocument/2006/relationships/image" Target="../media/image1998.png"/><Relationship Id="rId112" Type="http://schemas.openxmlformats.org/officeDocument/2006/relationships/image" Target="../media/image2009.png"/><Relationship Id="rId154" Type="http://schemas.openxmlformats.org/officeDocument/2006/relationships/image" Target="../media/image2030.png"/><Relationship Id="rId361" Type="http://schemas.openxmlformats.org/officeDocument/2006/relationships/customXml" Target="../ink/ink2206.xml"/><Relationship Id="rId196" Type="http://schemas.openxmlformats.org/officeDocument/2006/relationships/image" Target="../media/image2051.png"/><Relationship Id="rId417" Type="http://schemas.openxmlformats.org/officeDocument/2006/relationships/customXml" Target="../ink/ink2234.xml"/><Relationship Id="rId459" Type="http://schemas.openxmlformats.org/officeDocument/2006/relationships/customXml" Target="../ink/ink2255.xml"/><Relationship Id="rId16" Type="http://schemas.openxmlformats.org/officeDocument/2006/relationships/image" Target="../media/image1963.png"/><Relationship Id="rId221" Type="http://schemas.openxmlformats.org/officeDocument/2006/relationships/customXml" Target="../ink/ink2136.xml"/><Relationship Id="rId263" Type="http://schemas.openxmlformats.org/officeDocument/2006/relationships/customXml" Target="../ink/ink2157.xml"/><Relationship Id="rId319" Type="http://schemas.openxmlformats.org/officeDocument/2006/relationships/customXml" Target="../ink/ink2185.xml"/><Relationship Id="rId470" Type="http://schemas.openxmlformats.org/officeDocument/2006/relationships/image" Target="../media/image2188.png"/><Relationship Id="rId526" Type="http://schemas.openxmlformats.org/officeDocument/2006/relationships/image" Target="../media/image2216.png"/><Relationship Id="rId58" Type="http://schemas.openxmlformats.org/officeDocument/2006/relationships/image" Target="../media/image1983.png"/><Relationship Id="rId123" Type="http://schemas.openxmlformats.org/officeDocument/2006/relationships/customXml" Target="../ink/ink2087.xml"/><Relationship Id="rId330" Type="http://schemas.openxmlformats.org/officeDocument/2006/relationships/image" Target="../media/image2118.png"/><Relationship Id="rId165" Type="http://schemas.openxmlformats.org/officeDocument/2006/relationships/customXml" Target="../ink/ink2108.xml"/><Relationship Id="rId372" Type="http://schemas.openxmlformats.org/officeDocument/2006/relationships/image" Target="../media/image2139.png"/><Relationship Id="rId428" Type="http://schemas.openxmlformats.org/officeDocument/2006/relationships/image" Target="../media/image2167.png"/><Relationship Id="rId232" Type="http://schemas.openxmlformats.org/officeDocument/2006/relationships/image" Target="../media/image2069.png"/><Relationship Id="rId274" Type="http://schemas.openxmlformats.org/officeDocument/2006/relationships/image" Target="../media/image2090.png"/><Relationship Id="rId481" Type="http://schemas.openxmlformats.org/officeDocument/2006/relationships/customXml" Target="../ink/ink2266.xml"/><Relationship Id="rId27" Type="http://schemas.openxmlformats.org/officeDocument/2006/relationships/customXml" Target="../ink/ink2038.xml"/><Relationship Id="rId69" Type="http://schemas.openxmlformats.org/officeDocument/2006/relationships/customXml" Target="../ink/ink2059.xml"/><Relationship Id="rId134" Type="http://schemas.openxmlformats.org/officeDocument/2006/relationships/image" Target="../media/image2020.png"/><Relationship Id="rId537" Type="http://schemas.openxmlformats.org/officeDocument/2006/relationships/customXml" Target="../ink/ink2294.xml"/><Relationship Id="rId80" Type="http://schemas.openxmlformats.org/officeDocument/2006/relationships/customXml" Target="../ink/ink2065.xml"/><Relationship Id="rId176" Type="http://schemas.openxmlformats.org/officeDocument/2006/relationships/image" Target="../media/image2041.png"/><Relationship Id="rId341" Type="http://schemas.openxmlformats.org/officeDocument/2006/relationships/customXml" Target="../ink/ink2196.xml"/><Relationship Id="rId383" Type="http://schemas.openxmlformats.org/officeDocument/2006/relationships/customXml" Target="../ink/ink2217.xml"/><Relationship Id="rId439" Type="http://schemas.openxmlformats.org/officeDocument/2006/relationships/customXml" Target="../ink/ink2245.xml"/><Relationship Id="rId201" Type="http://schemas.openxmlformats.org/officeDocument/2006/relationships/customXml" Target="../ink/ink2126.xml"/><Relationship Id="rId243" Type="http://schemas.openxmlformats.org/officeDocument/2006/relationships/customXml" Target="../ink/ink2147.xml"/><Relationship Id="rId285" Type="http://schemas.openxmlformats.org/officeDocument/2006/relationships/customXml" Target="../ink/ink2168.xml"/><Relationship Id="rId450" Type="http://schemas.openxmlformats.org/officeDocument/2006/relationships/image" Target="../media/image2178.png"/><Relationship Id="rId506" Type="http://schemas.openxmlformats.org/officeDocument/2006/relationships/image" Target="../media/image2206.png"/><Relationship Id="rId38" Type="http://schemas.openxmlformats.org/officeDocument/2006/relationships/image" Target="../media/image1974.png"/><Relationship Id="rId103" Type="http://schemas.openxmlformats.org/officeDocument/2006/relationships/image" Target="../media/image2005.png"/><Relationship Id="rId310" Type="http://schemas.openxmlformats.org/officeDocument/2006/relationships/image" Target="../media/image2108.png"/><Relationship Id="rId492" Type="http://schemas.openxmlformats.org/officeDocument/2006/relationships/image" Target="../media/image2199.png"/><Relationship Id="rId91" Type="http://schemas.openxmlformats.org/officeDocument/2006/relationships/image" Target="../media/image1999.png"/><Relationship Id="rId145" Type="http://schemas.openxmlformats.org/officeDocument/2006/relationships/customXml" Target="../ink/ink2098.xml"/><Relationship Id="rId187" Type="http://schemas.openxmlformats.org/officeDocument/2006/relationships/customXml" Target="../ink/ink2119.xml"/><Relationship Id="rId352" Type="http://schemas.openxmlformats.org/officeDocument/2006/relationships/image" Target="../media/image2129.png"/><Relationship Id="rId394" Type="http://schemas.openxmlformats.org/officeDocument/2006/relationships/image" Target="../media/image2150.png"/><Relationship Id="rId408" Type="http://schemas.openxmlformats.org/officeDocument/2006/relationships/image" Target="../media/image2157.png"/><Relationship Id="rId212" Type="http://schemas.openxmlformats.org/officeDocument/2006/relationships/image" Target="../media/image2059.png"/><Relationship Id="rId254" Type="http://schemas.openxmlformats.org/officeDocument/2006/relationships/image" Target="../media/image2080.png"/><Relationship Id="rId49" Type="http://schemas.openxmlformats.org/officeDocument/2006/relationships/customXml" Target="../ink/ink2049.xml"/><Relationship Id="rId114" Type="http://schemas.openxmlformats.org/officeDocument/2006/relationships/image" Target="../media/image2010.png"/><Relationship Id="rId296" Type="http://schemas.openxmlformats.org/officeDocument/2006/relationships/image" Target="../media/image2101.png"/><Relationship Id="rId461" Type="http://schemas.openxmlformats.org/officeDocument/2006/relationships/customXml" Target="../ink/ink2256.xml"/><Relationship Id="rId517" Type="http://schemas.openxmlformats.org/officeDocument/2006/relationships/customXml" Target="../ink/ink2284.xml"/><Relationship Id="rId60" Type="http://schemas.openxmlformats.org/officeDocument/2006/relationships/image" Target="../media/image1984.png"/><Relationship Id="rId156" Type="http://schemas.openxmlformats.org/officeDocument/2006/relationships/image" Target="../media/image2031.png"/><Relationship Id="rId198" Type="http://schemas.openxmlformats.org/officeDocument/2006/relationships/image" Target="../media/image2052.png"/><Relationship Id="rId321" Type="http://schemas.openxmlformats.org/officeDocument/2006/relationships/customXml" Target="../ink/ink2186.xml"/><Relationship Id="rId363" Type="http://schemas.openxmlformats.org/officeDocument/2006/relationships/customXml" Target="../ink/ink2207.xml"/><Relationship Id="rId419" Type="http://schemas.openxmlformats.org/officeDocument/2006/relationships/customXml" Target="../ink/ink2235.xml"/><Relationship Id="rId223" Type="http://schemas.openxmlformats.org/officeDocument/2006/relationships/customXml" Target="../ink/ink2137.xml"/><Relationship Id="rId430" Type="http://schemas.openxmlformats.org/officeDocument/2006/relationships/image" Target="../media/image2168.png"/><Relationship Id="rId18" Type="http://schemas.openxmlformats.org/officeDocument/2006/relationships/image" Target="../media/image1964.png"/><Relationship Id="rId265" Type="http://schemas.openxmlformats.org/officeDocument/2006/relationships/customXml" Target="../ink/ink2158.xml"/><Relationship Id="rId472" Type="http://schemas.openxmlformats.org/officeDocument/2006/relationships/image" Target="../media/image2189.png"/><Relationship Id="rId528" Type="http://schemas.openxmlformats.org/officeDocument/2006/relationships/image" Target="../media/image2217.png"/><Relationship Id="rId125" Type="http://schemas.openxmlformats.org/officeDocument/2006/relationships/customXml" Target="../ink/ink2088.xml"/><Relationship Id="rId167" Type="http://schemas.openxmlformats.org/officeDocument/2006/relationships/customXml" Target="../ink/ink2109.xml"/><Relationship Id="rId332" Type="http://schemas.openxmlformats.org/officeDocument/2006/relationships/image" Target="../media/image2119.png"/><Relationship Id="rId374" Type="http://schemas.openxmlformats.org/officeDocument/2006/relationships/image" Target="../media/image2140.png"/><Relationship Id="rId71" Type="http://schemas.openxmlformats.org/officeDocument/2006/relationships/customXml" Target="../ink/ink2060.xml"/><Relationship Id="rId234" Type="http://schemas.openxmlformats.org/officeDocument/2006/relationships/image" Target="../media/image2070.png"/><Relationship Id="rId2" Type="http://schemas.openxmlformats.org/officeDocument/2006/relationships/notesSlide" Target="../notesSlides/notesSlide27.xml"/><Relationship Id="rId29" Type="http://schemas.openxmlformats.org/officeDocument/2006/relationships/customXml" Target="../ink/ink2039.xml"/><Relationship Id="rId276" Type="http://schemas.openxmlformats.org/officeDocument/2006/relationships/image" Target="../media/image2091.png"/><Relationship Id="rId441" Type="http://schemas.openxmlformats.org/officeDocument/2006/relationships/customXml" Target="../ink/ink2246.xml"/><Relationship Id="rId483" Type="http://schemas.openxmlformats.org/officeDocument/2006/relationships/customXml" Target="../ink/ink2267.xml"/><Relationship Id="rId539" Type="http://schemas.openxmlformats.org/officeDocument/2006/relationships/customXml" Target="../ink/ink2295.xml"/><Relationship Id="rId40" Type="http://schemas.openxmlformats.org/officeDocument/2006/relationships/image" Target="../media/image1975.png"/><Relationship Id="rId136" Type="http://schemas.openxmlformats.org/officeDocument/2006/relationships/image" Target="../media/image2021.png"/><Relationship Id="rId178" Type="http://schemas.openxmlformats.org/officeDocument/2006/relationships/image" Target="../media/image2042.png"/><Relationship Id="rId301" Type="http://schemas.openxmlformats.org/officeDocument/2006/relationships/customXml" Target="../ink/ink2176.xml"/><Relationship Id="rId343" Type="http://schemas.openxmlformats.org/officeDocument/2006/relationships/customXml" Target="../ink/ink2197.xml"/><Relationship Id="rId82" Type="http://schemas.openxmlformats.org/officeDocument/2006/relationships/customXml" Target="../ink/ink2066.xml"/><Relationship Id="rId203" Type="http://schemas.openxmlformats.org/officeDocument/2006/relationships/customXml" Target="../ink/ink2127.xml"/><Relationship Id="rId385" Type="http://schemas.openxmlformats.org/officeDocument/2006/relationships/customXml" Target="../ink/ink2218.xml"/><Relationship Id="rId245" Type="http://schemas.openxmlformats.org/officeDocument/2006/relationships/customXml" Target="../ink/ink2148.xml"/><Relationship Id="rId287" Type="http://schemas.openxmlformats.org/officeDocument/2006/relationships/customXml" Target="../ink/ink2169.xml"/><Relationship Id="rId410" Type="http://schemas.openxmlformats.org/officeDocument/2006/relationships/image" Target="../media/image2158.png"/><Relationship Id="rId452" Type="http://schemas.openxmlformats.org/officeDocument/2006/relationships/image" Target="../media/image2179.png"/><Relationship Id="rId494" Type="http://schemas.openxmlformats.org/officeDocument/2006/relationships/image" Target="../media/image2200.png"/><Relationship Id="rId508" Type="http://schemas.openxmlformats.org/officeDocument/2006/relationships/image" Target="../media/image2207.png"/><Relationship Id="rId105" Type="http://schemas.openxmlformats.org/officeDocument/2006/relationships/image" Target="../media/image2006.png"/><Relationship Id="rId147" Type="http://schemas.openxmlformats.org/officeDocument/2006/relationships/customXml" Target="../ink/ink2099.xml"/><Relationship Id="rId312" Type="http://schemas.openxmlformats.org/officeDocument/2006/relationships/image" Target="../media/image2109.png"/><Relationship Id="rId354" Type="http://schemas.openxmlformats.org/officeDocument/2006/relationships/image" Target="../media/image2130.png"/><Relationship Id="rId51" Type="http://schemas.openxmlformats.org/officeDocument/2006/relationships/customXml" Target="../ink/ink2050.xml"/><Relationship Id="rId93" Type="http://schemas.openxmlformats.org/officeDocument/2006/relationships/image" Target="../media/image2000.png"/><Relationship Id="rId189" Type="http://schemas.openxmlformats.org/officeDocument/2006/relationships/customXml" Target="../ink/ink2120.xml"/><Relationship Id="rId396" Type="http://schemas.openxmlformats.org/officeDocument/2006/relationships/image" Target="../media/image2151.png"/><Relationship Id="rId214" Type="http://schemas.openxmlformats.org/officeDocument/2006/relationships/image" Target="../media/image2060.png"/><Relationship Id="rId256" Type="http://schemas.openxmlformats.org/officeDocument/2006/relationships/image" Target="../media/image2081.png"/><Relationship Id="rId298" Type="http://schemas.openxmlformats.org/officeDocument/2006/relationships/image" Target="../media/image2102.png"/><Relationship Id="rId421" Type="http://schemas.openxmlformats.org/officeDocument/2006/relationships/customXml" Target="../ink/ink2236.xml"/><Relationship Id="rId463" Type="http://schemas.openxmlformats.org/officeDocument/2006/relationships/customXml" Target="../ink/ink2257.xml"/><Relationship Id="rId519" Type="http://schemas.openxmlformats.org/officeDocument/2006/relationships/customXml" Target="../ink/ink2285.xml"/><Relationship Id="rId116" Type="http://schemas.openxmlformats.org/officeDocument/2006/relationships/image" Target="../media/image2011.png"/><Relationship Id="rId158" Type="http://schemas.openxmlformats.org/officeDocument/2006/relationships/image" Target="../media/image2032.png"/><Relationship Id="rId323" Type="http://schemas.openxmlformats.org/officeDocument/2006/relationships/customXml" Target="../ink/ink2187.xml"/><Relationship Id="rId530" Type="http://schemas.openxmlformats.org/officeDocument/2006/relationships/image" Target="../media/image2218.png"/><Relationship Id="rId20" Type="http://schemas.openxmlformats.org/officeDocument/2006/relationships/image" Target="../media/image1965.png"/><Relationship Id="rId62" Type="http://schemas.openxmlformats.org/officeDocument/2006/relationships/image" Target="../media/image1985.png"/><Relationship Id="rId365" Type="http://schemas.openxmlformats.org/officeDocument/2006/relationships/customXml" Target="../ink/ink2208.xml"/><Relationship Id="rId225" Type="http://schemas.openxmlformats.org/officeDocument/2006/relationships/customXml" Target="../ink/ink2138.xml"/><Relationship Id="rId267" Type="http://schemas.openxmlformats.org/officeDocument/2006/relationships/customXml" Target="../ink/ink2159.xml"/><Relationship Id="rId432" Type="http://schemas.openxmlformats.org/officeDocument/2006/relationships/image" Target="../media/image2169.png"/><Relationship Id="rId474" Type="http://schemas.openxmlformats.org/officeDocument/2006/relationships/image" Target="../media/image2190.png"/><Relationship Id="rId127" Type="http://schemas.openxmlformats.org/officeDocument/2006/relationships/customXml" Target="../ink/ink2089.xml"/><Relationship Id="rId31" Type="http://schemas.openxmlformats.org/officeDocument/2006/relationships/customXml" Target="../ink/ink2040.xml"/><Relationship Id="rId73" Type="http://schemas.openxmlformats.org/officeDocument/2006/relationships/customXml" Target="../ink/ink2061.xml"/><Relationship Id="rId169" Type="http://schemas.openxmlformats.org/officeDocument/2006/relationships/customXml" Target="../ink/ink2110.xml"/><Relationship Id="rId334" Type="http://schemas.openxmlformats.org/officeDocument/2006/relationships/image" Target="../media/image2120.png"/><Relationship Id="rId376" Type="http://schemas.openxmlformats.org/officeDocument/2006/relationships/image" Target="../media/image2141.png"/><Relationship Id="rId541" Type="http://schemas.openxmlformats.org/officeDocument/2006/relationships/customXml" Target="../ink/ink2296.xml"/><Relationship Id="rId4" Type="http://schemas.openxmlformats.org/officeDocument/2006/relationships/image" Target="../media/image1957.png"/><Relationship Id="rId180" Type="http://schemas.openxmlformats.org/officeDocument/2006/relationships/image" Target="../media/image2043.png"/><Relationship Id="rId236" Type="http://schemas.openxmlformats.org/officeDocument/2006/relationships/image" Target="../media/image2071.png"/><Relationship Id="rId278" Type="http://schemas.openxmlformats.org/officeDocument/2006/relationships/image" Target="../media/image2092.png"/><Relationship Id="rId401" Type="http://schemas.openxmlformats.org/officeDocument/2006/relationships/customXml" Target="../ink/ink2226.xml"/><Relationship Id="rId443" Type="http://schemas.openxmlformats.org/officeDocument/2006/relationships/customXml" Target="../ink/ink2247.xml"/><Relationship Id="rId303" Type="http://schemas.openxmlformats.org/officeDocument/2006/relationships/customXml" Target="../ink/ink2177.xml"/><Relationship Id="rId485" Type="http://schemas.openxmlformats.org/officeDocument/2006/relationships/customXml" Target="../ink/ink2268.xml"/><Relationship Id="rId42" Type="http://schemas.openxmlformats.org/officeDocument/2006/relationships/image" Target="../media/image1976.png"/><Relationship Id="rId84" Type="http://schemas.openxmlformats.org/officeDocument/2006/relationships/customXml" Target="../ink/ink2067.xml"/><Relationship Id="rId138" Type="http://schemas.openxmlformats.org/officeDocument/2006/relationships/image" Target="../media/image2022.png"/><Relationship Id="rId345" Type="http://schemas.openxmlformats.org/officeDocument/2006/relationships/customXml" Target="../ink/ink2198.xml"/><Relationship Id="rId387" Type="http://schemas.openxmlformats.org/officeDocument/2006/relationships/customXml" Target="../ink/ink2219.xml"/><Relationship Id="rId510" Type="http://schemas.openxmlformats.org/officeDocument/2006/relationships/image" Target="../media/image2208.png"/><Relationship Id="rId191" Type="http://schemas.openxmlformats.org/officeDocument/2006/relationships/customXml" Target="../ink/ink2121.xml"/><Relationship Id="rId205" Type="http://schemas.openxmlformats.org/officeDocument/2006/relationships/customXml" Target="../ink/ink2128.xml"/><Relationship Id="rId247" Type="http://schemas.openxmlformats.org/officeDocument/2006/relationships/customXml" Target="../ink/ink2149.xml"/><Relationship Id="rId412" Type="http://schemas.openxmlformats.org/officeDocument/2006/relationships/image" Target="../media/image2159.png"/><Relationship Id="rId107" Type="http://schemas.openxmlformats.org/officeDocument/2006/relationships/customXml" Target="../ink/ink2079.xml"/><Relationship Id="rId289" Type="http://schemas.openxmlformats.org/officeDocument/2006/relationships/customXml" Target="../ink/ink2170.xml"/><Relationship Id="rId454" Type="http://schemas.openxmlformats.org/officeDocument/2006/relationships/image" Target="../media/image2180.png"/><Relationship Id="rId496" Type="http://schemas.openxmlformats.org/officeDocument/2006/relationships/image" Target="../media/image2201.png"/><Relationship Id="rId11" Type="http://schemas.openxmlformats.org/officeDocument/2006/relationships/customXml" Target="../ink/ink2030.xml"/><Relationship Id="rId53" Type="http://schemas.openxmlformats.org/officeDocument/2006/relationships/customXml" Target="../ink/ink2051.xml"/><Relationship Id="rId149" Type="http://schemas.openxmlformats.org/officeDocument/2006/relationships/customXml" Target="../ink/ink2100.xml"/><Relationship Id="rId314" Type="http://schemas.openxmlformats.org/officeDocument/2006/relationships/image" Target="../media/image2110.png"/><Relationship Id="rId356" Type="http://schemas.openxmlformats.org/officeDocument/2006/relationships/image" Target="../media/image2131.png"/><Relationship Id="rId398" Type="http://schemas.openxmlformats.org/officeDocument/2006/relationships/image" Target="../media/image2152.png"/><Relationship Id="rId521" Type="http://schemas.openxmlformats.org/officeDocument/2006/relationships/customXml" Target="../ink/ink2286.xml"/><Relationship Id="rId95" Type="http://schemas.openxmlformats.org/officeDocument/2006/relationships/image" Target="../media/image2001.png"/><Relationship Id="rId160" Type="http://schemas.openxmlformats.org/officeDocument/2006/relationships/image" Target="../media/image2033.png"/><Relationship Id="rId216" Type="http://schemas.openxmlformats.org/officeDocument/2006/relationships/image" Target="../media/image2061.png"/><Relationship Id="rId423" Type="http://schemas.openxmlformats.org/officeDocument/2006/relationships/customXml" Target="../ink/ink2237.xml"/><Relationship Id="rId258" Type="http://schemas.openxmlformats.org/officeDocument/2006/relationships/image" Target="../media/image2082.png"/><Relationship Id="rId465" Type="http://schemas.openxmlformats.org/officeDocument/2006/relationships/customXml" Target="../ink/ink2258.xml"/><Relationship Id="rId22" Type="http://schemas.openxmlformats.org/officeDocument/2006/relationships/image" Target="../media/image1966.png"/><Relationship Id="rId64" Type="http://schemas.openxmlformats.org/officeDocument/2006/relationships/image" Target="../media/image1986.png"/><Relationship Id="rId118" Type="http://schemas.openxmlformats.org/officeDocument/2006/relationships/image" Target="../media/image2012.png"/><Relationship Id="rId325" Type="http://schemas.openxmlformats.org/officeDocument/2006/relationships/customXml" Target="../ink/ink2188.xml"/><Relationship Id="rId367" Type="http://schemas.openxmlformats.org/officeDocument/2006/relationships/customXml" Target="../ink/ink2209.xml"/><Relationship Id="rId532" Type="http://schemas.openxmlformats.org/officeDocument/2006/relationships/image" Target="../media/image2219.png"/><Relationship Id="rId171" Type="http://schemas.openxmlformats.org/officeDocument/2006/relationships/customXml" Target="../ink/ink2111.xml"/><Relationship Id="rId227" Type="http://schemas.openxmlformats.org/officeDocument/2006/relationships/customXml" Target="../ink/ink2139.xml"/><Relationship Id="rId269" Type="http://schemas.openxmlformats.org/officeDocument/2006/relationships/customXml" Target="../ink/ink2160.xml"/><Relationship Id="rId434" Type="http://schemas.openxmlformats.org/officeDocument/2006/relationships/image" Target="../media/image2170.png"/><Relationship Id="rId476" Type="http://schemas.openxmlformats.org/officeDocument/2006/relationships/image" Target="../media/image2191.png"/><Relationship Id="rId33" Type="http://schemas.openxmlformats.org/officeDocument/2006/relationships/customXml" Target="../ink/ink2041.xml"/><Relationship Id="rId129" Type="http://schemas.openxmlformats.org/officeDocument/2006/relationships/customXml" Target="../ink/ink2090.xml"/><Relationship Id="rId280" Type="http://schemas.openxmlformats.org/officeDocument/2006/relationships/image" Target="../media/image2093.png"/><Relationship Id="rId336" Type="http://schemas.openxmlformats.org/officeDocument/2006/relationships/image" Target="../media/image2121.png"/><Relationship Id="rId501" Type="http://schemas.openxmlformats.org/officeDocument/2006/relationships/customXml" Target="../ink/ink2276.xml"/><Relationship Id="rId543" Type="http://schemas.openxmlformats.org/officeDocument/2006/relationships/customXml" Target="../ink/ink2297.xml"/><Relationship Id="rId75" Type="http://schemas.openxmlformats.org/officeDocument/2006/relationships/customXml" Target="../ink/ink2062.xml"/><Relationship Id="rId140" Type="http://schemas.openxmlformats.org/officeDocument/2006/relationships/image" Target="../media/image2023.png"/><Relationship Id="rId182" Type="http://schemas.openxmlformats.org/officeDocument/2006/relationships/image" Target="../media/image2044.png"/><Relationship Id="rId378" Type="http://schemas.openxmlformats.org/officeDocument/2006/relationships/image" Target="../media/image2142.png"/><Relationship Id="rId403" Type="http://schemas.openxmlformats.org/officeDocument/2006/relationships/customXml" Target="../ink/ink2227.xml"/><Relationship Id="rId6" Type="http://schemas.openxmlformats.org/officeDocument/2006/relationships/image" Target="../media/image1958.png"/><Relationship Id="rId238" Type="http://schemas.openxmlformats.org/officeDocument/2006/relationships/image" Target="../media/image2072.png"/><Relationship Id="rId445" Type="http://schemas.openxmlformats.org/officeDocument/2006/relationships/customXml" Target="../ink/ink2248.xml"/><Relationship Id="rId487" Type="http://schemas.openxmlformats.org/officeDocument/2006/relationships/customXml" Target="../ink/ink2269.xml"/><Relationship Id="rId291" Type="http://schemas.openxmlformats.org/officeDocument/2006/relationships/customXml" Target="../ink/ink2171.xml"/><Relationship Id="rId305" Type="http://schemas.openxmlformats.org/officeDocument/2006/relationships/customXml" Target="../ink/ink2178.xml"/><Relationship Id="rId347" Type="http://schemas.openxmlformats.org/officeDocument/2006/relationships/customXml" Target="../ink/ink2199.xml"/><Relationship Id="rId512" Type="http://schemas.openxmlformats.org/officeDocument/2006/relationships/image" Target="../media/image2209.png"/><Relationship Id="rId44" Type="http://schemas.openxmlformats.org/officeDocument/2006/relationships/image" Target="../media/image747.png"/><Relationship Id="rId86" Type="http://schemas.openxmlformats.org/officeDocument/2006/relationships/customXml" Target="../ink/ink2068.xml"/><Relationship Id="rId151" Type="http://schemas.openxmlformats.org/officeDocument/2006/relationships/customXml" Target="../ink/ink2101.xml"/><Relationship Id="rId389" Type="http://schemas.openxmlformats.org/officeDocument/2006/relationships/customXml" Target="../ink/ink2220.xml"/><Relationship Id="rId193" Type="http://schemas.openxmlformats.org/officeDocument/2006/relationships/customXml" Target="../ink/ink2122.xml"/><Relationship Id="rId207" Type="http://schemas.openxmlformats.org/officeDocument/2006/relationships/customXml" Target="../ink/ink2129.xml"/><Relationship Id="rId249" Type="http://schemas.openxmlformats.org/officeDocument/2006/relationships/customXml" Target="../ink/ink2150.xml"/><Relationship Id="rId414" Type="http://schemas.openxmlformats.org/officeDocument/2006/relationships/image" Target="../media/image2160.png"/><Relationship Id="rId456" Type="http://schemas.openxmlformats.org/officeDocument/2006/relationships/image" Target="../media/image2181.png"/><Relationship Id="rId498" Type="http://schemas.openxmlformats.org/officeDocument/2006/relationships/image" Target="../media/image2202.png"/><Relationship Id="rId13" Type="http://schemas.openxmlformats.org/officeDocument/2006/relationships/customXml" Target="../ink/ink2031.xml"/><Relationship Id="rId109" Type="http://schemas.openxmlformats.org/officeDocument/2006/relationships/customXml" Target="../ink/ink2080.xml"/><Relationship Id="rId260" Type="http://schemas.openxmlformats.org/officeDocument/2006/relationships/image" Target="../media/image2083.png"/><Relationship Id="rId316" Type="http://schemas.openxmlformats.org/officeDocument/2006/relationships/image" Target="../media/image2111.png"/><Relationship Id="rId523" Type="http://schemas.openxmlformats.org/officeDocument/2006/relationships/customXml" Target="../ink/ink2287.xml"/><Relationship Id="rId55" Type="http://schemas.openxmlformats.org/officeDocument/2006/relationships/customXml" Target="../ink/ink2052.xml"/><Relationship Id="rId97" Type="http://schemas.openxmlformats.org/officeDocument/2006/relationships/image" Target="../media/image2002.png"/><Relationship Id="rId120" Type="http://schemas.openxmlformats.org/officeDocument/2006/relationships/image" Target="../media/image2013.png"/><Relationship Id="rId358" Type="http://schemas.openxmlformats.org/officeDocument/2006/relationships/image" Target="../media/image2132.png"/><Relationship Id="rId162" Type="http://schemas.openxmlformats.org/officeDocument/2006/relationships/image" Target="../media/image2034.png"/><Relationship Id="rId218" Type="http://schemas.openxmlformats.org/officeDocument/2006/relationships/image" Target="../media/image2062.png"/><Relationship Id="rId425" Type="http://schemas.openxmlformats.org/officeDocument/2006/relationships/customXml" Target="../ink/ink2238.xml"/><Relationship Id="rId467" Type="http://schemas.openxmlformats.org/officeDocument/2006/relationships/customXml" Target="../ink/ink2259.xml"/><Relationship Id="rId271" Type="http://schemas.openxmlformats.org/officeDocument/2006/relationships/customXml" Target="../ink/ink2161.xml"/><Relationship Id="rId24" Type="http://schemas.openxmlformats.org/officeDocument/2006/relationships/image" Target="../media/image1967.png"/><Relationship Id="rId66" Type="http://schemas.openxmlformats.org/officeDocument/2006/relationships/image" Target="../media/image1987.png"/><Relationship Id="rId131" Type="http://schemas.openxmlformats.org/officeDocument/2006/relationships/customXml" Target="../ink/ink2091.xml"/><Relationship Id="rId327" Type="http://schemas.openxmlformats.org/officeDocument/2006/relationships/customXml" Target="../ink/ink2189.xml"/><Relationship Id="rId369" Type="http://schemas.openxmlformats.org/officeDocument/2006/relationships/customXml" Target="../ink/ink2210.xml"/><Relationship Id="rId534" Type="http://schemas.openxmlformats.org/officeDocument/2006/relationships/image" Target="../media/image2220.png"/><Relationship Id="rId173" Type="http://schemas.openxmlformats.org/officeDocument/2006/relationships/customXml" Target="../ink/ink2112.xml"/><Relationship Id="rId229" Type="http://schemas.openxmlformats.org/officeDocument/2006/relationships/customXml" Target="../ink/ink2140.xml"/><Relationship Id="rId380" Type="http://schemas.openxmlformats.org/officeDocument/2006/relationships/image" Target="../media/image2143.png"/><Relationship Id="rId436" Type="http://schemas.openxmlformats.org/officeDocument/2006/relationships/image" Target="../media/image2171.png"/><Relationship Id="rId240" Type="http://schemas.openxmlformats.org/officeDocument/2006/relationships/image" Target="../media/image2073.png"/><Relationship Id="rId478" Type="http://schemas.openxmlformats.org/officeDocument/2006/relationships/image" Target="../media/image2192.png"/><Relationship Id="rId35" Type="http://schemas.openxmlformats.org/officeDocument/2006/relationships/customXml" Target="../ink/ink2042.xml"/><Relationship Id="rId77" Type="http://schemas.openxmlformats.org/officeDocument/2006/relationships/image" Target="../media/image1992.png"/><Relationship Id="rId100" Type="http://schemas.openxmlformats.org/officeDocument/2006/relationships/customXml" Target="../ink/ink2075.xml"/><Relationship Id="rId282" Type="http://schemas.openxmlformats.org/officeDocument/2006/relationships/image" Target="../media/image2094.png"/><Relationship Id="rId338" Type="http://schemas.openxmlformats.org/officeDocument/2006/relationships/image" Target="../media/image2122.png"/><Relationship Id="rId503" Type="http://schemas.openxmlformats.org/officeDocument/2006/relationships/customXml" Target="../ink/ink2277.xml"/><Relationship Id="rId545" Type="http://schemas.openxmlformats.org/officeDocument/2006/relationships/customXml" Target="../ink/ink2298.xml"/><Relationship Id="rId8" Type="http://schemas.openxmlformats.org/officeDocument/2006/relationships/image" Target="../media/image1959.png"/><Relationship Id="rId142" Type="http://schemas.openxmlformats.org/officeDocument/2006/relationships/image" Target="../media/image2024.png"/><Relationship Id="rId184" Type="http://schemas.openxmlformats.org/officeDocument/2006/relationships/image" Target="../media/image2045.png"/><Relationship Id="rId391" Type="http://schemas.openxmlformats.org/officeDocument/2006/relationships/customXml" Target="../ink/ink2221.xml"/><Relationship Id="rId405" Type="http://schemas.openxmlformats.org/officeDocument/2006/relationships/customXml" Target="../ink/ink2228.xml"/><Relationship Id="rId447" Type="http://schemas.openxmlformats.org/officeDocument/2006/relationships/customXml" Target="../ink/ink2249.xml"/><Relationship Id="rId251" Type="http://schemas.openxmlformats.org/officeDocument/2006/relationships/customXml" Target="../ink/ink2151.xml"/><Relationship Id="rId489" Type="http://schemas.openxmlformats.org/officeDocument/2006/relationships/customXml" Target="../ink/ink2270.xml"/><Relationship Id="rId46" Type="http://schemas.openxmlformats.org/officeDocument/2006/relationships/image" Target="../media/image1977.png"/><Relationship Id="rId293" Type="http://schemas.openxmlformats.org/officeDocument/2006/relationships/customXml" Target="../ink/ink2172.xml"/><Relationship Id="rId307" Type="http://schemas.openxmlformats.org/officeDocument/2006/relationships/customXml" Target="../ink/ink2179.xml"/><Relationship Id="rId349" Type="http://schemas.openxmlformats.org/officeDocument/2006/relationships/customXml" Target="../ink/ink2200.xml"/><Relationship Id="rId514" Type="http://schemas.openxmlformats.org/officeDocument/2006/relationships/image" Target="../media/image2210.png"/><Relationship Id="rId88" Type="http://schemas.openxmlformats.org/officeDocument/2006/relationships/customXml" Target="../ink/ink2069.xml"/><Relationship Id="rId111" Type="http://schemas.openxmlformats.org/officeDocument/2006/relationships/customXml" Target="../ink/ink2081.xml"/><Relationship Id="rId153" Type="http://schemas.openxmlformats.org/officeDocument/2006/relationships/customXml" Target="../ink/ink2102.xml"/><Relationship Id="rId195" Type="http://schemas.openxmlformats.org/officeDocument/2006/relationships/customXml" Target="../ink/ink2123.xml"/><Relationship Id="rId209" Type="http://schemas.openxmlformats.org/officeDocument/2006/relationships/customXml" Target="../ink/ink2130.xml"/><Relationship Id="rId360" Type="http://schemas.openxmlformats.org/officeDocument/2006/relationships/image" Target="../media/image2133.png"/><Relationship Id="rId416" Type="http://schemas.openxmlformats.org/officeDocument/2006/relationships/image" Target="../media/image2161.png"/><Relationship Id="rId220" Type="http://schemas.openxmlformats.org/officeDocument/2006/relationships/image" Target="../media/image2063.png"/><Relationship Id="rId458" Type="http://schemas.openxmlformats.org/officeDocument/2006/relationships/image" Target="../media/image2182.png"/><Relationship Id="rId15" Type="http://schemas.openxmlformats.org/officeDocument/2006/relationships/customXml" Target="../ink/ink2032.xml"/><Relationship Id="rId57" Type="http://schemas.openxmlformats.org/officeDocument/2006/relationships/customXml" Target="../ink/ink2053.xml"/><Relationship Id="rId262" Type="http://schemas.openxmlformats.org/officeDocument/2006/relationships/image" Target="../media/image2084.png"/><Relationship Id="rId318" Type="http://schemas.openxmlformats.org/officeDocument/2006/relationships/image" Target="../media/image2112.png"/><Relationship Id="rId525" Type="http://schemas.openxmlformats.org/officeDocument/2006/relationships/customXml" Target="../ink/ink2288.xml"/><Relationship Id="rId99" Type="http://schemas.openxmlformats.org/officeDocument/2006/relationships/image" Target="../media/image2003.png"/><Relationship Id="rId122" Type="http://schemas.openxmlformats.org/officeDocument/2006/relationships/image" Target="../media/image2014.png"/><Relationship Id="rId164" Type="http://schemas.openxmlformats.org/officeDocument/2006/relationships/image" Target="../media/image2035.png"/><Relationship Id="rId371" Type="http://schemas.openxmlformats.org/officeDocument/2006/relationships/customXml" Target="../ink/ink2211.xml"/><Relationship Id="rId427" Type="http://schemas.openxmlformats.org/officeDocument/2006/relationships/customXml" Target="../ink/ink2239.xml"/><Relationship Id="rId469" Type="http://schemas.openxmlformats.org/officeDocument/2006/relationships/customXml" Target="../ink/ink2260.xml"/><Relationship Id="rId26" Type="http://schemas.openxmlformats.org/officeDocument/2006/relationships/image" Target="../media/image1968.png"/><Relationship Id="rId231" Type="http://schemas.openxmlformats.org/officeDocument/2006/relationships/customXml" Target="../ink/ink2141.xml"/><Relationship Id="rId273" Type="http://schemas.openxmlformats.org/officeDocument/2006/relationships/customXml" Target="../ink/ink2162.xml"/><Relationship Id="rId329" Type="http://schemas.openxmlformats.org/officeDocument/2006/relationships/customXml" Target="../ink/ink2190.xml"/><Relationship Id="rId480" Type="http://schemas.openxmlformats.org/officeDocument/2006/relationships/image" Target="../media/image2193.png"/><Relationship Id="rId536" Type="http://schemas.openxmlformats.org/officeDocument/2006/relationships/image" Target="../media/image2221.png"/><Relationship Id="rId68" Type="http://schemas.openxmlformats.org/officeDocument/2006/relationships/image" Target="../media/image1988.png"/><Relationship Id="rId133" Type="http://schemas.openxmlformats.org/officeDocument/2006/relationships/customXml" Target="../ink/ink2092.xml"/><Relationship Id="rId175" Type="http://schemas.openxmlformats.org/officeDocument/2006/relationships/customXml" Target="../ink/ink2113.xml"/><Relationship Id="rId340" Type="http://schemas.openxmlformats.org/officeDocument/2006/relationships/image" Target="../media/image2123.png"/><Relationship Id="rId200" Type="http://schemas.openxmlformats.org/officeDocument/2006/relationships/image" Target="../media/image2053.png"/><Relationship Id="rId382" Type="http://schemas.openxmlformats.org/officeDocument/2006/relationships/image" Target="../media/image2144.png"/><Relationship Id="rId438" Type="http://schemas.openxmlformats.org/officeDocument/2006/relationships/image" Target="../media/image2172.png"/><Relationship Id="rId242" Type="http://schemas.openxmlformats.org/officeDocument/2006/relationships/image" Target="../media/image2074.png"/><Relationship Id="rId284" Type="http://schemas.openxmlformats.org/officeDocument/2006/relationships/image" Target="../media/image2095.png"/><Relationship Id="rId491" Type="http://schemas.openxmlformats.org/officeDocument/2006/relationships/customXml" Target="../ink/ink2271.xml"/><Relationship Id="rId505" Type="http://schemas.openxmlformats.org/officeDocument/2006/relationships/customXml" Target="../ink/ink2278.xml"/><Relationship Id="rId37" Type="http://schemas.openxmlformats.org/officeDocument/2006/relationships/customXml" Target="../ink/ink2043.xml"/><Relationship Id="rId79" Type="http://schemas.openxmlformats.org/officeDocument/2006/relationships/image" Target="../media/image1993.png"/><Relationship Id="rId102" Type="http://schemas.openxmlformats.org/officeDocument/2006/relationships/customXml" Target="../ink/ink2076.xml"/><Relationship Id="rId144" Type="http://schemas.openxmlformats.org/officeDocument/2006/relationships/image" Target="../media/image2025.png"/><Relationship Id="rId90" Type="http://schemas.openxmlformats.org/officeDocument/2006/relationships/customXml" Target="../ink/ink2070.xml"/><Relationship Id="rId186" Type="http://schemas.openxmlformats.org/officeDocument/2006/relationships/image" Target="../media/image2046.png"/><Relationship Id="rId351" Type="http://schemas.openxmlformats.org/officeDocument/2006/relationships/customXml" Target="../ink/ink2201.xml"/><Relationship Id="rId393" Type="http://schemas.openxmlformats.org/officeDocument/2006/relationships/customXml" Target="../ink/ink2222.xml"/><Relationship Id="rId407" Type="http://schemas.openxmlformats.org/officeDocument/2006/relationships/customXml" Target="../ink/ink2229.xml"/><Relationship Id="rId449" Type="http://schemas.openxmlformats.org/officeDocument/2006/relationships/customXml" Target="../ink/ink2250.xml"/><Relationship Id="rId211" Type="http://schemas.openxmlformats.org/officeDocument/2006/relationships/customXml" Target="../ink/ink2131.xml"/><Relationship Id="rId253" Type="http://schemas.openxmlformats.org/officeDocument/2006/relationships/customXml" Target="../ink/ink2152.xml"/><Relationship Id="rId295" Type="http://schemas.openxmlformats.org/officeDocument/2006/relationships/customXml" Target="../ink/ink2173.xml"/><Relationship Id="rId309" Type="http://schemas.openxmlformats.org/officeDocument/2006/relationships/customXml" Target="../ink/ink2180.xml"/><Relationship Id="rId460" Type="http://schemas.openxmlformats.org/officeDocument/2006/relationships/image" Target="../media/image2183.png"/><Relationship Id="rId516" Type="http://schemas.openxmlformats.org/officeDocument/2006/relationships/image" Target="../media/image2211.png"/><Relationship Id="rId48" Type="http://schemas.openxmlformats.org/officeDocument/2006/relationships/image" Target="../media/image1978.png"/><Relationship Id="rId113" Type="http://schemas.openxmlformats.org/officeDocument/2006/relationships/customXml" Target="../ink/ink2082.xml"/><Relationship Id="rId320" Type="http://schemas.openxmlformats.org/officeDocument/2006/relationships/image" Target="../media/image2113.png"/><Relationship Id="rId155" Type="http://schemas.openxmlformats.org/officeDocument/2006/relationships/customXml" Target="../ink/ink2103.xml"/><Relationship Id="rId197" Type="http://schemas.openxmlformats.org/officeDocument/2006/relationships/customXml" Target="../ink/ink2124.xml"/><Relationship Id="rId362" Type="http://schemas.openxmlformats.org/officeDocument/2006/relationships/image" Target="../media/image2134.png"/><Relationship Id="rId418" Type="http://schemas.openxmlformats.org/officeDocument/2006/relationships/image" Target="../media/image2162.png"/><Relationship Id="rId222" Type="http://schemas.openxmlformats.org/officeDocument/2006/relationships/image" Target="../media/image2064.png"/><Relationship Id="rId264" Type="http://schemas.openxmlformats.org/officeDocument/2006/relationships/image" Target="../media/image2085.png"/><Relationship Id="rId471" Type="http://schemas.openxmlformats.org/officeDocument/2006/relationships/customXml" Target="../ink/ink2261.xml"/><Relationship Id="rId17" Type="http://schemas.openxmlformats.org/officeDocument/2006/relationships/customXml" Target="../ink/ink2033.xml"/><Relationship Id="rId59" Type="http://schemas.openxmlformats.org/officeDocument/2006/relationships/customXml" Target="../ink/ink2054.xml"/><Relationship Id="rId124" Type="http://schemas.openxmlformats.org/officeDocument/2006/relationships/image" Target="../media/image2015.png"/><Relationship Id="rId527" Type="http://schemas.openxmlformats.org/officeDocument/2006/relationships/customXml" Target="../ink/ink2289.xml"/><Relationship Id="rId70" Type="http://schemas.openxmlformats.org/officeDocument/2006/relationships/image" Target="../media/image1989.png"/><Relationship Id="rId166" Type="http://schemas.openxmlformats.org/officeDocument/2006/relationships/image" Target="../media/image2036.png"/><Relationship Id="rId331" Type="http://schemas.openxmlformats.org/officeDocument/2006/relationships/customXml" Target="../ink/ink2191.xml"/><Relationship Id="rId373" Type="http://schemas.openxmlformats.org/officeDocument/2006/relationships/customXml" Target="../ink/ink2212.xml"/><Relationship Id="rId429" Type="http://schemas.openxmlformats.org/officeDocument/2006/relationships/customXml" Target="../ink/ink2240.xml"/><Relationship Id="rId1" Type="http://schemas.openxmlformats.org/officeDocument/2006/relationships/slideLayout" Target="../slideLayouts/slideLayout7.xml"/><Relationship Id="rId233" Type="http://schemas.openxmlformats.org/officeDocument/2006/relationships/customXml" Target="../ink/ink2142.xml"/><Relationship Id="rId440" Type="http://schemas.openxmlformats.org/officeDocument/2006/relationships/image" Target="../media/image2173.png"/><Relationship Id="rId28" Type="http://schemas.openxmlformats.org/officeDocument/2006/relationships/image" Target="../media/image1969.png"/><Relationship Id="rId275" Type="http://schemas.openxmlformats.org/officeDocument/2006/relationships/customXml" Target="../ink/ink2163.xml"/><Relationship Id="rId300" Type="http://schemas.openxmlformats.org/officeDocument/2006/relationships/image" Target="../media/image2103.png"/><Relationship Id="rId482" Type="http://schemas.openxmlformats.org/officeDocument/2006/relationships/image" Target="../media/image2194.png"/><Relationship Id="rId538" Type="http://schemas.openxmlformats.org/officeDocument/2006/relationships/image" Target="../media/image2222.png"/><Relationship Id="rId81" Type="http://schemas.openxmlformats.org/officeDocument/2006/relationships/image" Target="../media/image1994.png"/><Relationship Id="rId135" Type="http://schemas.openxmlformats.org/officeDocument/2006/relationships/customXml" Target="../ink/ink2093.xml"/><Relationship Id="rId177" Type="http://schemas.openxmlformats.org/officeDocument/2006/relationships/customXml" Target="../ink/ink2114.xml"/><Relationship Id="rId342" Type="http://schemas.openxmlformats.org/officeDocument/2006/relationships/image" Target="../media/image2124.png"/><Relationship Id="rId384" Type="http://schemas.openxmlformats.org/officeDocument/2006/relationships/image" Target="../media/image2145.png"/><Relationship Id="rId202" Type="http://schemas.openxmlformats.org/officeDocument/2006/relationships/image" Target="../media/image2054.png"/><Relationship Id="rId244" Type="http://schemas.openxmlformats.org/officeDocument/2006/relationships/image" Target="../media/image2075.png"/><Relationship Id="rId39" Type="http://schemas.openxmlformats.org/officeDocument/2006/relationships/customXml" Target="../ink/ink2044.xml"/><Relationship Id="rId286" Type="http://schemas.openxmlformats.org/officeDocument/2006/relationships/image" Target="../media/image2096.png"/><Relationship Id="rId451" Type="http://schemas.openxmlformats.org/officeDocument/2006/relationships/customXml" Target="../ink/ink2251.xml"/><Relationship Id="rId493" Type="http://schemas.openxmlformats.org/officeDocument/2006/relationships/customXml" Target="../ink/ink2272.xml"/><Relationship Id="rId507" Type="http://schemas.openxmlformats.org/officeDocument/2006/relationships/customXml" Target="../ink/ink2279.xml"/><Relationship Id="rId50" Type="http://schemas.openxmlformats.org/officeDocument/2006/relationships/image" Target="../media/image1979.png"/><Relationship Id="rId104" Type="http://schemas.openxmlformats.org/officeDocument/2006/relationships/customXml" Target="../ink/ink2077.xml"/><Relationship Id="rId146" Type="http://schemas.openxmlformats.org/officeDocument/2006/relationships/image" Target="../media/image2026.png"/><Relationship Id="rId188" Type="http://schemas.openxmlformats.org/officeDocument/2006/relationships/image" Target="../media/image2047.png"/><Relationship Id="rId311" Type="http://schemas.openxmlformats.org/officeDocument/2006/relationships/customXml" Target="../ink/ink2181.xml"/><Relationship Id="rId353" Type="http://schemas.openxmlformats.org/officeDocument/2006/relationships/customXml" Target="../ink/ink2202.xml"/><Relationship Id="rId395" Type="http://schemas.openxmlformats.org/officeDocument/2006/relationships/customXml" Target="../ink/ink2223.xml"/><Relationship Id="rId409" Type="http://schemas.openxmlformats.org/officeDocument/2006/relationships/customXml" Target="../ink/ink2230.xml"/><Relationship Id="rId92" Type="http://schemas.openxmlformats.org/officeDocument/2006/relationships/customXml" Target="../ink/ink2071.xml"/><Relationship Id="rId213" Type="http://schemas.openxmlformats.org/officeDocument/2006/relationships/customXml" Target="../ink/ink2132.xml"/><Relationship Id="rId420" Type="http://schemas.openxmlformats.org/officeDocument/2006/relationships/image" Target="../media/image2163.png"/><Relationship Id="rId255" Type="http://schemas.openxmlformats.org/officeDocument/2006/relationships/customXml" Target="../ink/ink2153.xml"/><Relationship Id="rId297" Type="http://schemas.openxmlformats.org/officeDocument/2006/relationships/customXml" Target="../ink/ink2174.xml"/><Relationship Id="rId462" Type="http://schemas.openxmlformats.org/officeDocument/2006/relationships/image" Target="../media/image2184.png"/><Relationship Id="rId518" Type="http://schemas.openxmlformats.org/officeDocument/2006/relationships/image" Target="../media/image2212.png"/><Relationship Id="rId115" Type="http://schemas.openxmlformats.org/officeDocument/2006/relationships/customXml" Target="../ink/ink2083.xml"/><Relationship Id="rId157" Type="http://schemas.openxmlformats.org/officeDocument/2006/relationships/customXml" Target="../ink/ink2104.xml"/><Relationship Id="rId322" Type="http://schemas.openxmlformats.org/officeDocument/2006/relationships/image" Target="../media/image2114.png"/><Relationship Id="rId364" Type="http://schemas.openxmlformats.org/officeDocument/2006/relationships/image" Target="../media/image2135.png"/><Relationship Id="rId61" Type="http://schemas.openxmlformats.org/officeDocument/2006/relationships/customXml" Target="../ink/ink2055.xml"/><Relationship Id="rId199" Type="http://schemas.openxmlformats.org/officeDocument/2006/relationships/customXml" Target="../ink/ink2125.xml"/><Relationship Id="rId19" Type="http://schemas.openxmlformats.org/officeDocument/2006/relationships/customXml" Target="../ink/ink2034.xml"/><Relationship Id="rId224" Type="http://schemas.openxmlformats.org/officeDocument/2006/relationships/image" Target="../media/image2065.png"/><Relationship Id="rId266" Type="http://schemas.openxmlformats.org/officeDocument/2006/relationships/image" Target="../media/image2086.png"/><Relationship Id="rId431" Type="http://schemas.openxmlformats.org/officeDocument/2006/relationships/customXml" Target="../ink/ink2241.xml"/><Relationship Id="rId473" Type="http://schemas.openxmlformats.org/officeDocument/2006/relationships/customXml" Target="../ink/ink2262.xml"/><Relationship Id="rId529" Type="http://schemas.openxmlformats.org/officeDocument/2006/relationships/customXml" Target="../ink/ink2290.xml"/><Relationship Id="rId30" Type="http://schemas.openxmlformats.org/officeDocument/2006/relationships/image" Target="../media/image1970.png"/><Relationship Id="rId126" Type="http://schemas.openxmlformats.org/officeDocument/2006/relationships/image" Target="../media/image2016.png"/><Relationship Id="rId168" Type="http://schemas.openxmlformats.org/officeDocument/2006/relationships/image" Target="../media/image2037.png"/><Relationship Id="rId333" Type="http://schemas.openxmlformats.org/officeDocument/2006/relationships/customXml" Target="../ink/ink2192.xml"/><Relationship Id="rId540" Type="http://schemas.openxmlformats.org/officeDocument/2006/relationships/image" Target="../media/image2223.png"/><Relationship Id="rId72" Type="http://schemas.openxmlformats.org/officeDocument/2006/relationships/image" Target="../media/image1990.png"/><Relationship Id="rId375" Type="http://schemas.openxmlformats.org/officeDocument/2006/relationships/customXml" Target="../ink/ink2213.xml"/><Relationship Id="rId3" Type="http://schemas.openxmlformats.org/officeDocument/2006/relationships/customXml" Target="../ink/ink2026.xml"/><Relationship Id="rId235" Type="http://schemas.openxmlformats.org/officeDocument/2006/relationships/customXml" Target="../ink/ink2143.xml"/><Relationship Id="rId277" Type="http://schemas.openxmlformats.org/officeDocument/2006/relationships/customXml" Target="../ink/ink2164.xml"/><Relationship Id="rId400" Type="http://schemas.openxmlformats.org/officeDocument/2006/relationships/image" Target="../media/image2153.png"/><Relationship Id="rId442" Type="http://schemas.openxmlformats.org/officeDocument/2006/relationships/image" Target="../media/image2174.png"/><Relationship Id="rId484" Type="http://schemas.openxmlformats.org/officeDocument/2006/relationships/image" Target="../media/image2195.png"/><Relationship Id="rId137" Type="http://schemas.openxmlformats.org/officeDocument/2006/relationships/customXml" Target="../ink/ink2094.xml"/><Relationship Id="rId302" Type="http://schemas.openxmlformats.org/officeDocument/2006/relationships/image" Target="../media/image2104.png"/><Relationship Id="rId344" Type="http://schemas.openxmlformats.org/officeDocument/2006/relationships/image" Target="../media/image2125.png"/><Relationship Id="rId41" Type="http://schemas.openxmlformats.org/officeDocument/2006/relationships/customXml" Target="../ink/ink2045.xml"/><Relationship Id="rId83" Type="http://schemas.openxmlformats.org/officeDocument/2006/relationships/image" Target="../media/image1995.png"/><Relationship Id="rId179" Type="http://schemas.openxmlformats.org/officeDocument/2006/relationships/customXml" Target="../ink/ink2115.xml"/><Relationship Id="rId386" Type="http://schemas.openxmlformats.org/officeDocument/2006/relationships/image" Target="../media/image2146.png"/><Relationship Id="rId190" Type="http://schemas.openxmlformats.org/officeDocument/2006/relationships/image" Target="../media/image2048.png"/><Relationship Id="rId204" Type="http://schemas.openxmlformats.org/officeDocument/2006/relationships/image" Target="../media/image2055.png"/><Relationship Id="rId246" Type="http://schemas.openxmlformats.org/officeDocument/2006/relationships/image" Target="../media/image2076.png"/><Relationship Id="rId288" Type="http://schemas.openxmlformats.org/officeDocument/2006/relationships/image" Target="../media/image2097.png"/><Relationship Id="rId411" Type="http://schemas.openxmlformats.org/officeDocument/2006/relationships/customXml" Target="../ink/ink2231.xml"/><Relationship Id="rId453" Type="http://schemas.openxmlformats.org/officeDocument/2006/relationships/customXml" Target="../ink/ink2252.xml"/><Relationship Id="rId509" Type="http://schemas.openxmlformats.org/officeDocument/2006/relationships/customXml" Target="../ink/ink2280.xml"/><Relationship Id="rId106" Type="http://schemas.openxmlformats.org/officeDocument/2006/relationships/customXml" Target="../ink/ink2078.xml"/><Relationship Id="rId313" Type="http://schemas.openxmlformats.org/officeDocument/2006/relationships/customXml" Target="../ink/ink2182.xml"/><Relationship Id="rId495" Type="http://schemas.openxmlformats.org/officeDocument/2006/relationships/customXml" Target="../ink/ink2273.xml"/><Relationship Id="rId10" Type="http://schemas.openxmlformats.org/officeDocument/2006/relationships/image" Target="../media/image1960.png"/><Relationship Id="rId52" Type="http://schemas.openxmlformats.org/officeDocument/2006/relationships/image" Target="../media/image1980.png"/><Relationship Id="rId94" Type="http://schemas.openxmlformats.org/officeDocument/2006/relationships/customXml" Target="../ink/ink2072.xml"/><Relationship Id="rId148" Type="http://schemas.openxmlformats.org/officeDocument/2006/relationships/image" Target="../media/image2027.png"/><Relationship Id="rId355" Type="http://schemas.openxmlformats.org/officeDocument/2006/relationships/customXml" Target="../ink/ink2203.xml"/><Relationship Id="rId397" Type="http://schemas.openxmlformats.org/officeDocument/2006/relationships/customXml" Target="../ink/ink2224.xml"/><Relationship Id="rId520" Type="http://schemas.openxmlformats.org/officeDocument/2006/relationships/image" Target="../media/image2213.png"/><Relationship Id="rId215" Type="http://schemas.openxmlformats.org/officeDocument/2006/relationships/customXml" Target="../ink/ink2133.xml"/><Relationship Id="rId257" Type="http://schemas.openxmlformats.org/officeDocument/2006/relationships/customXml" Target="../ink/ink2154.xml"/><Relationship Id="rId422" Type="http://schemas.openxmlformats.org/officeDocument/2006/relationships/image" Target="../media/image2164.png"/><Relationship Id="rId464" Type="http://schemas.openxmlformats.org/officeDocument/2006/relationships/image" Target="../media/image2185.png"/><Relationship Id="rId299" Type="http://schemas.openxmlformats.org/officeDocument/2006/relationships/customXml" Target="../ink/ink2175.xml"/><Relationship Id="rId63" Type="http://schemas.openxmlformats.org/officeDocument/2006/relationships/customXml" Target="../ink/ink2056.xml"/><Relationship Id="rId159" Type="http://schemas.openxmlformats.org/officeDocument/2006/relationships/customXml" Target="../ink/ink2105.xml"/><Relationship Id="rId366" Type="http://schemas.openxmlformats.org/officeDocument/2006/relationships/image" Target="../media/image2136.png"/><Relationship Id="rId226" Type="http://schemas.openxmlformats.org/officeDocument/2006/relationships/image" Target="../media/image2066.png"/><Relationship Id="rId433" Type="http://schemas.openxmlformats.org/officeDocument/2006/relationships/customXml" Target="../ink/ink2242.xml"/><Relationship Id="rId74" Type="http://schemas.openxmlformats.org/officeDocument/2006/relationships/image" Target="../media/image1991.png"/><Relationship Id="rId377" Type="http://schemas.openxmlformats.org/officeDocument/2006/relationships/customXml" Target="../ink/ink2214.xml"/><Relationship Id="rId500" Type="http://schemas.openxmlformats.org/officeDocument/2006/relationships/image" Target="../media/image2203.png"/><Relationship Id="rId5" Type="http://schemas.openxmlformats.org/officeDocument/2006/relationships/customXml" Target="../ink/ink2027.xml"/><Relationship Id="rId237" Type="http://schemas.openxmlformats.org/officeDocument/2006/relationships/customXml" Target="../ink/ink2144.xml"/><Relationship Id="rId444" Type="http://schemas.openxmlformats.org/officeDocument/2006/relationships/image" Target="../media/image2175.png"/><Relationship Id="rId290" Type="http://schemas.openxmlformats.org/officeDocument/2006/relationships/image" Target="../media/image2098.png"/><Relationship Id="rId304" Type="http://schemas.openxmlformats.org/officeDocument/2006/relationships/image" Target="../media/image2105.png"/><Relationship Id="rId388" Type="http://schemas.openxmlformats.org/officeDocument/2006/relationships/image" Target="../media/image2147.png"/><Relationship Id="rId511" Type="http://schemas.openxmlformats.org/officeDocument/2006/relationships/customXml" Target="../ink/ink2281.xml"/><Relationship Id="rId85" Type="http://schemas.openxmlformats.org/officeDocument/2006/relationships/image" Target="../media/image1996.png"/><Relationship Id="rId150" Type="http://schemas.openxmlformats.org/officeDocument/2006/relationships/image" Target="../media/image202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360.png"/><Relationship Id="rId3" Type="http://schemas.openxmlformats.org/officeDocument/2006/relationships/customXml" Target="../ink/ink74.xml"/><Relationship Id="rId7" Type="http://schemas.openxmlformats.org/officeDocument/2006/relationships/customXml" Target="../ink/ink76.xml"/><Relationship Id="rId12" Type="http://schemas.openxmlformats.org/officeDocument/2006/relationships/image" Target="../media/image136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59.png"/><Relationship Id="rId11" Type="http://schemas.openxmlformats.org/officeDocument/2006/relationships/customXml" Target="../ink/ink78.xml"/><Relationship Id="rId5" Type="http://schemas.openxmlformats.org/officeDocument/2006/relationships/customXml" Target="../ink/ink75.xml"/><Relationship Id="rId10" Type="http://schemas.openxmlformats.org/officeDocument/2006/relationships/image" Target="../media/image1361.png"/><Relationship Id="rId4" Type="http://schemas.openxmlformats.org/officeDocument/2006/relationships/image" Target="../media/image1358.png"/><Relationship Id="rId9" Type="http://schemas.openxmlformats.org/officeDocument/2006/relationships/customXml" Target="../ink/ink77.xml"/></Relationships>
</file>

<file path=ppt/slides/_rels/slide30.xml.rels><?xml version="1.0" encoding="UTF-8" standalone="yes"?>
<Relationships xmlns="http://schemas.openxmlformats.org/package/2006/relationships"><Relationship Id="rId3" Type="http://schemas.openxmlformats.org/officeDocument/2006/relationships/image" Target="../media/image2227.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22270.png"/><Relationship Id="rId4" Type="http://schemas.openxmlformats.org/officeDocument/2006/relationships/customXml" Target="../ink/ink2299.xml"/></Relationships>
</file>

<file path=ppt/slides/_rels/slide31.xml.rels><?xml version="1.0" encoding="UTF-8" standalone="yes"?>
<Relationships xmlns="http://schemas.openxmlformats.org/package/2006/relationships"><Relationship Id="rId3" Type="http://schemas.openxmlformats.org/officeDocument/2006/relationships/image" Target="../media/image2228.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qz.com/1038954/whatever-it-takes-five-years-ago-today-mario-draghi-saved-the-euro-with-a-momentous-speech/"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hyperlink" Target="https://www.ecb.europa.eu/mopo/implement/pepp/html/index.en.html" TargetMode="External"/><Relationship Id="rId4" Type="http://schemas.openxmlformats.org/officeDocument/2006/relationships/hyperlink" Target="https://www.ecb.europa.eu/mopo/implement/app/html/index.en.html"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229.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www.ecb.europa.eu/mopo/implement/omt/html/index.en.html"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230.png"/></Relationships>
</file>

<file path=ppt/slides/_rels/slide36.xml.rels><?xml version="1.0" encoding="UTF-8" standalone="yes"?>
<Relationships xmlns="http://schemas.openxmlformats.org/package/2006/relationships"><Relationship Id="rId3" Type="http://schemas.openxmlformats.org/officeDocument/2006/relationships/image" Target="../media/image223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232.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17" Type="http://schemas.openxmlformats.org/officeDocument/2006/relationships/image" Target="../media/image1419.png"/><Relationship Id="rId299" Type="http://schemas.openxmlformats.org/officeDocument/2006/relationships/customXml" Target="../ink/ink229.xml"/><Relationship Id="rId21" Type="http://schemas.openxmlformats.org/officeDocument/2006/relationships/customXml" Target="../ink/ink88.xml"/><Relationship Id="rId63" Type="http://schemas.openxmlformats.org/officeDocument/2006/relationships/image" Target="../media/image1391.png"/><Relationship Id="rId159" Type="http://schemas.openxmlformats.org/officeDocument/2006/relationships/customXml" Target="../ink/ink158.xml"/><Relationship Id="rId324" Type="http://schemas.openxmlformats.org/officeDocument/2006/relationships/customXml" Target="../ink/ink242.xml"/><Relationship Id="rId366" Type="http://schemas.openxmlformats.org/officeDocument/2006/relationships/image" Target="../media/image1540.png"/><Relationship Id="rId170" Type="http://schemas.openxmlformats.org/officeDocument/2006/relationships/image" Target="../media/image1445.png"/><Relationship Id="rId226" Type="http://schemas.openxmlformats.org/officeDocument/2006/relationships/customXml" Target="../ink/ink192.xml"/><Relationship Id="rId268" Type="http://schemas.openxmlformats.org/officeDocument/2006/relationships/image" Target="../media/image1493.png"/><Relationship Id="rId32" Type="http://schemas.openxmlformats.org/officeDocument/2006/relationships/image" Target="../media/image1376.png"/><Relationship Id="rId74" Type="http://schemas.openxmlformats.org/officeDocument/2006/relationships/customXml" Target="../ink/ink115.xml"/><Relationship Id="rId128" Type="http://schemas.openxmlformats.org/officeDocument/2006/relationships/customXml" Target="../ink/ink142.xml"/><Relationship Id="rId335" Type="http://schemas.openxmlformats.org/officeDocument/2006/relationships/customXml" Target="../ink/ink248.xml"/><Relationship Id="rId377" Type="http://schemas.openxmlformats.org/officeDocument/2006/relationships/customXml" Target="../ink/ink269.xml"/><Relationship Id="rId5" Type="http://schemas.openxmlformats.org/officeDocument/2006/relationships/customXml" Target="../ink/ink80.xml"/><Relationship Id="rId181" Type="http://schemas.openxmlformats.org/officeDocument/2006/relationships/customXml" Target="../ink/ink169.xml"/><Relationship Id="rId237" Type="http://schemas.openxmlformats.org/officeDocument/2006/relationships/image" Target="../media/image1478.png"/><Relationship Id="rId279" Type="http://schemas.openxmlformats.org/officeDocument/2006/relationships/customXml" Target="../ink/ink219.xml"/><Relationship Id="rId43" Type="http://schemas.openxmlformats.org/officeDocument/2006/relationships/customXml" Target="../ink/ink99.xml"/><Relationship Id="rId139" Type="http://schemas.openxmlformats.org/officeDocument/2006/relationships/image" Target="../media/image1430.png"/><Relationship Id="rId290" Type="http://schemas.openxmlformats.org/officeDocument/2006/relationships/image" Target="../media/image1504.png"/><Relationship Id="rId304" Type="http://schemas.openxmlformats.org/officeDocument/2006/relationships/customXml" Target="../ink/ink232.xml"/><Relationship Id="rId346" Type="http://schemas.openxmlformats.org/officeDocument/2006/relationships/image" Target="../media/image1530.png"/><Relationship Id="rId388" Type="http://schemas.openxmlformats.org/officeDocument/2006/relationships/image" Target="../media/image1551.png"/><Relationship Id="rId85" Type="http://schemas.openxmlformats.org/officeDocument/2006/relationships/image" Target="../media/image1402.png"/><Relationship Id="rId150" Type="http://schemas.openxmlformats.org/officeDocument/2006/relationships/customXml" Target="../ink/ink153.xml"/><Relationship Id="rId192" Type="http://schemas.openxmlformats.org/officeDocument/2006/relationships/image" Target="../media/image1456.png"/><Relationship Id="rId206" Type="http://schemas.openxmlformats.org/officeDocument/2006/relationships/image" Target="../media/image1463.png"/><Relationship Id="rId248" Type="http://schemas.openxmlformats.org/officeDocument/2006/relationships/image" Target="../media/image1483.png"/><Relationship Id="rId12" Type="http://schemas.openxmlformats.org/officeDocument/2006/relationships/image" Target="../media/image1366.png"/><Relationship Id="rId108" Type="http://schemas.openxmlformats.org/officeDocument/2006/relationships/customXml" Target="../ink/ink132.xml"/><Relationship Id="rId315" Type="http://schemas.openxmlformats.org/officeDocument/2006/relationships/image" Target="../media/image1516.png"/><Relationship Id="rId357" Type="http://schemas.openxmlformats.org/officeDocument/2006/relationships/customXml" Target="../ink/ink259.xml"/><Relationship Id="rId54" Type="http://schemas.openxmlformats.org/officeDocument/2006/relationships/customXml" Target="../ink/ink105.xml"/><Relationship Id="rId96" Type="http://schemas.openxmlformats.org/officeDocument/2006/relationships/customXml" Target="../ink/ink126.xml"/><Relationship Id="rId161" Type="http://schemas.openxmlformats.org/officeDocument/2006/relationships/customXml" Target="../ink/ink159.xml"/><Relationship Id="rId217" Type="http://schemas.openxmlformats.org/officeDocument/2006/relationships/customXml" Target="../ink/ink187.xml"/><Relationship Id="rId259" Type="http://schemas.openxmlformats.org/officeDocument/2006/relationships/customXml" Target="../ink/ink209.xml"/><Relationship Id="rId23" Type="http://schemas.openxmlformats.org/officeDocument/2006/relationships/customXml" Target="../ink/ink89.xml"/><Relationship Id="rId119" Type="http://schemas.openxmlformats.org/officeDocument/2006/relationships/image" Target="../media/image1420.png"/><Relationship Id="rId270" Type="http://schemas.openxmlformats.org/officeDocument/2006/relationships/image" Target="../media/image1494.png"/><Relationship Id="rId326" Type="http://schemas.openxmlformats.org/officeDocument/2006/relationships/customXml" Target="../ink/ink243.xml"/><Relationship Id="rId65" Type="http://schemas.openxmlformats.org/officeDocument/2006/relationships/image" Target="../media/image1392.png"/><Relationship Id="rId130" Type="http://schemas.openxmlformats.org/officeDocument/2006/relationships/customXml" Target="../ink/ink143.xml"/><Relationship Id="rId368" Type="http://schemas.openxmlformats.org/officeDocument/2006/relationships/image" Target="../media/image1541.png"/><Relationship Id="rId172" Type="http://schemas.openxmlformats.org/officeDocument/2006/relationships/image" Target="../media/image1446.png"/><Relationship Id="rId228" Type="http://schemas.openxmlformats.org/officeDocument/2006/relationships/customXml" Target="../ink/ink193.xml"/><Relationship Id="rId281" Type="http://schemas.openxmlformats.org/officeDocument/2006/relationships/customXml" Target="../ink/ink220.xml"/><Relationship Id="rId337" Type="http://schemas.openxmlformats.org/officeDocument/2006/relationships/customXml" Target="../ink/ink249.xml"/><Relationship Id="rId34" Type="http://schemas.openxmlformats.org/officeDocument/2006/relationships/image" Target="../media/image1377.png"/><Relationship Id="rId76" Type="http://schemas.openxmlformats.org/officeDocument/2006/relationships/customXml" Target="../ink/ink116.xml"/><Relationship Id="rId141" Type="http://schemas.openxmlformats.org/officeDocument/2006/relationships/image" Target="../media/image1431.png"/><Relationship Id="rId379" Type="http://schemas.openxmlformats.org/officeDocument/2006/relationships/customXml" Target="../ink/ink270.xml"/><Relationship Id="rId7" Type="http://schemas.openxmlformats.org/officeDocument/2006/relationships/customXml" Target="../ink/ink81.xml"/><Relationship Id="rId183" Type="http://schemas.openxmlformats.org/officeDocument/2006/relationships/customXml" Target="../ink/ink170.xml"/><Relationship Id="rId239" Type="http://schemas.openxmlformats.org/officeDocument/2006/relationships/customXml" Target="../ink/ink199.xml"/><Relationship Id="rId390" Type="http://schemas.openxmlformats.org/officeDocument/2006/relationships/image" Target="../media/image1552.png"/><Relationship Id="rId250" Type="http://schemas.openxmlformats.org/officeDocument/2006/relationships/image" Target="../media/image1484.png"/><Relationship Id="rId292" Type="http://schemas.openxmlformats.org/officeDocument/2006/relationships/image" Target="../media/image1505.png"/><Relationship Id="rId306" Type="http://schemas.openxmlformats.org/officeDocument/2006/relationships/customXml" Target="../ink/ink233.xml"/><Relationship Id="rId45" Type="http://schemas.openxmlformats.org/officeDocument/2006/relationships/image" Target="../media/image1382.png"/><Relationship Id="rId87" Type="http://schemas.openxmlformats.org/officeDocument/2006/relationships/image" Target="../media/image1403.png"/><Relationship Id="rId110" Type="http://schemas.openxmlformats.org/officeDocument/2006/relationships/customXml" Target="../ink/ink133.xml"/><Relationship Id="rId348" Type="http://schemas.openxmlformats.org/officeDocument/2006/relationships/image" Target="../media/image1531.png"/><Relationship Id="rId152" Type="http://schemas.openxmlformats.org/officeDocument/2006/relationships/customXml" Target="../ink/ink154.xml"/><Relationship Id="rId194" Type="http://schemas.openxmlformats.org/officeDocument/2006/relationships/image" Target="../media/image1457.png"/><Relationship Id="rId208" Type="http://schemas.openxmlformats.org/officeDocument/2006/relationships/image" Target="../media/image1464.png"/><Relationship Id="rId261" Type="http://schemas.openxmlformats.org/officeDocument/2006/relationships/customXml" Target="../ink/ink210.xml"/><Relationship Id="rId14" Type="http://schemas.openxmlformats.org/officeDocument/2006/relationships/image" Target="../media/image1367.png"/><Relationship Id="rId56" Type="http://schemas.openxmlformats.org/officeDocument/2006/relationships/customXml" Target="../ink/ink106.xml"/><Relationship Id="rId317" Type="http://schemas.openxmlformats.org/officeDocument/2006/relationships/image" Target="../media/image1517.png"/><Relationship Id="rId359" Type="http://schemas.openxmlformats.org/officeDocument/2006/relationships/customXml" Target="../ink/ink260.xml"/><Relationship Id="rId98" Type="http://schemas.openxmlformats.org/officeDocument/2006/relationships/customXml" Target="../ink/ink127.xml"/><Relationship Id="rId121" Type="http://schemas.openxmlformats.org/officeDocument/2006/relationships/image" Target="../media/image1421.png"/><Relationship Id="rId163" Type="http://schemas.openxmlformats.org/officeDocument/2006/relationships/customXml" Target="../ink/ink160.xml"/><Relationship Id="rId219" Type="http://schemas.openxmlformats.org/officeDocument/2006/relationships/image" Target="../media/image1469.png"/><Relationship Id="rId370" Type="http://schemas.openxmlformats.org/officeDocument/2006/relationships/image" Target="../media/image1542.png"/><Relationship Id="rId230" Type="http://schemas.openxmlformats.org/officeDocument/2006/relationships/customXml" Target="../ink/ink194.xml"/><Relationship Id="rId25" Type="http://schemas.openxmlformats.org/officeDocument/2006/relationships/customXml" Target="../ink/ink90.xml"/><Relationship Id="rId67" Type="http://schemas.openxmlformats.org/officeDocument/2006/relationships/image" Target="../media/image1393.png"/><Relationship Id="rId272" Type="http://schemas.openxmlformats.org/officeDocument/2006/relationships/image" Target="../media/image1495.png"/><Relationship Id="rId328" Type="http://schemas.openxmlformats.org/officeDocument/2006/relationships/image" Target="../media/image1522.png"/><Relationship Id="rId132" Type="http://schemas.openxmlformats.org/officeDocument/2006/relationships/customXml" Target="../ink/ink144.xml"/><Relationship Id="rId174" Type="http://schemas.openxmlformats.org/officeDocument/2006/relationships/image" Target="../media/image1447.png"/><Relationship Id="rId381" Type="http://schemas.openxmlformats.org/officeDocument/2006/relationships/customXml" Target="../ink/ink271.xml"/><Relationship Id="rId241" Type="http://schemas.openxmlformats.org/officeDocument/2006/relationships/customXml" Target="../ink/ink200.xml"/><Relationship Id="rId36" Type="http://schemas.openxmlformats.org/officeDocument/2006/relationships/image" Target="../media/image1378.png"/><Relationship Id="rId283" Type="http://schemas.openxmlformats.org/officeDocument/2006/relationships/customXml" Target="../ink/ink221.xml"/><Relationship Id="rId339" Type="http://schemas.openxmlformats.org/officeDocument/2006/relationships/customXml" Target="../ink/ink250.xml"/><Relationship Id="rId78" Type="http://schemas.openxmlformats.org/officeDocument/2006/relationships/customXml" Target="../ink/ink117.xml"/><Relationship Id="rId101" Type="http://schemas.openxmlformats.org/officeDocument/2006/relationships/image" Target="../media/image1411.png"/><Relationship Id="rId143" Type="http://schemas.openxmlformats.org/officeDocument/2006/relationships/image" Target="../media/image1432.png"/><Relationship Id="rId185" Type="http://schemas.openxmlformats.org/officeDocument/2006/relationships/customXml" Target="../ink/ink171.xml"/><Relationship Id="rId350" Type="http://schemas.openxmlformats.org/officeDocument/2006/relationships/image" Target="../media/image1532.png"/><Relationship Id="rId9" Type="http://schemas.openxmlformats.org/officeDocument/2006/relationships/customXml" Target="../ink/ink82.xml"/><Relationship Id="rId210" Type="http://schemas.openxmlformats.org/officeDocument/2006/relationships/image" Target="../media/image1465.png"/><Relationship Id="rId392" Type="http://schemas.openxmlformats.org/officeDocument/2006/relationships/image" Target="../media/image1553.png"/><Relationship Id="rId252" Type="http://schemas.openxmlformats.org/officeDocument/2006/relationships/image" Target="../media/image1485.png"/><Relationship Id="rId294" Type="http://schemas.openxmlformats.org/officeDocument/2006/relationships/image" Target="../media/image1506.png"/><Relationship Id="rId308" Type="http://schemas.openxmlformats.org/officeDocument/2006/relationships/customXml" Target="../ink/ink234.xml"/><Relationship Id="rId47" Type="http://schemas.openxmlformats.org/officeDocument/2006/relationships/image" Target="../media/image1383.png"/><Relationship Id="rId89" Type="http://schemas.openxmlformats.org/officeDocument/2006/relationships/image" Target="../media/image1404.png"/><Relationship Id="rId112" Type="http://schemas.openxmlformats.org/officeDocument/2006/relationships/customXml" Target="../ink/ink134.xml"/><Relationship Id="rId154" Type="http://schemas.openxmlformats.org/officeDocument/2006/relationships/customXml" Target="../ink/ink155.xml"/><Relationship Id="rId361" Type="http://schemas.openxmlformats.org/officeDocument/2006/relationships/customXml" Target="../ink/ink261.xml"/><Relationship Id="rId196" Type="http://schemas.openxmlformats.org/officeDocument/2006/relationships/image" Target="../media/image1458.png"/><Relationship Id="rId16" Type="http://schemas.openxmlformats.org/officeDocument/2006/relationships/image" Target="../media/image1368.png"/><Relationship Id="rId221" Type="http://schemas.openxmlformats.org/officeDocument/2006/relationships/image" Target="../media/image1470.png"/><Relationship Id="rId242" Type="http://schemas.openxmlformats.org/officeDocument/2006/relationships/image" Target="../media/image1480.png"/><Relationship Id="rId263" Type="http://schemas.openxmlformats.org/officeDocument/2006/relationships/customXml" Target="../ink/ink211.xml"/><Relationship Id="rId284" Type="http://schemas.openxmlformats.org/officeDocument/2006/relationships/image" Target="../media/image1501.png"/><Relationship Id="rId319" Type="http://schemas.openxmlformats.org/officeDocument/2006/relationships/image" Target="../media/image1518.png"/><Relationship Id="rId37" Type="http://schemas.openxmlformats.org/officeDocument/2006/relationships/customXml" Target="../ink/ink96.xml"/><Relationship Id="rId58" Type="http://schemas.openxmlformats.org/officeDocument/2006/relationships/customXml" Target="../ink/ink107.xml"/><Relationship Id="rId79" Type="http://schemas.openxmlformats.org/officeDocument/2006/relationships/image" Target="../media/image1399.png"/><Relationship Id="rId102" Type="http://schemas.openxmlformats.org/officeDocument/2006/relationships/customXml" Target="../ink/ink129.xml"/><Relationship Id="rId123" Type="http://schemas.openxmlformats.org/officeDocument/2006/relationships/image" Target="../media/image1422.png"/><Relationship Id="rId144" Type="http://schemas.openxmlformats.org/officeDocument/2006/relationships/customXml" Target="../ink/ink150.xml"/><Relationship Id="rId330" Type="http://schemas.openxmlformats.org/officeDocument/2006/relationships/image" Target="../media/image218.png"/><Relationship Id="rId90" Type="http://schemas.openxmlformats.org/officeDocument/2006/relationships/customXml" Target="../ink/ink123.xml"/><Relationship Id="rId165" Type="http://schemas.openxmlformats.org/officeDocument/2006/relationships/customXml" Target="../ink/ink161.xml"/><Relationship Id="rId186" Type="http://schemas.openxmlformats.org/officeDocument/2006/relationships/image" Target="../media/image1453.png"/><Relationship Id="rId351" Type="http://schemas.openxmlformats.org/officeDocument/2006/relationships/customXml" Target="../ink/ink256.xml"/><Relationship Id="rId372" Type="http://schemas.openxmlformats.org/officeDocument/2006/relationships/image" Target="../media/image1543.png"/><Relationship Id="rId393" Type="http://schemas.openxmlformats.org/officeDocument/2006/relationships/customXml" Target="../ink/ink277.xml"/><Relationship Id="rId211" Type="http://schemas.openxmlformats.org/officeDocument/2006/relationships/customXml" Target="../ink/ink184.xml"/><Relationship Id="rId232" Type="http://schemas.openxmlformats.org/officeDocument/2006/relationships/customXml" Target="../ink/ink195.xml"/><Relationship Id="rId253" Type="http://schemas.openxmlformats.org/officeDocument/2006/relationships/customXml" Target="../ink/ink206.xml"/><Relationship Id="rId274" Type="http://schemas.openxmlformats.org/officeDocument/2006/relationships/image" Target="../media/image1496.png"/><Relationship Id="rId295" Type="http://schemas.openxmlformats.org/officeDocument/2006/relationships/customXml" Target="../ink/ink227.xml"/><Relationship Id="rId309" Type="http://schemas.openxmlformats.org/officeDocument/2006/relationships/image" Target="../media/image1513.png"/><Relationship Id="rId27" Type="http://schemas.openxmlformats.org/officeDocument/2006/relationships/customXml" Target="../ink/ink91.xml"/><Relationship Id="rId48" Type="http://schemas.openxmlformats.org/officeDocument/2006/relationships/customXml" Target="../ink/ink102.xml"/><Relationship Id="rId69" Type="http://schemas.openxmlformats.org/officeDocument/2006/relationships/image" Target="../media/image1394.png"/><Relationship Id="rId113" Type="http://schemas.openxmlformats.org/officeDocument/2006/relationships/image" Target="../media/image1417.png"/><Relationship Id="rId134" Type="http://schemas.openxmlformats.org/officeDocument/2006/relationships/customXml" Target="../ink/ink145.xml"/><Relationship Id="rId320" Type="http://schemas.openxmlformats.org/officeDocument/2006/relationships/customXml" Target="../ink/ink240.xml"/><Relationship Id="rId80" Type="http://schemas.openxmlformats.org/officeDocument/2006/relationships/customXml" Target="../ink/ink118.xml"/><Relationship Id="rId155" Type="http://schemas.openxmlformats.org/officeDocument/2006/relationships/image" Target="../media/image1438.png"/><Relationship Id="rId176" Type="http://schemas.openxmlformats.org/officeDocument/2006/relationships/image" Target="../media/image1448.png"/><Relationship Id="rId197" Type="http://schemas.openxmlformats.org/officeDocument/2006/relationships/customXml" Target="../ink/ink177.xml"/><Relationship Id="rId341" Type="http://schemas.openxmlformats.org/officeDocument/2006/relationships/customXml" Target="../ink/ink251.xml"/><Relationship Id="rId362" Type="http://schemas.openxmlformats.org/officeDocument/2006/relationships/image" Target="../media/image1538.png"/><Relationship Id="rId383" Type="http://schemas.openxmlformats.org/officeDocument/2006/relationships/customXml" Target="../ink/ink272.xml"/><Relationship Id="rId201" Type="http://schemas.openxmlformats.org/officeDocument/2006/relationships/customXml" Target="../ink/ink179.xml"/><Relationship Id="rId222" Type="http://schemas.openxmlformats.org/officeDocument/2006/relationships/customXml" Target="../ink/ink190.xml"/><Relationship Id="rId243" Type="http://schemas.openxmlformats.org/officeDocument/2006/relationships/customXml" Target="../ink/ink201.xml"/><Relationship Id="rId264" Type="http://schemas.openxmlformats.org/officeDocument/2006/relationships/image" Target="../media/image1491.png"/><Relationship Id="rId285" Type="http://schemas.openxmlformats.org/officeDocument/2006/relationships/customXml" Target="../ink/ink222.xml"/><Relationship Id="rId17" Type="http://schemas.openxmlformats.org/officeDocument/2006/relationships/customXml" Target="../ink/ink86.xml"/><Relationship Id="rId38" Type="http://schemas.openxmlformats.org/officeDocument/2006/relationships/image" Target="../media/image1379.png"/><Relationship Id="rId59" Type="http://schemas.openxmlformats.org/officeDocument/2006/relationships/image" Target="../media/image1389.png"/><Relationship Id="rId103" Type="http://schemas.openxmlformats.org/officeDocument/2006/relationships/image" Target="../media/image1412.png"/><Relationship Id="rId124" Type="http://schemas.openxmlformats.org/officeDocument/2006/relationships/customXml" Target="../ink/ink140.xml"/><Relationship Id="rId310" Type="http://schemas.openxmlformats.org/officeDocument/2006/relationships/customXml" Target="../ink/ink235.xml"/><Relationship Id="rId70" Type="http://schemas.openxmlformats.org/officeDocument/2006/relationships/customXml" Target="../ink/ink113.xml"/><Relationship Id="rId91" Type="http://schemas.openxmlformats.org/officeDocument/2006/relationships/image" Target="../media/image1405.png"/><Relationship Id="rId145" Type="http://schemas.openxmlformats.org/officeDocument/2006/relationships/image" Target="../media/image1433.png"/><Relationship Id="rId166" Type="http://schemas.openxmlformats.org/officeDocument/2006/relationships/image" Target="../media/image1443.png"/><Relationship Id="rId187" Type="http://schemas.openxmlformats.org/officeDocument/2006/relationships/customXml" Target="../ink/ink172.xml"/><Relationship Id="rId331" Type="http://schemas.openxmlformats.org/officeDocument/2006/relationships/customXml" Target="../ink/ink246.xml"/><Relationship Id="rId352" Type="http://schemas.openxmlformats.org/officeDocument/2006/relationships/image" Target="../media/image1533.png"/><Relationship Id="rId373" Type="http://schemas.openxmlformats.org/officeDocument/2006/relationships/customXml" Target="../ink/ink267.xml"/><Relationship Id="rId394" Type="http://schemas.openxmlformats.org/officeDocument/2006/relationships/image" Target="../media/image1554.png"/><Relationship Id="rId1" Type="http://schemas.openxmlformats.org/officeDocument/2006/relationships/slideLayout" Target="../slideLayouts/slideLayout7.xml"/><Relationship Id="rId212" Type="http://schemas.openxmlformats.org/officeDocument/2006/relationships/image" Target="../media/image1466.png"/><Relationship Id="rId233" Type="http://schemas.openxmlformats.org/officeDocument/2006/relationships/image" Target="../media/image1476.png"/><Relationship Id="rId254" Type="http://schemas.openxmlformats.org/officeDocument/2006/relationships/image" Target="../media/image1486.png"/><Relationship Id="rId28" Type="http://schemas.openxmlformats.org/officeDocument/2006/relationships/image" Target="../media/image1374.png"/><Relationship Id="rId49" Type="http://schemas.openxmlformats.org/officeDocument/2006/relationships/image" Target="../media/image1384.png"/><Relationship Id="rId114" Type="http://schemas.openxmlformats.org/officeDocument/2006/relationships/customXml" Target="../ink/ink135.xml"/><Relationship Id="rId275" Type="http://schemas.openxmlformats.org/officeDocument/2006/relationships/customXml" Target="../ink/ink217.xml"/><Relationship Id="rId296" Type="http://schemas.openxmlformats.org/officeDocument/2006/relationships/image" Target="../media/image443.png"/><Relationship Id="rId300" Type="http://schemas.openxmlformats.org/officeDocument/2006/relationships/image" Target="../media/image1508.png"/><Relationship Id="rId60" Type="http://schemas.openxmlformats.org/officeDocument/2006/relationships/customXml" Target="../ink/ink108.xml"/><Relationship Id="rId81" Type="http://schemas.openxmlformats.org/officeDocument/2006/relationships/image" Target="../media/image1400.png"/><Relationship Id="rId135" Type="http://schemas.openxmlformats.org/officeDocument/2006/relationships/image" Target="../media/image1428.png"/><Relationship Id="rId156" Type="http://schemas.openxmlformats.org/officeDocument/2006/relationships/customXml" Target="../ink/ink156.xml"/><Relationship Id="rId177" Type="http://schemas.openxmlformats.org/officeDocument/2006/relationships/customXml" Target="../ink/ink167.xml"/><Relationship Id="rId198" Type="http://schemas.openxmlformats.org/officeDocument/2006/relationships/image" Target="../media/image1459.png"/><Relationship Id="rId321" Type="http://schemas.openxmlformats.org/officeDocument/2006/relationships/image" Target="../media/image1519.png"/><Relationship Id="rId342" Type="http://schemas.openxmlformats.org/officeDocument/2006/relationships/image" Target="../media/image1528.png"/><Relationship Id="rId363" Type="http://schemas.openxmlformats.org/officeDocument/2006/relationships/customXml" Target="../ink/ink262.xml"/><Relationship Id="rId384" Type="http://schemas.openxmlformats.org/officeDocument/2006/relationships/image" Target="../media/image1549.png"/><Relationship Id="rId202" Type="http://schemas.openxmlformats.org/officeDocument/2006/relationships/image" Target="../media/image1461.png"/><Relationship Id="rId223" Type="http://schemas.openxmlformats.org/officeDocument/2006/relationships/image" Target="../media/image1471.png"/><Relationship Id="rId244" Type="http://schemas.openxmlformats.org/officeDocument/2006/relationships/image" Target="../media/image1481.png"/><Relationship Id="rId18" Type="http://schemas.openxmlformats.org/officeDocument/2006/relationships/image" Target="../media/image1369.png"/><Relationship Id="rId39" Type="http://schemas.openxmlformats.org/officeDocument/2006/relationships/customXml" Target="../ink/ink97.xml"/><Relationship Id="rId265" Type="http://schemas.openxmlformats.org/officeDocument/2006/relationships/customXml" Target="../ink/ink212.xml"/><Relationship Id="rId286" Type="http://schemas.openxmlformats.org/officeDocument/2006/relationships/image" Target="../media/image1502.png"/><Relationship Id="rId50" Type="http://schemas.openxmlformats.org/officeDocument/2006/relationships/customXml" Target="../ink/ink103.xml"/><Relationship Id="rId104" Type="http://schemas.openxmlformats.org/officeDocument/2006/relationships/customXml" Target="../ink/ink130.xml"/><Relationship Id="rId125" Type="http://schemas.openxmlformats.org/officeDocument/2006/relationships/image" Target="../media/image1423.png"/><Relationship Id="rId146" Type="http://schemas.openxmlformats.org/officeDocument/2006/relationships/customXml" Target="../ink/ink151.xml"/><Relationship Id="rId167" Type="http://schemas.openxmlformats.org/officeDocument/2006/relationships/customXml" Target="../ink/ink162.xml"/><Relationship Id="rId188" Type="http://schemas.openxmlformats.org/officeDocument/2006/relationships/image" Target="../media/image1454.png"/><Relationship Id="rId311" Type="http://schemas.openxmlformats.org/officeDocument/2006/relationships/image" Target="../media/image1514.png"/><Relationship Id="rId332" Type="http://schemas.openxmlformats.org/officeDocument/2006/relationships/image" Target="../media/image1523.png"/><Relationship Id="rId353" Type="http://schemas.openxmlformats.org/officeDocument/2006/relationships/customXml" Target="../ink/ink257.xml"/><Relationship Id="rId374" Type="http://schemas.openxmlformats.org/officeDocument/2006/relationships/image" Target="../media/image1544.png"/><Relationship Id="rId395" Type="http://schemas.openxmlformats.org/officeDocument/2006/relationships/customXml" Target="../ink/ink278.xml"/><Relationship Id="rId71" Type="http://schemas.openxmlformats.org/officeDocument/2006/relationships/image" Target="../media/image1395.png"/><Relationship Id="rId92" Type="http://schemas.openxmlformats.org/officeDocument/2006/relationships/customXml" Target="../ink/ink124.xml"/><Relationship Id="rId213" Type="http://schemas.openxmlformats.org/officeDocument/2006/relationships/customXml" Target="../ink/ink185.xml"/><Relationship Id="rId234" Type="http://schemas.openxmlformats.org/officeDocument/2006/relationships/customXml" Target="../ink/ink196.xml"/><Relationship Id="rId2" Type="http://schemas.openxmlformats.org/officeDocument/2006/relationships/notesSlide" Target="../notesSlides/notesSlide4.xml"/><Relationship Id="rId29" Type="http://schemas.openxmlformats.org/officeDocument/2006/relationships/customXml" Target="../ink/ink92.xml"/><Relationship Id="rId255" Type="http://schemas.openxmlformats.org/officeDocument/2006/relationships/customXml" Target="../ink/ink207.xml"/><Relationship Id="rId276" Type="http://schemas.openxmlformats.org/officeDocument/2006/relationships/image" Target="../media/image1497.png"/><Relationship Id="rId297" Type="http://schemas.openxmlformats.org/officeDocument/2006/relationships/customXml" Target="../ink/ink228.xml"/><Relationship Id="rId40" Type="http://schemas.openxmlformats.org/officeDocument/2006/relationships/image" Target="../media/image1380.png"/><Relationship Id="rId115" Type="http://schemas.openxmlformats.org/officeDocument/2006/relationships/image" Target="../media/image1418.png"/><Relationship Id="rId136" Type="http://schemas.openxmlformats.org/officeDocument/2006/relationships/customXml" Target="../ink/ink146.xml"/><Relationship Id="rId157" Type="http://schemas.openxmlformats.org/officeDocument/2006/relationships/image" Target="../media/image1439.png"/><Relationship Id="rId178" Type="http://schemas.openxmlformats.org/officeDocument/2006/relationships/image" Target="../media/image1449.png"/><Relationship Id="rId301" Type="http://schemas.openxmlformats.org/officeDocument/2006/relationships/customXml" Target="../ink/ink230.xml"/><Relationship Id="rId322" Type="http://schemas.openxmlformats.org/officeDocument/2006/relationships/customXml" Target="../ink/ink241.xml"/><Relationship Id="rId343" Type="http://schemas.openxmlformats.org/officeDocument/2006/relationships/customXml" Target="../ink/ink252.xml"/><Relationship Id="rId364" Type="http://schemas.openxmlformats.org/officeDocument/2006/relationships/image" Target="../media/image1539.png"/><Relationship Id="rId61" Type="http://schemas.openxmlformats.org/officeDocument/2006/relationships/image" Target="../media/image1390.png"/><Relationship Id="rId82" Type="http://schemas.openxmlformats.org/officeDocument/2006/relationships/customXml" Target="../ink/ink119.xml"/><Relationship Id="rId199" Type="http://schemas.openxmlformats.org/officeDocument/2006/relationships/customXml" Target="../ink/ink178.xml"/><Relationship Id="rId203" Type="http://schemas.openxmlformats.org/officeDocument/2006/relationships/customXml" Target="../ink/ink180.xml"/><Relationship Id="rId385" Type="http://schemas.openxmlformats.org/officeDocument/2006/relationships/customXml" Target="../ink/ink273.xml"/><Relationship Id="rId19" Type="http://schemas.openxmlformats.org/officeDocument/2006/relationships/customXml" Target="../ink/ink87.xml"/><Relationship Id="rId224" Type="http://schemas.openxmlformats.org/officeDocument/2006/relationships/customXml" Target="../ink/ink191.xml"/><Relationship Id="rId245" Type="http://schemas.openxmlformats.org/officeDocument/2006/relationships/customXml" Target="../ink/ink202.xml"/><Relationship Id="rId266" Type="http://schemas.openxmlformats.org/officeDocument/2006/relationships/image" Target="../media/image1492.png"/><Relationship Id="rId287" Type="http://schemas.openxmlformats.org/officeDocument/2006/relationships/customXml" Target="../ink/ink223.xml"/><Relationship Id="rId30" Type="http://schemas.openxmlformats.org/officeDocument/2006/relationships/image" Target="../media/image1375.png"/><Relationship Id="rId105" Type="http://schemas.openxmlformats.org/officeDocument/2006/relationships/image" Target="../media/image1413.png"/><Relationship Id="rId126" Type="http://schemas.openxmlformats.org/officeDocument/2006/relationships/customXml" Target="../ink/ink141.xml"/><Relationship Id="rId147" Type="http://schemas.openxmlformats.org/officeDocument/2006/relationships/image" Target="../media/image1434.png"/><Relationship Id="rId168" Type="http://schemas.openxmlformats.org/officeDocument/2006/relationships/image" Target="../media/image1444.png"/><Relationship Id="rId312" Type="http://schemas.openxmlformats.org/officeDocument/2006/relationships/customXml" Target="../ink/ink236.xml"/><Relationship Id="rId333" Type="http://schemas.openxmlformats.org/officeDocument/2006/relationships/customXml" Target="../ink/ink247.xml"/><Relationship Id="rId354" Type="http://schemas.openxmlformats.org/officeDocument/2006/relationships/image" Target="../media/image1534.png"/><Relationship Id="rId51" Type="http://schemas.openxmlformats.org/officeDocument/2006/relationships/image" Target="../media/image1385.png"/><Relationship Id="rId72" Type="http://schemas.openxmlformats.org/officeDocument/2006/relationships/customXml" Target="../ink/ink114.xml"/><Relationship Id="rId93" Type="http://schemas.openxmlformats.org/officeDocument/2006/relationships/image" Target="../media/image1406.png"/><Relationship Id="rId189" Type="http://schemas.openxmlformats.org/officeDocument/2006/relationships/customXml" Target="../ink/ink173.xml"/><Relationship Id="rId375" Type="http://schemas.openxmlformats.org/officeDocument/2006/relationships/customXml" Target="../ink/ink268.xml"/><Relationship Id="rId396" Type="http://schemas.openxmlformats.org/officeDocument/2006/relationships/image" Target="../media/image1555.png"/><Relationship Id="rId3" Type="http://schemas.openxmlformats.org/officeDocument/2006/relationships/customXml" Target="../ink/ink79.xml"/><Relationship Id="rId214" Type="http://schemas.openxmlformats.org/officeDocument/2006/relationships/image" Target="../media/image1467.png"/><Relationship Id="rId235" Type="http://schemas.openxmlformats.org/officeDocument/2006/relationships/image" Target="../media/image1477.png"/><Relationship Id="rId256" Type="http://schemas.openxmlformats.org/officeDocument/2006/relationships/image" Target="../media/image1487.png"/><Relationship Id="rId277" Type="http://schemas.openxmlformats.org/officeDocument/2006/relationships/customXml" Target="../ink/ink218.xml"/><Relationship Id="rId298" Type="http://schemas.openxmlformats.org/officeDocument/2006/relationships/image" Target="../media/image1507.png"/><Relationship Id="rId116" Type="http://schemas.openxmlformats.org/officeDocument/2006/relationships/customXml" Target="../ink/ink136.xml"/><Relationship Id="rId137" Type="http://schemas.openxmlformats.org/officeDocument/2006/relationships/image" Target="../media/image1429.png"/><Relationship Id="rId158" Type="http://schemas.openxmlformats.org/officeDocument/2006/relationships/customXml" Target="../ink/ink157.xml"/><Relationship Id="rId302" Type="http://schemas.openxmlformats.org/officeDocument/2006/relationships/image" Target="../media/image1509.png"/><Relationship Id="rId323" Type="http://schemas.openxmlformats.org/officeDocument/2006/relationships/image" Target="../media/image1520.png"/><Relationship Id="rId344" Type="http://schemas.openxmlformats.org/officeDocument/2006/relationships/image" Target="../media/image1529.png"/><Relationship Id="rId20" Type="http://schemas.openxmlformats.org/officeDocument/2006/relationships/image" Target="../media/image1370.png"/><Relationship Id="rId41" Type="http://schemas.openxmlformats.org/officeDocument/2006/relationships/customXml" Target="../ink/ink98.xml"/><Relationship Id="rId62" Type="http://schemas.openxmlformats.org/officeDocument/2006/relationships/customXml" Target="../ink/ink109.xml"/><Relationship Id="rId83" Type="http://schemas.openxmlformats.org/officeDocument/2006/relationships/image" Target="../media/image1401.png"/><Relationship Id="rId179" Type="http://schemas.openxmlformats.org/officeDocument/2006/relationships/customXml" Target="../ink/ink168.xml"/><Relationship Id="rId365" Type="http://schemas.openxmlformats.org/officeDocument/2006/relationships/customXml" Target="../ink/ink263.xml"/><Relationship Id="rId386" Type="http://schemas.openxmlformats.org/officeDocument/2006/relationships/image" Target="../media/image1550.png"/><Relationship Id="rId190" Type="http://schemas.openxmlformats.org/officeDocument/2006/relationships/image" Target="../media/image1455.png"/><Relationship Id="rId204" Type="http://schemas.openxmlformats.org/officeDocument/2006/relationships/image" Target="../media/image1462.png"/><Relationship Id="rId225" Type="http://schemas.openxmlformats.org/officeDocument/2006/relationships/image" Target="../media/image1472.png"/><Relationship Id="rId246" Type="http://schemas.openxmlformats.org/officeDocument/2006/relationships/image" Target="../media/image1482.png"/><Relationship Id="rId267" Type="http://schemas.openxmlformats.org/officeDocument/2006/relationships/customXml" Target="../ink/ink213.xml"/><Relationship Id="rId288" Type="http://schemas.openxmlformats.org/officeDocument/2006/relationships/image" Target="../media/image1503.png"/><Relationship Id="rId106" Type="http://schemas.openxmlformats.org/officeDocument/2006/relationships/customXml" Target="../ink/ink131.xml"/><Relationship Id="rId127" Type="http://schemas.openxmlformats.org/officeDocument/2006/relationships/image" Target="../media/image1424.png"/><Relationship Id="rId313" Type="http://schemas.openxmlformats.org/officeDocument/2006/relationships/image" Target="../media/image1515.png"/><Relationship Id="rId10" Type="http://schemas.openxmlformats.org/officeDocument/2006/relationships/image" Target="../media/image130.png"/><Relationship Id="rId31" Type="http://schemas.openxmlformats.org/officeDocument/2006/relationships/customXml" Target="../ink/ink93.xml"/><Relationship Id="rId52" Type="http://schemas.openxmlformats.org/officeDocument/2006/relationships/customXml" Target="../ink/ink104.xml"/><Relationship Id="rId73" Type="http://schemas.openxmlformats.org/officeDocument/2006/relationships/image" Target="../media/image1396.png"/><Relationship Id="rId94" Type="http://schemas.openxmlformats.org/officeDocument/2006/relationships/customXml" Target="../ink/ink125.xml"/><Relationship Id="rId148" Type="http://schemas.openxmlformats.org/officeDocument/2006/relationships/customXml" Target="../ink/ink152.xml"/><Relationship Id="rId169" Type="http://schemas.openxmlformats.org/officeDocument/2006/relationships/customXml" Target="../ink/ink163.xml"/><Relationship Id="rId334" Type="http://schemas.openxmlformats.org/officeDocument/2006/relationships/image" Target="../media/image1524.png"/><Relationship Id="rId355" Type="http://schemas.openxmlformats.org/officeDocument/2006/relationships/customXml" Target="../ink/ink258.xml"/><Relationship Id="rId376" Type="http://schemas.openxmlformats.org/officeDocument/2006/relationships/image" Target="../media/image1545.png"/><Relationship Id="rId4" Type="http://schemas.openxmlformats.org/officeDocument/2006/relationships/image" Target="../media/image1363.png"/><Relationship Id="rId180" Type="http://schemas.openxmlformats.org/officeDocument/2006/relationships/image" Target="../media/image1450.png"/><Relationship Id="rId215" Type="http://schemas.openxmlformats.org/officeDocument/2006/relationships/customXml" Target="../ink/ink186.xml"/><Relationship Id="rId236" Type="http://schemas.openxmlformats.org/officeDocument/2006/relationships/customXml" Target="../ink/ink197.xml"/><Relationship Id="rId257" Type="http://schemas.openxmlformats.org/officeDocument/2006/relationships/customXml" Target="../ink/ink208.xml"/><Relationship Id="rId278" Type="http://schemas.openxmlformats.org/officeDocument/2006/relationships/image" Target="../media/image1498.png"/><Relationship Id="rId303" Type="http://schemas.openxmlformats.org/officeDocument/2006/relationships/customXml" Target="../ink/ink231.xml"/><Relationship Id="rId42" Type="http://schemas.openxmlformats.org/officeDocument/2006/relationships/image" Target="../media/image1381.png"/><Relationship Id="rId84" Type="http://schemas.openxmlformats.org/officeDocument/2006/relationships/customXml" Target="../ink/ink120.xml"/><Relationship Id="rId138" Type="http://schemas.openxmlformats.org/officeDocument/2006/relationships/customXml" Target="../ink/ink147.xml"/><Relationship Id="rId345" Type="http://schemas.openxmlformats.org/officeDocument/2006/relationships/customXml" Target="../ink/ink253.xml"/><Relationship Id="rId387" Type="http://schemas.openxmlformats.org/officeDocument/2006/relationships/customXml" Target="../ink/ink274.xml"/><Relationship Id="rId191" Type="http://schemas.openxmlformats.org/officeDocument/2006/relationships/customXml" Target="../ink/ink174.xml"/><Relationship Id="rId205" Type="http://schemas.openxmlformats.org/officeDocument/2006/relationships/customXml" Target="../ink/ink181.xml"/><Relationship Id="rId247" Type="http://schemas.openxmlformats.org/officeDocument/2006/relationships/customXml" Target="../ink/ink203.xml"/><Relationship Id="rId107" Type="http://schemas.openxmlformats.org/officeDocument/2006/relationships/image" Target="../media/image1414.png"/><Relationship Id="rId289" Type="http://schemas.openxmlformats.org/officeDocument/2006/relationships/customXml" Target="../ink/ink224.xml"/><Relationship Id="rId11" Type="http://schemas.openxmlformats.org/officeDocument/2006/relationships/customXml" Target="../ink/ink83.xml"/><Relationship Id="rId53" Type="http://schemas.openxmlformats.org/officeDocument/2006/relationships/image" Target="../media/image1386.png"/><Relationship Id="rId149" Type="http://schemas.openxmlformats.org/officeDocument/2006/relationships/image" Target="../media/image1435.png"/><Relationship Id="rId314" Type="http://schemas.openxmlformats.org/officeDocument/2006/relationships/customXml" Target="../ink/ink237.xml"/><Relationship Id="rId356" Type="http://schemas.openxmlformats.org/officeDocument/2006/relationships/image" Target="../media/image1535.png"/><Relationship Id="rId95" Type="http://schemas.openxmlformats.org/officeDocument/2006/relationships/image" Target="../media/image1407.png"/><Relationship Id="rId160" Type="http://schemas.openxmlformats.org/officeDocument/2006/relationships/image" Target="../media/image1440.png"/><Relationship Id="rId216" Type="http://schemas.openxmlformats.org/officeDocument/2006/relationships/image" Target="../media/image1468.png"/><Relationship Id="rId258" Type="http://schemas.openxmlformats.org/officeDocument/2006/relationships/image" Target="../media/image1488.png"/><Relationship Id="rId22" Type="http://schemas.openxmlformats.org/officeDocument/2006/relationships/image" Target="../media/image1371.png"/><Relationship Id="rId64" Type="http://schemas.openxmlformats.org/officeDocument/2006/relationships/customXml" Target="../ink/ink110.xml"/><Relationship Id="rId118" Type="http://schemas.openxmlformats.org/officeDocument/2006/relationships/customXml" Target="../ink/ink137.xml"/><Relationship Id="rId325" Type="http://schemas.openxmlformats.org/officeDocument/2006/relationships/image" Target="../media/image1521.png"/><Relationship Id="rId367" Type="http://schemas.openxmlformats.org/officeDocument/2006/relationships/customXml" Target="../ink/ink264.xml"/><Relationship Id="rId171" Type="http://schemas.openxmlformats.org/officeDocument/2006/relationships/customXml" Target="../ink/ink164.xml"/><Relationship Id="rId227" Type="http://schemas.openxmlformats.org/officeDocument/2006/relationships/image" Target="../media/image1473.png"/><Relationship Id="rId269" Type="http://schemas.openxmlformats.org/officeDocument/2006/relationships/customXml" Target="../ink/ink214.xml"/><Relationship Id="rId33" Type="http://schemas.openxmlformats.org/officeDocument/2006/relationships/customXml" Target="../ink/ink94.xml"/><Relationship Id="rId129" Type="http://schemas.openxmlformats.org/officeDocument/2006/relationships/image" Target="../media/image1425.png"/><Relationship Id="rId280" Type="http://schemas.openxmlformats.org/officeDocument/2006/relationships/image" Target="../media/image1499.png"/><Relationship Id="rId336" Type="http://schemas.openxmlformats.org/officeDocument/2006/relationships/image" Target="../media/image1525.png"/><Relationship Id="rId75" Type="http://schemas.openxmlformats.org/officeDocument/2006/relationships/image" Target="../media/image1397.png"/><Relationship Id="rId140" Type="http://schemas.openxmlformats.org/officeDocument/2006/relationships/customXml" Target="../ink/ink148.xml"/><Relationship Id="rId182" Type="http://schemas.openxmlformats.org/officeDocument/2006/relationships/image" Target="../media/image1451.png"/><Relationship Id="rId378" Type="http://schemas.openxmlformats.org/officeDocument/2006/relationships/image" Target="../media/image1546.png"/><Relationship Id="rId6" Type="http://schemas.openxmlformats.org/officeDocument/2006/relationships/image" Target="../media/image1364.png"/><Relationship Id="rId238" Type="http://schemas.openxmlformats.org/officeDocument/2006/relationships/customXml" Target="../ink/ink198.xml"/><Relationship Id="rId291" Type="http://schemas.openxmlformats.org/officeDocument/2006/relationships/customXml" Target="../ink/ink225.xml"/><Relationship Id="rId305" Type="http://schemas.openxmlformats.org/officeDocument/2006/relationships/image" Target="../media/image1511.png"/><Relationship Id="rId347" Type="http://schemas.openxmlformats.org/officeDocument/2006/relationships/customXml" Target="../ink/ink254.xml"/><Relationship Id="rId44" Type="http://schemas.openxmlformats.org/officeDocument/2006/relationships/customXml" Target="../ink/ink100.xml"/><Relationship Id="rId86" Type="http://schemas.openxmlformats.org/officeDocument/2006/relationships/customXml" Target="../ink/ink121.xml"/><Relationship Id="rId151" Type="http://schemas.openxmlformats.org/officeDocument/2006/relationships/image" Target="../media/image1436.png"/><Relationship Id="rId389" Type="http://schemas.openxmlformats.org/officeDocument/2006/relationships/customXml" Target="../ink/ink275.xml"/><Relationship Id="rId193" Type="http://schemas.openxmlformats.org/officeDocument/2006/relationships/customXml" Target="../ink/ink175.xml"/><Relationship Id="rId207" Type="http://schemas.openxmlformats.org/officeDocument/2006/relationships/customXml" Target="../ink/ink182.xml"/><Relationship Id="rId249" Type="http://schemas.openxmlformats.org/officeDocument/2006/relationships/customXml" Target="../ink/ink204.xml"/><Relationship Id="rId13" Type="http://schemas.openxmlformats.org/officeDocument/2006/relationships/customXml" Target="../ink/ink84.xml"/><Relationship Id="rId109" Type="http://schemas.openxmlformats.org/officeDocument/2006/relationships/image" Target="../media/image1415.png"/><Relationship Id="rId260" Type="http://schemas.openxmlformats.org/officeDocument/2006/relationships/image" Target="../media/image1489.png"/><Relationship Id="rId316" Type="http://schemas.openxmlformats.org/officeDocument/2006/relationships/customXml" Target="../ink/ink238.xml"/><Relationship Id="rId55" Type="http://schemas.openxmlformats.org/officeDocument/2006/relationships/image" Target="../media/image1387.png"/><Relationship Id="rId97" Type="http://schemas.openxmlformats.org/officeDocument/2006/relationships/image" Target="../media/image1408.png"/><Relationship Id="rId120" Type="http://schemas.openxmlformats.org/officeDocument/2006/relationships/customXml" Target="../ink/ink138.xml"/><Relationship Id="rId358" Type="http://schemas.openxmlformats.org/officeDocument/2006/relationships/image" Target="../media/image1536.png"/><Relationship Id="rId162" Type="http://schemas.openxmlformats.org/officeDocument/2006/relationships/image" Target="../media/image1441.png"/><Relationship Id="rId218" Type="http://schemas.openxmlformats.org/officeDocument/2006/relationships/customXml" Target="../ink/ink188.xml"/><Relationship Id="rId271" Type="http://schemas.openxmlformats.org/officeDocument/2006/relationships/customXml" Target="../ink/ink215.xml"/><Relationship Id="rId24" Type="http://schemas.openxmlformats.org/officeDocument/2006/relationships/image" Target="../media/image1372.png"/><Relationship Id="rId66" Type="http://schemas.openxmlformats.org/officeDocument/2006/relationships/customXml" Target="../ink/ink111.xml"/><Relationship Id="rId131" Type="http://schemas.openxmlformats.org/officeDocument/2006/relationships/image" Target="../media/image1426.png"/><Relationship Id="rId327" Type="http://schemas.openxmlformats.org/officeDocument/2006/relationships/customXml" Target="../ink/ink244.xml"/><Relationship Id="rId369" Type="http://schemas.openxmlformats.org/officeDocument/2006/relationships/customXml" Target="../ink/ink265.xml"/><Relationship Id="rId173" Type="http://schemas.openxmlformats.org/officeDocument/2006/relationships/customXml" Target="../ink/ink165.xml"/><Relationship Id="rId229" Type="http://schemas.openxmlformats.org/officeDocument/2006/relationships/image" Target="../media/image1474.png"/><Relationship Id="rId380" Type="http://schemas.openxmlformats.org/officeDocument/2006/relationships/image" Target="../media/image1547.png"/><Relationship Id="rId240" Type="http://schemas.openxmlformats.org/officeDocument/2006/relationships/image" Target="../media/image1479.png"/><Relationship Id="rId35" Type="http://schemas.openxmlformats.org/officeDocument/2006/relationships/customXml" Target="../ink/ink95.xml"/><Relationship Id="rId77" Type="http://schemas.openxmlformats.org/officeDocument/2006/relationships/image" Target="../media/image1398.png"/><Relationship Id="rId100" Type="http://schemas.openxmlformats.org/officeDocument/2006/relationships/customXml" Target="../ink/ink128.xml"/><Relationship Id="rId282" Type="http://schemas.openxmlformats.org/officeDocument/2006/relationships/image" Target="../media/image1500.png"/><Relationship Id="rId338" Type="http://schemas.openxmlformats.org/officeDocument/2006/relationships/image" Target="../media/image1526.png"/><Relationship Id="rId8" Type="http://schemas.openxmlformats.org/officeDocument/2006/relationships/image" Target="../media/image1365.png"/><Relationship Id="rId142" Type="http://schemas.openxmlformats.org/officeDocument/2006/relationships/customXml" Target="../ink/ink149.xml"/><Relationship Id="rId184" Type="http://schemas.openxmlformats.org/officeDocument/2006/relationships/image" Target="../media/image1452.png"/><Relationship Id="rId391" Type="http://schemas.openxmlformats.org/officeDocument/2006/relationships/customXml" Target="../ink/ink276.xml"/><Relationship Id="rId251" Type="http://schemas.openxmlformats.org/officeDocument/2006/relationships/customXml" Target="../ink/ink205.xml"/><Relationship Id="rId46" Type="http://schemas.openxmlformats.org/officeDocument/2006/relationships/customXml" Target="../ink/ink101.xml"/><Relationship Id="rId293" Type="http://schemas.openxmlformats.org/officeDocument/2006/relationships/customXml" Target="../ink/ink226.xml"/><Relationship Id="rId307" Type="http://schemas.openxmlformats.org/officeDocument/2006/relationships/image" Target="../media/image1512.png"/><Relationship Id="rId349" Type="http://schemas.openxmlformats.org/officeDocument/2006/relationships/customXml" Target="../ink/ink255.xml"/><Relationship Id="rId88" Type="http://schemas.openxmlformats.org/officeDocument/2006/relationships/customXml" Target="../ink/ink122.xml"/><Relationship Id="rId111" Type="http://schemas.openxmlformats.org/officeDocument/2006/relationships/image" Target="../media/image1416.png"/><Relationship Id="rId153" Type="http://schemas.openxmlformats.org/officeDocument/2006/relationships/image" Target="../media/image1437.png"/><Relationship Id="rId195" Type="http://schemas.openxmlformats.org/officeDocument/2006/relationships/customXml" Target="../ink/ink176.xml"/><Relationship Id="rId209" Type="http://schemas.openxmlformats.org/officeDocument/2006/relationships/customXml" Target="../ink/ink183.xml"/><Relationship Id="rId360" Type="http://schemas.openxmlformats.org/officeDocument/2006/relationships/image" Target="../media/image1537.png"/><Relationship Id="rId220" Type="http://schemas.openxmlformats.org/officeDocument/2006/relationships/customXml" Target="../ink/ink189.xml"/><Relationship Id="rId15" Type="http://schemas.openxmlformats.org/officeDocument/2006/relationships/customXml" Target="../ink/ink85.xml"/><Relationship Id="rId57" Type="http://schemas.openxmlformats.org/officeDocument/2006/relationships/image" Target="../media/image1388.png"/><Relationship Id="rId262" Type="http://schemas.openxmlformats.org/officeDocument/2006/relationships/image" Target="../media/image1490.png"/><Relationship Id="rId318" Type="http://schemas.openxmlformats.org/officeDocument/2006/relationships/customXml" Target="../ink/ink239.xml"/><Relationship Id="rId99" Type="http://schemas.openxmlformats.org/officeDocument/2006/relationships/image" Target="../media/image1409.png"/><Relationship Id="rId122" Type="http://schemas.openxmlformats.org/officeDocument/2006/relationships/customXml" Target="../ink/ink139.xml"/><Relationship Id="rId164" Type="http://schemas.openxmlformats.org/officeDocument/2006/relationships/image" Target="../media/image1442.png"/><Relationship Id="rId371" Type="http://schemas.openxmlformats.org/officeDocument/2006/relationships/customXml" Target="../ink/ink266.xml"/><Relationship Id="rId26" Type="http://schemas.openxmlformats.org/officeDocument/2006/relationships/image" Target="../media/image1373.png"/><Relationship Id="rId231" Type="http://schemas.openxmlformats.org/officeDocument/2006/relationships/image" Target="../media/image1475.png"/><Relationship Id="rId273" Type="http://schemas.openxmlformats.org/officeDocument/2006/relationships/customXml" Target="../ink/ink216.xml"/><Relationship Id="rId329" Type="http://schemas.openxmlformats.org/officeDocument/2006/relationships/customXml" Target="../ink/ink245.xml"/><Relationship Id="rId68" Type="http://schemas.openxmlformats.org/officeDocument/2006/relationships/customXml" Target="../ink/ink112.xml"/><Relationship Id="rId133" Type="http://schemas.openxmlformats.org/officeDocument/2006/relationships/image" Target="../media/image1427.png"/><Relationship Id="rId175" Type="http://schemas.openxmlformats.org/officeDocument/2006/relationships/customXml" Target="../ink/ink166.xml"/><Relationship Id="rId340" Type="http://schemas.openxmlformats.org/officeDocument/2006/relationships/image" Target="../media/image1527.png"/><Relationship Id="rId200" Type="http://schemas.openxmlformats.org/officeDocument/2006/relationships/image" Target="../media/image1460.png"/><Relationship Id="rId382" Type="http://schemas.openxmlformats.org/officeDocument/2006/relationships/image" Target="../media/image1548.png"/></Relationships>
</file>

<file path=ppt/slides/_rels/slide5.xml.rels><?xml version="1.0" encoding="UTF-8" standalone="yes"?>
<Relationships xmlns="http://schemas.openxmlformats.org/package/2006/relationships"><Relationship Id="rId117" Type="http://schemas.openxmlformats.org/officeDocument/2006/relationships/customXml" Target="../ink/ink336.xml"/><Relationship Id="rId21" Type="http://schemas.openxmlformats.org/officeDocument/2006/relationships/customXml" Target="../ink/ink288.xml"/><Relationship Id="rId42" Type="http://schemas.openxmlformats.org/officeDocument/2006/relationships/image" Target="../media/image1575.png"/><Relationship Id="rId63" Type="http://schemas.openxmlformats.org/officeDocument/2006/relationships/customXml" Target="../ink/ink309.xml"/><Relationship Id="rId84" Type="http://schemas.openxmlformats.org/officeDocument/2006/relationships/image" Target="../media/image1595.png"/><Relationship Id="rId138" Type="http://schemas.openxmlformats.org/officeDocument/2006/relationships/image" Target="../media/image1622.png"/><Relationship Id="rId159" Type="http://schemas.openxmlformats.org/officeDocument/2006/relationships/image" Target="../media/image1632.png"/><Relationship Id="rId170" Type="http://schemas.openxmlformats.org/officeDocument/2006/relationships/customXml" Target="../ink/ink363.xml"/><Relationship Id="rId191" Type="http://schemas.openxmlformats.org/officeDocument/2006/relationships/image" Target="../media/image1648.png"/><Relationship Id="rId107" Type="http://schemas.openxmlformats.org/officeDocument/2006/relationships/customXml" Target="../ink/ink331.xml"/><Relationship Id="rId11" Type="http://schemas.openxmlformats.org/officeDocument/2006/relationships/customXml" Target="../ink/ink283.xml"/><Relationship Id="rId32" Type="http://schemas.openxmlformats.org/officeDocument/2006/relationships/image" Target="../media/image1570.png"/><Relationship Id="rId53" Type="http://schemas.openxmlformats.org/officeDocument/2006/relationships/customXml" Target="../ink/ink304.xml"/><Relationship Id="rId74" Type="http://schemas.openxmlformats.org/officeDocument/2006/relationships/image" Target="../media/image1590.png"/><Relationship Id="rId128" Type="http://schemas.openxmlformats.org/officeDocument/2006/relationships/image" Target="../media/image1617.png"/><Relationship Id="rId149" Type="http://schemas.openxmlformats.org/officeDocument/2006/relationships/image" Target="../media/image1627.png"/><Relationship Id="rId5" Type="http://schemas.openxmlformats.org/officeDocument/2006/relationships/customXml" Target="../ink/ink280.xml"/><Relationship Id="rId95" Type="http://schemas.openxmlformats.org/officeDocument/2006/relationships/customXml" Target="../ink/ink325.xml"/><Relationship Id="rId160" Type="http://schemas.openxmlformats.org/officeDocument/2006/relationships/customXml" Target="../ink/ink358.xml"/><Relationship Id="rId181" Type="http://schemas.openxmlformats.org/officeDocument/2006/relationships/image" Target="../media/image1643.png"/><Relationship Id="rId22" Type="http://schemas.openxmlformats.org/officeDocument/2006/relationships/image" Target="../media/image1565.png"/><Relationship Id="rId43" Type="http://schemas.openxmlformats.org/officeDocument/2006/relationships/customXml" Target="../ink/ink299.xml"/><Relationship Id="rId64" Type="http://schemas.openxmlformats.org/officeDocument/2006/relationships/image" Target="../media/image1586.png"/><Relationship Id="rId118" Type="http://schemas.openxmlformats.org/officeDocument/2006/relationships/image" Target="../media/image1612.png"/><Relationship Id="rId139" Type="http://schemas.openxmlformats.org/officeDocument/2006/relationships/customXml" Target="../ink/ink347.xml"/><Relationship Id="rId85" Type="http://schemas.openxmlformats.org/officeDocument/2006/relationships/customXml" Target="../ink/ink320.xml"/><Relationship Id="rId150" Type="http://schemas.openxmlformats.org/officeDocument/2006/relationships/customXml" Target="../ink/ink353.xml"/><Relationship Id="rId171" Type="http://schemas.openxmlformats.org/officeDocument/2006/relationships/image" Target="../media/image1638.png"/><Relationship Id="rId192" Type="http://schemas.openxmlformats.org/officeDocument/2006/relationships/customXml" Target="../ink/ink374.xml"/><Relationship Id="rId12" Type="http://schemas.openxmlformats.org/officeDocument/2006/relationships/image" Target="../media/image1560.png"/><Relationship Id="rId33" Type="http://schemas.openxmlformats.org/officeDocument/2006/relationships/customXml" Target="../ink/ink294.xml"/><Relationship Id="rId108" Type="http://schemas.openxmlformats.org/officeDocument/2006/relationships/image" Target="../media/image1607.png"/><Relationship Id="rId129" Type="http://schemas.openxmlformats.org/officeDocument/2006/relationships/customXml" Target="../ink/ink342.xml"/><Relationship Id="rId54" Type="http://schemas.openxmlformats.org/officeDocument/2006/relationships/image" Target="../media/image1581.png"/><Relationship Id="rId75" Type="http://schemas.openxmlformats.org/officeDocument/2006/relationships/customXml" Target="../ink/ink315.xml"/><Relationship Id="rId96" Type="http://schemas.openxmlformats.org/officeDocument/2006/relationships/image" Target="../media/image1601.png"/><Relationship Id="rId140" Type="http://schemas.openxmlformats.org/officeDocument/2006/relationships/customXml" Target="../ink/ink348.xml"/><Relationship Id="rId161" Type="http://schemas.openxmlformats.org/officeDocument/2006/relationships/image" Target="../media/image1633.png"/><Relationship Id="rId182" Type="http://schemas.openxmlformats.org/officeDocument/2006/relationships/customXml" Target="../ink/ink369.xml"/><Relationship Id="rId6" Type="http://schemas.openxmlformats.org/officeDocument/2006/relationships/image" Target="../media/image1557.png"/><Relationship Id="rId23" Type="http://schemas.openxmlformats.org/officeDocument/2006/relationships/customXml" Target="../ink/ink289.xml"/><Relationship Id="rId119" Type="http://schemas.openxmlformats.org/officeDocument/2006/relationships/customXml" Target="../ink/ink337.xml"/><Relationship Id="rId44" Type="http://schemas.openxmlformats.org/officeDocument/2006/relationships/image" Target="../media/image1576.png"/><Relationship Id="rId65" Type="http://schemas.openxmlformats.org/officeDocument/2006/relationships/customXml" Target="../ink/ink310.xml"/><Relationship Id="rId86" Type="http://schemas.openxmlformats.org/officeDocument/2006/relationships/image" Target="../media/image1596.png"/><Relationship Id="rId130" Type="http://schemas.openxmlformats.org/officeDocument/2006/relationships/image" Target="../media/image1618.png"/><Relationship Id="rId151" Type="http://schemas.openxmlformats.org/officeDocument/2006/relationships/image" Target="../media/image1628.png"/><Relationship Id="rId172" Type="http://schemas.openxmlformats.org/officeDocument/2006/relationships/customXml" Target="../ink/ink364.xml"/><Relationship Id="rId193" Type="http://schemas.openxmlformats.org/officeDocument/2006/relationships/image" Target="../media/image1649.png"/><Relationship Id="rId13" Type="http://schemas.openxmlformats.org/officeDocument/2006/relationships/customXml" Target="../ink/ink284.xml"/><Relationship Id="rId109" Type="http://schemas.openxmlformats.org/officeDocument/2006/relationships/customXml" Target="../ink/ink332.xml"/><Relationship Id="rId34" Type="http://schemas.openxmlformats.org/officeDocument/2006/relationships/image" Target="../media/image1571.png"/><Relationship Id="rId55" Type="http://schemas.openxmlformats.org/officeDocument/2006/relationships/customXml" Target="../ink/ink305.xml"/><Relationship Id="rId76" Type="http://schemas.openxmlformats.org/officeDocument/2006/relationships/image" Target="../media/image1591.png"/><Relationship Id="rId97" Type="http://schemas.openxmlformats.org/officeDocument/2006/relationships/customXml" Target="../ink/ink326.xml"/><Relationship Id="rId120" Type="http://schemas.openxmlformats.org/officeDocument/2006/relationships/image" Target="../media/image1613.png"/><Relationship Id="rId141" Type="http://schemas.openxmlformats.org/officeDocument/2006/relationships/image" Target="../media/image1623.png"/><Relationship Id="rId7" Type="http://schemas.openxmlformats.org/officeDocument/2006/relationships/customXml" Target="../ink/ink281.xml"/><Relationship Id="rId71" Type="http://schemas.openxmlformats.org/officeDocument/2006/relationships/customXml" Target="../ink/ink313.xml"/><Relationship Id="rId92" Type="http://schemas.openxmlformats.org/officeDocument/2006/relationships/image" Target="../media/image1599.png"/><Relationship Id="rId162" Type="http://schemas.openxmlformats.org/officeDocument/2006/relationships/customXml" Target="../ink/ink359.xml"/><Relationship Id="rId183" Type="http://schemas.openxmlformats.org/officeDocument/2006/relationships/image" Target="../media/image1644.png"/><Relationship Id="rId2" Type="http://schemas.openxmlformats.org/officeDocument/2006/relationships/notesSlide" Target="../notesSlides/notesSlide5.xml"/><Relationship Id="rId29" Type="http://schemas.openxmlformats.org/officeDocument/2006/relationships/customXml" Target="../ink/ink292.xml"/><Relationship Id="rId24" Type="http://schemas.openxmlformats.org/officeDocument/2006/relationships/image" Target="../media/image1566.png"/><Relationship Id="rId40" Type="http://schemas.openxmlformats.org/officeDocument/2006/relationships/image" Target="../media/image1574.png"/><Relationship Id="rId45" Type="http://schemas.openxmlformats.org/officeDocument/2006/relationships/customXml" Target="../ink/ink300.xml"/><Relationship Id="rId66" Type="http://schemas.openxmlformats.org/officeDocument/2006/relationships/image" Target="../media/image1587.png"/><Relationship Id="rId87" Type="http://schemas.openxmlformats.org/officeDocument/2006/relationships/customXml" Target="../ink/ink321.xml"/><Relationship Id="rId110" Type="http://schemas.openxmlformats.org/officeDocument/2006/relationships/image" Target="../media/image1608.png"/><Relationship Id="rId115" Type="http://schemas.openxmlformats.org/officeDocument/2006/relationships/customXml" Target="../ink/ink335.xml"/><Relationship Id="rId131" Type="http://schemas.openxmlformats.org/officeDocument/2006/relationships/customXml" Target="../ink/ink343.xml"/><Relationship Id="rId136" Type="http://schemas.openxmlformats.org/officeDocument/2006/relationships/image" Target="../media/image1621.png"/><Relationship Id="rId157" Type="http://schemas.openxmlformats.org/officeDocument/2006/relationships/image" Target="../media/image1631.png"/><Relationship Id="rId178" Type="http://schemas.openxmlformats.org/officeDocument/2006/relationships/customXml" Target="../ink/ink367.xml"/><Relationship Id="rId61" Type="http://schemas.openxmlformats.org/officeDocument/2006/relationships/customXml" Target="../ink/ink308.xml"/><Relationship Id="rId82" Type="http://schemas.openxmlformats.org/officeDocument/2006/relationships/image" Target="../media/image1594.png"/><Relationship Id="rId152" Type="http://schemas.openxmlformats.org/officeDocument/2006/relationships/customXml" Target="../ink/ink354.xml"/><Relationship Id="rId173" Type="http://schemas.openxmlformats.org/officeDocument/2006/relationships/image" Target="../media/image1639.png"/><Relationship Id="rId194" Type="http://schemas.openxmlformats.org/officeDocument/2006/relationships/customXml" Target="../ink/ink375.xml"/><Relationship Id="rId19" Type="http://schemas.openxmlformats.org/officeDocument/2006/relationships/customXml" Target="../ink/ink287.xml"/><Relationship Id="rId14" Type="http://schemas.openxmlformats.org/officeDocument/2006/relationships/image" Target="../media/image1561.png"/><Relationship Id="rId30" Type="http://schemas.openxmlformats.org/officeDocument/2006/relationships/image" Target="../media/image1569.png"/><Relationship Id="rId35" Type="http://schemas.openxmlformats.org/officeDocument/2006/relationships/customXml" Target="../ink/ink295.xml"/><Relationship Id="rId56" Type="http://schemas.openxmlformats.org/officeDocument/2006/relationships/image" Target="../media/image1582.png"/><Relationship Id="rId77" Type="http://schemas.openxmlformats.org/officeDocument/2006/relationships/customXml" Target="../ink/ink316.xml"/><Relationship Id="rId100" Type="http://schemas.openxmlformats.org/officeDocument/2006/relationships/image" Target="../media/image1603.png"/><Relationship Id="rId105" Type="http://schemas.openxmlformats.org/officeDocument/2006/relationships/customXml" Target="../ink/ink330.xml"/><Relationship Id="rId126" Type="http://schemas.openxmlformats.org/officeDocument/2006/relationships/image" Target="../media/image1616.png"/><Relationship Id="rId147" Type="http://schemas.openxmlformats.org/officeDocument/2006/relationships/image" Target="../media/image1626.png"/><Relationship Id="rId168" Type="http://schemas.openxmlformats.org/officeDocument/2006/relationships/customXml" Target="../ink/ink362.xml"/><Relationship Id="rId8" Type="http://schemas.openxmlformats.org/officeDocument/2006/relationships/image" Target="../media/image1558.png"/><Relationship Id="rId51" Type="http://schemas.openxmlformats.org/officeDocument/2006/relationships/customXml" Target="../ink/ink303.xml"/><Relationship Id="rId72" Type="http://schemas.openxmlformats.org/officeDocument/2006/relationships/image" Target="../media/image1589.png"/><Relationship Id="rId93" Type="http://schemas.openxmlformats.org/officeDocument/2006/relationships/customXml" Target="../ink/ink324.xml"/><Relationship Id="rId98" Type="http://schemas.openxmlformats.org/officeDocument/2006/relationships/image" Target="../media/image1602.png"/><Relationship Id="rId121" Type="http://schemas.openxmlformats.org/officeDocument/2006/relationships/customXml" Target="../ink/ink338.xml"/><Relationship Id="rId142" Type="http://schemas.openxmlformats.org/officeDocument/2006/relationships/customXml" Target="../ink/ink349.xml"/><Relationship Id="rId163" Type="http://schemas.openxmlformats.org/officeDocument/2006/relationships/image" Target="../media/image1634.png"/><Relationship Id="rId184" Type="http://schemas.openxmlformats.org/officeDocument/2006/relationships/customXml" Target="../ink/ink370.xml"/><Relationship Id="rId189" Type="http://schemas.openxmlformats.org/officeDocument/2006/relationships/image" Target="../media/image1647.png"/><Relationship Id="rId3" Type="http://schemas.openxmlformats.org/officeDocument/2006/relationships/customXml" Target="../ink/ink279.xml"/><Relationship Id="rId25" Type="http://schemas.openxmlformats.org/officeDocument/2006/relationships/customXml" Target="../ink/ink290.xml"/><Relationship Id="rId46" Type="http://schemas.openxmlformats.org/officeDocument/2006/relationships/image" Target="../media/image1577.png"/><Relationship Id="rId67" Type="http://schemas.openxmlformats.org/officeDocument/2006/relationships/customXml" Target="../ink/ink311.xml"/><Relationship Id="rId116" Type="http://schemas.openxmlformats.org/officeDocument/2006/relationships/image" Target="../media/image1611.png"/><Relationship Id="rId137" Type="http://schemas.openxmlformats.org/officeDocument/2006/relationships/customXml" Target="../ink/ink346.xml"/><Relationship Id="rId158" Type="http://schemas.openxmlformats.org/officeDocument/2006/relationships/customXml" Target="../ink/ink357.xml"/><Relationship Id="rId20" Type="http://schemas.openxmlformats.org/officeDocument/2006/relationships/image" Target="../media/image1564.png"/><Relationship Id="rId41" Type="http://schemas.openxmlformats.org/officeDocument/2006/relationships/customXml" Target="../ink/ink298.xml"/><Relationship Id="rId62" Type="http://schemas.openxmlformats.org/officeDocument/2006/relationships/image" Target="../media/image1585.png"/><Relationship Id="rId83" Type="http://schemas.openxmlformats.org/officeDocument/2006/relationships/customXml" Target="../ink/ink319.xml"/><Relationship Id="rId88" Type="http://schemas.openxmlformats.org/officeDocument/2006/relationships/image" Target="../media/image1597.png"/><Relationship Id="rId111" Type="http://schemas.openxmlformats.org/officeDocument/2006/relationships/customXml" Target="../ink/ink333.xml"/><Relationship Id="rId132" Type="http://schemas.openxmlformats.org/officeDocument/2006/relationships/image" Target="../media/image1619.png"/><Relationship Id="rId153" Type="http://schemas.openxmlformats.org/officeDocument/2006/relationships/image" Target="../media/image1629.png"/><Relationship Id="rId174" Type="http://schemas.openxmlformats.org/officeDocument/2006/relationships/customXml" Target="../ink/ink365.xml"/><Relationship Id="rId179" Type="http://schemas.openxmlformats.org/officeDocument/2006/relationships/image" Target="../media/image1642.png"/><Relationship Id="rId195" Type="http://schemas.openxmlformats.org/officeDocument/2006/relationships/image" Target="../media/image1650.png"/><Relationship Id="rId190" Type="http://schemas.openxmlformats.org/officeDocument/2006/relationships/customXml" Target="../ink/ink373.xml"/><Relationship Id="rId15" Type="http://schemas.openxmlformats.org/officeDocument/2006/relationships/customXml" Target="../ink/ink285.xml"/><Relationship Id="rId36" Type="http://schemas.openxmlformats.org/officeDocument/2006/relationships/image" Target="../media/image1572.png"/><Relationship Id="rId57" Type="http://schemas.openxmlformats.org/officeDocument/2006/relationships/customXml" Target="../ink/ink306.xml"/><Relationship Id="rId106" Type="http://schemas.openxmlformats.org/officeDocument/2006/relationships/image" Target="../media/image1606.png"/><Relationship Id="rId127" Type="http://schemas.openxmlformats.org/officeDocument/2006/relationships/customXml" Target="../ink/ink341.xml"/><Relationship Id="rId10" Type="http://schemas.openxmlformats.org/officeDocument/2006/relationships/image" Target="../media/image1559.png"/><Relationship Id="rId31" Type="http://schemas.openxmlformats.org/officeDocument/2006/relationships/customXml" Target="../ink/ink293.xml"/><Relationship Id="rId52" Type="http://schemas.openxmlformats.org/officeDocument/2006/relationships/image" Target="../media/image1580.png"/><Relationship Id="rId73" Type="http://schemas.openxmlformats.org/officeDocument/2006/relationships/customXml" Target="../ink/ink314.xml"/><Relationship Id="rId78" Type="http://schemas.openxmlformats.org/officeDocument/2006/relationships/image" Target="../media/image1592.png"/><Relationship Id="rId94" Type="http://schemas.openxmlformats.org/officeDocument/2006/relationships/image" Target="../media/image1600.png"/><Relationship Id="rId99" Type="http://schemas.openxmlformats.org/officeDocument/2006/relationships/customXml" Target="../ink/ink327.xml"/><Relationship Id="rId101" Type="http://schemas.openxmlformats.org/officeDocument/2006/relationships/customXml" Target="../ink/ink328.xml"/><Relationship Id="rId122" Type="http://schemas.openxmlformats.org/officeDocument/2006/relationships/image" Target="../media/image1614.png"/><Relationship Id="rId143" Type="http://schemas.openxmlformats.org/officeDocument/2006/relationships/image" Target="../media/image1624.png"/><Relationship Id="rId148" Type="http://schemas.openxmlformats.org/officeDocument/2006/relationships/customXml" Target="../ink/ink352.xml"/><Relationship Id="rId164" Type="http://schemas.openxmlformats.org/officeDocument/2006/relationships/customXml" Target="../ink/ink360.xml"/><Relationship Id="rId169" Type="http://schemas.openxmlformats.org/officeDocument/2006/relationships/image" Target="../media/image1637.png"/><Relationship Id="rId185" Type="http://schemas.openxmlformats.org/officeDocument/2006/relationships/image" Target="../media/image1645.png"/><Relationship Id="rId4" Type="http://schemas.openxmlformats.org/officeDocument/2006/relationships/image" Target="../media/image1556.png"/><Relationship Id="rId9" Type="http://schemas.openxmlformats.org/officeDocument/2006/relationships/customXml" Target="../ink/ink282.xml"/><Relationship Id="rId180" Type="http://schemas.openxmlformats.org/officeDocument/2006/relationships/customXml" Target="../ink/ink368.xml"/><Relationship Id="rId26" Type="http://schemas.openxmlformats.org/officeDocument/2006/relationships/image" Target="../media/image1567.png"/><Relationship Id="rId47" Type="http://schemas.openxmlformats.org/officeDocument/2006/relationships/customXml" Target="../ink/ink301.xml"/><Relationship Id="rId68" Type="http://schemas.openxmlformats.org/officeDocument/2006/relationships/image" Target="../media/image1588.png"/><Relationship Id="rId89" Type="http://schemas.openxmlformats.org/officeDocument/2006/relationships/customXml" Target="../ink/ink322.xml"/><Relationship Id="rId112" Type="http://schemas.openxmlformats.org/officeDocument/2006/relationships/image" Target="../media/image1609.png"/><Relationship Id="rId133" Type="http://schemas.openxmlformats.org/officeDocument/2006/relationships/customXml" Target="../ink/ink344.xml"/><Relationship Id="rId154" Type="http://schemas.openxmlformats.org/officeDocument/2006/relationships/customXml" Target="../ink/ink355.xml"/><Relationship Id="rId175" Type="http://schemas.openxmlformats.org/officeDocument/2006/relationships/image" Target="../media/image1640.png"/><Relationship Id="rId196" Type="http://schemas.openxmlformats.org/officeDocument/2006/relationships/customXml" Target="../ink/ink376.xml"/><Relationship Id="rId16" Type="http://schemas.openxmlformats.org/officeDocument/2006/relationships/image" Target="../media/image1562.png"/><Relationship Id="rId37" Type="http://schemas.openxmlformats.org/officeDocument/2006/relationships/customXml" Target="../ink/ink296.xml"/><Relationship Id="rId58" Type="http://schemas.openxmlformats.org/officeDocument/2006/relationships/image" Target="../media/image1583.png"/><Relationship Id="rId79" Type="http://schemas.openxmlformats.org/officeDocument/2006/relationships/customXml" Target="../ink/ink317.xml"/><Relationship Id="rId102" Type="http://schemas.openxmlformats.org/officeDocument/2006/relationships/image" Target="../media/image1604.png"/><Relationship Id="rId123" Type="http://schemas.openxmlformats.org/officeDocument/2006/relationships/customXml" Target="../ink/ink339.xml"/><Relationship Id="rId144" Type="http://schemas.openxmlformats.org/officeDocument/2006/relationships/customXml" Target="../ink/ink350.xml"/><Relationship Id="rId90" Type="http://schemas.openxmlformats.org/officeDocument/2006/relationships/image" Target="../media/image1598.png"/><Relationship Id="rId165" Type="http://schemas.openxmlformats.org/officeDocument/2006/relationships/image" Target="../media/image1635.png"/><Relationship Id="rId186" Type="http://schemas.openxmlformats.org/officeDocument/2006/relationships/customXml" Target="../ink/ink371.xml"/><Relationship Id="rId27" Type="http://schemas.openxmlformats.org/officeDocument/2006/relationships/customXml" Target="../ink/ink291.xml"/><Relationship Id="rId48" Type="http://schemas.openxmlformats.org/officeDocument/2006/relationships/image" Target="../media/image1578.png"/><Relationship Id="rId69" Type="http://schemas.openxmlformats.org/officeDocument/2006/relationships/customXml" Target="../ink/ink312.xml"/><Relationship Id="rId113" Type="http://schemas.openxmlformats.org/officeDocument/2006/relationships/customXml" Target="../ink/ink334.xml"/><Relationship Id="rId134" Type="http://schemas.openxmlformats.org/officeDocument/2006/relationships/image" Target="../media/image1620.png"/><Relationship Id="rId80" Type="http://schemas.openxmlformats.org/officeDocument/2006/relationships/image" Target="../media/image1593.png"/><Relationship Id="rId155" Type="http://schemas.openxmlformats.org/officeDocument/2006/relationships/image" Target="../media/image1630.png"/><Relationship Id="rId176" Type="http://schemas.openxmlformats.org/officeDocument/2006/relationships/customXml" Target="../ink/ink366.xml"/><Relationship Id="rId197" Type="http://schemas.openxmlformats.org/officeDocument/2006/relationships/image" Target="../media/image1651.png"/><Relationship Id="rId17" Type="http://schemas.openxmlformats.org/officeDocument/2006/relationships/customXml" Target="../ink/ink286.xml"/><Relationship Id="rId38" Type="http://schemas.openxmlformats.org/officeDocument/2006/relationships/image" Target="../media/image1573.png"/><Relationship Id="rId59" Type="http://schemas.openxmlformats.org/officeDocument/2006/relationships/customXml" Target="../ink/ink307.xml"/><Relationship Id="rId103" Type="http://schemas.openxmlformats.org/officeDocument/2006/relationships/customXml" Target="../ink/ink329.xml"/><Relationship Id="rId124" Type="http://schemas.openxmlformats.org/officeDocument/2006/relationships/image" Target="../media/image1615.png"/><Relationship Id="rId70" Type="http://schemas.openxmlformats.org/officeDocument/2006/relationships/image" Target="../media/image130.png"/><Relationship Id="rId91" Type="http://schemas.openxmlformats.org/officeDocument/2006/relationships/customXml" Target="../ink/ink323.xml"/><Relationship Id="rId145" Type="http://schemas.openxmlformats.org/officeDocument/2006/relationships/image" Target="../media/image1625.png"/><Relationship Id="rId166" Type="http://schemas.openxmlformats.org/officeDocument/2006/relationships/customXml" Target="../ink/ink361.xml"/><Relationship Id="rId187" Type="http://schemas.openxmlformats.org/officeDocument/2006/relationships/image" Target="../media/image1646.png"/><Relationship Id="rId1" Type="http://schemas.openxmlformats.org/officeDocument/2006/relationships/slideLayout" Target="../slideLayouts/slideLayout7.xml"/><Relationship Id="rId28" Type="http://schemas.openxmlformats.org/officeDocument/2006/relationships/image" Target="../media/image1568.png"/><Relationship Id="rId49" Type="http://schemas.openxmlformats.org/officeDocument/2006/relationships/customXml" Target="../ink/ink302.xml"/><Relationship Id="rId114" Type="http://schemas.openxmlformats.org/officeDocument/2006/relationships/image" Target="../media/image1610.png"/><Relationship Id="rId60" Type="http://schemas.openxmlformats.org/officeDocument/2006/relationships/image" Target="../media/image1584.png"/><Relationship Id="rId81" Type="http://schemas.openxmlformats.org/officeDocument/2006/relationships/customXml" Target="../ink/ink318.xml"/><Relationship Id="rId135" Type="http://schemas.openxmlformats.org/officeDocument/2006/relationships/customXml" Target="../ink/ink345.xml"/><Relationship Id="rId156" Type="http://schemas.openxmlformats.org/officeDocument/2006/relationships/customXml" Target="../ink/ink356.xml"/><Relationship Id="rId177" Type="http://schemas.openxmlformats.org/officeDocument/2006/relationships/image" Target="../media/image1641.png"/><Relationship Id="rId18" Type="http://schemas.openxmlformats.org/officeDocument/2006/relationships/image" Target="../media/image1563.png"/><Relationship Id="rId39" Type="http://schemas.openxmlformats.org/officeDocument/2006/relationships/customXml" Target="../ink/ink297.xml"/><Relationship Id="rId50" Type="http://schemas.openxmlformats.org/officeDocument/2006/relationships/image" Target="../media/image1579.png"/><Relationship Id="rId104" Type="http://schemas.openxmlformats.org/officeDocument/2006/relationships/image" Target="../media/image1605.png"/><Relationship Id="rId125" Type="http://schemas.openxmlformats.org/officeDocument/2006/relationships/customXml" Target="../ink/ink340.xml"/><Relationship Id="rId146" Type="http://schemas.openxmlformats.org/officeDocument/2006/relationships/customXml" Target="../ink/ink351.xml"/><Relationship Id="rId167" Type="http://schemas.openxmlformats.org/officeDocument/2006/relationships/image" Target="../media/image1636.png"/><Relationship Id="rId188" Type="http://schemas.openxmlformats.org/officeDocument/2006/relationships/customXml" Target="../ink/ink372.xml"/></Relationships>
</file>

<file path=ppt/slides/_rels/slide6.xml.rels><?xml version="1.0" encoding="UTF-8" standalone="yes"?>
<Relationships xmlns="http://schemas.openxmlformats.org/package/2006/relationships"><Relationship Id="rId117" Type="http://schemas.openxmlformats.org/officeDocument/2006/relationships/image" Target="../media/image1706.png"/><Relationship Id="rId299" Type="http://schemas.openxmlformats.org/officeDocument/2006/relationships/image" Target="../media/image1797.png"/><Relationship Id="rId21" Type="http://schemas.openxmlformats.org/officeDocument/2006/relationships/customXml" Target="../ink/ink386.xml"/><Relationship Id="rId63" Type="http://schemas.openxmlformats.org/officeDocument/2006/relationships/image" Target="../media/image1679.png"/><Relationship Id="rId159" Type="http://schemas.openxmlformats.org/officeDocument/2006/relationships/image" Target="../media/image1727.png"/><Relationship Id="rId324" Type="http://schemas.openxmlformats.org/officeDocument/2006/relationships/customXml" Target="../ink/ink538.xml"/><Relationship Id="rId366" Type="http://schemas.openxmlformats.org/officeDocument/2006/relationships/image" Target="../media/image1830.png"/><Relationship Id="rId170" Type="http://schemas.openxmlformats.org/officeDocument/2006/relationships/customXml" Target="../ink/ink461.xml"/><Relationship Id="rId226" Type="http://schemas.openxmlformats.org/officeDocument/2006/relationships/customXml" Target="../ink/ink489.xml"/><Relationship Id="rId433" Type="http://schemas.openxmlformats.org/officeDocument/2006/relationships/image" Target="../media/image1863.png"/><Relationship Id="rId268" Type="http://schemas.openxmlformats.org/officeDocument/2006/relationships/customXml" Target="../ink/ink510.xml"/><Relationship Id="rId32" Type="http://schemas.openxmlformats.org/officeDocument/2006/relationships/image" Target="../media/image1665.png"/><Relationship Id="rId74" Type="http://schemas.openxmlformats.org/officeDocument/2006/relationships/customXml" Target="../ink/ink413.xml"/><Relationship Id="rId128" Type="http://schemas.openxmlformats.org/officeDocument/2006/relationships/customXml" Target="../ink/ink440.xml"/><Relationship Id="rId335" Type="http://schemas.openxmlformats.org/officeDocument/2006/relationships/customXml" Target="../ink/ink544.xml"/><Relationship Id="rId377" Type="http://schemas.openxmlformats.org/officeDocument/2006/relationships/customXml" Target="../ink/ink565.xml"/><Relationship Id="rId5" Type="http://schemas.openxmlformats.org/officeDocument/2006/relationships/customXml" Target="../ink/ink378.xml"/><Relationship Id="rId181" Type="http://schemas.openxmlformats.org/officeDocument/2006/relationships/image" Target="../media/image1738.png"/><Relationship Id="rId237" Type="http://schemas.openxmlformats.org/officeDocument/2006/relationships/image" Target="../media/image1766.png"/><Relationship Id="rId402" Type="http://schemas.openxmlformats.org/officeDocument/2006/relationships/image" Target="../media/image1848.png"/><Relationship Id="rId279" Type="http://schemas.openxmlformats.org/officeDocument/2006/relationships/image" Target="../media/image1787.png"/><Relationship Id="rId43" Type="http://schemas.openxmlformats.org/officeDocument/2006/relationships/customXml" Target="../ink/ink397.xml"/><Relationship Id="rId139" Type="http://schemas.openxmlformats.org/officeDocument/2006/relationships/image" Target="../media/image1717.png"/><Relationship Id="rId290" Type="http://schemas.openxmlformats.org/officeDocument/2006/relationships/customXml" Target="../ink/ink521.xml"/><Relationship Id="rId304" Type="http://schemas.openxmlformats.org/officeDocument/2006/relationships/customXml" Target="../ink/ink528.xml"/><Relationship Id="rId346" Type="http://schemas.openxmlformats.org/officeDocument/2006/relationships/image" Target="../media/image1820.png"/><Relationship Id="rId388" Type="http://schemas.openxmlformats.org/officeDocument/2006/relationships/image" Target="../media/image1841.png"/><Relationship Id="rId85" Type="http://schemas.openxmlformats.org/officeDocument/2006/relationships/image" Target="../media/image1690.png"/><Relationship Id="rId150" Type="http://schemas.openxmlformats.org/officeDocument/2006/relationships/customXml" Target="../ink/ink451.xml"/><Relationship Id="rId192" Type="http://schemas.openxmlformats.org/officeDocument/2006/relationships/customXml" Target="../ink/ink472.xml"/><Relationship Id="rId206" Type="http://schemas.openxmlformats.org/officeDocument/2006/relationships/customXml" Target="../ink/ink479.xml"/><Relationship Id="rId413" Type="http://schemas.openxmlformats.org/officeDocument/2006/relationships/customXml" Target="../ink/ink583.xml"/><Relationship Id="rId248" Type="http://schemas.openxmlformats.org/officeDocument/2006/relationships/customXml" Target="../ink/ink500.xml"/><Relationship Id="rId12" Type="http://schemas.openxmlformats.org/officeDocument/2006/relationships/image" Target="../media/image1655.png"/><Relationship Id="rId108" Type="http://schemas.openxmlformats.org/officeDocument/2006/relationships/customXml" Target="../ink/ink430.xml"/><Relationship Id="rId315" Type="http://schemas.openxmlformats.org/officeDocument/2006/relationships/image" Target="../media/image1805.png"/><Relationship Id="rId357" Type="http://schemas.openxmlformats.org/officeDocument/2006/relationships/customXml" Target="../ink/ink555.xml"/><Relationship Id="rId54" Type="http://schemas.openxmlformats.org/officeDocument/2006/relationships/customXml" Target="../ink/ink403.xml"/><Relationship Id="rId96" Type="http://schemas.openxmlformats.org/officeDocument/2006/relationships/customXml" Target="../ink/ink424.xml"/><Relationship Id="rId161" Type="http://schemas.openxmlformats.org/officeDocument/2006/relationships/image" Target="../media/image1728.png"/><Relationship Id="rId217" Type="http://schemas.openxmlformats.org/officeDocument/2006/relationships/image" Target="../media/image1756.png"/><Relationship Id="rId399" Type="http://schemas.openxmlformats.org/officeDocument/2006/relationships/customXml" Target="../ink/ink576.xml"/><Relationship Id="rId259" Type="http://schemas.openxmlformats.org/officeDocument/2006/relationships/image" Target="../media/image1777.png"/><Relationship Id="rId424" Type="http://schemas.openxmlformats.org/officeDocument/2006/relationships/customXml" Target="../ink/ink589.xml"/><Relationship Id="rId23" Type="http://schemas.openxmlformats.org/officeDocument/2006/relationships/customXml" Target="../ink/ink387.xml"/><Relationship Id="rId119" Type="http://schemas.openxmlformats.org/officeDocument/2006/relationships/image" Target="../media/image1707.png"/><Relationship Id="rId270" Type="http://schemas.openxmlformats.org/officeDocument/2006/relationships/customXml" Target="../ink/ink511.xml"/><Relationship Id="rId326" Type="http://schemas.openxmlformats.org/officeDocument/2006/relationships/customXml" Target="../ink/ink539.xml"/><Relationship Id="rId65" Type="http://schemas.openxmlformats.org/officeDocument/2006/relationships/image" Target="../media/image1680.png"/><Relationship Id="rId130" Type="http://schemas.openxmlformats.org/officeDocument/2006/relationships/customXml" Target="../ink/ink441.xml"/><Relationship Id="rId368" Type="http://schemas.openxmlformats.org/officeDocument/2006/relationships/image" Target="../media/image1831.png"/><Relationship Id="rId172" Type="http://schemas.openxmlformats.org/officeDocument/2006/relationships/customXml" Target="../ink/ink462.xml"/><Relationship Id="rId228" Type="http://schemas.openxmlformats.org/officeDocument/2006/relationships/customXml" Target="../ink/ink490.xml"/><Relationship Id="rId281" Type="http://schemas.openxmlformats.org/officeDocument/2006/relationships/image" Target="../media/image1788.png"/><Relationship Id="rId337" Type="http://schemas.openxmlformats.org/officeDocument/2006/relationships/customXml" Target="../ink/ink545.xml"/><Relationship Id="rId34" Type="http://schemas.openxmlformats.org/officeDocument/2006/relationships/image" Target="../media/image1666.png"/><Relationship Id="rId76" Type="http://schemas.openxmlformats.org/officeDocument/2006/relationships/customXml" Target="../ink/ink414.xml"/><Relationship Id="rId141" Type="http://schemas.openxmlformats.org/officeDocument/2006/relationships/image" Target="../media/image1718.png"/><Relationship Id="rId379" Type="http://schemas.openxmlformats.org/officeDocument/2006/relationships/customXml" Target="../ink/ink566.xml"/><Relationship Id="rId7" Type="http://schemas.openxmlformats.org/officeDocument/2006/relationships/customXml" Target="../ink/ink379.xml"/><Relationship Id="rId183" Type="http://schemas.openxmlformats.org/officeDocument/2006/relationships/image" Target="../media/image1739.png"/><Relationship Id="rId239" Type="http://schemas.openxmlformats.org/officeDocument/2006/relationships/image" Target="../media/image1767.png"/><Relationship Id="rId390" Type="http://schemas.openxmlformats.org/officeDocument/2006/relationships/image" Target="../media/image1842.png"/><Relationship Id="rId404" Type="http://schemas.openxmlformats.org/officeDocument/2006/relationships/image" Target="../media/image1849.png"/><Relationship Id="rId250" Type="http://schemas.openxmlformats.org/officeDocument/2006/relationships/customXml" Target="../ink/ink501.xml"/><Relationship Id="rId292" Type="http://schemas.openxmlformats.org/officeDocument/2006/relationships/customXml" Target="../ink/ink522.xml"/><Relationship Id="rId306" Type="http://schemas.openxmlformats.org/officeDocument/2006/relationships/customXml" Target="../ink/ink529.xml"/><Relationship Id="rId45" Type="http://schemas.openxmlformats.org/officeDocument/2006/relationships/image" Target="../media/image1670.png"/><Relationship Id="rId87" Type="http://schemas.openxmlformats.org/officeDocument/2006/relationships/image" Target="../media/image1691.png"/><Relationship Id="rId110" Type="http://schemas.openxmlformats.org/officeDocument/2006/relationships/customXml" Target="../ink/ink431.xml"/><Relationship Id="rId348" Type="http://schemas.openxmlformats.org/officeDocument/2006/relationships/image" Target="../media/image1821.png"/><Relationship Id="rId152" Type="http://schemas.openxmlformats.org/officeDocument/2006/relationships/customXml" Target="../ink/ink452.xml"/><Relationship Id="rId194" Type="http://schemas.openxmlformats.org/officeDocument/2006/relationships/customXml" Target="../ink/ink473.xml"/><Relationship Id="rId208" Type="http://schemas.openxmlformats.org/officeDocument/2006/relationships/customXml" Target="../ink/ink480.xml"/><Relationship Id="rId415" Type="http://schemas.openxmlformats.org/officeDocument/2006/relationships/customXml" Target="../ink/ink584.xml"/><Relationship Id="rId261" Type="http://schemas.openxmlformats.org/officeDocument/2006/relationships/image" Target="../media/image1778.png"/><Relationship Id="rId14" Type="http://schemas.openxmlformats.org/officeDocument/2006/relationships/image" Target="../media/image1656.png"/><Relationship Id="rId56" Type="http://schemas.openxmlformats.org/officeDocument/2006/relationships/customXml" Target="../ink/ink404.xml"/><Relationship Id="rId317" Type="http://schemas.openxmlformats.org/officeDocument/2006/relationships/image" Target="../media/image1806.png"/><Relationship Id="rId359" Type="http://schemas.openxmlformats.org/officeDocument/2006/relationships/customXml" Target="../ink/ink556.xml"/><Relationship Id="rId98" Type="http://schemas.openxmlformats.org/officeDocument/2006/relationships/customXml" Target="../ink/ink425.xml"/><Relationship Id="rId121" Type="http://schemas.openxmlformats.org/officeDocument/2006/relationships/image" Target="../media/image1708.png"/><Relationship Id="rId163" Type="http://schemas.openxmlformats.org/officeDocument/2006/relationships/image" Target="../media/image1729.png"/><Relationship Id="rId219" Type="http://schemas.openxmlformats.org/officeDocument/2006/relationships/image" Target="../media/image1757.png"/><Relationship Id="rId370" Type="http://schemas.openxmlformats.org/officeDocument/2006/relationships/image" Target="../media/image1832.png"/><Relationship Id="rId426" Type="http://schemas.openxmlformats.org/officeDocument/2006/relationships/customXml" Target="../ink/ink590.xml"/><Relationship Id="rId230" Type="http://schemas.openxmlformats.org/officeDocument/2006/relationships/customXml" Target="../ink/ink491.xml"/><Relationship Id="rId25" Type="http://schemas.openxmlformats.org/officeDocument/2006/relationships/customXml" Target="../ink/ink388.xml"/><Relationship Id="rId67" Type="http://schemas.openxmlformats.org/officeDocument/2006/relationships/image" Target="../media/image1681.png"/><Relationship Id="rId272" Type="http://schemas.openxmlformats.org/officeDocument/2006/relationships/customXml" Target="../ink/ink512.xml"/><Relationship Id="rId328" Type="http://schemas.openxmlformats.org/officeDocument/2006/relationships/image" Target="../media/image1811.png"/><Relationship Id="rId132" Type="http://schemas.openxmlformats.org/officeDocument/2006/relationships/customXml" Target="../ink/ink442.xml"/><Relationship Id="rId174" Type="http://schemas.openxmlformats.org/officeDocument/2006/relationships/customXml" Target="../ink/ink463.xml"/><Relationship Id="rId381" Type="http://schemas.openxmlformats.org/officeDocument/2006/relationships/customXml" Target="../ink/ink567.xml"/><Relationship Id="rId241" Type="http://schemas.openxmlformats.org/officeDocument/2006/relationships/image" Target="../media/image1768.png"/><Relationship Id="rId36" Type="http://schemas.openxmlformats.org/officeDocument/2006/relationships/image" Target="../media/image1667.png"/><Relationship Id="rId283" Type="http://schemas.openxmlformats.org/officeDocument/2006/relationships/image" Target="../media/image1789.png"/><Relationship Id="rId339" Type="http://schemas.openxmlformats.org/officeDocument/2006/relationships/customXml" Target="../ink/ink546.xml"/><Relationship Id="rId78" Type="http://schemas.openxmlformats.org/officeDocument/2006/relationships/customXml" Target="../ink/ink415.xml"/><Relationship Id="rId101" Type="http://schemas.openxmlformats.org/officeDocument/2006/relationships/image" Target="../media/image1698.png"/><Relationship Id="rId143" Type="http://schemas.openxmlformats.org/officeDocument/2006/relationships/image" Target="../media/image1719.png"/><Relationship Id="rId185" Type="http://schemas.openxmlformats.org/officeDocument/2006/relationships/image" Target="../media/image1740.png"/><Relationship Id="rId350" Type="http://schemas.openxmlformats.org/officeDocument/2006/relationships/image" Target="../media/image1822.png"/><Relationship Id="rId406" Type="http://schemas.openxmlformats.org/officeDocument/2006/relationships/image" Target="../media/image1850.png"/><Relationship Id="rId9" Type="http://schemas.openxmlformats.org/officeDocument/2006/relationships/customXml" Target="../ink/ink380.xml"/><Relationship Id="rId210" Type="http://schemas.openxmlformats.org/officeDocument/2006/relationships/customXml" Target="../ink/ink481.xml"/><Relationship Id="rId392" Type="http://schemas.openxmlformats.org/officeDocument/2006/relationships/image" Target="../media/image1843.png"/><Relationship Id="rId252" Type="http://schemas.openxmlformats.org/officeDocument/2006/relationships/customXml" Target="../ink/ink502.xml"/><Relationship Id="rId294" Type="http://schemas.openxmlformats.org/officeDocument/2006/relationships/customXml" Target="../ink/ink523.xml"/><Relationship Id="rId308" Type="http://schemas.openxmlformats.org/officeDocument/2006/relationships/customXml" Target="../ink/ink530.xml"/><Relationship Id="rId47" Type="http://schemas.openxmlformats.org/officeDocument/2006/relationships/image" Target="../media/image1671.png"/><Relationship Id="rId89" Type="http://schemas.openxmlformats.org/officeDocument/2006/relationships/image" Target="../media/image1692.png"/><Relationship Id="rId112" Type="http://schemas.openxmlformats.org/officeDocument/2006/relationships/customXml" Target="../ink/ink432.xml"/><Relationship Id="rId154" Type="http://schemas.openxmlformats.org/officeDocument/2006/relationships/customXml" Target="../ink/ink453.xml"/><Relationship Id="rId361" Type="http://schemas.openxmlformats.org/officeDocument/2006/relationships/customXml" Target="../ink/ink557.xml"/><Relationship Id="rId196" Type="http://schemas.openxmlformats.org/officeDocument/2006/relationships/customXml" Target="../ink/ink474.xml"/><Relationship Id="rId417" Type="http://schemas.openxmlformats.org/officeDocument/2006/relationships/customXml" Target="../ink/ink585.xml"/><Relationship Id="rId16" Type="http://schemas.openxmlformats.org/officeDocument/2006/relationships/image" Target="../media/image1657.png"/><Relationship Id="rId221" Type="http://schemas.openxmlformats.org/officeDocument/2006/relationships/image" Target="../media/image1758.png"/><Relationship Id="rId263" Type="http://schemas.openxmlformats.org/officeDocument/2006/relationships/image" Target="../media/image1779.png"/><Relationship Id="rId319" Type="http://schemas.openxmlformats.org/officeDocument/2006/relationships/image" Target="../media/image1807.png"/><Relationship Id="rId58" Type="http://schemas.openxmlformats.org/officeDocument/2006/relationships/customXml" Target="../ink/ink405.xml"/><Relationship Id="rId123" Type="http://schemas.openxmlformats.org/officeDocument/2006/relationships/image" Target="../media/image1709.png"/><Relationship Id="rId330" Type="http://schemas.openxmlformats.org/officeDocument/2006/relationships/image" Target="../media/image1812.png"/><Relationship Id="rId165" Type="http://schemas.openxmlformats.org/officeDocument/2006/relationships/image" Target="../media/image1730.png"/><Relationship Id="rId372" Type="http://schemas.openxmlformats.org/officeDocument/2006/relationships/image" Target="../media/image1833.png"/><Relationship Id="rId428" Type="http://schemas.openxmlformats.org/officeDocument/2006/relationships/customXml" Target="../ink/ink591.xml"/><Relationship Id="rId232" Type="http://schemas.openxmlformats.org/officeDocument/2006/relationships/customXml" Target="../ink/ink492.xml"/><Relationship Id="rId274" Type="http://schemas.openxmlformats.org/officeDocument/2006/relationships/customXml" Target="../ink/ink513.xml"/><Relationship Id="rId27" Type="http://schemas.openxmlformats.org/officeDocument/2006/relationships/customXml" Target="../ink/ink389.xml"/><Relationship Id="rId69" Type="http://schemas.openxmlformats.org/officeDocument/2006/relationships/image" Target="../media/image1682.png"/><Relationship Id="rId134" Type="http://schemas.openxmlformats.org/officeDocument/2006/relationships/customXml" Target="../ink/ink443.xml"/><Relationship Id="rId80" Type="http://schemas.openxmlformats.org/officeDocument/2006/relationships/customXml" Target="../ink/ink416.xml"/><Relationship Id="rId176" Type="http://schemas.openxmlformats.org/officeDocument/2006/relationships/customXml" Target="../ink/ink464.xml"/><Relationship Id="rId341" Type="http://schemas.openxmlformats.org/officeDocument/2006/relationships/customXml" Target="../ink/ink547.xml"/><Relationship Id="rId383" Type="http://schemas.openxmlformats.org/officeDocument/2006/relationships/customXml" Target="../ink/ink568.xml"/><Relationship Id="rId201" Type="http://schemas.openxmlformats.org/officeDocument/2006/relationships/image" Target="../media/image1748.png"/><Relationship Id="rId243" Type="http://schemas.openxmlformats.org/officeDocument/2006/relationships/image" Target="../media/image1769.png"/><Relationship Id="rId285" Type="http://schemas.openxmlformats.org/officeDocument/2006/relationships/image" Target="../media/image1790.png"/><Relationship Id="rId38" Type="http://schemas.openxmlformats.org/officeDocument/2006/relationships/image" Target="../media/image1576.png"/><Relationship Id="rId103" Type="http://schemas.openxmlformats.org/officeDocument/2006/relationships/image" Target="../media/image1699.png"/><Relationship Id="rId310" Type="http://schemas.openxmlformats.org/officeDocument/2006/relationships/customXml" Target="../ink/ink531.xml"/><Relationship Id="rId91" Type="http://schemas.openxmlformats.org/officeDocument/2006/relationships/image" Target="../media/image1693.png"/><Relationship Id="rId145" Type="http://schemas.openxmlformats.org/officeDocument/2006/relationships/image" Target="../media/image1720.png"/><Relationship Id="rId187" Type="http://schemas.openxmlformats.org/officeDocument/2006/relationships/image" Target="../media/image1741.png"/><Relationship Id="rId352" Type="http://schemas.openxmlformats.org/officeDocument/2006/relationships/image" Target="../media/image1823.png"/><Relationship Id="rId394" Type="http://schemas.openxmlformats.org/officeDocument/2006/relationships/image" Target="../media/image1844.png"/><Relationship Id="rId408" Type="http://schemas.openxmlformats.org/officeDocument/2006/relationships/image" Target="../media/image1851.png"/><Relationship Id="rId212" Type="http://schemas.openxmlformats.org/officeDocument/2006/relationships/customXml" Target="../ink/ink482.xml"/><Relationship Id="rId254" Type="http://schemas.openxmlformats.org/officeDocument/2006/relationships/customXml" Target="../ink/ink503.xml"/><Relationship Id="rId28" Type="http://schemas.openxmlformats.org/officeDocument/2006/relationships/image" Target="../media/image1663.png"/><Relationship Id="rId49" Type="http://schemas.openxmlformats.org/officeDocument/2006/relationships/image" Target="../media/image1672.png"/><Relationship Id="rId114" Type="http://schemas.openxmlformats.org/officeDocument/2006/relationships/customXml" Target="../ink/ink433.xml"/><Relationship Id="rId275" Type="http://schemas.openxmlformats.org/officeDocument/2006/relationships/image" Target="../media/image1785.png"/><Relationship Id="rId296" Type="http://schemas.openxmlformats.org/officeDocument/2006/relationships/customXml" Target="../ink/ink524.xml"/><Relationship Id="rId300" Type="http://schemas.openxmlformats.org/officeDocument/2006/relationships/customXml" Target="../ink/ink526.xml"/><Relationship Id="rId60" Type="http://schemas.openxmlformats.org/officeDocument/2006/relationships/customXml" Target="../ink/ink406.xml"/><Relationship Id="rId81" Type="http://schemas.openxmlformats.org/officeDocument/2006/relationships/image" Target="../media/image1688.png"/><Relationship Id="rId135" Type="http://schemas.openxmlformats.org/officeDocument/2006/relationships/image" Target="../media/image1715.png"/><Relationship Id="rId156" Type="http://schemas.openxmlformats.org/officeDocument/2006/relationships/customXml" Target="../ink/ink454.xml"/><Relationship Id="rId177" Type="http://schemas.openxmlformats.org/officeDocument/2006/relationships/image" Target="../media/image1736.png"/><Relationship Id="rId198" Type="http://schemas.openxmlformats.org/officeDocument/2006/relationships/customXml" Target="../ink/ink475.xml"/><Relationship Id="rId321" Type="http://schemas.openxmlformats.org/officeDocument/2006/relationships/image" Target="../media/image1808.png"/><Relationship Id="rId342" Type="http://schemas.openxmlformats.org/officeDocument/2006/relationships/image" Target="../media/image1818.png"/><Relationship Id="rId363" Type="http://schemas.openxmlformats.org/officeDocument/2006/relationships/customXml" Target="../ink/ink558.xml"/><Relationship Id="rId384" Type="http://schemas.openxmlformats.org/officeDocument/2006/relationships/image" Target="../media/image1839.png"/><Relationship Id="rId419" Type="http://schemas.openxmlformats.org/officeDocument/2006/relationships/image" Target="../media/image1856.png"/><Relationship Id="rId202" Type="http://schemas.openxmlformats.org/officeDocument/2006/relationships/customXml" Target="../ink/ink477.xml"/><Relationship Id="rId223" Type="http://schemas.openxmlformats.org/officeDocument/2006/relationships/image" Target="../media/image1759.png"/><Relationship Id="rId244" Type="http://schemas.openxmlformats.org/officeDocument/2006/relationships/customXml" Target="../ink/ink498.xml"/><Relationship Id="rId430" Type="http://schemas.openxmlformats.org/officeDocument/2006/relationships/customXml" Target="../ink/ink592.xml"/><Relationship Id="rId18" Type="http://schemas.openxmlformats.org/officeDocument/2006/relationships/image" Target="../media/image1658.png"/><Relationship Id="rId39" Type="http://schemas.openxmlformats.org/officeDocument/2006/relationships/customXml" Target="../ink/ink395.xml"/><Relationship Id="rId265" Type="http://schemas.openxmlformats.org/officeDocument/2006/relationships/image" Target="../media/image1780.png"/><Relationship Id="rId286" Type="http://schemas.openxmlformats.org/officeDocument/2006/relationships/customXml" Target="../ink/ink519.xml"/><Relationship Id="rId50" Type="http://schemas.openxmlformats.org/officeDocument/2006/relationships/customXml" Target="../ink/ink401.xml"/><Relationship Id="rId104" Type="http://schemas.openxmlformats.org/officeDocument/2006/relationships/customXml" Target="../ink/ink428.xml"/><Relationship Id="rId125" Type="http://schemas.openxmlformats.org/officeDocument/2006/relationships/image" Target="../media/image1710.png"/><Relationship Id="rId146" Type="http://schemas.openxmlformats.org/officeDocument/2006/relationships/customXml" Target="../ink/ink449.xml"/><Relationship Id="rId167" Type="http://schemas.openxmlformats.org/officeDocument/2006/relationships/image" Target="../media/image1731.png"/><Relationship Id="rId188" Type="http://schemas.openxmlformats.org/officeDocument/2006/relationships/customXml" Target="../ink/ink470.xml"/><Relationship Id="rId311" Type="http://schemas.openxmlformats.org/officeDocument/2006/relationships/image" Target="../media/image1803.png"/><Relationship Id="rId332" Type="http://schemas.openxmlformats.org/officeDocument/2006/relationships/image" Target="../media/image1813.png"/><Relationship Id="rId353" Type="http://schemas.openxmlformats.org/officeDocument/2006/relationships/customXml" Target="../ink/ink553.xml"/><Relationship Id="rId374" Type="http://schemas.openxmlformats.org/officeDocument/2006/relationships/image" Target="../media/image1834.png"/><Relationship Id="rId395" Type="http://schemas.openxmlformats.org/officeDocument/2006/relationships/customXml" Target="../ink/ink574.xml"/><Relationship Id="rId409" Type="http://schemas.openxmlformats.org/officeDocument/2006/relationships/customXml" Target="../ink/ink581.xml"/><Relationship Id="rId71" Type="http://schemas.openxmlformats.org/officeDocument/2006/relationships/image" Target="../media/image1683.png"/><Relationship Id="rId92" Type="http://schemas.openxmlformats.org/officeDocument/2006/relationships/customXml" Target="../ink/ink422.xml"/><Relationship Id="rId213" Type="http://schemas.openxmlformats.org/officeDocument/2006/relationships/image" Target="../media/image1754.png"/><Relationship Id="rId234" Type="http://schemas.openxmlformats.org/officeDocument/2006/relationships/customXml" Target="../ink/ink493.xml"/><Relationship Id="rId420" Type="http://schemas.openxmlformats.org/officeDocument/2006/relationships/customXml" Target="../ink/ink587.xml"/><Relationship Id="rId2" Type="http://schemas.openxmlformats.org/officeDocument/2006/relationships/notesSlide" Target="../notesSlides/notesSlide6.xml"/><Relationship Id="rId29" Type="http://schemas.openxmlformats.org/officeDocument/2006/relationships/customXml" Target="../ink/ink390.xml"/><Relationship Id="rId255" Type="http://schemas.openxmlformats.org/officeDocument/2006/relationships/image" Target="../media/image1775.png"/><Relationship Id="rId276" Type="http://schemas.openxmlformats.org/officeDocument/2006/relationships/customXml" Target="../ink/ink514.xml"/><Relationship Id="rId297" Type="http://schemas.openxmlformats.org/officeDocument/2006/relationships/image" Target="../media/image1796.png"/><Relationship Id="rId40" Type="http://schemas.openxmlformats.org/officeDocument/2006/relationships/image" Target="../media/image1668.png"/><Relationship Id="rId115" Type="http://schemas.openxmlformats.org/officeDocument/2006/relationships/image" Target="../media/image1705.png"/><Relationship Id="rId136" Type="http://schemas.openxmlformats.org/officeDocument/2006/relationships/customXml" Target="../ink/ink444.xml"/><Relationship Id="rId157" Type="http://schemas.openxmlformats.org/officeDocument/2006/relationships/image" Target="../media/image1726.png"/><Relationship Id="rId178" Type="http://schemas.openxmlformats.org/officeDocument/2006/relationships/customXml" Target="../ink/ink465.xml"/><Relationship Id="rId301" Type="http://schemas.openxmlformats.org/officeDocument/2006/relationships/image" Target="../media/image1798.png"/><Relationship Id="rId322" Type="http://schemas.openxmlformats.org/officeDocument/2006/relationships/customXml" Target="../ink/ink537.xml"/><Relationship Id="rId343" Type="http://schemas.openxmlformats.org/officeDocument/2006/relationships/customXml" Target="../ink/ink548.xml"/><Relationship Id="rId364" Type="http://schemas.openxmlformats.org/officeDocument/2006/relationships/image" Target="../media/image1829.png"/><Relationship Id="rId61" Type="http://schemas.openxmlformats.org/officeDocument/2006/relationships/image" Target="../media/image1678.png"/><Relationship Id="rId82" Type="http://schemas.openxmlformats.org/officeDocument/2006/relationships/customXml" Target="../ink/ink417.xml"/><Relationship Id="rId199" Type="http://schemas.openxmlformats.org/officeDocument/2006/relationships/image" Target="../media/image1747.png"/><Relationship Id="rId203" Type="http://schemas.openxmlformats.org/officeDocument/2006/relationships/image" Target="../media/image1749.png"/><Relationship Id="rId385" Type="http://schemas.openxmlformats.org/officeDocument/2006/relationships/customXml" Target="../ink/ink569.xml"/><Relationship Id="rId19" Type="http://schemas.openxmlformats.org/officeDocument/2006/relationships/customXml" Target="../ink/ink385.xml"/><Relationship Id="rId224" Type="http://schemas.openxmlformats.org/officeDocument/2006/relationships/customXml" Target="../ink/ink488.xml"/><Relationship Id="rId245" Type="http://schemas.openxmlformats.org/officeDocument/2006/relationships/image" Target="../media/image1770.png"/><Relationship Id="rId266" Type="http://schemas.openxmlformats.org/officeDocument/2006/relationships/customXml" Target="../ink/ink509.xml"/><Relationship Id="rId287" Type="http://schemas.openxmlformats.org/officeDocument/2006/relationships/image" Target="../media/image1791.png"/><Relationship Id="rId410" Type="http://schemas.openxmlformats.org/officeDocument/2006/relationships/image" Target="../media/image1852.png"/><Relationship Id="rId431" Type="http://schemas.openxmlformats.org/officeDocument/2006/relationships/image" Target="../media/image1862.png"/><Relationship Id="rId30" Type="http://schemas.openxmlformats.org/officeDocument/2006/relationships/image" Target="../media/image1664.png"/><Relationship Id="rId105" Type="http://schemas.openxmlformats.org/officeDocument/2006/relationships/image" Target="../media/image1700.png"/><Relationship Id="rId126" Type="http://schemas.openxmlformats.org/officeDocument/2006/relationships/customXml" Target="../ink/ink439.xml"/><Relationship Id="rId147" Type="http://schemas.openxmlformats.org/officeDocument/2006/relationships/image" Target="../media/image1721.png"/><Relationship Id="rId168" Type="http://schemas.openxmlformats.org/officeDocument/2006/relationships/customXml" Target="../ink/ink460.xml"/><Relationship Id="rId312" Type="http://schemas.openxmlformats.org/officeDocument/2006/relationships/customXml" Target="../ink/ink532.xml"/><Relationship Id="rId333" Type="http://schemas.openxmlformats.org/officeDocument/2006/relationships/customXml" Target="../ink/ink543.xml"/><Relationship Id="rId354" Type="http://schemas.openxmlformats.org/officeDocument/2006/relationships/image" Target="../media/image1824.png"/><Relationship Id="rId51" Type="http://schemas.openxmlformats.org/officeDocument/2006/relationships/image" Target="../media/image1673.png"/><Relationship Id="rId72" Type="http://schemas.openxmlformats.org/officeDocument/2006/relationships/customXml" Target="../ink/ink412.xml"/><Relationship Id="rId93" Type="http://schemas.openxmlformats.org/officeDocument/2006/relationships/image" Target="../media/image1694.png"/><Relationship Id="rId189" Type="http://schemas.openxmlformats.org/officeDocument/2006/relationships/image" Target="../media/image1742.png"/><Relationship Id="rId375" Type="http://schemas.openxmlformats.org/officeDocument/2006/relationships/customXml" Target="../ink/ink564.xml"/><Relationship Id="rId396" Type="http://schemas.openxmlformats.org/officeDocument/2006/relationships/image" Target="../media/image1845.png"/><Relationship Id="rId3" Type="http://schemas.openxmlformats.org/officeDocument/2006/relationships/customXml" Target="../ink/ink377.xml"/><Relationship Id="rId214" Type="http://schemas.openxmlformats.org/officeDocument/2006/relationships/customXml" Target="../ink/ink483.xml"/><Relationship Id="rId235" Type="http://schemas.openxmlformats.org/officeDocument/2006/relationships/image" Target="../media/image1765.png"/><Relationship Id="rId256" Type="http://schemas.openxmlformats.org/officeDocument/2006/relationships/customXml" Target="../ink/ink504.xml"/><Relationship Id="rId277" Type="http://schemas.openxmlformats.org/officeDocument/2006/relationships/image" Target="../media/image1786.png"/><Relationship Id="rId298" Type="http://schemas.openxmlformats.org/officeDocument/2006/relationships/customXml" Target="../ink/ink525.xml"/><Relationship Id="rId400" Type="http://schemas.openxmlformats.org/officeDocument/2006/relationships/image" Target="../media/image1847.png"/><Relationship Id="rId421" Type="http://schemas.openxmlformats.org/officeDocument/2006/relationships/image" Target="../media/image1857.png"/><Relationship Id="rId116" Type="http://schemas.openxmlformats.org/officeDocument/2006/relationships/customXml" Target="../ink/ink434.xml"/><Relationship Id="rId137" Type="http://schemas.openxmlformats.org/officeDocument/2006/relationships/image" Target="../media/image1716.png"/><Relationship Id="rId158" Type="http://schemas.openxmlformats.org/officeDocument/2006/relationships/customXml" Target="../ink/ink455.xml"/><Relationship Id="rId302" Type="http://schemas.openxmlformats.org/officeDocument/2006/relationships/customXml" Target="../ink/ink527.xml"/><Relationship Id="rId323" Type="http://schemas.openxmlformats.org/officeDocument/2006/relationships/image" Target="../media/image1809.png"/><Relationship Id="rId344" Type="http://schemas.openxmlformats.org/officeDocument/2006/relationships/image" Target="../media/image1819.png"/><Relationship Id="rId20" Type="http://schemas.openxmlformats.org/officeDocument/2006/relationships/image" Target="../media/image1659.png"/><Relationship Id="rId41" Type="http://schemas.openxmlformats.org/officeDocument/2006/relationships/customXml" Target="../ink/ink396.xml"/><Relationship Id="rId62" Type="http://schemas.openxmlformats.org/officeDocument/2006/relationships/customXml" Target="../ink/ink407.xml"/><Relationship Id="rId83" Type="http://schemas.openxmlformats.org/officeDocument/2006/relationships/image" Target="../media/image1689.png"/><Relationship Id="rId179" Type="http://schemas.openxmlformats.org/officeDocument/2006/relationships/image" Target="../media/image1737.png"/><Relationship Id="rId365" Type="http://schemas.openxmlformats.org/officeDocument/2006/relationships/customXml" Target="../ink/ink559.xml"/><Relationship Id="rId386" Type="http://schemas.openxmlformats.org/officeDocument/2006/relationships/image" Target="../media/image1840.png"/><Relationship Id="rId190" Type="http://schemas.openxmlformats.org/officeDocument/2006/relationships/customXml" Target="../ink/ink471.xml"/><Relationship Id="rId204" Type="http://schemas.openxmlformats.org/officeDocument/2006/relationships/customXml" Target="../ink/ink478.xml"/><Relationship Id="rId225" Type="http://schemas.openxmlformats.org/officeDocument/2006/relationships/image" Target="../media/image1760.png"/><Relationship Id="rId246" Type="http://schemas.openxmlformats.org/officeDocument/2006/relationships/customXml" Target="../ink/ink499.xml"/><Relationship Id="rId267" Type="http://schemas.openxmlformats.org/officeDocument/2006/relationships/image" Target="../media/image1781.png"/><Relationship Id="rId288" Type="http://schemas.openxmlformats.org/officeDocument/2006/relationships/customXml" Target="../ink/ink520.xml"/><Relationship Id="rId411" Type="http://schemas.openxmlformats.org/officeDocument/2006/relationships/customXml" Target="../ink/ink582.xml"/><Relationship Id="rId432" Type="http://schemas.openxmlformats.org/officeDocument/2006/relationships/customXml" Target="../ink/ink593.xml"/><Relationship Id="rId106" Type="http://schemas.openxmlformats.org/officeDocument/2006/relationships/customXml" Target="../ink/ink429.xml"/><Relationship Id="rId127" Type="http://schemas.openxmlformats.org/officeDocument/2006/relationships/image" Target="../media/image1711.png"/><Relationship Id="rId313" Type="http://schemas.openxmlformats.org/officeDocument/2006/relationships/image" Target="../media/image1804.png"/><Relationship Id="rId10" Type="http://schemas.openxmlformats.org/officeDocument/2006/relationships/image" Target="../media/image130.png"/><Relationship Id="rId31" Type="http://schemas.openxmlformats.org/officeDocument/2006/relationships/customXml" Target="../ink/ink391.xml"/><Relationship Id="rId52" Type="http://schemas.openxmlformats.org/officeDocument/2006/relationships/customXml" Target="../ink/ink402.xml"/><Relationship Id="rId73" Type="http://schemas.openxmlformats.org/officeDocument/2006/relationships/image" Target="../media/image1684.png"/><Relationship Id="rId94" Type="http://schemas.openxmlformats.org/officeDocument/2006/relationships/customXml" Target="../ink/ink423.xml"/><Relationship Id="rId148" Type="http://schemas.openxmlformats.org/officeDocument/2006/relationships/customXml" Target="../ink/ink450.xml"/><Relationship Id="rId169" Type="http://schemas.openxmlformats.org/officeDocument/2006/relationships/image" Target="../media/image1732.png"/><Relationship Id="rId334" Type="http://schemas.openxmlformats.org/officeDocument/2006/relationships/image" Target="../media/image1814.png"/><Relationship Id="rId355" Type="http://schemas.openxmlformats.org/officeDocument/2006/relationships/customXml" Target="../ink/ink554.xml"/><Relationship Id="rId376" Type="http://schemas.openxmlformats.org/officeDocument/2006/relationships/image" Target="../media/image1835.png"/><Relationship Id="rId397" Type="http://schemas.openxmlformats.org/officeDocument/2006/relationships/customXml" Target="../ink/ink575.xml"/><Relationship Id="rId4" Type="http://schemas.openxmlformats.org/officeDocument/2006/relationships/image" Target="../media/image1652.png"/><Relationship Id="rId180" Type="http://schemas.openxmlformats.org/officeDocument/2006/relationships/customXml" Target="../ink/ink466.xml"/><Relationship Id="rId215" Type="http://schemas.openxmlformats.org/officeDocument/2006/relationships/image" Target="../media/image1755.png"/><Relationship Id="rId236" Type="http://schemas.openxmlformats.org/officeDocument/2006/relationships/customXml" Target="../ink/ink494.xml"/><Relationship Id="rId257" Type="http://schemas.openxmlformats.org/officeDocument/2006/relationships/image" Target="../media/image1776.png"/><Relationship Id="rId278" Type="http://schemas.openxmlformats.org/officeDocument/2006/relationships/customXml" Target="../ink/ink515.xml"/><Relationship Id="rId401" Type="http://schemas.openxmlformats.org/officeDocument/2006/relationships/customXml" Target="../ink/ink577.xml"/><Relationship Id="rId422" Type="http://schemas.openxmlformats.org/officeDocument/2006/relationships/customXml" Target="../ink/ink588.xml"/><Relationship Id="rId303" Type="http://schemas.openxmlformats.org/officeDocument/2006/relationships/image" Target="../media/image1799.png"/><Relationship Id="rId42" Type="http://schemas.openxmlformats.org/officeDocument/2006/relationships/image" Target="../media/image1669.png"/><Relationship Id="rId84" Type="http://schemas.openxmlformats.org/officeDocument/2006/relationships/customXml" Target="../ink/ink418.xml"/><Relationship Id="rId138" Type="http://schemas.openxmlformats.org/officeDocument/2006/relationships/customXml" Target="../ink/ink445.xml"/><Relationship Id="rId345" Type="http://schemas.openxmlformats.org/officeDocument/2006/relationships/customXml" Target="../ink/ink549.xml"/><Relationship Id="rId387" Type="http://schemas.openxmlformats.org/officeDocument/2006/relationships/customXml" Target="../ink/ink570.xml"/><Relationship Id="rId191" Type="http://schemas.openxmlformats.org/officeDocument/2006/relationships/image" Target="../media/image1743.png"/><Relationship Id="rId205" Type="http://schemas.openxmlformats.org/officeDocument/2006/relationships/image" Target="../media/image1750.png"/><Relationship Id="rId247" Type="http://schemas.openxmlformats.org/officeDocument/2006/relationships/image" Target="../media/image1771.png"/><Relationship Id="rId412" Type="http://schemas.openxmlformats.org/officeDocument/2006/relationships/image" Target="../media/image1853.png"/><Relationship Id="rId107" Type="http://schemas.openxmlformats.org/officeDocument/2006/relationships/image" Target="../media/image1701.png"/><Relationship Id="rId289" Type="http://schemas.openxmlformats.org/officeDocument/2006/relationships/image" Target="../media/image1792.png"/><Relationship Id="rId11" Type="http://schemas.openxmlformats.org/officeDocument/2006/relationships/customXml" Target="../ink/ink381.xml"/><Relationship Id="rId53" Type="http://schemas.openxmlformats.org/officeDocument/2006/relationships/image" Target="../media/image1674.png"/><Relationship Id="rId149" Type="http://schemas.openxmlformats.org/officeDocument/2006/relationships/image" Target="../media/image1722.png"/><Relationship Id="rId314" Type="http://schemas.openxmlformats.org/officeDocument/2006/relationships/customXml" Target="../ink/ink533.xml"/><Relationship Id="rId356" Type="http://schemas.openxmlformats.org/officeDocument/2006/relationships/image" Target="../media/image1825.png"/><Relationship Id="rId398" Type="http://schemas.openxmlformats.org/officeDocument/2006/relationships/image" Target="../media/image1846.png"/><Relationship Id="rId95" Type="http://schemas.openxmlformats.org/officeDocument/2006/relationships/image" Target="../media/image1695.png"/><Relationship Id="rId160" Type="http://schemas.openxmlformats.org/officeDocument/2006/relationships/customXml" Target="../ink/ink456.xml"/><Relationship Id="rId216" Type="http://schemas.openxmlformats.org/officeDocument/2006/relationships/customXml" Target="../ink/ink484.xml"/><Relationship Id="rId423" Type="http://schemas.openxmlformats.org/officeDocument/2006/relationships/image" Target="../media/image1858.png"/><Relationship Id="rId258" Type="http://schemas.openxmlformats.org/officeDocument/2006/relationships/customXml" Target="../ink/ink505.xml"/><Relationship Id="rId22" Type="http://schemas.openxmlformats.org/officeDocument/2006/relationships/image" Target="../media/image1660.png"/><Relationship Id="rId64" Type="http://schemas.openxmlformats.org/officeDocument/2006/relationships/customXml" Target="../ink/ink408.xml"/><Relationship Id="rId118" Type="http://schemas.openxmlformats.org/officeDocument/2006/relationships/customXml" Target="../ink/ink435.xml"/><Relationship Id="rId325" Type="http://schemas.openxmlformats.org/officeDocument/2006/relationships/image" Target="../media/image1810.png"/><Relationship Id="rId367" Type="http://schemas.openxmlformats.org/officeDocument/2006/relationships/customXml" Target="../ink/ink560.xml"/><Relationship Id="rId171" Type="http://schemas.openxmlformats.org/officeDocument/2006/relationships/image" Target="../media/image1733.png"/><Relationship Id="rId227" Type="http://schemas.openxmlformats.org/officeDocument/2006/relationships/image" Target="../media/image1761.png"/><Relationship Id="rId269" Type="http://schemas.openxmlformats.org/officeDocument/2006/relationships/image" Target="../media/image1782.png"/><Relationship Id="rId33" Type="http://schemas.openxmlformats.org/officeDocument/2006/relationships/customXml" Target="../ink/ink392.xml"/><Relationship Id="rId129" Type="http://schemas.openxmlformats.org/officeDocument/2006/relationships/image" Target="../media/image1712.png"/><Relationship Id="rId280" Type="http://schemas.openxmlformats.org/officeDocument/2006/relationships/customXml" Target="../ink/ink516.xml"/><Relationship Id="rId336" Type="http://schemas.openxmlformats.org/officeDocument/2006/relationships/image" Target="../media/image1815.png"/><Relationship Id="rId75" Type="http://schemas.openxmlformats.org/officeDocument/2006/relationships/image" Target="../media/image1685.png"/><Relationship Id="rId140" Type="http://schemas.openxmlformats.org/officeDocument/2006/relationships/customXml" Target="../ink/ink446.xml"/><Relationship Id="rId182" Type="http://schemas.openxmlformats.org/officeDocument/2006/relationships/customXml" Target="../ink/ink467.xml"/><Relationship Id="rId378" Type="http://schemas.openxmlformats.org/officeDocument/2006/relationships/image" Target="../media/image1836.png"/><Relationship Id="rId403" Type="http://schemas.openxmlformats.org/officeDocument/2006/relationships/customXml" Target="../ink/ink578.xml"/><Relationship Id="rId6" Type="http://schemas.openxmlformats.org/officeDocument/2006/relationships/image" Target="../media/image1653.png"/><Relationship Id="rId238" Type="http://schemas.openxmlformats.org/officeDocument/2006/relationships/customXml" Target="../ink/ink495.xml"/><Relationship Id="rId291" Type="http://schemas.openxmlformats.org/officeDocument/2006/relationships/image" Target="../media/image1793.png"/><Relationship Id="rId305" Type="http://schemas.openxmlformats.org/officeDocument/2006/relationships/image" Target="../media/image1800.png"/><Relationship Id="rId347" Type="http://schemas.openxmlformats.org/officeDocument/2006/relationships/customXml" Target="../ink/ink550.xml"/><Relationship Id="rId44" Type="http://schemas.openxmlformats.org/officeDocument/2006/relationships/customXml" Target="../ink/ink398.xml"/><Relationship Id="rId86" Type="http://schemas.openxmlformats.org/officeDocument/2006/relationships/customXml" Target="../ink/ink419.xml"/><Relationship Id="rId151" Type="http://schemas.openxmlformats.org/officeDocument/2006/relationships/image" Target="../media/image1723.png"/><Relationship Id="rId389" Type="http://schemas.openxmlformats.org/officeDocument/2006/relationships/customXml" Target="../ink/ink571.xml"/><Relationship Id="rId193" Type="http://schemas.openxmlformats.org/officeDocument/2006/relationships/image" Target="../media/image1744.png"/><Relationship Id="rId207" Type="http://schemas.openxmlformats.org/officeDocument/2006/relationships/image" Target="../media/image1751.png"/><Relationship Id="rId249" Type="http://schemas.openxmlformats.org/officeDocument/2006/relationships/image" Target="../media/image1772.png"/><Relationship Id="rId414" Type="http://schemas.openxmlformats.org/officeDocument/2006/relationships/image" Target="../media/image1854.png"/><Relationship Id="rId13" Type="http://schemas.openxmlformats.org/officeDocument/2006/relationships/customXml" Target="../ink/ink382.xml"/><Relationship Id="rId109" Type="http://schemas.openxmlformats.org/officeDocument/2006/relationships/image" Target="../media/image1702.png"/><Relationship Id="rId260" Type="http://schemas.openxmlformats.org/officeDocument/2006/relationships/customXml" Target="../ink/ink506.xml"/><Relationship Id="rId316" Type="http://schemas.openxmlformats.org/officeDocument/2006/relationships/customXml" Target="../ink/ink534.xml"/><Relationship Id="rId55" Type="http://schemas.openxmlformats.org/officeDocument/2006/relationships/image" Target="../media/image1675.png"/><Relationship Id="rId97" Type="http://schemas.openxmlformats.org/officeDocument/2006/relationships/image" Target="../media/image1696.png"/><Relationship Id="rId120" Type="http://schemas.openxmlformats.org/officeDocument/2006/relationships/customXml" Target="../ink/ink436.xml"/><Relationship Id="rId358" Type="http://schemas.openxmlformats.org/officeDocument/2006/relationships/image" Target="../media/image1826.png"/><Relationship Id="rId162" Type="http://schemas.openxmlformats.org/officeDocument/2006/relationships/customXml" Target="../ink/ink457.xml"/><Relationship Id="rId218" Type="http://schemas.openxmlformats.org/officeDocument/2006/relationships/customXml" Target="../ink/ink485.xml"/><Relationship Id="rId425" Type="http://schemas.openxmlformats.org/officeDocument/2006/relationships/image" Target="../media/image1859.png"/><Relationship Id="rId271" Type="http://schemas.openxmlformats.org/officeDocument/2006/relationships/image" Target="../media/image1783.png"/><Relationship Id="rId24" Type="http://schemas.openxmlformats.org/officeDocument/2006/relationships/image" Target="../media/image1661.png"/><Relationship Id="rId66" Type="http://schemas.openxmlformats.org/officeDocument/2006/relationships/customXml" Target="../ink/ink409.xml"/><Relationship Id="rId131" Type="http://schemas.openxmlformats.org/officeDocument/2006/relationships/image" Target="../media/image1713.png"/><Relationship Id="rId327" Type="http://schemas.openxmlformats.org/officeDocument/2006/relationships/customXml" Target="../ink/ink540.xml"/><Relationship Id="rId369" Type="http://schemas.openxmlformats.org/officeDocument/2006/relationships/customXml" Target="../ink/ink561.xml"/><Relationship Id="rId173" Type="http://schemas.openxmlformats.org/officeDocument/2006/relationships/image" Target="../media/image1734.png"/><Relationship Id="rId229" Type="http://schemas.openxmlformats.org/officeDocument/2006/relationships/image" Target="../media/image1762.png"/><Relationship Id="rId380" Type="http://schemas.openxmlformats.org/officeDocument/2006/relationships/image" Target="../media/image1837.png"/><Relationship Id="rId240" Type="http://schemas.openxmlformats.org/officeDocument/2006/relationships/customXml" Target="../ink/ink496.xml"/><Relationship Id="rId35" Type="http://schemas.openxmlformats.org/officeDocument/2006/relationships/customXml" Target="../ink/ink393.xml"/><Relationship Id="rId77" Type="http://schemas.openxmlformats.org/officeDocument/2006/relationships/image" Target="../media/image1686.png"/><Relationship Id="rId100" Type="http://schemas.openxmlformats.org/officeDocument/2006/relationships/customXml" Target="../ink/ink426.xml"/><Relationship Id="rId282" Type="http://schemas.openxmlformats.org/officeDocument/2006/relationships/customXml" Target="../ink/ink517.xml"/><Relationship Id="rId338" Type="http://schemas.openxmlformats.org/officeDocument/2006/relationships/image" Target="../media/image1816.png"/><Relationship Id="rId8" Type="http://schemas.openxmlformats.org/officeDocument/2006/relationships/image" Target="../media/image1654.png"/><Relationship Id="rId142" Type="http://schemas.openxmlformats.org/officeDocument/2006/relationships/customXml" Target="../ink/ink447.xml"/><Relationship Id="rId184" Type="http://schemas.openxmlformats.org/officeDocument/2006/relationships/customXml" Target="../ink/ink468.xml"/><Relationship Id="rId391" Type="http://schemas.openxmlformats.org/officeDocument/2006/relationships/customXml" Target="../ink/ink572.xml"/><Relationship Id="rId405" Type="http://schemas.openxmlformats.org/officeDocument/2006/relationships/customXml" Target="../ink/ink579.xml"/><Relationship Id="rId251" Type="http://schemas.openxmlformats.org/officeDocument/2006/relationships/image" Target="../media/image1773.png"/><Relationship Id="rId46" Type="http://schemas.openxmlformats.org/officeDocument/2006/relationships/customXml" Target="../ink/ink399.xml"/><Relationship Id="rId293" Type="http://schemas.openxmlformats.org/officeDocument/2006/relationships/image" Target="../media/image1794.png"/><Relationship Id="rId307" Type="http://schemas.openxmlformats.org/officeDocument/2006/relationships/image" Target="../media/image1801.png"/><Relationship Id="rId349" Type="http://schemas.openxmlformats.org/officeDocument/2006/relationships/customXml" Target="../ink/ink551.xml"/><Relationship Id="rId88" Type="http://schemas.openxmlformats.org/officeDocument/2006/relationships/customXml" Target="../ink/ink420.xml"/><Relationship Id="rId111" Type="http://schemas.openxmlformats.org/officeDocument/2006/relationships/image" Target="../media/image1703.png"/><Relationship Id="rId153" Type="http://schemas.openxmlformats.org/officeDocument/2006/relationships/image" Target="../media/image1724.png"/><Relationship Id="rId195" Type="http://schemas.openxmlformats.org/officeDocument/2006/relationships/image" Target="../media/image1745.png"/><Relationship Id="rId209" Type="http://schemas.openxmlformats.org/officeDocument/2006/relationships/image" Target="../media/image1752.png"/><Relationship Id="rId360" Type="http://schemas.openxmlformats.org/officeDocument/2006/relationships/image" Target="../media/image1827.png"/><Relationship Id="rId416" Type="http://schemas.openxmlformats.org/officeDocument/2006/relationships/image" Target="../media/image1855.png"/><Relationship Id="rId220" Type="http://schemas.openxmlformats.org/officeDocument/2006/relationships/customXml" Target="../ink/ink486.xml"/><Relationship Id="rId15" Type="http://schemas.openxmlformats.org/officeDocument/2006/relationships/customXml" Target="../ink/ink383.xml"/><Relationship Id="rId57" Type="http://schemas.openxmlformats.org/officeDocument/2006/relationships/image" Target="../media/image1676.png"/><Relationship Id="rId262" Type="http://schemas.openxmlformats.org/officeDocument/2006/relationships/customXml" Target="../ink/ink507.xml"/><Relationship Id="rId318" Type="http://schemas.openxmlformats.org/officeDocument/2006/relationships/customXml" Target="../ink/ink535.xml"/><Relationship Id="rId99" Type="http://schemas.openxmlformats.org/officeDocument/2006/relationships/image" Target="../media/image1697.png"/><Relationship Id="rId122" Type="http://schemas.openxmlformats.org/officeDocument/2006/relationships/customXml" Target="../ink/ink437.xml"/><Relationship Id="rId164" Type="http://schemas.openxmlformats.org/officeDocument/2006/relationships/customXml" Target="../ink/ink458.xml"/><Relationship Id="rId371" Type="http://schemas.openxmlformats.org/officeDocument/2006/relationships/customXml" Target="../ink/ink562.xml"/><Relationship Id="rId427" Type="http://schemas.openxmlformats.org/officeDocument/2006/relationships/image" Target="../media/image1860.png"/><Relationship Id="rId26" Type="http://schemas.openxmlformats.org/officeDocument/2006/relationships/image" Target="../media/image1662.png"/><Relationship Id="rId231" Type="http://schemas.openxmlformats.org/officeDocument/2006/relationships/image" Target="../media/image1763.png"/><Relationship Id="rId273" Type="http://schemas.openxmlformats.org/officeDocument/2006/relationships/image" Target="../media/image1784.png"/><Relationship Id="rId329" Type="http://schemas.openxmlformats.org/officeDocument/2006/relationships/customXml" Target="../ink/ink541.xml"/><Relationship Id="rId68" Type="http://schemas.openxmlformats.org/officeDocument/2006/relationships/customXml" Target="../ink/ink410.xml"/><Relationship Id="rId133" Type="http://schemas.openxmlformats.org/officeDocument/2006/relationships/image" Target="../media/image1714.png"/><Relationship Id="rId175" Type="http://schemas.openxmlformats.org/officeDocument/2006/relationships/image" Target="../media/image1735.png"/><Relationship Id="rId340" Type="http://schemas.openxmlformats.org/officeDocument/2006/relationships/image" Target="../media/image1817.png"/><Relationship Id="rId200" Type="http://schemas.openxmlformats.org/officeDocument/2006/relationships/customXml" Target="../ink/ink476.xml"/><Relationship Id="rId382" Type="http://schemas.openxmlformats.org/officeDocument/2006/relationships/image" Target="../media/image1838.png"/><Relationship Id="rId242" Type="http://schemas.openxmlformats.org/officeDocument/2006/relationships/customXml" Target="../ink/ink497.xml"/><Relationship Id="rId284" Type="http://schemas.openxmlformats.org/officeDocument/2006/relationships/customXml" Target="../ink/ink518.xml"/><Relationship Id="rId37" Type="http://schemas.openxmlformats.org/officeDocument/2006/relationships/customXml" Target="../ink/ink394.xml"/><Relationship Id="rId79" Type="http://schemas.openxmlformats.org/officeDocument/2006/relationships/image" Target="../media/image1687.png"/><Relationship Id="rId102" Type="http://schemas.openxmlformats.org/officeDocument/2006/relationships/customXml" Target="../ink/ink427.xml"/><Relationship Id="rId144" Type="http://schemas.openxmlformats.org/officeDocument/2006/relationships/customXml" Target="../ink/ink448.xml"/><Relationship Id="rId90" Type="http://schemas.openxmlformats.org/officeDocument/2006/relationships/customXml" Target="../ink/ink421.xml"/><Relationship Id="rId186" Type="http://schemas.openxmlformats.org/officeDocument/2006/relationships/customXml" Target="../ink/ink469.xml"/><Relationship Id="rId351" Type="http://schemas.openxmlformats.org/officeDocument/2006/relationships/customXml" Target="../ink/ink552.xml"/><Relationship Id="rId393" Type="http://schemas.openxmlformats.org/officeDocument/2006/relationships/customXml" Target="../ink/ink573.xml"/><Relationship Id="rId407" Type="http://schemas.openxmlformats.org/officeDocument/2006/relationships/customXml" Target="../ink/ink580.xml"/><Relationship Id="rId211" Type="http://schemas.openxmlformats.org/officeDocument/2006/relationships/image" Target="../media/image1753.png"/><Relationship Id="rId253" Type="http://schemas.openxmlformats.org/officeDocument/2006/relationships/image" Target="../media/image1774.png"/><Relationship Id="rId295" Type="http://schemas.openxmlformats.org/officeDocument/2006/relationships/image" Target="../media/image1795.png"/><Relationship Id="rId309" Type="http://schemas.openxmlformats.org/officeDocument/2006/relationships/image" Target="../media/image1802.png"/><Relationship Id="rId48" Type="http://schemas.openxmlformats.org/officeDocument/2006/relationships/customXml" Target="../ink/ink400.xml"/><Relationship Id="rId113" Type="http://schemas.openxmlformats.org/officeDocument/2006/relationships/image" Target="../media/image1704.png"/><Relationship Id="rId320" Type="http://schemas.openxmlformats.org/officeDocument/2006/relationships/customXml" Target="../ink/ink536.xml"/><Relationship Id="rId155" Type="http://schemas.openxmlformats.org/officeDocument/2006/relationships/image" Target="../media/image1725.png"/><Relationship Id="rId197" Type="http://schemas.openxmlformats.org/officeDocument/2006/relationships/image" Target="../media/image1746.png"/><Relationship Id="rId362" Type="http://schemas.openxmlformats.org/officeDocument/2006/relationships/image" Target="../media/image1828.png"/><Relationship Id="rId418" Type="http://schemas.openxmlformats.org/officeDocument/2006/relationships/customXml" Target="../ink/ink586.xml"/><Relationship Id="rId222" Type="http://schemas.openxmlformats.org/officeDocument/2006/relationships/customXml" Target="../ink/ink487.xml"/><Relationship Id="rId264" Type="http://schemas.openxmlformats.org/officeDocument/2006/relationships/customXml" Target="../ink/ink508.xml"/><Relationship Id="rId17" Type="http://schemas.openxmlformats.org/officeDocument/2006/relationships/customXml" Target="../ink/ink384.xml"/><Relationship Id="rId59" Type="http://schemas.openxmlformats.org/officeDocument/2006/relationships/image" Target="../media/image1677.png"/><Relationship Id="rId124" Type="http://schemas.openxmlformats.org/officeDocument/2006/relationships/customXml" Target="../ink/ink438.xml"/><Relationship Id="rId70" Type="http://schemas.openxmlformats.org/officeDocument/2006/relationships/customXml" Target="../ink/ink411.xml"/><Relationship Id="rId166" Type="http://schemas.openxmlformats.org/officeDocument/2006/relationships/customXml" Target="../ink/ink459.xml"/><Relationship Id="rId331" Type="http://schemas.openxmlformats.org/officeDocument/2006/relationships/customXml" Target="../ink/ink542.xml"/><Relationship Id="rId373" Type="http://schemas.openxmlformats.org/officeDocument/2006/relationships/customXml" Target="../ink/ink563.xml"/><Relationship Id="rId429" Type="http://schemas.openxmlformats.org/officeDocument/2006/relationships/image" Target="../media/image1861.png"/><Relationship Id="rId1" Type="http://schemas.openxmlformats.org/officeDocument/2006/relationships/slideLayout" Target="../slideLayouts/slideLayout7.xml"/><Relationship Id="rId233" Type="http://schemas.openxmlformats.org/officeDocument/2006/relationships/image" Target="../media/image1764.png"/></Relationships>
</file>

<file path=ppt/slides/_rels/slide7.xml.rels><?xml version="1.0" encoding="UTF-8" standalone="yes"?>
<Relationships xmlns="http://schemas.openxmlformats.org/package/2006/relationships"><Relationship Id="rId8" Type="http://schemas.openxmlformats.org/officeDocument/2006/relationships/image" Target="../media/image1866.png"/><Relationship Id="rId13" Type="http://schemas.openxmlformats.org/officeDocument/2006/relationships/customXml" Target="../ink/ink599.xml"/><Relationship Id="rId18" Type="http://schemas.openxmlformats.org/officeDocument/2006/relationships/image" Target="../media/image1871.png"/><Relationship Id="rId3" Type="http://schemas.openxmlformats.org/officeDocument/2006/relationships/customXml" Target="../ink/ink594.xml"/><Relationship Id="rId7" Type="http://schemas.openxmlformats.org/officeDocument/2006/relationships/customXml" Target="../ink/ink596.xml"/><Relationship Id="rId12" Type="http://schemas.openxmlformats.org/officeDocument/2006/relationships/image" Target="../media/image1868.png"/><Relationship Id="rId17" Type="http://schemas.openxmlformats.org/officeDocument/2006/relationships/customXml" Target="../ink/ink601.xml"/><Relationship Id="rId2" Type="http://schemas.openxmlformats.org/officeDocument/2006/relationships/notesSlide" Target="../notesSlides/notesSlide7.xml"/><Relationship Id="rId16" Type="http://schemas.openxmlformats.org/officeDocument/2006/relationships/image" Target="../media/image1870.png"/><Relationship Id="rId20" Type="http://schemas.openxmlformats.org/officeDocument/2006/relationships/image" Target="../media/image1872.png"/><Relationship Id="rId1" Type="http://schemas.openxmlformats.org/officeDocument/2006/relationships/slideLayout" Target="../slideLayouts/slideLayout7.xml"/><Relationship Id="rId6" Type="http://schemas.openxmlformats.org/officeDocument/2006/relationships/image" Target="../media/image1865.png"/><Relationship Id="rId11" Type="http://schemas.openxmlformats.org/officeDocument/2006/relationships/customXml" Target="../ink/ink598.xml"/><Relationship Id="rId5" Type="http://schemas.openxmlformats.org/officeDocument/2006/relationships/customXml" Target="../ink/ink595.xml"/><Relationship Id="rId15" Type="http://schemas.openxmlformats.org/officeDocument/2006/relationships/customXml" Target="../ink/ink600.xml"/><Relationship Id="rId10" Type="http://schemas.openxmlformats.org/officeDocument/2006/relationships/image" Target="../media/image1867.png"/><Relationship Id="rId19" Type="http://schemas.openxmlformats.org/officeDocument/2006/relationships/customXml" Target="../ink/ink602.xml"/><Relationship Id="rId4" Type="http://schemas.openxmlformats.org/officeDocument/2006/relationships/image" Target="../media/image1864.png"/><Relationship Id="rId9" Type="http://schemas.openxmlformats.org/officeDocument/2006/relationships/customXml" Target="../ink/ink597.xml"/><Relationship Id="rId14" Type="http://schemas.openxmlformats.org/officeDocument/2006/relationships/image" Target="../media/image1869.png"/></Relationships>
</file>

<file path=ppt/slides/_rels/slide8.xml.rels><?xml version="1.0" encoding="UTF-8" standalone="yes"?>
<Relationships xmlns="http://schemas.openxmlformats.org/package/2006/relationships"><Relationship Id="rId117" Type="http://schemas.openxmlformats.org/officeDocument/2006/relationships/image" Target="../media/image41.png"/><Relationship Id="rId21" Type="http://schemas.openxmlformats.org/officeDocument/2006/relationships/image" Target="../media/image1881.png"/><Relationship Id="rId42" Type="http://schemas.openxmlformats.org/officeDocument/2006/relationships/customXml" Target="../ink/ink622.xml"/><Relationship Id="rId63" Type="http://schemas.openxmlformats.org/officeDocument/2006/relationships/customXml" Target="../ink/ink633.xml"/><Relationship Id="rId84" Type="http://schemas.openxmlformats.org/officeDocument/2006/relationships/customXml" Target="../ink/ink644.xml"/><Relationship Id="rId138" Type="http://schemas.openxmlformats.org/officeDocument/2006/relationships/customXml" Target="../ink/ink671.xml"/><Relationship Id="rId159" Type="http://schemas.openxmlformats.org/officeDocument/2006/relationships/image" Target="../media/image62.png"/><Relationship Id="rId170" Type="http://schemas.openxmlformats.org/officeDocument/2006/relationships/customXml" Target="../ink/ink687.xml"/><Relationship Id="rId191" Type="http://schemas.openxmlformats.org/officeDocument/2006/relationships/image" Target="../media/image78.png"/><Relationship Id="rId107" Type="http://schemas.openxmlformats.org/officeDocument/2006/relationships/image" Target="../media/image36.png"/><Relationship Id="rId11" Type="http://schemas.openxmlformats.org/officeDocument/2006/relationships/image" Target="../media/image1876.png"/><Relationship Id="rId32" Type="http://schemas.openxmlformats.org/officeDocument/2006/relationships/customXml" Target="../ink/ink617.xml"/><Relationship Id="rId53" Type="http://schemas.openxmlformats.org/officeDocument/2006/relationships/customXml" Target="../ink/ink628.xml"/><Relationship Id="rId74" Type="http://schemas.openxmlformats.org/officeDocument/2006/relationships/customXml" Target="../ink/ink639.xml"/><Relationship Id="rId128" Type="http://schemas.openxmlformats.org/officeDocument/2006/relationships/customXml" Target="../ink/ink666.xml"/><Relationship Id="rId149" Type="http://schemas.openxmlformats.org/officeDocument/2006/relationships/image" Target="../media/image57.png"/><Relationship Id="rId5" Type="http://schemas.openxmlformats.org/officeDocument/2006/relationships/image" Target="../media/image1873.png"/><Relationship Id="rId95" Type="http://schemas.openxmlformats.org/officeDocument/2006/relationships/image" Target="../media/image30.png"/><Relationship Id="rId160" Type="http://schemas.openxmlformats.org/officeDocument/2006/relationships/customXml" Target="../ink/ink682.xml"/><Relationship Id="rId181" Type="http://schemas.openxmlformats.org/officeDocument/2006/relationships/image" Target="../media/image73.png"/><Relationship Id="rId22" Type="http://schemas.openxmlformats.org/officeDocument/2006/relationships/customXml" Target="../ink/ink612.xml"/><Relationship Id="rId43" Type="http://schemas.openxmlformats.org/officeDocument/2006/relationships/image" Target="../media/image130.png"/><Relationship Id="rId64" Type="http://schemas.openxmlformats.org/officeDocument/2006/relationships/customXml" Target="../ink/ink634.xml"/><Relationship Id="rId118" Type="http://schemas.openxmlformats.org/officeDocument/2006/relationships/customXml" Target="../ink/ink661.xml"/><Relationship Id="rId139" Type="http://schemas.openxmlformats.org/officeDocument/2006/relationships/image" Target="../media/image52.png"/><Relationship Id="rId85" Type="http://schemas.openxmlformats.org/officeDocument/2006/relationships/image" Target="../media/image1909.png"/><Relationship Id="rId150" Type="http://schemas.openxmlformats.org/officeDocument/2006/relationships/customXml" Target="../ink/ink677.xml"/><Relationship Id="rId171" Type="http://schemas.openxmlformats.org/officeDocument/2006/relationships/image" Target="../media/image68.png"/><Relationship Id="rId192" Type="http://schemas.openxmlformats.org/officeDocument/2006/relationships/customXml" Target="../ink/ink698.xml"/><Relationship Id="rId12" Type="http://schemas.openxmlformats.org/officeDocument/2006/relationships/customXml" Target="../ink/ink607.xml"/><Relationship Id="rId33" Type="http://schemas.openxmlformats.org/officeDocument/2006/relationships/image" Target="../media/image1887.png"/><Relationship Id="rId108" Type="http://schemas.openxmlformats.org/officeDocument/2006/relationships/customXml" Target="../ink/ink656.xml"/><Relationship Id="rId129" Type="http://schemas.openxmlformats.org/officeDocument/2006/relationships/image" Target="../media/image47.png"/><Relationship Id="rId54" Type="http://schemas.openxmlformats.org/officeDocument/2006/relationships/image" Target="../media/image1895.png"/><Relationship Id="rId75" Type="http://schemas.openxmlformats.org/officeDocument/2006/relationships/image" Target="../media/image1905.png"/><Relationship Id="rId96" Type="http://schemas.openxmlformats.org/officeDocument/2006/relationships/customXml" Target="../ink/ink650.xml"/><Relationship Id="rId140" Type="http://schemas.openxmlformats.org/officeDocument/2006/relationships/customXml" Target="../ink/ink672.xml"/><Relationship Id="rId161" Type="http://schemas.openxmlformats.org/officeDocument/2006/relationships/image" Target="../media/image63.png"/><Relationship Id="rId182" Type="http://schemas.openxmlformats.org/officeDocument/2006/relationships/customXml" Target="../ink/ink693.xml"/><Relationship Id="rId6" Type="http://schemas.openxmlformats.org/officeDocument/2006/relationships/customXml" Target="../ink/ink604.xml"/><Relationship Id="rId23" Type="http://schemas.openxmlformats.org/officeDocument/2006/relationships/image" Target="../media/image1882.png"/><Relationship Id="rId119" Type="http://schemas.openxmlformats.org/officeDocument/2006/relationships/image" Target="../media/image42.png"/><Relationship Id="rId44" Type="http://schemas.openxmlformats.org/officeDocument/2006/relationships/customXml" Target="../ink/ink623.xml"/><Relationship Id="rId65" Type="http://schemas.openxmlformats.org/officeDocument/2006/relationships/image" Target="../media/image1900.png"/><Relationship Id="rId86" Type="http://schemas.openxmlformats.org/officeDocument/2006/relationships/customXml" Target="../ink/ink645.xml"/><Relationship Id="rId130" Type="http://schemas.openxmlformats.org/officeDocument/2006/relationships/customXml" Target="../ink/ink667.xml"/><Relationship Id="rId151" Type="http://schemas.openxmlformats.org/officeDocument/2006/relationships/image" Target="../media/image58.png"/><Relationship Id="rId172" Type="http://schemas.openxmlformats.org/officeDocument/2006/relationships/customXml" Target="../ink/ink688.xml"/><Relationship Id="rId193" Type="http://schemas.openxmlformats.org/officeDocument/2006/relationships/image" Target="../media/image79.png"/><Relationship Id="rId13" Type="http://schemas.openxmlformats.org/officeDocument/2006/relationships/image" Target="../media/image1877.png"/><Relationship Id="rId109" Type="http://schemas.openxmlformats.org/officeDocument/2006/relationships/image" Target="../media/image37.png"/><Relationship Id="rId34" Type="http://schemas.openxmlformats.org/officeDocument/2006/relationships/customXml" Target="../ink/ink618.xml"/><Relationship Id="rId50" Type="http://schemas.openxmlformats.org/officeDocument/2006/relationships/customXml" Target="../ink/ink626.xml"/><Relationship Id="rId55" Type="http://schemas.openxmlformats.org/officeDocument/2006/relationships/customXml" Target="../ink/ink629.xml"/><Relationship Id="rId76" Type="http://schemas.openxmlformats.org/officeDocument/2006/relationships/customXml" Target="../ink/ink640.xml"/><Relationship Id="rId97" Type="http://schemas.openxmlformats.org/officeDocument/2006/relationships/image" Target="../media/image31.png"/><Relationship Id="rId104" Type="http://schemas.openxmlformats.org/officeDocument/2006/relationships/customXml" Target="../ink/ink654.xml"/><Relationship Id="rId120" Type="http://schemas.openxmlformats.org/officeDocument/2006/relationships/customXml" Target="../ink/ink662.xml"/><Relationship Id="rId125" Type="http://schemas.openxmlformats.org/officeDocument/2006/relationships/image" Target="../media/image45.png"/><Relationship Id="rId141" Type="http://schemas.openxmlformats.org/officeDocument/2006/relationships/image" Target="../media/image53.png"/><Relationship Id="rId146" Type="http://schemas.openxmlformats.org/officeDocument/2006/relationships/customXml" Target="../ink/ink675.xml"/><Relationship Id="rId167" Type="http://schemas.openxmlformats.org/officeDocument/2006/relationships/image" Target="../media/image66.png"/><Relationship Id="rId188" Type="http://schemas.openxmlformats.org/officeDocument/2006/relationships/customXml" Target="../ink/ink696.xml"/><Relationship Id="rId7" Type="http://schemas.openxmlformats.org/officeDocument/2006/relationships/image" Target="../media/image1874.png"/><Relationship Id="rId71" Type="http://schemas.openxmlformats.org/officeDocument/2006/relationships/image" Target="../media/image1903.png"/><Relationship Id="rId92" Type="http://schemas.openxmlformats.org/officeDocument/2006/relationships/customXml" Target="../ink/ink648.xml"/><Relationship Id="rId162" Type="http://schemas.openxmlformats.org/officeDocument/2006/relationships/customXml" Target="../ink/ink683.xml"/><Relationship Id="rId183" Type="http://schemas.openxmlformats.org/officeDocument/2006/relationships/image" Target="../media/image74.png"/><Relationship Id="rId2" Type="http://schemas.openxmlformats.org/officeDocument/2006/relationships/notesSlide" Target="../notesSlides/notesSlide8.xml"/><Relationship Id="rId29" Type="http://schemas.openxmlformats.org/officeDocument/2006/relationships/image" Target="../media/image1885.png"/><Relationship Id="rId24" Type="http://schemas.openxmlformats.org/officeDocument/2006/relationships/customXml" Target="../ink/ink613.xml"/><Relationship Id="rId40" Type="http://schemas.openxmlformats.org/officeDocument/2006/relationships/customXml" Target="../ink/ink621.xml"/><Relationship Id="rId45" Type="http://schemas.openxmlformats.org/officeDocument/2006/relationships/image" Target="../media/image1891.png"/><Relationship Id="rId66" Type="http://schemas.openxmlformats.org/officeDocument/2006/relationships/customXml" Target="../ink/ink635.xml"/><Relationship Id="rId87" Type="http://schemas.openxmlformats.org/officeDocument/2006/relationships/image" Target="../media/image1910.png"/><Relationship Id="rId110" Type="http://schemas.openxmlformats.org/officeDocument/2006/relationships/customXml" Target="../ink/ink657.xml"/><Relationship Id="rId115" Type="http://schemas.openxmlformats.org/officeDocument/2006/relationships/image" Target="../media/image40.png"/><Relationship Id="rId131" Type="http://schemas.openxmlformats.org/officeDocument/2006/relationships/image" Target="../media/image48.png"/><Relationship Id="rId136" Type="http://schemas.openxmlformats.org/officeDocument/2006/relationships/customXml" Target="../ink/ink670.xml"/><Relationship Id="rId157" Type="http://schemas.openxmlformats.org/officeDocument/2006/relationships/image" Target="../media/image61.png"/><Relationship Id="rId178" Type="http://schemas.openxmlformats.org/officeDocument/2006/relationships/customXml" Target="../ink/ink691.xml"/><Relationship Id="rId61" Type="http://schemas.openxmlformats.org/officeDocument/2006/relationships/customXml" Target="../ink/ink632.xml"/><Relationship Id="rId82" Type="http://schemas.openxmlformats.org/officeDocument/2006/relationships/customXml" Target="../ink/ink643.xml"/><Relationship Id="rId152" Type="http://schemas.openxmlformats.org/officeDocument/2006/relationships/customXml" Target="../ink/ink678.xml"/><Relationship Id="rId173" Type="http://schemas.openxmlformats.org/officeDocument/2006/relationships/image" Target="../media/image69.png"/><Relationship Id="rId194" Type="http://schemas.openxmlformats.org/officeDocument/2006/relationships/customXml" Target="../ink/ink699.xml"/><Relationship Id="rId19" Type="http://schemas.openxmlformats.org/officeDocument/2006/relationships/image" Target="../media/image1880.png"/><Relationship Id="rId14" Type="http://schemas.openxmlformats.org/officeDocument/2006/relationships/customXml" Target="../ink/ink608.xml"/><Relationship Id="rId30" Type="http://schemas.openxmlformats.org/officeDocument/2006/relationships/customXml" Target="../ink/ink616.xml"/><Relationship Id="rId35" Type="http://schemas.openxmlformats.org/officeDocument/2006/relationships/image" Target="../media/image1888.png"/><Relationship Id="rId56" Type="http://schemas.openxmlformats.org/officeDocument/2006/relationships/image" Target="../media/image1896.png"/><Relationship Id="rId77" Type="http://schemas.openxmlformats.org/officeDocument/2006/relationships/image" Target="../media/image1906.png"/><Relationship Id="rId100" Type="http://schemas.openxmlformats.org/officeDocument/2006/relationships/customXml" Target="../ink/ink652.xml"/><Relationship Id="rId105" Type="http://schemas.openxmlformats.org/officeDocument/2006/relationships/image" Target="../media/image35.png"/><Relationship Id="rId126" Type="http://schemas.openxmlformats.org/officeDocument/2006/relationships/customXml" Target="../ink/ink665.xml"/><Relationship Id="rId147" Type="http://schemas.openxmlformats.org/officeDocument/2006/relationships/image" Target="../media/image56.png"/><Relationship Id="rId168" Type="http://schemas.openxmlformats.org/officeDocument/2006/relationships/customXml" Target="../ink/ink686.xml"/><Relationship Id="rId8" Type="http://schemas.openxmlformats.org/officeDocument/2006/relationships/customXml" Target="../ink/ink605.xml"/><Relationship Id="rId51" Type="http://schemas.openxmlformats.org/officeDocument/2006/relationships/customXml" Target="../ink/ink627.xml"/><Relationship Id="rId72" Type="http://schemas.openxmlformats.org/officeDocument/2006/relationships/customXml" Target="../ink/ink638.xml"/><Relationship Id="rId93" Type="http://schemas.openxmlformats.org/officeDocument/2006/relationships/image" Target="../media/image1913.png"/><Relationship Id="rId98" Type="http://schemas.openxmlformats.org/officeDocument/2006/relationships/customXml" Target="../ink/ink651.xml"/><Relationship Id="rId121" Type="http://schemas.openxmlformats.org/officeDocument/2006/relationships/image" Target="../media/image43.png"/><Relationship Id="rId142" Type="http://schemas.openxmlformats.org/officeDocument/2006/relationships/customXml" Target="../ink/ink673.xml"/><Relationship Id="rId163" Type="http://schemas.openxmlformats.org/officeDocument/2006/relationships/image" Target="../media/image64.png"/><Relationship Id="rId184" Type="http://schemas.openxmlformats.org/officeDocument/2006/relationships/customXml" Target="../ink/ink694.xml"/><Relationship Id="rId189" Type="http://schemas.openxmlformats.org/officeDocument/2006/relationships/image" Target="../media/image77.png"/><Relationship Id="rId3" Type="http://schemas.openxmlformats.org/officeDocument/2006/relationships/image" Target="../media/image3110.png"/><Relationship Id="rId25" Type="http://schemas.openxmlformats.org/officeDocument/2006/relationships/image" Target="../media/image1883.png"/><Relationship Id="rId46" Type="http://schemas.openxmlformats.org/officeDocument/2006/relationships/customXml" Target="../ink/ink624.xml"/><Relationship Id="rId67" Type="http://schemas.openxmlformats.org/officeDocument/2006/relationships/image" Target="../media/image1901.png"/><Relationship Id="rId116" Type="http://schemas.openxmlformats.org/officeDocument/2006/relationships/customXml" Target="../ink/ink660.xml"/><Relationship Id="rId137" Type="http://schemas.openxmlformats.org/officeDocument/2006/relationships/image" Target="../media/image51.png"/><Relationship Id="rId158" Type="http://schemas.openxmlformats.org/officeDocument/2006/relationships/customXml" Target="../ink/ink681.xml"/><Relationship Id="rId20" Type="http://schemas.openxmlformats.org/officeDocument/2006/relationships/customXml" Target="../ink/ink611.xml"/><Relationship Id="rId41" Type="http://schemas.openxmlformats.org/officeDocument/2006/relationships/image" Target="../media/image1890.png"/><Relationship Id="rId62" Type="http://schemas.openxmlformats.org/officeDocument/2006/relationships/image" Target="../media/image1899.png"/><Relationship Id="rId83" Type="http://schemas.openxmlformats.org/officeDocument/2006/relationships/image" Target="../media/image1908.png"/><Relationship Id="rId88" Type="http://schemas.openxmlformats.org/officeDocument/2006/relationships/customXml" Target="../ink/ink646.xml"/><Relationship Id="rId111" Type="http://schemas.openxmlformats.org/officeDocument/2006/relationships/image" Target="../media/image38.png"/><Relationship Id="rId132" Type="http://schemas.openxmlformats.org/officeDocument/2006/relationships/customXml" Target="../ink/ink668.xml"/><Relationship Id="rId153" Type="http://schemas.openxmlformats.org/officeDocument/2006/relationships/image" Target="../media/image59.png"/><Relationship Id="rId174" Type="http://schemas.openxmlformats.org/officeDocument/2006/relationships/customXml" Target="../ink/ink689.xml"/><Relationship Id="rId179" Type="http://schemas.openxmlformats.org/officeDocument/2006/relationships/image" Target="../media/image72.png"/><Relationship Id="rId195" Type="http://schemas.openxmlformats.org/officeDocument/2006/relationships/image" Target="../media/image80.png"/><Relationship Id="rId190" Type="http://schemas.openxmlformats.org/officeDocument/2006/relationships/customXml" Target="../ink/ink697.xml"/><Relationship Id="rId15" Type="http://schemas.openxmlformats.org/officeDocument/2006/relationships/image" Target="../media/image1878.png"/><Relationship Id="rId36" Type="http://schemas.openxmlformats.org/officeDocument/2006/relationships/customXml" Target="../ink/ink619.xml"/><Relationship Id="rId57" Type="http://schemas.openxmlformats.org/officeDocument/2006/relationships/customXml" Target="../ink/ink630.xml"/><Relationship Id="rId106" Type="http://schemas.openxmlformats.org/officeDocument/2006/relationships/customXml" Target="../ink/ink655.xml"/><Relationship Id="rId127" Type="http://schemas.openxmlformats.org/officeDocument/2006/relationships/image" Target="../media/image46.png"/><Relationship Id="rId10" Type="http://schemas.openxmlformats.org/officeDocument/2006/relationships/customXml" Target="../ink/ink606.xml"/><Relationship Id="rId31" Type="http://schemas.openxmlformats.org/officeDocument/2006/relationships/image" Target="../media/image1886.png"/><Relationship Id="rId52" Type="http://schemas.openxmlformats.org/officeDocument/2006/relationships/image" Target="../media/image1894.png"/><Relationship Id="rId73" Type="http://schemas.openxmlformats.org/officeDocument/2006/relationships/image" Target="../media/image1904.png"/><Relationship Id="rId78" Type="http://schemas.openxmlformats.org/officeDocument/2006/relationships/customXml" Target="../ink/ink641.xml"/><Relationship Id="rId94" Type="http://schemas.openxmlformats.org/officeDocument/2006/relationships/customXml" Target="../ink/ink649.xml"/><Relationship Id="rId99" Type="http://schemas.openxmlformats.org/officeDocument/2006/relationships/image" Target="../media/image32.png"/><Relationship Id="rId101" Type="http://schemas.openxmlformats.org/officeDocument/2006/relationships/image" Target="../media/image33.png"/><Relationship Id="rId122" Type="http://schemas.openxmlformats.org/officeDocument/2006/relationships/customXml" Target="../ink/ink663.xml"/><Relationship Id="rId143" Type="http://schemas.openxmlformats.org/officeDocument/2006/relationships/image" Target="../media/image54.png"/><Relationship Id="rId148" Type="http://schemas.openxmlformats.org/officeDocument/2006/relationships/customXml" Target="../ink/ink676.xml"/><Relationship Id="rId164" Type="http://schemas.openxmlformats.org/officeDocument/2006/relationships/customXml" Target="../ink/ink684.xml"/><Relationship Id="rId169" Type="http://schemas.openxmlformats.org/officeDocument/2006/relationships/image" Target="../media/image67.png"/><Relationship Id="rId185" Type="http://schemas.openxmlformats.org/officeDocument/2006/relationships/image" Target="../media/image75.png"/><Relationship Id="rId4" Type="http://schemas.openxmlformats.org/officeDocument/2006/relationships/customXml" Target="../ink/ink603.xml"/><Relationship Id="rId9" Type="http://schemas.openxmlformats.org/officeDocument/2006/relationships/image" Target="../media/image1875.png"/><Relationship Id="rId180" Type="http://schemas.openxmlformats.org/officeDocument/2006/relationships/customXml" Target="../ink/ink692.xml"/><Relationship Id="rId26" Type="http://schemas.openxmlformats.org/officeDocument/2006/relationships/customXml" Target="../ink/ink614.xml"/><Relationship Id="rId47" Type="http://schemas.openxmlformats.org/officeDocument/2006/relationships/image" Target="../media/image1892.png"/><Relationship Id="rId68" Type="http://schemas.openxmlformats.org/officeDocument/2006/relationships/customXml" Target="../ink/ink636.xml"/><Relationship Id="rId89" Type="http://schemas.openxmlformats.org/officeDocument/2006/relationships/image" Target="../media/image1911.png"/><Relationship Id="rId112" Type="http://schemas.openxmlformats.org/officeDocument/2006/relationships/customXml" Target="../ink/ink658.xml"/><Relationship Id="rId133" Type="http://schemas.openxmlformats.org/officeDocument/2006/relationships/image" Target="../media/image49.png"/><Relationship Id="rId154" Type="http://schemas.openxmlformats.org/officeDocument/2006/relationships/customXml" Target="../ink/ink679.xml"/><Relationship Id="rId175" Type="http://schemas.openxmlformats.org/officeDocument/2006/relationships/image" Target="../media/image70.png"/><Relationship Id="rId16" Type="http://schemas.openxmlformats.org/officeDocument/2006/relationships/customXml" Target="../ink/ink609.xml"/><Relationship Id="rId37" Type="http://schemas.openxmlformats.org/officeDocument/2006/relationships/image" Target="../media/image141.png"/><Relationship Id="rId58" Type="http://schemas.openxmlformats.org/officeDocument/2006/relationships/image" Target="../media/image1897.png"/><Relationship Id="rId79" Type="http://schemas.openxmlformats.org/officeDocument/2006/relationships/image" Target="../media/image335.png"/><Relationship Id="rId102" Type="http://schemas.openxmlformats.org/officeDocument/2006/relationships/customXml" Target="../ink/ink653.xml"/><Relationship Id="rId123" Type="http://schemas.openxmlformats.org/officeDocument/2006/relationships/image" Target="../media/image44.png"/><Relationship Id="rId144" Type="http://schemas.openxmlformats.org/officeDocument/2006/relationships/customXml" Target="../ink/ink674.xml"/><Relationship Id="rId90" Type="http://schemas.openxmlformats.org/officeDocument/2006/relationships/customXml" Target="../ink/ink647.xml"/><Relationship Id="rId165" Type="http://schemas.openxmlformats.org/officeDocument/2006/relationships/image" Target="../media/image65.png"/><Relationship Id="rId186" Type="http://schemas.openxmlformats.org/officeDocument/2006/relationships/customXml" Target="../ink/ink695.xml"/><Relationship Id="rId27" Type="http://schemas.openxmlformats.org/officeDocument/2006/relationships/image" Target="../media/image1884.png"/><Relationship Id="rId48" Type="http://schemas.openxmlformats.org/officeDocument/2006/relationships/customXml" Target="../ink/ink625.xml"/><Relationship Id="rId69" Type="http://schemas.openxmlformats.org/officeDocument/2006/relationships/image" Target="../media/image1902.png"/><Relationship Id="rId113" Type="http://schemas.openxmlformats.org/officeDocument/2006/relationships/image" Target="../media/image39.png"/><Relationship Id="rId134" Type="http://schemas.openxmlformats.org/officeDocument/2006/relationships/customXml" Target="../ink/ink669.xml"/><Relationship Id="rId80" Type="http://schemas.openxmlformats.org/officeDocument/2006/relationships/customXml" Target="../ink/ink642.xml"/><Relationship Id="rId155" Type="http://schemas.openxmlformats.org/officeDocument/2006/relationships/image" Target="../media/image60.png"/><Relationship Id="rId176" Type="http://schemas.openxmlformats.org/officeDocument/2006/relationships/customXml" Target="../ink/ink690.xml"/><Relationship Id="rId17" Type="http://schemas.openxmlformats.org/officeDocument/2006/relationships/image" Target="../media/image1879.png"/><Relationship Id="rId38" Type="http://schemas.openxmlformats.org/officeDocument/2006/relationships/customXml" Target="../ink/ink620.xml"/><Relationship Id="rId59" Type="http://schemas.openxmlformats.org/officeDocument/2006/relationships/customXml" Target="../ink/ink631.xml"/><Relationship Id="rId103" Type="http://schemas.openxmlformats.org/officeDocument/2006/relationships/image" Target="../media/image34.png"/><Relationship Id="rId124" Type="http://schemas.openxmlformats.org/officeDocument/2006/relationships/customXml" Target="../ink/ink664.xml"/><Relationship Id="rId70" Type="http://schemas.openxmlformats.org/officeDocument/2006/relationships/customXml" Target="../ink/ink637.xml"/><Relationship Id="rId91" Type="http://schemas.openxmlformats.org/officeDocument/2006/relationships/image" Target="../media/image1912.png"/><Relationship Id="rId145" Type="http://schemas.openxmlformats.org/officeDocument/2006/relationships/image" Target="../media/image55.png"/><Relationship Id="rId166" Type="http://schemas.openxmlformats.org/officeDocument/2006/relationships/customXml" Target="../ink/ink685.xml"/><Relationship Id="rId187" Type="http://schemas.openxmlformats.org/officeDocument/2006/relationships/image" Target="../media/image76.png"/><Relationship Id="rId1" Type="http://schemas.openxmlformats.org/officeDocument/2006/relationships/slideLayout" Target="../slideLayouts/slideLayout7.xml"/><Relationship Id="rId28" Type="http://schemas.openxmlformats.org/officeDocument/2006/relationships/customXml" Target="../ink/ink615.xml"/><Relationship Id="rId49" Type="http://schemas.openxmlformats.org/officeDocument/2006/relationships/image" Target="../media/image1893.png"/><Relationship Id="rId114" Type="http://schemas.openxmlformats.org/officeDocument/2006/relationships/customXml" Target="../ink/ink659.xml"/><Relationship Id="rId60" Type="http://schemas.openxmlformats.org/officeDocument/2006/relationships/image" Target="../media/image1898.png"/><Relationship Id="rId81" Type="http://schemas.openxmlformats.org/officeDocument/2006/relationships/image" Target="../media/image1907.png"/><Relationship Id="rId135" Type="http://schemas.openxmlformats.org/officeDocument/2006/relationships/image" Target="../media/image50.png"/><Relationship Id="rId156" Type="http://schemas.openxmlformats.org/officeDocument/2006/relationships/customXml" Target="../ink/ink680.xml"/><Relationship Id="rId177" Type="http://schemas.openxmlformats.org/officeDocument/2006/relationships/image" Target="../media/image71.png"/><Relationship Id="rId18" Type="http://schemas.openxmlformats.org/officeDocument/2006/relationships/customXml" Target="../ink/ink610.xml"/><Relationship Id="rId39" Type="http://schemas.openxmlformats.org/officeDocument/2006/relationships/image" Target="../media/image1889.png"/></Relationships>
</file>

<file path=ppt/slides/_rels/slide9.xml.rels><?xml version="1.0" encoding="UTF-8" standalone="yes"?>
<Relationships xmlns="http://schemas.openxmlformats.org/package/2006/relationships"><Relationship Id="rId117" Type="http://schemas.openxmlformats.org/officeDocument/2006/relationships/image" Target="../media/image138.png"/><Relationship Id="rId671" Type="http://schemas.openxmlformats.org/officeDocument/2006/relationships/image" Target="../media/image415.png"/><Relationship Id="rId21" Type="http://schemas.openxmlformats.org/officeDocument/2006/relationships/image" Target="../media/image89.png"/><Relationship Id="rId324" Type="http://schemas.openxmlformats.org/officeDocument/2006/relationships/image" Target="../media/image242.png"/><Relationship Id="rId531" Type="http://schemas.openxmlformats.org/officeDocument/2006/relationships/customXml" Target="../ink/ink965.xml"/><Relationship Id="rId629" Type="http://schemas.openxmlformats.org/officeDocument/2006/relationships/image" Target="../media/image394.png"/><Relationship Id="rId170" Type="http://schemas.openxmlformats.org/officeDocument/2006/relationships/customXml" Target="../ink/ink783.xml"/><Relationship Id="rId268" Type="http://schemas.openxmlformats.org/officeDocument/2006/relationships/image" Target="../media/image213.png"/><Relationship Id="rId475" Type="http://schemas.openxmlformats.org/officeDocument/2006/relationships/customXml" Target="../ink/ink936.xml"/><Relationship Id="rId682" Type="http://schemas.openxmlformats.org/officeDocument/2006/relationships/customXml" Target="../ink/ink1041.xml"/><Relationship Id="rId32" Type="http://schemas.openxmlformats.org/officeDocument/2006/relationships/customXml" Target="../ink/ink714.xml"/><Relationship Id="rId128" Type="http://schemas.openxmlformats.org/officeDocument/2006/relationships/customXml" Target="../ink/ink762.xml"/><Relationship Id="rId335" Type="http://schemas.openxmlformats.org/officeDocument/2006/relationships/customXml" Target="../ink/ink866.xml"/><Relationship Id="rId542" Type="http://schemas.openxmlformats.org/officeDocument/2006/relationships/image" Target="../media/image351.png"/><Relationship Id="rId181" Type="http://schemas.openxmlformats.org/officeDocument/2006/relationships/image" Target="../media/image171.png"/><Relationship Id="rId402" Type="http://schemas.openxmlformats.org/officeDocument/2006/relationships/image" Target="../media/image281.png"/><Relationship Id="rId279" Type="http://schemas.openxmlformats.org/officeDocument/2006/relationships/customXml" Target="../ink/ink838.xml"/><Relationship Id="rId486" Type="http://schemas.openxmlformats.org/officeDocument/2006/relationships/image" Target="../media/image323.png"/><Relationship Id="rId43" Type="http://schemas.openxmlformats.org/officeDocument/2006/relationships/image" Target="../media/image100.png"/><Relationship Id="rId139" Type="http://schemas.openxmlformats.org/officeDocument/2006/relationships/image" Target="../media/image150.png"/><Relationship Id="rId346" Type="http://schemas.openxmlformats.org/officeDocument/2006/relationships/image" Target="../media/image253.png"/><Relationship Id="rId553" Type="http://schemas.openxmlformats.org/officeDocument/2006/relationships/customXml" Target="../ink/ink976.xml"/><Relationship Id="rId192" Type="http://schemas.openxmlformats.org/officeDocument/2006/relationships/customXml" Target="../ink/ink794.xml"/><Relationship Id="rId206" Type="http://schemas.openxmlformats.org/officeDocument/2006/relationships/customXml" Target="../ink/ink801.xml"/><Relationship Id="rId413" Type="http://schemas.openxmlformats.org/officeDocument/2006/relationships/customXml" Target="../ink/ink905.xml"/><Relationship Id="rId497" Type="http://schemas.openxmlformats.org/officeDocument/2006/relationships/image" Target="../media/image328.png"/><Relationship Id="rId620" Type="http://schemas.openxmlformats.org/officeDocument/2006/relationships/customXml" Target="../ink/ink1010.xml"/><Relationship Id="rId357" Type="http://schemas.openxmlformats.org/officeDocument/2006/relationships/customXml" Target="../ink/ink877.xml"/><Relationship Id="rId54" Type="http://schemas.openxmlformats.org/officeDocument/2006/relationships/customXml" Target="../ink/ink725.xml"/><Relationship Id="rId217" Type="http://schemas.openxmlformats.org/officeDocument/2006/relationships/customXml" Target="../ink/ink807.xml"/><Relationship Id="rId564" Type="http://schemas.openxmlformats.org/officeDocument/2006/relationships/customXml" Target="../ink/ink982.xml"/><Relationship Id="rId424" Type="http://schemas.openxmlformats.org/officeDocument/2006/relationships/image" Target="../media/image292.png"/><Relationship Id="rId631" Type="http://schemas.openxmlformats.org/officeDocument/2006/relationships/image" Target="../media/image395.png"/><Relationship Id="rId270" Type="http://schemas.openxmlformats.org/officeDocument/2006/relationships/image" Target="../media/image214.png"/><Relationship Id="rId65" Type="http://schemas.openxmlformats.org/officeDocument/2006/relationships/image" Target="../media/image111.png"/><Relationship Id="rId130" Type="http://schemas.openxmlformats.org/officeDocument/2006/relationships/customXml" Target="../ink/ink763.xml"/><Relationship Id="rId368" Type="http://schemas.openxmlformats.org/officeDocument/2006/relationships/image" Target="../media/image264.png"/><Relationship Id="rId575" Type="http://schemas.openxmlformats.org/officeDocument/2006/relationships/image" Target="../media/image367.png"/><Relationship Id="rId228" Type="http://schemas.openxmlformats.org/officeDocument/2006/relationships/image" Target="../media/image193.png"/><Relationship Id="rId435" Type="http://schemas.openxmlformats.org/officeDocument/2006/relationships/customXml" Target="../ink/ink916.xml"/><Relationship Id="rId642" Type="http://schemas.openxmlformats.org/officeDocument/2006/relationships/customXml" Target="../ink/ink1021.xml"/><Relationship Id="rId281" Type="http://schemas.openxmlformats.org/officeDocument/2006/relationships/customXml" Target="../ink/ink839.xml"/><Relationship Id="rId502" Type="http://schemas.openxmlformats.org/officeDocument/2006/relationships/customXml" Target="../ink/ink950.xml"/><Relationship Id="rId76" Type="http://schemas.openxmlformats.org/officeDocument/2006/relationships/customXml" Target="../ink/ink736.xml"/><Relationship Id="rId141" Type="http://schemas.openxmlformats.org/officeDocument/2006/relationships/image" Target="../media/image151.png"/><Relationship Id="rId379" Type="http://schemas.openxmlformats.org/officeDocument/2006/relationships/customXml" Target="../ink/ink888.xml"/><Relationship Id="rId586" Type="http://schemas.openxmlformats.org/officeDocument/2006/relationships/customXml" Target="../ink/ink993.xml"/><Relationship Id="rId7" Type="http://schemas.openxmlformats.org/officeDocument/2006/relationships/image" Target="../media/image82.png"/><Relationship Id="rId239" Type="http://schemas.openxmlformats.org/officeDocument/2006/relationships/customXml" Target="../ink/ink818.xml"/><Relationship Id="rId446" Type="http://schemas.openxmlformats.org/officeDocument/2006/relationships/image" Target="../media/image303.png"/><Relationship Id="rId653" Type="http://schemas.openxmlformats.org/officeDocument/2006/relationships/image" Target="../media/image406.png"/><Relationship Id="rId292" Type="http://schemas.openxmlformats.org/officeDocument/2006/relationships/image" Target="../media/image226.png"/><Relationship Id="rId306" Type="http://schemas.openxmlformats.org/officeDocument/2006/relationships/image" Target="../media/image233.png"/><Relationship Id="rId87" Type="http://schemas.openxmlformats.org/officeDocument/2006/relationships/image" Target="../media/image122.png"/><Relationship Id="rId513" Type="http://schemas.openxmlformats.org/officeDocument/2006/relationships/image" Target="../media/image337.png"/><Relationship Id="rId597" Type="http://schemas.openxmlformats.org/officeDocument/2006/relationships/image" Target="../media/image378.png"/><Relationship Id="rId152" Type="http://schemas.openxmlformats.org/officeDocument/2006/relationships/customXml" Target="../ink/ink774.xml"/><Relationship Id="rId457" Type="http://schemas.openxmlformats.org/officeDocument/2006/relationships/customXml" Target="../ink/ink927.xml"/><Relationship Id="rId664" Type="http://schemas.openxmlformats.org/officeDocument/2006/relationships/customXml" Target="../ink/ink1032.xml"/><Relationship Id="rId14" Type="http://schemas.openxmlformats.org/officeDocument/2006/relationships/customXml" Target="../ink/ink705.xml"/><Relationship Id="rId317" Type="http://schemas.openxmlformats.org/officeDocument/2006/relationships/customXml" Target="../ink/ink857.xml"/><Relationship Id="rId524" Type="http://schemas.openxmlformats.org/officeDocument/2006/relationships/image" Target="../media/image342.png"/><Relationship Id="rId98" Type="http://schemas.openxmlformats.org/officeDocument/2006/relationships/customXml" Target="../ink/ink747.xml"/><Relationship Id="rId163" Type="http://schemas.openxmlformats.org/officeDocument/2006/relationships/image" Target="../media/image162.png"/><Relationship Id="rId370" Type="http://schemas.openxmlformats.org/officeDocument/2006/relationships/image" Target="../media/image265.png"/><Relationship Id="rId230" Type="http://schemas.openxmlformats.org/officeDocument/2006/relationships/image" Target="../media/image194.png"/><Relationship Id="rId468" Type="http://schemas.openxmlformats.org/officeDocument/2006/relationships/image" Target="../media/image314.png"/><Relationship Id="rId675" Type="http://schemas.openxmlformats.org/officeDocument/2006/relationships/image" Target="../media/image417.png"/><Relationship Id="rId25" Type="http://schemas.openxmlformats.org/officeDocument/2006/relationships/image" Target="../media/image91.png"/><Relationship Id="rId328" Type="http://schemas.openxmlformats.org/officeDocument/2006/relationships/image" Target="../media/image244.png"/><Relationship Id="rId535" Type="http://schemas.openxmlformats.org/officeDocument/2006/relationships/customXml" Target="../ink/ink967.xml"/><Relationship Id="rId174" Type="http://schemas.openxmlformats.org/officeDocument/2006/relationships/customXml" Target="../ink/ink785.xml"/><Relationship Id="rId381" Type="http://schemas.openxmlformats.org/officeDocument/2006/relationships/customXml" Target="../ink/ink889.xml"/><Relationship Id="rId602" Type="http://schemas.openxmlformats.org/officeDocument/2006/relationships/customXml" Target="../ink/ink1001.xml"/><Relationship Id="rId241" Type="http://schemas.openxmlformats.org/officeDocument/2006/relationships/customXml" Target="../ink/ink819.xml"/><Relationship Id="rId479" Type="http://schemas.openxmlformats.org/officeDocument/2006/relationships/customXml" Target="../ink/ink938.xml"/><Relationship Id="rId36" Type="http://schemas.openxmlformats.org/officeDocument/2006/relationships/customXml" Target="../ink/ink716.xml"/><Relationship Id="rId339" Type="http://schemas.openxmlformats.org/officeDocument/2006/relationships/customXml" Target="../ink/ink868.xml"/><Relationship Id="rId546" Type="http://schemas.openxmlformats.org/officeDocument/2006/relationships/image" Target="../media/image353.png"/><Relationship Id="rId101" Type="http://schemas.openxmlformats.org/officeDocument/2006/relationships/image" Target="../media/image129.png"/><Relationship Id="rId185" Type="http://schemas.openxmlformats.org/officeDocument/2006/relationships/image" Target="../media/image173.png"/><Relationship Id="rId406" Type="http://schemas.openxmlformats.org/officeDocument/2006/relationships/image" Target="../media/image283.png"/><Relationship Id="rId392" Type="http://schemas.openxmlformats.org/officeDocument/2006/relationships/image" Target="../media/image276.png"/><Relationship Id="rId613" Type="http://schemas.openxmlformats.org/officeDocument/2006/relationships/image" Target="../media/image386.png"/><Relationship Id="rId252" Type="http://schemas.openxmlformats.org/officeDocument/2006/relationships/image" Target="../media/image205.png"/><Relationship Id="rId47" Type="http://schemas.openxmlformats.org/officeDocument/2006/relationships/image" Target="../media/image102.png"/><Relationship Id="rId112" Type="http://schemas.openxmlformats.org/officeDocument/2006/relationships/customXml" Target="../ink/ink754.xml"/><Relationship Id="rId557" Type="http://schemas.openxmlformats.org/officeDocument/2006/relationships/customXml" Target="../ink/ink978.xml"/><Relationship Id="rId196" Type="http://schemas.openxmlformats.org/officeDocument/2006/relationships/customXml" Target="../ink/ink796.xml"/><Relationship Id="rId417" Type="http://schemas.openxmlformats.org/officeDocument/2006/relationships/customXml" Target="../ink/ink907.xml"/><Relationship Id="rId624" Type="http://schemas.openxmlformats.org/officeDocument/2006/relationships/customXml" Target="../ink/ink1012.xml"/><Relationship Id="rId263" Type="http://schemas.openxmlformats.org/officeDocument/2006/relationships/customXml" Target="../ink/ink830.xml"/><Relationship Id="rId470" Type="http://schemas.openxmlformats.org/officeDocument/2006/relationships/image" Target="../media/image315.png"/><Relationship Id="rId58" Type="http://schemas.openxmlformats.org/officeDocument/2006/relationships/customXml" Target="../ink/ink727.xml"/><Relationship Id="rId123" Type="http://schemas.openxmlformats.org/officeDocument/2006/relationships/image" Target="../media/image142.png"/><Relationship Id="rId330" Type="http://schemas.openxmlformats.org/officeDocument/2006/relationships/image" Target="../media/image245.png"/><Relationship Id="rId568" Type="http://schemas.openxmlformats.org/officeDocument/2006/relationships/customXml" Target="../ink/ink984.xml"/><Relationship Id="rId428" Type="http://schemas.openxmlformats.org/officeDocument/2006/relationships/image" Target="../media/image294.png"/><Relationship Id="rId635" Type="http://schemas.openxmlformats.org/officeDocument/2006/relationships/image" Target="../media/image397.png"/><Relationship Id="rId274" Type="http://schemas.openxmlformats.org/officeDocument/2006/relationships/image" Target="../media/image216.png"/><Relationship Id="rId481" Type="http://schemas.openxmlformats.org/officeDocument/2006/relationships/customXml" Target="../ink/ink939.xml"/><Relationship Id="rId69" Type="http://schemas.openxmlformats.org/officeDocument/2006/relationships/image" Target="../media/image113.png"/><Relationship Id="rId134" Type="http://schemas.openxmlformats.org/officeDocument/2006/relationships/customXml" Target="../ink/ink765.xml"/><Relationship Id="rId579" Type="http://schemas.openxmlformats.org/officeDocument/2006/relationships/image" Target="../media/image369.png"/><Relationship Id="rId341" Type="http://schemas.openxmlformats.org/officeDocument/2006/relationships/customXml" Target="../ink/ink869.xml"/><Relationship Id="rId439" Type="http://schemas.openxmlformats.org/officeDocument/2006/relationships/customXml" Target="../ink/ink918.xml"/><Relationship Id="rId646" Type="http://schemas.openxmlformats.org/officeDocument/2006/relationships/customXml" Target="../ink/ink1023.xml"/><Relationship Id="rId201" Type="http://schemas.openxmlformats.org/officeDocument/2006/relationships/image" Target="../media/image181.png"/><Relationship Id="rId285" Type="http://schemas.openxmlformats.org/officeDocument/2006/relationships/customXml" Target="../ink/ink841.xml"/><Relationship Id="rId506" Type="http://schemas.openxmlformats.org/officeDocument/2006/relationships/customXml" Target="../ink/ink952.xml"/><Relationship Id="rId492" Type="http://schemas.openxmlformats.org/officeDocument/2006/relationships/customXml" Target="../ink/ink945.xml"/><Relationship Id="rId145" Type="http://schemas.openxmlformats.org/officeDocument/2006/relationships/image" Target="../media/image153.png"/><Relationship Id="rId352" Type="http://schemas.openxmlformats.org/officeDocument/2006/relationships/image" Target="../media/image256.png"/><Relationship Id="rId212" Type="http://schemas.openxmlformats.org/officeDocument/2006/relationships/image" Target="../media/image185.png"/><Relationship Id="rId254" Type="http://schemas.openxmlformats.org/officeDocument/2006/relationships/image" Target="../media/image206.png"/><Relationship Id="rId657" Type="http://schemas.openxmlformats.org/officeDocument/2006/relationships/image" Target="../media/image408.png"/><Relationship Id="rId49" Type="http://schemas.openxmlformats.org/officeDocument/2006/relationships/image" Target="../media/image103.png"/><Relationship Id="rId114" Type="http://schemas.openxmlformats.org/officeDocument/2006/relationships/customXml" Target="../ink/ink755.xml"/><Relationship Id="rId296" Type="http://schemas.openxmlformats.org/officeDocument/2006/relationships/image" Target="../media/image228.png"/><Relationship Id="rId461" Type="http://schemas.openxmlformats.org/officeDocument/2006/relationships/customXml" Target="../ink/ink929.xml"/><Relationship Id="rId517" Type="http://schemas.openxmlformats.org/officeDocument/2006/relationships/customXml" Target="../ink/ink958.xml"/><Relationship Id="rId559" Type="http://schemas.openxmlformats.org/officeDocument/2006/relationships/image" Target="../media/image359.png"/><Relationship Id="rId60" Type="http://schemas.openxmlformats.org/officeDocument/2006/relationships/customXml" Target="../ink/ink728.xml"/><Relationship Id="rId156" Type="http://schemas.openxmlformats.org/officeDocument/2006/relationships/customXml" Target="../ink/ink776.xml"/><Relationship Id="rId198" Type="http://schemas.openxmlformats.org/officeDocument/2006/relationships/customXml" Target="../ink/ink797.xml"/><Relationship Id="rId321" Type="http://schemas.openxmlformats.org/officeDocument/2006/relationships/customXml" Target="../ink/ink859.xml"/><Relationship Id="rId363" Type="http://schemas.openxmlformats.org/officeDocument/2006/relationships/customXml" Target="../ink/ink880.xml"/><Relationship Id="rId419" Type="http://schemas.openxmlformats.org/officeDocument/2006/relationships/customXml" Target="../ink/ink908.xml"/><Relationship Id="rId570" Type="http://schemas.openxmlformats.org/officeDocument/2006/relationships/customXml" Target="../ink/ink985.xml"/><Relationship Id="rId626" Type="http://schemas.openxmlformats.org/officeDocument/2006/relationships/customXml" Target="../ink/ink1013.xml"/><Relationship Id="rId223" Type="http://schemas.openxmlformats.org/officeDocument/2006/relationships/customXml" Target="../ink/ink810.xml"/><Relationship Id="rId430" Type="http://schemas.openxmlformats.org/officeDocument/2006/relationships/image" Target="../media/image295.png"/><Relationship Id="rId668" Type="http://schemas.openxmlformats.org/officeDocument/2006/relationships/customXml" Target="../ink/ink1034.xml"/><Relationship Id="rId18" Type="http://schemas.openxmlformats.org/officeDocument/2006/relationships/customXml" Target="../ink/ink707.xml"/><Relationship Id="rId265" Type="http://schemas.openxmlformats.org/officeDocument/2006/relationships/customXml" Target="../ink/ink831.xml"/><Relationship Id="rId472" Type="http://schemas.openxmlformats.org/officeDocument/2006/relationships/image" Target="../media/image316.png"/><Relationship Id="rId528" Type="http://schemas.openxmlformats.org/officeDocument/2006/relationships/image" Target="../media/image344.png"/><Relationship Id="rId125" Type="http://schemas.openxmlformats.org/officeDocument/2006/relationships/image" Target="../media/image143.png"/><Relationship Id="rId167" Type="http://schemas.openxmlformats.org/officeDocument/2006/relationships/image" Target="../media/image164.png"/><Relationship Id="rId332" Type="http://schemas.openxmlformats.org/officeDocument/2006/relationships/image" Target="../media/image246.png"/><Relationship Id="rId374" Type="http://schemas.openxmlformats.org/officeDocument/2006/relationships/image" Target="../media/image267.png"/><Relationship Id="rId581" Type="http://schemas.openxmlformats.org/officeDocument/2006/relationships/image" Target="../media/image370.png"/><Relationship Id="rId71" Type="http://schemas.openxmlformats.org/officeDocument/2006/relationships/image" Target="../media/image114.png"/><Relationship Id="rId234" Type="http://schemas.openxmlformats.org/officeDocument/2006/relationships/image" Target="../media/image196.png"/><Relationship Id="rId637" Type="http://schemas.openxmlformats.org/officeDocument/2006/relationships/image" Target="../media/image398.png"/><Relationship Id="rId679" Type="http://schemas.openxmlformats.org/officeDocument/2006/relationships/image" Target="../media/image419.png"/><Relationship Id="rId2" Type="http://schemas.openxmlformats.org/officeDocument/2006/relationships/notesSlide" Target="../notesSlides/notesSlide9.xml"/><Relationship Id="rId29" Type="http://schemas.openxmlformats.org/officeDocument/2006/relationships/image" Target="../media/image93.png"/><Relationship Id="rId276" Type="http://schemas.openxmlformats.org/officeDocument/2006/relationships/image" Target="../media/image217.png"/><Relationship Id="rId441" Type="http://schemas.openxmlformats.org/officeDocument/2006/relationships/customXml" Target="../ink/ink919.xml"/><Relationship Id="rId483" Type="http://schemas.openxmlformats.org/officeDocument/2006/relationships/customXml" Target="../ink/ink940.xml"/><Relationship Id="rId539" Type="http://schemas.openxmlformats.org/officeDocument/2006/relationships/customXml" Target="../ink/ink969.xml"/><Relationship Id="rId40" Type="http://schemas.openxmlformats.org/officeDocument/2006/relationships/customXml" Target="../ink/ink718.xml"/><Relationship Id="rId136" Type="http://schemas.openxmlformats.org/officeDocument/2006/relationships/customXml" Target="../ink/ink766.xml"/><Relationship Id="rId178" Type="http://schemas.openxmlformats.org/officeDocument/2006/relationships/customXml" Target="../ink/ink787.xml"/><Relationship Id="rId301" Type="http://schemas.openxmlformats.org/officeDocument/2006/relationships/customXml" Target="../ink/ink849.xml"/><Relationship Id="rId343" Type="http://schemas.openxmlformats.org/officeDocument/2006/relationships/customXml" Target="../ink/ink870.xml"/><Relationship Id="rId550" Type="http://schemas.openxmlformats.org/officeDocument/2006/relationships/image" Target="../media/image355.png"/><Relationship Id="rId82" Type="http://schemas.openxmlformats.org/officeDocument/2006/relationships/customXml" Target="../ink/ink739.xml"/><Relationship Id="rId203" Type="http://schemas.openxmlformats.org/officeDocument/2006/relationships/image" Target="../media/image182.png"/><Relationship Id="rId385" Type="http://schemas.openxmlformats.org/officeDocument/2006/relationships/customXml" Target="../ink/ink891.xml"/><Relationship Id="rId592" Type="http://schemas.openxmlformats.org/officeDocument/2006/relationships/customXml" Target="../ink/ink996.xml"/><Relationship Id="rId606" Type="http://schemas.openxmlformats.org/officeDocument/2006/relationships/customXml" Target="../ink/ink1003.xml"/><Relationship Id="rId648" Type="http://schemas.openxmlformats.org/officeDocument/2006/relationships/customXml" Target="../ink/ink1024.xml"/><Relationship Id="rId245" Type="http://schemas.openxmlformats.org/officeDocument/2006/relationships/customXml" Target="../ink/ink821.xml"/><Relationship Id="rId287" Type="http://schemas.openxmlformats.org/officeDocument/2006/relationships/customXml" Target="../ink/ink842.xml"/><Relationship Id="rId410" Type="http://schemas.openxmlformats.org/officeDocument/2006/relationships/image" Target="../media/image285.png"/><Relationship Id="rId452" Type="http://schemas.openxmlformats.org/officeDocument/2006/relationships/image" Target="../media/image306.png"/><Relationship Id="rId494" Type="http://schemas.openxmlformats.org/officeDocument/2006/relationships/customXml" Target="../ink/ink946.xml"/><Relationship Id="rId508" Type="http://schemas.openxmlformats.org/officeDocument/2006/relationships/customXml" Target="../ink/ink953.xml"/><Relationship Id="rId105" Type="http://schemas.openxmlformats.org/officeDocument/2006/relationships/image" Target="../media/image132.png"/><Relationship Id="rId147" Type="http://schemas.openxmlformats.org/officeDocument/2006/relationships/image" Target="../media/image154.png"/><Relationship Id="rId312" Type="http://schemas.openxmlformats.org/officeDocument/2006/relationships/image" Target="../media/image236.png"/><Relationship Id="rId354" Type="http://schemas.openxmlformats.org/officeDocument/2006/relationships/image" Target="../media/image257.png"/><Relationship Id="rId51" Type="http://schemas.openxmlformats.org/officeDocument/2006/relationships/image" Target="../media/image104.png"/><Relationship Id="rId93" Type="http://schemas.openxmlformats.org/officeDocument/2006/relationships/image" Target="../media/image125.png"/><Relationship Id="rId189" Type="http://schemas.openxmlformats.org/officeDocument/2006/relationships/image" Target="../media/image175.png"/><Relationship Id="rId396" Type="http://schemas.openxmlformats.org/officeDocument/2006/relationships/image" Target="../media/image278.png"/><Relationship Id="rId561" Type="http://schemas.openxmlformats.org/officeDocument/2006/relationships/image" Target="../media/image360.png"/><Relationship Id="rId617" Type="http://schemas.openxmlformats.org/officeDocument/2006/relationships/image" Target="../media/image388.png"/><Relationship Id="rId659" Type="http://schemas.openxmlformats.org/officeDocument/2006/relationships/image" Target="../media/image409.png"/><Relationship Id="rId214" Type="http://schemas.openxmlformats.org/officeDocument/2006/relationships/image" Target="../media/image186.png"/><Relationship Id="rId256" Type="http://schemas.openxmlformats.org/officeDocument/2006/relationships/image" Target="../media/image207.png"/><Relationship Id="rId298" Type="http://schemas.openxmlformats.org/officeDocument/2006/relationships/image" Target="../media/image229.png"/><Relationship Id="rId421" Type="http://schemas.openxmlformats.org/officeDocument/2006/relationships/customXml" Target="../ink/ink909.xml"/><Relationship Id="rId463" Type="http://schemas.openxmlformats.org/officeDocument/2006/relationships/customXml" Target="../ink/ink930.xml"/><Relationship Id="rId519" Type="http://schemas.openxmlformats.org/officeDocument/2006/relationships/customXml" Target="../ink/ink959.xml"/><Relationship Id="rId670" Type="http://schemas.openxmlformats.org/officeDocument/2006/relationships/customXml" Target="../ink/ink1035.xml"/><Relationship Id="rId116" Type="http://schemas.openxmlformats.org/officeDocument/2006/relationships/customXml" Target="../ink/ink756.xml"/><Relationship Id="rId158" Type="http://schemas.openxmlformats.org/officeDocument/2006/relationships/customXml" Target="../ink/ink777.xml"/><Relationship Id="rId323" Type="http://schemas.openxmlformats.org/officeDocument/2006/relationships/customXml" Target="../ink/ink860.xml"/><Relationship Id="rId530" Type="http://schemas.openxmlformats.org/officeDocument/2006/relationships/image" Target="../media/image345.png"/><Relationship Id="rId20" Type="http://schemas.openxmlformats.org/officeDocument/2006/relationships/customXml" Target="../ink/ink708.xml"/><Relationship Id="rId62" Type="http://schemas.openxmlformats.org/officeDocument/2006/relationships/customXml" Target="../ink/ink729.xml"/><Relationship Id="rId365" Type="http://schemas.openxmlformats.org/officeDocument/2006/relationships/customXml" Target="../ink/ink881.xml"/><Relationship Id="rId572" Type="http://schemas.openxmlformats.org/officeDocument/2006/relationships/customXml" Target="../ink/ink986.xml"/><Relationship Id="rId628" Type="http://schemas.openxmlformats.org/officeDocument/2006/relationships/customXml" Target="../ink/ink1014.xml"/><Relationship Id="rId225" Type="http://schemas.openxmlformats.org/officeDocument/2006/relationships/customXml" Target="../ink/ink811.xml"/><Relationship Id="rId267" Type="http://schemas.openxmlformats.org/officeDocument/2006/relationships/customXml" Target="../ink/ink832.xml"/><Relationship Id="rId432" Type="http://schemas.openxmlformats.org/officeDocument/2006/relationships/image" Target="../media/image296.png"/><Relationship Id="rId474" Type="http://schemas.openxmlformats.org/officeDocument/2006/relationships/image" Target="../media/image317.png"/><Relationship Id="rId127" Type="http://schemas.openxmlformats.org/officeDocument/2006/relationships/image" Target="../media/image144.png"/><Relationship Id="rId681" Type="http://schemas.openxmlformats.org/officeDocument/2006/relationships/image" Target="../media/image420.png"/><Relationship Id="rId31" Type="http://schemas.openxmlformats.org/officeDocument/2006/relationships/image" Target="../media/image94.png"/><Relationship Id="rId73" Type="http://schemas.openxmlformats.org/officeDocument/2006/relationships/image" Target="../media/image115.png"/><Relationship Id="rId169" Type="http://schemas.openxmlformats.org/officeDocument/2006/relationships/image" Target="../media/image165.png"/><Relationship Id="rId334" Type="http://schemas.openxmlformats.org/officeDocument/2006/relationships/image" Target="../media/image247.png"/><Relationship Id="rId376" Type="http://schemas.openxmlformats.org/officeDocument/2006/relationships/image" Target="../media/image268.png"/><Relationship Id="rId541" Type="http://schemas.openxmlformats.org/officeDocument/2006/relationships/customXml" Target="../ink/ink970.xml"/><Relationship Id="rId583" Type="http://schemas.openxmlformats.org/officeDocument/2006/relationships/image" Target="../media/image371.png"/><Relationship Id="rId639" Type="http://schemas.openxmlformats.org/officeDocument/2006/relationships/image" Target="../media/image399.png"/><Relationship Id="rId4" Type="http://schemas.openxmlformats.org/officeDocument/2006/relationships/customXml" Target="../ink/ink700.xml"/><Relationship Id="rId180" Type="http://schemas.openxmlformats.org/officeDocument/2006/relationships/customXml" Target="../ink/ink788.xml"/><Relationship Id="rId236" Type="http://schemas.openxmlformats.org/officeDocument/2006/relationships/image" Target="../media/image197.png"/><Relationship Id="rId278" Type="http://schemas.openxmlformats.org/officeDocument/2006/relationships/image" Target="../media/image219.png"/><Relationship Id="rId401" Type="http://schemas.openxmlformats.org/officeDocument/2006/relationships/customXml" Target="../ink/ink899.xml"/><Relationship Id="rId443" Type="http://schemas.openxmlformats.org/officeDocument/2006/relationships/customXml" Target="../ink/ink920.xml"/><Relationship Id="rId650" Type="http://schemas.openxmlformats.org/officeDocument/2006/relationships/customXml" Target="../ink/ink1025.xml"/><Relationship Id="rId303" Type="http://schemas.openxmlformats.org/officeDocument/2006/relationships/customXml" Target="../ink/ink850.xml"/><Relationship Id="rId485" Type="http://schemas.openxmlformats.org/officeDocument/2006/relationships/customXml" Target="../ink/ink941.xml"/><Relationship Id="rId42" Type="http://schemas.openxmlformats.org/officeDocument/2006/relationships/customXml" Target="../ink/ink719.xml"/><Relationship Id="rId84" Type="http://schemas.openxmlformats.org/officeDocument/2006/relationships/customXml" Target="../ink/ink740.xml"/><Relationship Id="rId138" Type="http://schemas.openxmlformats.org/officeDocument/2006/relationships/customXml" Target="../ink/ink767.xml"/><Relationship Id="rId345" Type="http://schemas.openxmlformats.org/officeDocument/2006/relationships/customXml" Target="../ink/ink871.xml"/><Relationship Id="rId387" Type="http://schemas.openxmlformats.org/officeDocument/2006/relationships/customXml" Target="../ink/ink892.xml"/><Relationship Id="rId510" Type="http://schemas.openxmlformats.org/officeDocument/2006/relationships/customXml" Target="../ink/ink954.xml"/><Relationship Id="rId552" Type="http://schemas.openxmlformats.org/officeDocument/2006/relationships/image" Target="../media/image356.png"/><Relationship Id="rId594" Type="http://schemas.openxmlformats.org/officeDocument/2006/relationships/customXml" Target="../ink/ink997.xml"/><Relationship Id="rId608" Type="http://schemas.openxmlformats.org/officeDocument/2006/relationships/customXml" Target="../ink/ink1004.xml"/><Relationship Id="rId191" Type="http://schemas.openxmlformats.org/officeDocument/2006/relationships/image" Target="../media/image176.png"/><Relationship Id="rId205" Type="http://schemas.openxmlformats.org/officeDocument/2006/relationships/image" Target="../media/image39.png"/><Relationship Id="rId247" Type="http://schemas.openxmlformats.org/officeDocument/2006/relationships/customXml" Target="../ink/ink822.xml"/><Relationship Id="rId412" Type="http://schemas.openxmlformats.org/officeDocument/2006/relationships/image" Target="../media/image286.png"/><Relationship Id="rId107" Type="http://schemas.openxmlformats.org/officeDocument/2006/relationships/image" Target="../media/image133.png"/><Relationship Id="rId289" Type="http://schemas.openxmlformats.org/officeDocument/2006/relationships/customXml" Target="../ink/ink843.xml"/><Relationship Id="rId454" Type="http://schemas.openxmlformats.org/officeDocument/2006/relationships/image" Target="../media/image307.png"/><Relationship Id="rId496" Type="http://schemas.openxmlformats.org/officeDocument/2006/relationships/customXml" Target="../ink/ink947.xml"/><Relationship Id="rId661" Type="http://schemas.openxmlformats.org/officeDocument/2006/relationships/image" Target="../media/image410.png"/><Relationship Id="rId11" Type="http://schemas.openxmlformats.org/officeDocument/2006/relationships/image" Target="../media/image84.png"/><Relationship Id="rId53" Type="http://schemas.openxmlformats.org/officeDocument/2006/relationships/image" Target="../media/image105.png"/><Relationship Id="rId149" Type="http://schemas.openxmlformats.org/officeDocument/2006/relationships/image" Target="../media/image155.png"/><Relationship Id="rId314" Type="http://schemas.openxmlformats.org/officeDocument/2006/relationships/image" Target="../media/image237.png"/><Relationship Id="rId356" Type="http://schemas.openxmlformats.org/officeDocument/2006/relationships/image" Target="../media/image258.png"/><Relationship Id="rId398" Type="http://schemas.openxmlformats.org/officeDocument/2006/relationships/image" Target="../media/image279.png"/><Relationship Id="rId521" Type="http://schemas.openxmlformats.org/officeDocument/2006/relationships/customXml" Target="../ink/ink960.xml"/><Relationship Id="rId563" Type="http://schemas.openxmlformats.org/officeDocument/2006/relationships/image" Target="../media/image361.png"/><Relationship Id="rId619" Type="http://schemas.openxmlformats.org/officeDocument/2006/relationships/image" Target="../media/image389.png"/><Relationship Id="rId95" Type="http://schemas.openxmlformats.org/officeDocument/2006/relationships/image" Target="../media/image126.png"/><Relationship Id="rId160" Type="http://schemas.openxmlformats.org/officeDocument/2006/relationships/customXml" Target="../ink/ink778.xml"/><Relationship Id="rId216" Type="http://schemas.openxmlformats.org/officeDocument/2006/relationships/image" Target="../media/image187.png"/><Relationship Id="rId423" Type="http://schemas.openxmlformats.org/officeDocument/2006/relationships/customXml" Target="../ink/ink910.xml"/><Relationship Id="rId258" Type="http://schemas.openxmlformats.org/officeDocument/2006/relationships/image" Target="../media/image208.png"/><Relationship Id="rId465" Type="http://schemas.openxmlformats.org/officeDocument/2006/relationships/customXml" Target="../ink/ink931.xml"/><Relationship Id="rId630" Type="http://schemas.openxmlformats.org/officeDocument/2006/relationships/customXml" Target="../ink/ink1015.xml"/><Relationship Id="rId672" Type="http://schemas.openxmlformats.org/officeDocument/2006/relationships/customXml" Target="../ink/ink1036.xml"/><Relationship Id="rId22" Type="http://schemas.openxmlformats.org/officeDocument/2006/relationships/customXml" Target="../ink/ink709.xml"/><Relationship Id="rId64" Type="http://schemas.openxmlformats.org/officeDocument/2006/relationships/customXml" Target="../ink/ink730.xml"/><Relationship Id="rId118" Type="http://schemas.openxmlformats.org/officeDocument/2006/relationships/customXml" Target="../ink/ink757.xml"/><Relationship Id="rId325" Type="http://schemas.openxmlformats.org/officeDocument/2006/relationships/customXml" Target="../ink/ink861.xml"/><Relationship Id="rId367" Type="http://schemas.openxmlformats.org/officeDocument/2006/relationships/customXml" Target="../ink/ink882.xml"/><Relationship Id="rId532" Type="http://schemas.openxmlformats.org/officeDocument/2006/relationships/image" Target="../media/image346.png"/><Relationship Id="rId574" Type="http://schemas.openxmlformats.org/officeDocument/2006/relationships/customXml" Target="../ink/ink987.xml"/><Relationship Id="rId171" Type="http://schemas.openxmlformats.org/officeDocument/2006/relationships/image" Target="../media/image166.png"/><Relationship Id="rId227" Type="http://schemas.openxmlformats.org/officeDocument/2006/relationships/customXml" Target="../ink/ink812.xml"/><Relationship Id="rId269" Type="http://schemas.openxmlformats.org/officeDocument/2006/relationships/customXml" Target="../ink/ink833.xml"/><Relationship Id="rId434" Type="http://schemas.openxmlformats.org/officeDocument/2006/relationships/image" Target="../media/image297.png"/><Relationship Id="rId476" Type="http://schemas.openxmlformats.org/officeDocument/2006/relationships/image" Target="../media/image318.png"/><Relationship Id="rId641" Type="http://schemas.openxmlformats.org/officeDocument/2006/relationships/image" Target="../media/image400.png"/><Relationship Id="rId683" Type="http://schemas.openxmlformats.org/officeDocument/2006/relationships/image" Target="../media/image421.png"/><Relationship Id="rId33" Type="http://schemas.openxmlformats.org/officeDocument/2006/relationships/image" Target="../media/image95.png"/><Relationship Id="rId129" Type="http://schemas.openxmlformats.org/officeDocument/2006/relationships/image" Target="../media/image145.png"/><Relationship Id="rId280" Type="http://schemas.openxmlformats.org/officeDocument/2006/relationships/image" Target="../media/image220.png"/><Relationship Id="rId336" Type="http://schemas.openxmlformats.org/officeDocument/2006/relationships/image" Target="../media/image248.png"/><Relationship Id="rId501" Type="http://schemas.openxmlformats.org/officeDocument/2006/relationships/image" Target="../media/image330.png"/><Relationship Id="rId543" Type="http://schemas.openxmlformats.org/officeDocument/2006/relationships/customXml" Target="../ink/ink971.xml"/><Relationship Id="rId75" Type="http://schemas.openxmlformats.org/officeDocument/2006/relationships/image" Target="../media/image116.png"/><Relationship Id="rId140" Type="http://schemas.openxmlformats.org/officeDocument/2006/relationships/customXml" Target="../ink/ink768.xml"/><Relationship Id="rId182" Type="http://schemas.openxmlformats.org/officeDocument/2006/relationships/customXml" Target="../ink/ink789.xml"/><Relationship Id="rId378" Type="http://schemas.openxmlformats.org/officeDocument/2006/relationships/image" Target="../media/image269.png"/><Relationship Id="rId403" Type="http://schemas.openxmlformats.org/officeDocument/2006/relationships/customXml" Target="../ink/ink900.xml"/><Relationship Id="rId585" Type="http://schemas.openxmlformats.org/officeDocument/2006/relationships/image" Target="../media/image372.png"/><Relationship Id="rId6" Type="http://schemas.openxmlformats.org/officeDocument/2006/relationships/customXml" Target="../ink/ink701.xml"/><Relationship Id="rId238" Type="http://schemas.openxmlformats.org/officeDocument/2006/relationships/image" Target="../media/image198.png"/><Relationship Id="rId445" Type="http://schemas.openxmlformats.org/officeDocument/2006/relationships/customXml" Target="../ink/ink921.xml"/><Relationship Id="rId487" Type="http://schemas.openxmlformats.org/officeDocument/2006/relationships/customXml" Target="../ink/ink942.xml"/><Relationship Id="rId610" Type="http://schemas.openxmlformats.org/officeDocument/2006/relationships/customXml" Target="../ink/ink1005.xml"/><Relationship Id="rId652" Type="http://schemas.openxmlformats.org/officeDocument/2006/relationships/customXml" Target="../ink/ink1026.xml"/><Relationship Id="rId291" Type="http://schemas.openxmlformats.org/officeDocument/2006/relationships/customXml" Target="../ink/ink844.xml"/><Relationship Id="rId305" Type="http://schemas.openxmlformats.org/officeDocument/2006/relationships/customXml" Target="../ink/ink851.xml"/><Relationship Id="rId347" Type="http://schemas.openxmlformats.org/officeDocument/2006/relationships/customXml" Target="../ink/ink872.xml"/><Relationship Id="rId512" Type="http://schemas.openxmlformats.org/officeDocument/2006/relationships/customXml" Target="../ink/ink955.xml"/><Relationship Id="rId44" Type="http://schemas.openxmlformats.org/officeDocument/2006/relationships/customXml" Target="../ink/ink720.xml"/><Relationship Id="rId86" Type="http://schemas.openxmlformats.org/officeDocument/2006/relationships/customXml" Target="../ink/ink741.xml"/><Relationship Id="rId151" Type="http://schemas.openxmlformats.org/officeDocument/2006/relationships/image" Target="../media/image156.png"/><Relationship Id="rId389" Type="http://schemas.openxmlformats.org/officeDocument/2006/relationships/customXml" Target="../ink/ink893.xml"/><Relationship Id="rId554" Type="http://schemas.openxmlformats.org/officeDocument/2006/relationships/image" Target="../media/image357.png"/><Relationship Id="rId596" Type="http://schemas.openxmlformats.org/officeDocument/2006/relationships/customXml" Target="../ink/ink998.xml"/><Relationship Id="rId193" Type="http://schemas.openxmlformats.org/officeDocument/2006/relationships/image" Target="../media/image177.png"/><Relationship Id="rId207" Type="http://schemas.openxmlformats.org/officeDocument/2006/relationships/image" Target="../media/image183.png"/><Relationship Id="rId249" Type="http://schemas.openxmlformats.org/officeDocument/2006/relationships/customXml" Target="../ink/ink823.xml"/><Relationship Id="rId414" Type="http://schemas.openxmlformats.org/officeDocument/2006/relationships/image" Target="../media/image287.png"/><Relationship Id="rId456" Type="http://schemas.openxmlformats.org/officeDocument/2006/relationships/image" Target="../media/image308.png"/><Relationship Id="rId498" Type="http://schemas.openxmlformats.org/officeDocument/2006/relationships/customXml" Target="../ink/ink948.xml"/><Relationship Id="rId621" Type="http://schemas.openxmlformats.org/officeDocument/2006/relationships/image" Target="../media/image390.png"/><Relationship Id="rId663" Type="http://schemas.openxmlformats.org/officeDocument/2006/relationships/image" Target="../media/image411.png"/><Relationship Id="rId13" Type="http://schemas.openxmlformats.org/officeDocument/2006/relationships/image" Target="../media/image85.png"/><Relationship Id="rId109" Type="http://schemas.openxmlformats.org/officeDocument/2006/relationships/image" Target="../media/image134.png"/><Relationship Id="rId260" Type="http://schemas.openxmlformats.org/officeDocument/2006/relationships/image" Target="../media/image209.png"/><Relationship Id="rId316" Type="http://schemas.openxmlformats.org/officeDocument/2006/relationships/image" Target="../media/image238.png"/><Relationship Id="rId523" Type="http://schemas.openxmlformats.org/officeDocument/2006/relationships/customXml" Target="../ink/ink961.xml"/><Relationship Id="rId55" Type="http://schemas.openxmlformats.org/officeDocument/2006/relationships/image" Target="../media/image106.png"/><Relationship Id="rId97" Type="http://schemas.openxmlformats.org/officeDocument/2006/relationships/image" Target="../media/image127.png"/><Relationship Id="rId120" Type="http://schemas.openxmlformats.org/officeDocument/2006/relationships/customXml" Target="../ink/ink758.xml"/><Relationship Id="rId358" Type="http://schemas.openxmlformats.org/officeDocument/2006/relationships/image" Target="../media/image259.png"/><Relationship Id="rId565" Type="http://schemas.openxmlformats.org/officeDocument/2006/relationships/image" Target="../media/image362.png"/><Relationship Id="rId162" Type="http://schemas.openxmlformats.org/officeDocument/2006/relationships/customXml" Target="../ink/ink779.xml"/><Relationship Id="rId218" Type="http://schemas.openxmlformats.org/officeDocument/2006/relationships/image" Target="../media/image188.png"/><Relationship Id="rId425" Type="http://schemas.openxmlformats.org/officeDocument/2006/relationships/customXml" Target="../ink/ink911.xml"/><Relationship Id="rId467" Type="http://schemas.openxmlformats.org/officeDocument/2006/relationships/customXml" Target="../ink/ink932.xml"/><Relationship Id="rId632" Type="http://schemas.openxmlformats.org/officeDocument/2006/relationships/customXml" Target="../ink/ink1016.xml"/><Relationship Id="rId271" Type="http://schemas.openxmlformats.org/officeDocument/2006/relationships/customXml" Target="../ink/ink834.xml"/><Relationship Id="rId674" Type="http://schemas.openxmlformats.org/officeDocument/2006/relationships/customXml" Target="../ink/ink1037.xml"/><Relationship Id="rId24" Type="http://schemas.openxmlformats.org/officeDocument/2006/relationships/customXml" Target="../ink/ink710.xml"/><Relationship Id="rId66" Type="http://schemas.openxmlformats.org/officeDocument/2006/relationships/customXml" Target="../ink/ink731.xml"/><Relationship Id="rId131" Type="http://schemas.openxmlformats.org/officeDocument/2006/relationships/image" Target="../media/image146.png"/><Relationship Id="rId327" Type="http://schemas.openxmlformats.org/officeDocument/2006/relationships/customXml" Target="../ink/ink862.xml"/><Relationship Id="rId369" Type="http://schemas.openxmlformats.org/officeDocument/2006/relationships/customXml" Target="../ink/ink883.xml"/><Relationship Id="rId534" Type="http://schemas.openxmlformats.org/officeDocument/2006/relationships/image" Target="../media/image347.png"/><Relationship Id="rId576" Type="http://schemas.openxmlformats.org/officeDocument/2006/relationships/customXml" Target="../ink/ink988.xml"/><Relationship Id="rId173" Type="http://schemas.openxmlformats.org/officeDocument/2006/relationships/image" Target="../media/image167.png"/><Relationship Id="rId229" Type="http://schemas.openxmlformats.org/officeDocument/2006/relationships/customXml" Target="../ink/ink813.xml"/><Relationship Id="rId380" Type="http://schemas.openxmlformats.org/officeDocument/2006/relationships/image" Target="../media/image270.png"/><Relationship Id="rId436" Type="http://schemas.openxmlformats.org/officeDocument/2006/relationships/image" Target="../media/image298.png"/><Relationship Id="rId601" Type="http://schemas.openxmlformats.org/officeDocument/2006/relationships/image" Target="../media/image380.png"/><Relationship Id="rId643" Type="http://schemas.openxmlformats.org/officeDocument/2006/relationships/image" Target="../media/image401.png"/><Relationship Id="rId240" Type="http://schemas.openxmlformats.org/officeDocument/2006/relationships/image" Target="../media/image199.png"/><Relationship Id="rId478" Type="http://schemas.openxmlformats.org/officeDocument/2006/relationships/image" Target="../media/image319.png"/><Relationship Id="rId685" Type="http://schemas.openxmlformats.org/officeDocument/2006/relationships/image" Target="../media/image422.png"/><Relationship Id="rId35" Type="http://schemas.openxmlformats.org/officeDocument/2006/relationships/image" Target="../media/image96.png"/><Relationship Id="rId77" Type="http://schemas.openxmlformats.org/officeDocument/2006/relationships/image" Target="../media/image117.png"/><Relationship Id="rId100" Type="http://schemas.openxmlformats.org/officeDocument/2006/relationships/customXml" Target="../ink/ink748.xml"/><Relationship Id="rId282" Type="http://schemas.openxmlformats.org/officeDocument/2006/relationships/image" Target="../media/image221.png"/><Relationship Id="rId338" Type="http://schemas.openxmlformats.org/officeDocument/2006/relationships/image" Target="../media/image249.png"/><Relationship Id="rId503" Type="http://schemas.openxmlformats.org/officeDocument/2006/relationships/image" Target="../media/image331.png"/><Relationship Id="rId545" Type="http://schemas.openxmlformats.org/officeDocument/2006/relationships/customXml" Target="../ink/ink972.xml"/><Relationship Id="rId587" Type="http://schemas.openxmlformats.org/officeDocument/2006/relationships/image" Target="../media/image373.png"/><Relationship Id="rId8" Type="http://schemas.openxmlformats.org/officeDocument/2006/relationships/customXml" Target="../ink/ink702.xml"/><Relationship Id="rId142" Type="http://schemas.openxmlformats.org/officeDocument/2006/relationships/customXml" Target="../ink/ink769.xml"/><Relationship Id="rId184" Type="http://schemas.openxmlformats.org/officeDocument/2006/relationships/customXml" Target="../ink/ink790.xml"/><Relationship Id="rId391" Type="http://schemas.openxmlformats.org/officeDocument/2006/relationships/customXml" Target="../ink/ink894.xml"/><Relationship Id="rId405" Type="http://schemas.openxmlformats.org/officeDocument/2006/relationships/customXml" Target="../ink/ink901.xml"/><Relationship Id="rId447" Type="http://schemas.openxmlformats.org/officeDocument/2006/relationships/customXml" Target="../ink/ink922.xml"/><Relationship Id="rId612" Type="http://schemas.openxmlformats.org/officeDocument/2006/relationships/customXml" Target="../ink/ink1006.xml"/><Relationship Id="rId251" Type="http://schemas.openxmlformats.org/officeDocument/2006/relationships/customXml" Target="../ink/ink824.xml"/><Relationship Id="rId489" Type="http://schemas.openxmlformats.org/officeDocument/2006/relationships/customXml" Target="../ink/ink943.xml"/><Relationship Id="rId654" Type="http://schemas.openxmlformats.org/officeDocument/2006/relationships/customXml" Target="../ink/ink1027.xml"/><Relationship Id="rId46" Type="http://schemas.openxmlformats.org/officeDocument/2006/relationships/customXml" Target="../ink/ink721.xml"/><Relationship Id="rId293" Type="http://schemas.openxmlformats.org/officeDocument/2006/relationships/customXml" Target="../ink/ink845.xml"/><Relationship Id="rId307" Type="http://schemas.openxmlformats.org/officeDocument/2006/relationships/customXml" Target="../ink/ink852.xml"/><Relationship Id="rId349" Type="http://schemas.openxmlformats.org/officeDocument/2006/relationships/customXml" Target="../ink/ink873.xml"/><Relationship Id="rId514" Type="http://schemas.openxmlformats.org/officeDocument/2006/relationships/customXml" Target="../ink/ink956.xml"/><Relationship Id="rId556" Type="http://schemas.openxmlformats.org/officeDocument/2006/relationships/image" Target="../media/image358.png"/><Relationship Id="rId88" Type="http://schemas.openxmlformats.org/officeDocument/2006/relationships/customXml" Target="../ink/ink742.xml"/><Relationship Id="rId111" Type="http://schemas.openxmlformats.org/officeDocument/2006/relationships/image" Target="../media/image135.png"/><Relationship Id="rId153" Type="http://schemas.openxmlformats.org/officeDocument/2006/relationships/image" Target="../media/image157.png"/><Relationship Id="rId195" Type="http://schemas.openxmlformats.org/officeDocument/2006/relationships/image" Target="../media/image178.png"/><Relationship Id="rId209" Type="http://schemas.openxmlformats.org/officeDocument/2006/relationships/customXml" Target="../ink/ink803.xml"/><Relationship Id="rId360" Type="http://schemas.openxmlformats.org/officeDocument/2006/relationships/image" Target="../media/image260.png"/><Relationship Id="rId416" Type="http://schemas.openxmlformats.org/officeDocument/2006/relationships/image" Target="../media/image288.png"/><Relationship Id="rId598" Type="http://schemas.openxmlformats.org/officeDocument/2006/relationships/customXml" Target="../ink/ink999.xml"/><Relationship Id="rId220" Type="http://schemas.openxmlformats.org/officeDocument/2006/relationships/image" Target="../media/image189.png"/><Relationship Id="rId458" Type="http://schemas.openxmlformats.org/officeDocument/2006/relationships/image" Target="../media/image309.png"/><Relationship Id="rId623" Type="http://schemas.openxmlformats.org/officeDocument/2006/relationships/image" Target="../media/image391.png"/><Relationship Id="rId665" Type="http://schemas.openxmlformats.org/officeDocument/2006/relationships/image" Target="../media/image412.png"/><Relationship Id="rId15" Type="http://schemas.openxmlformats.org/officeDocument/2006/relationships/image" Target="../media/image86.png"/><Relationship Id="rId57" Type="http://schemas.openxmlformats.org/officeDocument/2006/relationships/image" Target="../media/image107.png"/><Relationship Id="rId262" Type="http://schemas.openxmlformats.org/officeDocument/2006/relationships/image" Target="../media/image210.png"/><Relationship Id="rId318" Type="http://schemas.openxmlformats.org/officeDocument/2006/relationships/image" Target="../media/image239.png"/><Relationship Id="rId525" Type="http://schemas.openxmlformats.org/officeDocument/2006/relationships/customXml" Target="../ink/ink962.xml"/><Relationship Id="rId567" Type="http://schemas.openxmlformats.org/officeDocument/2006/relationships/image" Target="../media/image363.png"/><Relationship Id="rId99" Type="http://schemas.openxmlformats.org/officeDocument/2006/relationships/image" Target="../media/image128.png"/><Relationship Id="rId122" Type="http://schemas.openxmlformats.org/officeDocument/2006/relationships/customXml" Target="../ink/ink759.xml"/><Relationship Id="rId164" Type="http://schemas.openxmlformats.org/officeDocument/2006/relationships/customXml" Target="../ink/ink780.xml"/><Relationship Id="rId371" Type="http://schemas.openxmlformats.org/officeDocument/2006/relationships/customXml" Target="../ink/ink884.xml"/><Relationship Id="rId427" Type="http://schemas.openxmlformats.org/officeDocument/2006/relationships/customXml" Target="../ink/ink912.xml"/><Relationship Id="rId469" Type="http://schemas.openxmlformats.org/officeDocument/2006/relationships/customXml" Target="../ink/ink933.xml"/><Relationship Id="rId634" Type="http://schemas.openxmlformats.org/officeDocument/2006/relationships/customXml" Target="../ink/ink1017.xml"/><Relationship Id="rId676" Type="http://schemas.openxmlformats.org/officeDocument/2006/relationships/customXml" Target="../ink/ink1038.xml"/><Relationship Id="rId26" Type="http://schemas.openxmlformats.org/officeDocument/2006/relationships/customXml" Target="../ink/ink711.xml"/><Relationship Id="rId231" Type="http://schemas.openxmlformats.org/officeDocument/2006/relationships/customXml" Target="../ink/ink814.xml"/><Relationship Id="rId273" Type="http://schemas.openxmlformats.org/officeDocument/2006/relationships/customXml" Target="../ink/ink835.xml"/><Relationship Id="rId329" Type="http://schemas.openxmlformats.org/officeDocument/2006/relationships/customXml" Target="../ink/ink863.xml"/><Relationship Id="rId480" Type="http://schemas.openxmlformats.org/officeDocument/2006/relationships/image" Target="../media/image320.png"/><Relationship Id="rId536" Type="http://schemas.openxmlformats.org/officeDocument/2006/relationships/image" Target="../media/image348.png"/><Relationship Id="rId68" Type="http://schemas.openxmlformats.org/officeDocument/2006/relationships/customXml" Target="../ink/ink732.xml"/><Relationship Id="rId133" Type="http://schemas.openxmlformats.org/officeDocument/2006/relationships/image" Target="../media/image147.png"/><Relationship Id="rId175" Type="http://schemas.openxmlformats.org/officeDocument/2006/relationships/image" Target="../media/image168.png"/><Relationship Id="rId340" Type="http://schemas.openxmlformats.org/officeDocument/2006/relationships/image" Target="../media/image250.png"/><Relationship Id="rId578" Type="http://schemas.openxmlformats.org/officeDocument/2006/relationships/customXml" Target="../ink/ink989.xml"/><Relationship Id="rId200" Type="http://schemas.openxmlformats.org/officeDocument/2006/relationships/customXml" Target="../ink/ink798.xml"/><Relationship Id="rId382" Type="http://schemas.openxmlformats.org/officeDocument/2006/relationships/image" Target="../media/image271.png"/><Relationship Id="rId438" Type="http://schemas.openxmlformats.org/officeDocument/2006/relationships/image" Target="../media/image299.png"/><Relationship Id="rId603" Type="http://schemas.openxmlformats.org/officeDocument/2006/relationships/image" Target="../media/image381.png"/><Relationship Id="rId645" Type="http://schemas.openxmlformats.org/officeDocument/2006/relationships/image" Target="../media/image402.png"/><Relationship Id="rId242" Type="http://schemas.openxmlformats.org/officeDocument/2006/relationships/image" Target="../media/image200.png"/><Relationship Id="rId284" Type="http://schemas.openxmlformats.org/officeDocument/2006/relationships/image" Target="../media/image222.png"/><Relationship Id="rId491" Type="http://schemas.openxmlformats.org/officeDocument/2006/relationships/image" Target="../media/image325.png"/><Relationship Id="rId505" Type="http://schemas.openxmlformats.org/officeDocument/2006/relationships/image" Target="../media/image332.png"/><Relationship Id="rId37" Type="http://schemas.openxmlformats.org/officeDocument/2006/relationships/image" Target="../media/image97.png"/><Relationship Id="rId79" Type="http://schemas.openxmlformats.org/officeDocument/2006/relationships/image" Target="../media/image118.png"/><Relationship Id="rId102" Type="http://schemas.openxmlformats.org/officeDocument/2006/relationships/customXml" Target="../ink/ink749.xml"/><Relationship Id="rId144" Type="http://schemas.openxmlformats.org/officeDocument/2006/relationships/customXml" Target="../ink/ink770.xml"/><Relationship Id="rId547" Type="http://schemas.openxmlformats.org/officeDocument/2006/relationships/customXml" Target="../ink/ink973.xml"/><Relationship Id="rId589" Type="http://schemas.openxmlformats.org/officeDocument/2006/relationships/image" Target="../media/image374.png"/><Relationship Id="rId90" Type="http://schemas.openxmlformats.org/officeDocument/2006/relationships/customXml" Target="../ink/ink743.xml"/><Relationship Id="rId186" Type="http://schemas.openxmlformats.org/officeDocument/2006/relationships/customXml" Target="../ink/ink791.xml"/><Relationship Id="rId351" Type="http://schemas.openxmlformats.org/officeDocument/2006/relationships/customXml" Target="../ink/ink874.xml"/><Relationship Id="rId393" Type="http://schemas.openxmlformats.org/officeDocument/2006/relationships/customXml" Target="../ink/ink895.xml"/><Relationship Id="rId407" Type="http://schemas.openxmlformats.org/officeDocument/2006/relationships/customXml" Target="../ink/ink902.xml"/><Relationship Id="rId449" Type="http://schemas.openxmlformats.org/officeDocument/2006/relationships/customXml" Target="../ink/ink923.xml"/><Relationship Id="rId614" Type="http://schemas.openxmlformats.org/officeDocument/2006/relationships/customXml" Target="../ink/ink1007.xml"/><Relationship Id="rId656" Type="http://schemas.openxmlformats.org/officeDocument/2006/relationships/customXml" Target="../ink/ink1028.xml"/><Relationship Id="rId211" Type="http://schemas.openxmlformats.org/officeDocument/2006/relationships/customXml" Target="../ink/ink804.xml"/><Relationship Id="rId253" Type="http://schemas.openxmlformats.org/officeDocument/2006/relationships/customXml" Target="../ink/ink825.xml"/><Relationship Id="rId295" Type="http://schemas.openxmlformats.org/officeDocument/2006/relationships/customXml" Target="../ink/ink846.xml"/><Relationship Id="rId309" Type="http://schemas.openxmlformats.org/officeDocument/2006/relationships/customXml" Target="../ink/ink853.xml"/><Relationship Id="rId460" Type="http://schemas.openxmlformats.org/officeDocument/2006/relationships/image" Target="../media/image310.png"/><Relationship Id="rId516" Type="http://schemas.openxmlformats.org/officeDocument/2006/relationships/image" Target="../media/image338.png"/><Relationship Id="rId48" Type="http://schemas.openxmlformats.org/officeDocument/2006/relationships/customXml" Target="../ink/ink722.xml"/><Relationship Id="rId113" Type="http://schemas.openxmlformats.org/officeDocument/2006/relationships/image" Target="../media/image136.png"/><Relationship Id="rId320" Type="http://schemas.openxmlformats.org/officeDocument/2006/relationships/image" Target="../media/image240.png"/><Relationship Id="rId558" Type="http://schemas.openxmlformats.org/officeDocument/2006/relationships/customXml" Target="../ink/ink979.xml"/><Relationship Id="rId155" Type="http://schemas.openxmlformats.org/officeDocument/2006/relationships/image" Target="../media/image158.png"/><Relationship Id="rId197" Type="http://schemas.openxmlformats.org/officeDocument/2006/relationships/image" Target="../media/image179.png"/><Relationship Id="rId362" Type="http://schemas.openxmlformats.org/officeDocument/2006/relationships/image" Target="../media/image261.png"/><Relationship Id="rId418" Type="http://schemas.openxmlformats.org/officeDocument/2006/relationships/image" Target="../media/image289.png"/><Relationship Id="rId625" Type="http://schemas.openxmlformats.org/officeDocument/2006/relationships/image" Target="../media/image392.png"/><Relationship Id="rId222" Type="http://schemas.openxmlformats.org/officeDocument/2006/relationships/image" Target="../media/image190.png"/><Relationship Id="rId264" Type="http://schemas.openxmlformats.org/officeDocument/2006/relationships/image" Target="../media/image211.png"/><Relationship Id="rId471" Type="http://schemas.openxmlformats.org/officeDocument/2006/relationships/customXml" Target="../ink/ink934.xml"/><Relationship Id="rId667" Type="http://schemas.openxmlformats.org/officeDocument/2006/relationships/image" Target="../media/image413.png"/><Relationship Id="rId17" Type="http://schemas.openxmlformats.org/officeDocument/2006/relationships/image" Target="../media/image87.png"/><Relationship Id="rId59" Type="http://schemas.openxmlformats.org/officeDocument/2006/relationships/image" Target="../media/image108.png"/><Relationship Id="rId124" Type="http://schemas.openxmlformats.org/officeDocument/2006/relationships/customXml" Target="../ink/ink760.xml"/><Relationship Id="rId527" Type="http://schemas.openxmlformats.org/officeDocument/2006/relationships/customXml" Target="../ink/ink963.xml"/><Relationship Id="rId569" Type="http://schemas.openxmlformats.org/officeDocument/2006/relationships/image" Target="../media/image364.png"/><Relationship Id="rId70" Type="http://schemas.openxmlformats.org/officeDocument/2006/relationships/customXml" Target="../ink/ink733.xml"/><Relationship Id="rId166" Type="http://schemas.openxmlformats.org/officeDocument/2006/relationships/customXml" Target="../ink/ink781.xml"/><Relationship Id="rId331" Type="http://schemas.openxmlformats.org/officeDocument/2006/relationships/customXml" Target="../ink/ink864.xml"/><Relationship Id="rId373" Type="http://schemas.openxmlformats.org/officeDocument/2006/relationships/customXml" Target="../ink/ink885.xml"/><Relationship Id="rId429" Type="http://schemas.openxmlformats.org/officeDocument/2006/relationships/customXml" Target="../ink/ink913.xml"/><Relationship Id="rId580" Type="http://schemas.openxmlformats.org/officeDocument/2006/relationships/customXml" Target="../ink/ink990.xml"/><Relationship Id="rId636" Type="http://schemas.openxmlformats.org/officeDocument/2006/relationships/customXml" Target="../ink/ink1018.xml"/><Relationship Id="rId1" Type="http://schemas.openxmlformats.org/officeDocument/2006/relationships/slideLayout" Target="../slideLayouts/slideLayout7.xml"/><Relationship Id="rId233" Type="http://schemas.openxmlformats.org/officeDocument/2006/relationships/customXml" Target="../ink/ink815.xml"/><Relationship Id="rId440" Type="http://schemas.openxmlformats.org/officeDocument/2006/relationships/image" Target="../media/image300.png"/><Relationship Id="rId678" Type="http://schemas.openxmlformats.org/officeDocument/2006/relationships/customXml" Target="../ink/ink1039.xml"/><Relationship Id="rId28" Type="http://schemas.openxmlformats.org/officeDocument/2006/relationships/customXml" Target="../ink/ink712.xml"/><Relationship Id="rId275" Type="http://schemas.openxmlformats.org/officeDocument/2006/relationships/customXml" Target="../ink/ink836.xml"/><Relationship Id="rId300" Type="http://schemas.openxmlformats.org/officeDocument/2006/relationships/image" Target="../media/image230.png"/><Relationship Id="rId482" Type="http://schemas.openxmlformats.org/officeDocument/2006/relationships/image" Target="../media/image321.png"/><Relationship Id="rId538" Type="http://schemas.openxmlformats.org/officeDocument/2006/relationships/image" Target="../media/image349.png"/><Relationship Id="rId81" Type="http://schemas.openxmlformats.org/officeDocument/2006/relationships/image" Target="../media/image119.png"/><Relationship Id="rId135" Type="http://schemas.openxmlformats.org/officeDocument/2006/relationships/image" Target="../media/image148.png"/><Relationship Id="rId177" Type="http://schemas.openxmlformats.org/officeDocument/2006/relationships/image" Target="../media/image169.png"/><Relationship Id="rId342" Type="http://schemas.openxmlformats.org/officeDocument/2006/relationships/image" Target="../media/image251.png"/><Relationship Id="rId384" Type="http://schemas.openxmlformats.org/officeDocument/2006/relationships/image" Target="../media/image272.png"/><Relationship Id="rId591" Type="http://schemas.openxmlformats.org/officeDocument/2006/relationships/image" Target="../media/image375.png"/><Relationship Id="rId605" Type="http://schemas.openxmlformats.org/officeDocument/2006/relationships/image" Target="../media/image382.png"/><Relationship Id="rId202" Type="http://schemas.openxmlformats.org/officeDocument/2006/relationships/customXml" Target="../ink/ink799.xml"/><Relationship Id="rId244" Type="http://schemas.openxmlformats.org/officeDocument/2006/relationships/image" Target="../media/image201.png"/><Relationship Id="rId647" Type="http://schemas.openxmlformats.org/officeDocument/2006/relationships/image" Target="../media/image403.png"/><Relationship Id="rId39" Type="http://schemas.openxmlformats.org/officeDocument/2006/relationships/image" Target="../media/image98.png"/><Relationship Id="rId286" Type="http://schemas.openxmlformats.org/officeDocument/2006/relationships/image" Target="../media/image223.png"/><Relationship Id="rId451" Type="http://schemas.openxmlformats.org/officeDocument/2006/relationships/customXml" Target="../ink/ink924.xml"/><Relationship Id="rId493" Type="http://schemas.openxmlformats.org/officeDocument/2006/relationships/image" Target="../media/image326.png"/><Relationship Id="rId507" Type="http://schemas.openxmlformats.org/officeDocument/2006/relationships/image" Target="../media/image333.png"/><Relationship Id="rId549" Type="http://schemas.openxmlformats.org/officeDocument/2006/relationships/customXml" Target="../ink/ink974.xml"/><Relationship Id="rId50" Type="http://schemas.openxmlformats.org/officeDocument/2006/relationships/customXml" Target="../ink/ink723.xml"/><Relationship Id="rId104" Type="http://schemas.openxmlformats.org/officeDocument/2006/relationships/customXml" Target="../ink/ink750.xml"/><Relationship Id="rId146" Type="http://schemas.openxmlformats.org/officeDocument/2006/relationships/customXml" Target="../ink/ink771.xml"/><Relationship Id="rId188" Type="http://schemas.openxmlformats.org/officeDocument/2006/relationships/customXml" Target="../ink/ink792.xml"/><Relationship Id="rId311" Type="http://schemas.openxmlformats.org/officeDocument/2006/relationships/customXml" Target="../ink/ink854.xml"/><Relationship Id="rId353" Type="http://schemas.openxmlformats.org/officeDocument/2006/relationships/customXml" Target="../ink/ink875.xml"/><Relationship Id="rId395" Type="http://schemas.openxmlformats.org/officeDocument/2006/relationships/customXml" Target="../ink/ink896.xml"/><Relationship Id="rId409" Type="http://schemas.openxmlformats.org/officeDocument/2006/relationships/customXml" Target="../ink/ink903.xml"/><Relationship Id="rId560" Type="http://schemas.openxmlformats.org/officeDocument/2006/relationships/customXml" Target="../ink/ink980.xml"/><Relationship Id="rId92" Type="http://schemas.openxmlformats.org/officeDocument/2006/relationships/customXml" Target="../ink/ink744.xml"/><Relationship Id="rId213" Type="http://schemas.openxmlformats.org/officeDocument/2006/relationships/customXml" Target="../ink/ink805.xml"/><Relationship Id="rId420" Type="http://schemas.openxmlformats.org/officeDocument/2006/relationships/image" Target="../media/image290.png"/><Relationship Id="rId616" Type="http://schemas.openxmlformats.org/officeDocument/2006/relationships/customXml" Target="../ink/ink1008.xml"/><Relationship Id="rId658" Type="http://schemas.openxmlformats.org/officeDocument/2006/relationships/customXml" Target="../ink/ink1029.xml"/><Relationship Id="rId255" Type="http://schemas.openxmlformats.org/officeDocument/2006/relationships/customXml" Target="../ink/ink826.xml"/><Relationship Id="rId297" Type="http://schemas.openxmlformats.org/officeDocument/2006/relationships/customXml" Target="../ink/ink847.xml"/><Relationship Id="rId462" Type="http://schemas.openxmlformats.org/officeDocument/2006/relationships/image" Target="../media/image311.png"/><Relationship Id="rId518" Type="http://schemas.openxmlformats.org/officeDocument/2006/relationships/image" Target="../media/image339.png"/><Relationship Id="rId115" Type="http://schemas.openxmlformats.org/officeDocument/2006/relationships/image" Target="../media/image137.png"/><Relationship Id="rId157" Type="http://schemas.openxmlformats.org/officeDocument/2006/relationships/image" Target="../media/image159.png"/><Relationship Id="rId322" Type="http://schemas.openxmlformats.org/officeDocument/2006/relationships/image" Target="../media/image241.png"/><Relationship Id="rId364" Type="http://schemas.openxmlformats.org/officeDocument/2006/relationships/image" Target="../media/image262.png"/><Relationship Id="rId61" Type="http://schemas.openxmlformats.org/officeDocument/2006/relationships/image" Target="../media/image109.png"/><Relationship Id="rId199" Type="http://schemas.openxmlformats.org/officeDocument/2006/relationships/image" Target="../media/image180.png"/><Relationship Id="rId571" Type="http://schemas.openxmlformats.org/officeDocument/2006/relationships/image" Target="../media/image365.png"/><Relationship Id="rId627" Type="http://schemas.openxmlformats.org/officeDocument/2006/relationships/image" Target="../media/image393.png"/><Relationship Id="rId669" Type="http://schemas.openxmlformats.org/officeDocument/2006/relationships/image" Target="../media/image414.png"/><Relationship Id="rId19" Type="http://schemas.openxmlformats.org/officeDocument/2006/relationships/image" Target="../media/image88.png"/><Relationship Id="rId224" Type="http://schemas.openxmlformats.org/officeDocument/2006/relationships/image" Target="../media/image191.png"/><Relationship Id="rId266" Type="http://schemas.openxmlformats.org/officeDocument/2006/relationships/image" Target="../media/image212.png"/><Relationship Id="rId431" Type="http://schemas.openxmlformats.org/officeDocument/2006/relationships/customXml" Target="../ink/ink914.xml"/><Relationship Id="rId473" Type="http://schemas.openxmlformats.org/officeDocument/2006/relationships/customXml" Target="../ink/ink935.xml"/><Relationship Id="rId529" Type="http://schemas.openxmlformats.org/officeDocument/2006/relationships/customXml" Target="../ink/ink964.xml"/><Relationship Id="rId680" Type="http://schemas.openxmlformats.org/officeDocument/2006/relationships/customXml" Target="../ink/ink1040.xml"/><Relationship Id="rId30" Type="http://schemas.openxmlformats.org/officeDocument/2006/relationships/customXml" Target="../ink/ink713.xml"/><Relationship Id="rId126" Type="http://schemas.openxmlformats.org/officeDocument/2006/relationships/customXml" Target="../ink/ink761.xml"/><Relationship Id="rId168" Type="http://schemas.openxmlformats.org/officeDocument/2006/relationships/customXml" Target="../ink/ink782.xml"/><Relationship Id="rId333" Type="http://schemas.openxmlformats.org/officeDocument/2006/relationships/customXml" Target="../ink/ink865.xml"/><Relationship Id="rId540" Type="http://schemas.openxmlformats.org/officeDocument/2006/relationships/image" Target="../media/image350.png"/><Relationship Id="rId72" Type="http://schemas.openxmlformats.org/officeDocument/2006/relationships/customXml" Target="../ink/ink734.xml"/><Relationship Id="rId375" Type="http://schemas.openxmlformats.org/officeDocument/2006/relationships/customXml" Target="../ink/ink886.xml"/><Relationship Id="rId582" Type="http://schemas.openxmlformats.org/officeDocument/2006/relationships/customXml" Target="../ink/ink991.xml"/><Relationship Id="rId638" Type="http://schemas.openxmlformats.org/officeDocument/2006/relationships/customXml" Target="../ink/ink1019.xml"/><Relationship Id="rId3" Type="http://schemas.openxmlformats.org/officeDocument/2006/relationships/image" Target="../media/image3210.png"/><Relationship Id="rId235" Type="http://schemas.openxmlformats.org/officeDocument/2006/relationships/customXml" Target="../ink/ink816.xml"/><Relationship Id="rId277" Type="http://schemas.openxmlformats.org/officeDocument/2006/relationships/customXml" Target="../ink/ink837.xml"/><Relationship Id="rId400" Type="http://schemas.openxmlformats.org/officeDocument/2006/relationships/image" Target="../media/image280.png"/><Relationship Id="rId442" Type="http://schemas.openxmlformats.org/officeDocument/2006/relationships/image" Target="../media/image301.png"/><Relationship Id="rId484" Type="http://schemas.openxmlformats.org/officeDocument/2006/relationships/image" Target="../media/image322.png"/><Relationship Id="rId137" Type="http://schemas.openxmlformats.org/officeDocument/2006/relationships/image" Target="../media/image149.png"/><Relationship Id="rId302" Type="http://schemas.openxmlformats.org/officeDocument/2006/relationships/image" Target="../media/image231.png"/><Relationship Id="rId344" Type="http://schemas.openxmlformats.org/officeDocument/2006/relationships/image" Target="../media/image252.png"/><Relationship Id="rId41" Type="http://schemas.openxmlformats.org/officeDocument/2006/relationships/image" Target="../media/image99.png"/><Relationship Id="rId83" Type="http://schemas.openxmlformats.org/officeDocument/2006/relationships/image" Target="../media/image120.png"/><Relationship Id="rId179" Type="http://schemas.openxmlformats.org/officeDocument/2006/relationships/image" Target="../media/image170.png"/><Relationship Id="rId386" Type="http://schemas.openxmlformats.org/officeDocument/2006/relationships/image" Target="../media/image273.png"/><Relationship Id="rId551" Type="http://schemas.openxmlformats.org/officeDocument/2006/relationships/customXml" Target="../ink/ink975.xml"/><Relationship Id="rId593" Type="http://schemas.openxmlformats.org/officeDocument/2006/relationships/image" Target="../media/image376.png"/><Relationship Id="rId607" Type="http://schemas.openxmlformats.org/officeDocument/2006/relationships/image" Target="../media/image383.png"/><Relationship Id="rId649" Type="http://schemas.openxmlformats.org/officeDocument/2006/relationships/image" Target="../media/image404.png"/><Relationship Id="rId190" Type="http://schemas.openxmlformats.org/officeDocument/2006/relationships/customXml" Target="../ink/ink793.xml"/><Relationship Id="rId204" Type="http://schemas.openxmlformats.org/officeDocument/2006/relationships/customXml" Target="../ink/ink800.xml"/><Relationship Id="rId246" Type="http://schemas.openxmlformats.org/officeDocument/2006/relationships/image" Target="../media/image202.png"/><Relationship Id="rId288" Type="http://schemas.openxmlformats.org/officeDocument/2006/relationships/image" Target="../media/image224.png"/><Relationship Id="rId411" Type="http://schemas.openxmlformats.org/officeDocument/2006/relationships/customXml" Target="../ink/ink904.xml"/><Relationship Id="rId453" Type="http://schemas.openxmlformats.org/officeDocument/2006/relationships/customXml" Target="../ink/ink925.xml"/><Relationship Id="rId509" Type="http://schemas.openxmlformats.org/officeDocument/2006/relationships/image" Target="../media/image334.png"/><Relationship Id="rId660" Type="http://schemas.openxmlformats.org/officeDocument/2006/relationships/customXml" Target="../ink/ink1030.xml"/><Relationship Id="rId106" Type="http://schemas.openxmlformats.org/officeDocument/2006/relationships/customXml" Target="../ink/ink751.xml"/><Relationship Id="rId313" Type="http://schemas.openxmlformats.org/officeDocument/2006/relationships/customXml" Target="../ink/ink855.xml"/><Relationship Id="rId495" Type="http://schemas.openxmlformats.org/officeDocument/2006/relationships/image" Target="../media/image327.png"/><Relationship Id="rId10" Type="http://schemas.openxmlformats.org/officeDocument/2006/relationships/customXml" Target="../ink/ink703.xml"/><Relationship Id="rId52" Type="http://schemas.openxmlformats.org/officeDocument/2006/relationships/customXml" Target="../ink/ink724.xml"/><Relationship Id="rId94" Type="http://schemas.openxmlformats.org/officeDocument/2006/relationships/customXml" Target="../ink/ink745.xml"/><Relationship Id="rId148" Type="http://schemas.openxmlformats.org/officeDocument/2006/relationships/customXml" Target="../ink/ink772.xml"/><Relationship Id="rId355" Type="http://schemas.openxmlformats.org/officeDocument/2006/relationships/customXml" Target="../ink/ink876.xml"/><Relationship Id="rId397" Type="http://schemas.openxmlformats.org/officeDocument/2006/relationships/customXml" Target="../ink/ink897.xml"/><Relationship Id="rId520" Type="http://schemas.openxmlformats.org/officeDocument/2006/relationships/image" Target="../media/image340.png"/><Relationship Id="rId562" Type="http://schemas.openxmlformats.org/officeDocument/2006/relationships/customXml" Target="../ink/ink981.xml"/><Relationship Id="rId618" Type="http://schemas.openxmlformats.org/officeDocument/2006/relationships/customXml" Target="../ink/ink1009.xml"/><Relationship Id="rId215" Type="http://schemas.openxmlformats.org/officeDocument/2006/relationships/customXml" Target="../ink/ink806.xml"/><Relationship Id="rId257" Type="http://schemas.openxmlformats.org/officeDocument/2006/relationships/customXml" Target="../ink/ink827.xml"/><Relationship Id="rId422" Type="http://schemas.openxmlformats.org/officeDocument/2006/relationships/image" Target="../media/image291.png"/><Relationship Id="rId464" Type="http://schemas.openxmlformats.org/officeDocument/2006/relationships/image" Target="../media/image312.png"/><Relationship Id="rId299" Type="http://schemas.openxmlformats.org/officeDocument/2006/relationships/customXml" Target="../ink/ink848.xml"/><Relationship Id="rId63" Type="http://schemas.openxmlformats.org/officeDocument/2006/relationships/image" Target="../media/image110.png"/><Relationship Id="rId159" Type="http://schemas.openxmlformats.org/officeDocument/2006/relationships/image" Target="../media/image160.png"/><Relationship Id="rId366" Type="http://schemas.openxmlformats.org/officeDocument/2006/relationships/image" Target="../media/image263.png"/><Relationship Id="rId573" Type="http://schemas.openxmlformats.org/officeDocument/2006/relationships/image" Target="../media/image366.png"/><Relationship Id="rId226" Type="http://schemas.openxmlformats.org/officeDocument/2006/relationships/image" Target="../media/image192.png"/><Relationship Id="rId433" Type="http://schemas.openxmlformats.org/officeDocument/2006/relationships/customXml" Target="../ink/ink915.xml"/><Relationship Id="rId640" Type="http://schemas.openxmlformats.org/officeDocument/2006/relationships/customXml" Target="../ink/ink1020.xml"/><Relationship Id="rId74" Type="http://schemas.openxmlformats.org/officeDocument/2006/relationships/customXml" Target="../ink/ink735.xml"/><Relationship Id="rId377" Type="http://schemas.openxmlformats.org/officeDocument/2006/relationships/customXml" Target="../ink/ink887.xml"/><Relationship Id="rId500" Type="http://schemas.openxmlformats.org/officeDocument/2006/relationships/customXml" Target="../ink/ink949.xml"/><Relationship Id="rId584" Type="http://schemas.openxmlformats.org/officeDocument/2006/relationships/customXml" Target="../ink/ink992.xml"/><Relationship Id="rId5" Type="http://schemas.openxmlformats.org/officeDocument/2006/relationships/image" Target="../media/image81.png"/><Relationship Id="rId237" Type="http://schemas.openxmlformats.org/officeDocument/2006/relationships/customXml" Target="../ink/ink817.xml"/><Relationship Id="rId444" Type="http://schemas.openxmlformats.org/officeDocument/2006/relationships/image" Target="../media/image302.png"/><Relationship Id="rId651" Type="http://schemas.openxmlformats.org/officeDocument/2006/relationships/image" Target="../media/image405.png"/><Relationship Id="rId290" Type="http://schemas.openxmlformats.org/officeDocument/2006/relationships/image" Target="../media/image225.png"/><Relationship Id="rId304" Type="http://schemas.openxmlformats.org/officeDocument/2006/relationships/image" Target="../media/image232.png"/><Relationship Id="rId388" Type="http://schemas.openxmlformats.org/officeDocument/2006/relationships/image" Target="../media/image274.png"/><Relationship Id="rId511" Type="http://schemas.openxmlformats.org/officeDocument/2006/relationships/image" Target="../media/image336.png"/><Relationship Id="rId609" Type="http://schemas.openxmlformats.org/officeDocument/2006/relationships/image" Target="../media/image384.png"/><Relationship Id="rId85" Type="http://schemas.openxmlformats.org/officeDocument/2006/relationships/image" Target="../media/image121.png"/><Relationship Id="rId150" Type="http://schemas.openxmlformats.org/officeDocument/2006/relationships/customXml" Target="../ink/ink773.xml"/><Relationship Id="rId595" Type="http://schemas.openxmlformats.org/officeDocument/2006/relationships/image" Target="../media/image377.png"/><Relationship Id="rId248" Type="http://schemas.openxmlformats.org/officeDocument/2006/relationships/image" Target="../media/image203.png"/><Relationship Id="rId455" Type="http://schemas.openxmlformats.org/officeDocument/2006/relationships/customXml" Target="../ink/ink926.xml"/><Relationship Id="rId662" Type="http://schemas.openxmlformats.org/officeDocument/2006/relationships/customXml" Target="../ink/ink1031.xml"/><Relationship Id="rId12" Type="http://schemas.openxmlformats.org/officeDocument/2006/relationships/customXml" Target="../ink/ink704.xml"/><Relationship Id="rId108" Type="http://schemas.openxmlformats.org/officeDocument/2006/relationships/customXml" Target="../ink/ink752.xml"/><Relationship Id="rId315" Type="http://schemas.openxmlformats.org/officeDocument/2006/relationships/customXml" Target="../ink/ink856.xml"/><Relationship Id="rId522" Type="http://schemas.openxmlformats.org/officeDocument/2006/relationships/image" Target="../media/image341.png"/><Relationship Id="rId96" Type="http://schemas.openxmlformats.org/officeDocument/2006/relationships/customXml" Target="../ink/ink746.xml"/><Relationship Id="rId161" Type="http://schemas.openxmlformats.org/officeDocument/2006/relationships/image" Target="../media/image161.png"/><Relationship Id="rId399" Type="http://schemas.openxmlformats.org/officeDocument/2006/relationships/customXml" Target="../ink/ink898.xml"/><Relationship Id="rId259" Type="http://schemas.openxmlformats.org/officeDocument/2006/relationships/customXml" Target="../ink/ink828.xml"/><Relationship Id="rId466" Type="http://schemas.openxmlformats.org/officeDocument/2006/relationships/image" Target="../media/image313.png"/><Relationship Id="rId673" Type="http://schemas.openxmlformats.org/officeDocument/2006/relationships/image" Target="../media/image416.png"/><Relationship Id="rId23" Type="http://schemas.openxmlformats.org/officeDocument/2006/relationships/image" Target="../media/image90.png"/><Relationship Id="rId119" Type="http://schemas.openxmlformats.org/officeDocument/2006/relationships/image" Target="../media/image139.png"/><Relationship Id="rId326" Type="http://schemas.openxmlformats.org/officeDocument/2006/relationships/image" Target="../media/image243.png"/><Relationship Id="rId533" Type="http://schemas.openxmlformats.org/officeDocument/2006/relationships/customXml" Target="../ink/ink966.xml"/><Relationship Id="rId172" Type="http://schemas.openxmlformats.org/officeDocument/2006/relationships/customXml" Target="../ink/ink784.xml"/><Relationship Id="rId477" Type="http://schemas.openxmlformats.org/officeDocument/2006/relationships/customXml" Target="../ink/ink937.xml"/><Relationship Id="rId600" Type="http://schemas.openxmlformats.org/officeDocument/2006/relationships/customXml" Target="../ink/ink1000.xml"/><Relationship Id="rId684" Type="http://schemas.openxmlformats.org/officeDocument/2006/relationships/customXml" Target="../ink/ink1042.xml"/><Relationship Id="rId337" Type="http://schemas.openxmlformats.org/officeDocument/2006/relationships/customXml" Target="../ink/ink867.xml"/><Relationship Id="rId34" Type="http://schemas.openxmlformats.org/officeDocument/2006/relationships/customXml" Target="../ink/ink715.xml"/><Relationship Id="rId544" Type="http://schemas.openxmlformats.org/officeDocument/2006/relationships/image" Target="../media/image352.png"/><Relationship Id="rId183" Type="http://schemas.openxmlformats.org/officeDocument/2006/relationships/image" Target="../media/image172.png"/><Relationship Id="rId390" Type="http://schemas.openxmlformats.org/officeDocument/2006/relationships/image" Target="../media/image275.png"/><Relationship Id="rId404" Type="http://schemas.openxmlformats.org/officeDocument/2006/relationships/image" Target="../media/image282.png"/><Relationship Id="rId611" Type="http://schemas.openxmlformats.org/officeDocument/2006/relationships/image" Target="../media/image385.png"/><Relationship Id="rId250" Type="http://schemas.openxmlformats.org/officeDocument/2006/relationships/image" Target="../media/image204.png"/><Relationship Id="rId488" Type="http://schemas.openxmlformats.org/officeDocument/2006/relationships/image" Target="../media/image324.png"/><Relationship Id="rId45" Type="http://schemas.openxmlformats.org/officeDocument/2006/relationships/image" Target="../media/image101.png"/><Relationship Id="rId110" Type="http://schemas.openxmlformats.org/officeDocument/2006/relationships/customXml" Target="../ink/ink753.xml"/><Relationship Id="rId348" Type="http://schemas.openxmlformats.org/officeDocument/2006/relationships/image" Target="../media/image254.png"/><Relationship Id="rId555" Type="http://schemas.openxmlformats.org/officeDocument/2006/relationships/customXml" Target="../ink/ink977.xml"/><Relationship Id="rId194" Type="http://schemas.openxmlformats.org/officeDocument/2006/relationships/customXml" Target="../ink/ink795.xml"/><Relationship Id="rId208" Type="http://schemas.openxmlformats.org/officeDocument/2006/relationships/customXml" Target="../ink/ink802.xml"/><Relationship Id="rId415" Type="http://schemas.openxmlformats.org/officeDocument/2006/relationships/customXml" Target="../ink/ink906.xml"/><Relationship Id="rId622" Type="http://schemas.openxmlformats.org/officeDocument/2006/relationships/customXml" Target="../ink/ink1011.xml"/><Relationship Id="rId261" Type="http://schemas.openxmlformats.org/officeDocument/2006/relationships/customXml" Target="../ink/ink829.xml"/><Relationship Id="rId499" Type="http://schemas.openxmlformats.org/officeDocument/2006/relationships/image" Target="../media/image329.png"/><Relationship Id="rId56" Type="http://schemas.openxmlformats.org/officeDocument/2006/relationships/customXml" Target="../ink/ink726.xml"/><Relationship Id="rId359" Type="http://schemas.openxmlformats.org/officeDocument/2006/relationships/customXml" Target="../ink/ink878.xml"/><Relationship Id="rId566" Type="http://schemas.openxmlformats.org/officeDocument/2006/relationships/customXml" Target="../ink/ink983.xml"/><Relationship Id="rId121" Type="http://schemas.openxmlformats.org/officeDocument/2006/relationships/image" Target="../media/image140.png"/><Relationship Id="rId219" Type="http://schemas.openxmlformats.org/officeDocument/2006/relationships/customXml" Target="../ink/ink808.xml"/><Relationship Id="rId426" Type="http://schemas.openxmlformats.org/officeDocument/2006/relationships/image" Target="../media/image293.png"/><Relationship Id="rId633" Type="http://schemas.openxmlformats.org/officeDocument/2006/relationships/image" Target="../media/image396.png"/><Relationship Id="rId67" Type="http://schemas.openxmlformats.org/officeDocument/2006/relationships/image" Target="../media/image112.png"/><Relationship Id="rId272" Type="http://schemas.openxmlformats.org/officeDocument/2006/relationships/image" Target="../media/image215.png"/><Relationship Id="rId577" Type="http://schemas.openxmlformats.org/officeDocument/2006/relationships/image" Target="../media/image368.png"/><Relationship Id="rId132" Type="http://schemas.openxmlformats.org/officeDocument/2006/relationships/customXml" Target="../ink/ink764.xml"/><Relationship Id="rId437" Type="http://schemas.openxmlformats.org/officeDocument/2006/relationships/customXml" Target="../ink/ink917.xml"/><Relationship Id="rId644" Type="http://schemas.openxmlformats.org/officeDocument/2006/relationships/customXml" Target="../ink/ink1022.xml"/><Relationship Id="rId283" Type="http://schemas.openxmlformats.org/officeDocument/2006/relationships/customXml" Target="../ink/ink840.xml"/><Relationship Id="rId490" Type="http://schemas.openxmlformats.org/officeDocument/2006/relationships/customXml" Target="../ink/ink944.xml"/><Relationship Id="rId504" Type="http://schemas.openxmlformats.org/officeDocument/2006/relationships/customXml" Target="../ink/ink951.xml"/><Relationship Id="rId78" Type="http://schemas.openxmlformats.org/officeDocument/2006/relationships/customXml" Target="../ink/ink737.xml"/><Relationship Id="rId143" Type="http://schemas.openxmlformats.org/officeDocument/2006/relationships/image" Target="../media/image152.png"/><Relationship Id="rId350" Type="http://schemas.openxmlformats.org/officeDocument/2006/relationships/image" Target="../media/image255.png"/><Relationship Id="rId588" Type="http://schemas.openxmlformats.org/officeDocument/2006/relationships/customXml" Target="../ink/ink994.xml"/><Relationship Id="rId9" Type="http://schemas.openxmlformats.org/officeDocument/2006/relationships/image" Target="../media/image83.png"/><Relationship Id="rId210" Type="http://schemas.openxmlformats.org/officeDocument/2006/relationships/image" Target="../media/image184.png"/><Relationship Id="rId448" Type="http://schemas.openxmlformats.org/officeDocument/2006/relationships/image" Target="../media/image304.png"/><Relationship Id="rId655" Type="http://schemas.openxmlformats.org/officeDocument/2006/relationships/image" Target="../media/image407.png"/><Relationship Id="rId294" Type="http://schemas.openxmlformats.org/officeDocument/2006/relationships/image" Target="../media/image227.png"/><Relationship Id="rId308" Type="http://schemas.openxmlformats.org/officeDocument/2006/relationships/image" Target="../media/image234.png"/><Relationship Id="rId515" Type="http://schemas.openxmlformats.org/officeDocument/2006/relationships/customXml" Target="../ink/ink957.xml"/><Relationship Id="rId89" Type="http://schemas.openxmlformats.org/officeDocument/2006/relationships/image" Target="../media/image123.png"/><Relationship Id="rId154" Type="http://schemas.openxmlformats.org/officeDocument/2006/relationships/customXml" Target="../ink/ink775.xml"/><Relationship Id="rId361" Type="http://schemas.openxmlformats.org/officeDocument/2006/relationships/customXml" Target="../ink/ink879.xml"/><Relationship Id="rId599" Type="http://schemas.openxmlformats.org/officeDocument/2006/relationships/image" Target="../media/image379.png"/><Relationship Id="rId459" Type="http://schemas.openxmlformats.org/officeDocument/2006/relationships/customXml" Target="../ink/ink928.xml"/><Relationship Id="rId666" Type="http://schemas.openxmlformats.org/officeDocument/2006/relationships/customXml" Target="../ink/ink1033.xml"/><Relationship Id="rId16" Type="http://schemas.openxmlformats.org/officeDocument/2006/relationships/customXml" Target="../ink/ink706.xml"/><Relationship Id="rId221" Type="http://schemas.openxmlformats.org/officeDocument/2006/relationships/customXml" Target="../ink/ink809.xml"/><Relationship Id="rId319" Type="http://schemas.openxmlformats.org/officeDocument/2006/relationships/customXml" Target="../ink/ink858.xml"/><Relationship Id="rId526" Type="http://schemas.openxmlformats.org/officeDocument/2006/relationships/image" Target="../media/image343.png"/><Relationship Id="rId165" Type="http://schemas.openxmlformats.org/officeDocument/2006/relationships/image" Target="../media/image163.png"/><Relationship Id="rId372" Type="http://schemas.openxmlformats.org/officeDocument/2006/relationships/image" Target="../media/image266.png"/><Relationship Id="rId677" Type="http://schemas.openxmlformats.org/officeDocument/2006/relationships/image" Target="../media/image418.png"/><Relationship Id="rId232" Type="http://schemas.openxmlformats.org/officeDocument/2006/relationships/image" Target="../media/image195.png"/><Relationship Id="rId27" Type="http://schemas.openxmlformats.org/officeDocument/2006/relationships/image" Target="../media/image92.png"/><Relationship Id="rId537" Type="http://schemas.openxmlformats.org/officeDocument/2006/relationships/customXml" Target="../ink/ink968.xml"/><Relationship Id="rId80" Type="http://schemas.openxmlformats.org/officeDocument/2006/relationships/customXml" Target="../ink/ink738.xml"/><Relationship Id="rId176" Type="http://schemas.openxmlformats.org/officeDocument/2006/relationships/customXml" Target="../ink/ink786.xml"/><Relationship Id="rId383" Type="http://schemas.openxmlformats.org/officeDocument/2006/relationships/customXml" Target="../ink/ink890.xml"/><Relationship Id="rId590" Type="http://schemas.openxmlformats.org/officeDocument/2006/relationships/customXml" Target="../ink/ink995.xml"/><Relationship Id="rId604" Type="http://schemas.openxmlformats.org/officeDocument/2006/relationships/customXml" Target="../ink/ink1002.xml"/><Relationship Id="rId243" Type="http://schemas.openxmlformats.org/officeDocument/2006/relationships/customXml" Target="../ink/ink820.xml"/><Relationship Id="rId450" Type="http://schemas.openxmlformats.org/officeDocument/2006/relationships/image" Target="../media/image305.png"/><Relationship Id="rId38" Type="http://schemas.openxmlformats.org/officeDocument/2006/relationships/customXml" Target="../ink/ink717.xml"/><Relationship Id="rId103" Type="http://schemas.openxmlformats.org/officeDocument/2006/relationships/image" Target="../media/image131.png"/><Relationship Id="rId310" Type="http://schemas.openxmlformats.org/officeDocument/2006/relationships/image" Target="../media/image235.png"/><Relationship Id="rId548" Type="http://schemas.openxmlformats.org/officeDocument/2006/relationships/image" Target="../media/image354.png"/><Relationship Id="rId91" Type="http://schemas.openxmlformats.org/officeDocument/2006/relationships/image" Target="../media/image124.png"/><Relationship Id="rId187" Type="http://schemas.openxmlformats.org/officeDocument/2006/relationships/image" Target="../media/image174.png"/><Relationship Id="rId394" Type="http://schemas.openxmlformats.org/officeDocument/2006/relationships/image" Target="../media/image277.png"/><Relationship Id="rId408" Type="http://schemas.openxmlformats.org/officeDocument/2006/relationships/image" Target="../media/image284.png"/><Relationship Id="rId615" Type="http://schemas.openxmlformats.org/officeDocument/2006/relationships/image" Target="../media/image38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a:latin typeface="Times New Roman" panose="02020603050405020304" pitchFamily="18" charset="0"/>
                <a:cs typeface="Times New Roman" panose="02020603050405020304" pitchFamily="18" charset="0"/>
              </a:rPr>
              <a:t>Macroeconomics</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352134" y="1874728"/>
            <a:ext cx="5123775" cy="1815882"/>
          </a:xfrm>
          <a:prstGeom prst="rect">
            <a:avLst/>
          </a:prstGeom>
          <a:noFill/>
        </p:spPr>
        <p:txBody>
          <a:bodyPr wrap="none" rtlCol="0">
            <a:spAutoFit/>
          </a:bodyPr>
          <a:lstStyle/>
          <a:p>
            <a:pPr algn="ctr"/>
            <a:r>
              <a:rPr lang="de-DE" sz="2800" b="1" u="sng"/>
              <a:t>This lecture will be recorded and </a:t>
            </a:r>
          </a:p>
          <a:p>
            <a:pPr algn="ctr"/>
            <a:r>
              <a:rPr lang="de-DE" sz="2800" b="1" u="sng"/>
              <a:t>Subsequently uploaded in the </a:t>
            </a:r>
          </a:p>
          <a:p>
            <a:pPr algn="ctr"/>
            <a:r>
              <a:rPr lang="de-DE" sz="2800" b="1" u="sng"/>
              <a:t>world-wide-web</a:t>
            </a:r>
          </a:p>
          <a:p>
            <a:pPr algn="ctr"/>
            <a:endParaRPr lang="de-DE" sz="2800" b="1" u="sng" dirty="0"/>
          </a:p>
        </p:txBody>
      </p:sp>
      <p:grpSp>
        <p:nvGrpSpPr>
          <p:cNvPr id="6" name="Gruppieren 5">
            <a:extLst>
              <a:ext uri="{FF2B5EF4-FFF2-40B4-BE49-F238E27FC236}">
                <a16:creationId xmlns:a16="http://schemas.microsoft.com/office/drawing/2014/main" id="{81920017-BC59-689A-5774-377FD20B5A84}"/>
              </a:ext>
            </a:extLst>
          </p:cNvPr>
          <p:cNvGrpSpPr/>
          <p:nvPr/>
        </p:nvGrpSpPr>
        <p:grpSpPr>
          <a:xfrm>
            <a:off x="352499" y="228971"/>
            <a:ext cx="132480" cy="134640"/>
            <a:chOff x="352499" y="228971"/>
            <a:chExt cx="132480" cy="13464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29DD9499-FE8E-EE6A-FDEA-1489EF89BD91}"/>
                    </a:ext>
                  </a:extLst>
                </p14:cNvPr>
                <p14:cNvContentPartPr/>
                <p14:nvPr/>
              </p14:nvContentPartPr>
              <p14:xfrm>
                <a:off x="366899" y="228971"/>
                <a:ext cx="91800" cy="115200"/>
              </p14:xfrm>
            </p:contentPart>
          </mc:Choice>
          <mc:Fallback xmlns="">
            <p:pic>
              <p:nvPicPr>
                <p:cNvPr id="3" name="Freihand 2">
                  <a:extLst>
                    <a:ext uri="{FF2B5EF4-FFF2-40B4-BE49-F238E27FC236}">
                      <a16:creationId xmlns:a16="http://schemas.microsoft.com/office/drawing/2014/main" id="{29DD9499-FE8E-EE6A-FDEA-1489EF89BD91}"/>
                    </a:ext>
                  </a:extLst>
                </p:cNvPr>
                <p:cNvPicPr/>
                <p:nvPr/>
              </p:nvPicPr>
              <p:blipFill>
                <a:blip r:embed="rId8"/>
                <a:stretch>
                  <a:fillRect/>
                </a:stretch>
              </p:blipFill>
              <p:spPr>
                <a:xfrm>
                  <a:off x="358259" y="219971"/>
                  <a:ext cx="1094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Freihand 3">
                  <a:extLst>
                    <a:ext uri="{FF2B5EF4-FFF2-40B4-BE49-F238E27FC236}">
                      <a16:creationId xmlns:a16="http://schemas.microsoft.com/office/drawing/2014/main" id="{845FEAA3-4FF6-83CC-F4BE-715558303F15}"/>
                    </a:ext>
                  </a:extLst>
                </p14:cNvPr>
                <p14:cNvContentPartPr/>
                <p14:nvPr/>
              </p14:nvContentPartPr>
              <p14:xfrm>
                <a:off x="352499" y="260291"/>
                <a:ext cx="132480" cy="103320"/>
              </p14:xfrm>
            </p:contentPart>
          </mc:Choice>
          <mc:Fallback xmlns="">
            <p:pic>
              <p:nvPicPr>
                <p:cNvPr id="4" name="Freihand 3">
                  <a:extLst>
                    <a:ext uri="{FF2B5EF4-FFF2-40B4-BE49-F238E27FC236}">
                      <a16:creationId xmlns:a16="http://schemas.microsoft.com/office/drawing/2014/main" id="{845FEAA3-4FF6-83CC-F4BE-715558303F15}"/>
                    </a:ext>
                  </a:extLst>
                </p:cNvPr>
                <p:cNvPicPr/>
                <p:nvPr/>
              </p:nvPicPr>
              <p:blipFill>
                <a:blip r:embed="rId10"/>
                <a:stretch>
                  <a:fillRect/>
                </a:stretch>
              </p:blipFill>
              <p:spPr>
                <a:xfrm>
                  <a:off x="343499" y="251651"/>
                  <a:ext cx="150120" cy="120960"/>
                </a:xfrm>
                <a:prstGeom prst="rect">
                  <a:avLst/>
                </a:prstGeom>
              </p:spPr>
            </p:pic>
          </mc:Fallback>
        </mc:AlternateContent>
      </p:grpSp>
      <p:grpSp>
        <p:nvGrpSpPr>
          <p:cNvPr id="15" name="Gruppieren 14">
            <a:extLst>
              <a:ext uri="{FF2B5EF4-FFF2-40B4-BE49-F238E27FC236}">
                <a16:creationId xmlns:a16="http://schemas.microsoft.com/office/drawing/2014/main" id="{564F77B1-D4D4-265F-A383-C7C1B49F157C}"/>
              </a:ext>
            </a:extLst>
          </p:cNvPr>
          <p:cNvGrpSpPr/>
          <p:nvPr/>
        </p:nvGrpSpPr>
        <p:grpSpPr>
          <a:xfrm>
            <a:off x="1239899" y="280811"/>
            <a:ext cx="148320" cy="126720"/>
            <a:chOff x="1239899" y="280811"/>
            <a:chExt cx="148320" cy="12672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AFD5D3CC-F91F-08C3-E436-2F36966A82C1}"/>
                    </a:ext>
                  </a:extLst>
                </p14:cNvPr>
                <p14:cNvContentPartPr/>
                <p14:nvPr/>
              </p14:nvContentPartPr>
              <p14:xfrm>
                <a:off x="1239899" y="293411"/>
                <a:ext cx="117360" cy="114120"/>
              </p14:xfrm>
            </p:contentPart>
          </mc:Choice>
          <mc:Fallback xmlns="">
            <p:pic>
              <p:nvPicPr>
                <p:cNvPr id="9" name="Freihand 8">
                  <a:extLst>
                    <a:ext uri="{FF2B5EF4-FFF2-40B4-BE49-F238E27FC236}">
                      <a16:creationId xmlns:a16="http://schemas.microsoft.com/office/drawing/2014/main" id="{AFD5D3CC-F91F-08C3-E436-2F36966A82C1}"/>
                    </a:ext>
                  </a:extLst>
                </p:cNvPr>
                <p:cNvPicPr/>
                <p:nvPr/>
              </p:nvPicPr>
              <p:blipFill>
                <a:blip r:embed="rId12"/>
                <a:stretch>
                  <a:fillRect/>
                </a:stretch>
              </p:blipFill>
              <p:spPr>
                <a:xfrm>
                  <a:off x="1231259" y="284411"/>
                  <a:ext cx="1350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1ABE0928-FF98-FFB2-BB1A-6F211E5DAAE9}"/>
                    </a:ext>
                  </a:extLst>
                </p14:cNvPr>
                <p14:cNvContentPartPr/>
                <p14:nvPr/>
              </p14:nvContentPartPr>
              <p14:xfrm>
                <a:off x="1285619" y="280811"/>
                <a:ext cx="102600" cy="97920"/>
              </p14:xfrm>
            </p:contentPart>
          </mc:Choice>
          <mc:Fallback xmlns="">
            <p:pic>
              <p:nvPicPr>
                <p:cNvPr id="14" name="Freihand 13">
                  <a:extLst>
                    <a:ext uri="{FF2B5EF4-FFF2-40B4-BE49-F238E27FC236}">
                      <a16:creationId xmlns:a16="http://schemas.microsoft.com/office/drawing/2014/main" id="{1ABE0928-FF98-FFB2-BB1A-6F211E5DAAE9}"/>
                    </a:ext>
                  </a:extLst>
                </p:cNvPr>
                <p:cNvPicPr/>
                <p:nvPr/>
              </p:nvPicPr>
              <p:blipFill>
                <a:blip r:embed="rId14"/>
                <a:stretch>
                  <a:fillRect/>
                </a:stretch>
              </p:blipFill>
              <p:spPr>
                <a:xfrm>
                  <a:off x="1276979" y="271811"/>
                  <a:ext cx="120240" cy="115560"/>
                </a:xfrm>
                <a:prstGeom prst="rect">
                  <a:avLst/>
                </a:prstGeom>
              </p:spPr>
            </p:pic>
          </mc:Fallback>
        </mc:AlternateContent>
      </p:grpSp>
      <p:grpSp>
        <p:nvGrpSpPr>
          <p:cNvPr id="18" name="Gruppieren 17">
            <a:extLst>
              <a:ext uri="{FF2B5EF4-FFF2-40B4-BE49-F238E27FC236}">
                <a16:creationId xmlns:a16="http://schemas.microsoft.com/office/drawing/2014/main" id="{042A7CE4-3CE8-2B88-9E7D-2A6A08FDA02E}"/>
              </a:ext>
            </a:extLst>
          </p:cNvPr>
          <p:cNvGrpSpPr/>
          <p:nvPr/>
        </p:nvGrpSpPr>
        <p:grpSpPr>
          <a:xfrm>
            <a:off x="529979" y="2490131"/>
            <a:ext cx="216360" cy="260280"/>
            <a:chOff x="529979" y="2490131"/>
            <a:chExt cx="216360" cy="260280"/>
          </a:xfrm>
        </p:grpSpPr>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7A30EAD9-5A0E-6C71-9C1C-F30DA7DC5964}"/>
                    </a:ext>
                  </a:extLst>
                </p14:cNvPr>
                <p14:cNvContentPartPr/>
                <p14:nvPr/>
              </p14:nvContentPartPr>
              <p14:xfrm>
                <a:off x="529979" y="2573651"/>
                <a:ext cx="180000" cy="176760"/>
              </p14:xfrm>
            </p:contentPart>
          </mc:Choice>
          <mc:Fallback xmlns="">
            <p:pic>
              <p:nvPicPr>
                <p:cNvPr id="16" name="Freihand 15">
                  <a:extLst>
                    <a:ext uri="{FF2B5EF4-FFF2-40B4-BE49-F238E27FC236}">
                      <a16:creationId xmlns:a16="http://schemas.microsoft.com/office/drawing/2014/main" id="{7A30EAD9-5A0E-6C71-9C1C-F30DA7DC5964}"/>
                    </a:ext>
                  </a:extLst>
                </p:cNvPr>
                <p:cNvPicPr/>
                <p:nvPr/>
              </p:nvPicPr>
              <p:blipFill>
                <a:blip r:embed="rId16"/>
                <a:stretch>
                  <a:fillRect/>
                </a:stretch>
              </p:blipFill>
              <p:spPr>
                <a:xfrm>
                  <a:off x="520979" y="2564651"/>
                  <a:ext cx="1976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Freihand 16">
                  <a:extLst>
                    <a:ext uri="{FF2B5EF4-FFF2-40B4-BE49-F238E27FC236}">
                      <a16:creationId xmlns:a16="http://schemas.microsoft.com/office/drawing/2014/main" id="{A390E4DA-A659-1DCE-0EA9-7885E2907659}"/>
                    </a:ext>
                  </a:extLst>
                </p14:cNvPr>
                <p14:cNvContentPartPr/>
                <p14:nvPr/>
              </p14:nvContentPartPr>
              <p14:xfrm>
                <a:off x="568139" y="2490131"/>
                <a:ext cx="178200" cy="240840"/>
              </p14:xfrm>
            </p:contentPart>
          </mc:Choice>
          <mc:Fallback xmlns="">
            <p:pic>
              <p:nvPicPr>
                <p:cNvPr id="17" name="Freihand 16">
                  <a:extLst>
                    <a:ext uri="{FF2B5EF4-FFF2-40B4-BE49-F238E27FC236}">
                      <a16:creationId xmlns:a16="http://schemas.microsoft.com/office/drawing/2014/main" id="{A390E4DA-A659-1DCE-0EA9-7885E2907659}"/>
                    </a:ext>
                  </a:extLst>
                </p:cNvPr>
                <p:cNvPicPr/>
                <p:nvPr/>
              </p:nvPicPr>
              <p:blipFill>
                <a:blip r:embed="rId18"/>
                <a:stretch>
                  <a:fillRect/>
                </a:stretch>
              </p:blipFill>
              <p:spPr>
                <a:xfrm>
                  <a:off x="559499" y="2481131"/>
                  <a:ext cx="195840" cy="258480"/>
                </a:xfrm>
                <a:prstGeom prst="rect">
                  <a:avLst/>
                </a:prstGeom>
              </p:spPr>
            </p:pic>
          </mc:Fallback>
        </mc:AlternateContent>
      </p:grpSp>
      <p:grpSp>
        <p:nvGrpSpPr>
          <p:cNvPr id="21" name="Gruppieren 20">
            <a:extLst>
              <a:ext uri="{FF2B5EF4-FFF2-40B4-BE49-F238E27FC236}">
                <a16:creationId xmlns:a16="http://schemas.microsoft.com/office/drawing/2014/main" id="{6898B0A5-A91F-4490-BEDE-5A0A35FBA653}"/>
              </a:ext>
            </a:extLst>
          </p:cNvPr>
          <p:cNvGrpSpPr/>
          <p:nvPr/>
        </p:nvGrpSpPr>
        <p:grpSpPr>
          <a:xfrm>
            <a:off x="9477717" y="1021677"/>
            <a:ext cx="217440" cy="180360"/>
            <a:chOff x="9477717" y="1021677"/>
            <a:chExt cx="217440" cy="180360"/>
          </a:xfrm>
        </p:grpSpPr>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C529DB58-798F-48EB-98AF-84F2EABD612D}"/>
                    </a:ext>
                  </a:extLst>
                </p14:cNvPr>
                <p14:cNvContentPartPr/>
                <p14:nvPr/>
              </p14:nvContentPartPr>
              <p14:xfrm>
                <a:off x="9505437" y="1021677"/>
                <a:ext cx="109440" cy="180360"/>
              </p14:xfrm>
            </p:contentPart>
          </mc:Choice>
          <mc:Fallback xmlns="">
            <p:pic>
              <p:nvPicPr>
                <p:cNvPr id="19" name="Freihand 18">
                  <a:extLst>
                    <a:ext uri="{FF2B5EF4-FFF2-40B4-BE49-F238E27FC236}">
                      <a16:creationId xmlns:a16="http://schemas.microsoft.com/office/drawing/2014/main" id="{C529DB58-798F-48EB-98AF-84F2EABD612D}"/>
                    </a:ext>
                  </a:extLst>
                </p:cNvPr>
                <p:cNvPicPr/>
                <p:nvPr/>
              </p:nvPicPr>
              <p:blipFill>
                <a:blip r:embed="rId20"/>
                <a:stretch>
                  <a:fillRect/>
                </a:stretch>
              </p:blipFill>
              <p:spPr>
                <a:xfrm>
                  <a:off x="9501117" y="1017357"/>
                  <a:ext cx="1180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Freihand 19">
                  <a:extLst>
                    <a:ext uri="{FF2B5EF4-FFF2-40B4-BE49-F238E27FC236}">
                      <a16:creationId xmlns:a16="http://schemas.microsoft.com/office/drawing/2014/main" id="{4864EF8B-F311-4490-82F1-7E800FC2B83C}"/>
                    </a:ext>
                  </a:extLst>
                </p14:cNvPr>
                <p14:cNvContentPartPr/>
                <p14:nvPr/>
              </p14:nvContentPartPr>
              <p14:xfrm>
                <a:off x="9477717" y="1079637"/>
                <a:ext cx="217440" cy="109080"/>
              </p14:xfrm>
            </p:contentPart>
          </mc:Choice>
          <mc:Fallback xmlns="">
            <p:pic>
              <p:nvPicPr>
                <p:cNvPr id="20" name="Freihand 19">
                  <a:extLst>
                    <a:ext uri="{FF2B5EF4-FFF2-40B4-BE49-F238E27FC236}">
                      <a16:creationId xmlns:a16="http://schemas.microsoft.com/office/drawing/2014/main" id="{4864EF8B-F311-4490-82F1-7E800FC2B83C}"/>
                    </a:ext>
                  </a:extLst>
                </p:cNvPr>
                <p:cNvPicPr/>
                <p:nvPr/>
              </p:nvPicPr>
              <p:blipFill>
                <a:blip r:embed="rId22"/>
                <a:stretch>
                  <a:fillRect/>
                </a:stretch>
              </p:blipFill>
              <p:spPr>
                <a:xfrm>
                  <a:off x="9473397" y="1075317"/>
                  <a:ext cx="226080" cy="117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22" name="Freihand 21">
                <a:extLst>
                  <a:ext uri="{FF2B5EF4-FFF2-40B4-BE49-F238E27FC236}">
                    <a16:creationId xmlns:a16="http://schemas.microsoft.com/office/drawing/2014/main" id="{FB7A9761-5058-4226-973F-36EA02430107}"/>
                  </a:ext>
                </a:extLst>
              </p14:cNvPr>
              <p14:cNvContentPartPr/>
              <p14:nvPr/>
            </p14:nvContentPartPr>
            <p14:xfrm>
              <a:off x="7789713" y="1181978"/>
              <a:ext cx="42480" cy="27000"/>
            </p14:xfrm>
          </p:contentPart>
        </mc:Choice>
        <mc:Fallback xmlns="">
          <p:pic>
            <p:nvPicPr>
              <p:cNvPr id="22" name="Freihand 21">
                <a:extLst>
                  <a:ext uri="{FF2B5EF4-FFF2-40B4-BE49-F238E27FC236}">
                    <a16:creationId xmlns:a16="http://schemas.microsoft.com/office/drawing/2014/main" id="{FB7A9761-5058-4226-973F-36EA02430107}"/>
                  </a:ext>
                </a:extLst>
              </p:cNvPr>
              <p:cNvPicPr/>
              <p:nvPr/>
            </p:nvPicPr>
            <p:blipFill>
              <a:blip r:embed="rId24"/>
              <a:stretch>
                <a:fillRect/>
              </a:stretch>
            </p:blipFill>
            <p:spPr>
              <a:xfrm>
                <a:off x="7785393" y="1177658"/>
                <a:ext cx="511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5" name="Freihand 24">
                <a:extLst>
                  <a:ext uri="{FF2B5EF4-FFF2-40B4-BE49-F238E27FC236}">
                    <a16:creationId xmlns:a16="http://schemas.microsoft.com/office/drawing/2014/main" id="{B4C3E472-AD72-424F-99B7-D6EE1FB674CC}"/>
                  </a:ext>
                </a:extLst>
              </p14:cNvPr>
              <p14:cNvContentPartPr/>
              <p14:nvPr/>
            </p14:nvContentPartPr>
            <p14:xfrm>
              <a:off x="9988593" y="2056058"/>
              <a:ext cx="30240" cy="10080"/>
            </p14:xfrm>
          </p:contentPart>
        </mc:Choice>
        <mc:Fallback xmlns="">
          <p:pic>
            <p:nvPicPr>
              <p:cNvPr id="25" name="Freihand 24">
                <a:extLst>
                  <a:ext uri="{FF2B5EF4-FFF2-40B4-BE49-F238E27FC236}">
                    <a16:creationId xmlns:a16="http://schemas.microsoft.com/office/drawing/2014/main" id="{B4C3E472-AD72-424F-99B7-D6EE1FB674CC}"/>
                  </a:ext>
                </a:extLst>
              </p:cNvPr>
              <p:cNvPicPr/>
              <p:nvPr/>
            </p:nvPicPr>
            <p:blipFill>
              <a:blip r:embed="rId26"/>
              <a:stretch>
                <a:fillRect/>
              </a:stretch>
            </p:blipFill>
            <p:spPr>
              <a:xfrm>
                <a:off x="9984273" y="2051738"/>
                <a:ext cx="38880" cy="18720"/>
              </a:xfrm>
              <a:prstGeom prst="rect">
                <a:avLst/>
              </a:prstGeom>
            </p:spPr>
          </p:pic>
        </mc:Fallback>
      </mc:AlternateContent>
      <p:grpSp>
        <p:nvGrpSpPr>
          <p:cNvPr id="28" name="Gruppieren 27">
            <a:extLst>
              <a:ext uri="{FF2B5EF4-FFF2-40B4-BE49-F238E27FC236}">
                <a16:creationId xmlns:a16="http://schemas.microsoft.com/office/drawing/2014/main" id="{56D12233-FB0C-4AAB-B151-2863A2EB28DA}"/>
              </a:ext>
            </a:extLst>
          </p:cNvPr>
          <p:cNvGrpSpPr/>
          <p:nvPr/>
        </p:nvGrpSpPr>
        <p:grpSpPr>
          <a:xfrm>
            <a:off x="10386753" y="963458"/>
            <a:ext cx="291600" cy="307800"/>
            <a:chOff x="10386753" y="963458"/>
            <a:chExt cx="291600" cy="307800"/>
          </a:xfrm>
        </p:grpSpPr>
        <mc:AlternateContent xmlns:mc="http://schemas.openxmlformats.org/markup-compatibility/2006" xmlns:p14="http://schemas.microsoft.com/office/powerpoint/2010/main">
          <mc:Choice Requires="p14">
            <p:contentPart p14:bwMode="auto" r:id="rId27">
              <p14:nvContentPartPr>
                <p14:cNvPr id="23" name="Freihand 22">
                  <a:extLst>
                    <a:ext uri="{FF2B5EF4-FFF2-40B4-BE49-F238E27FC236}">
                      <a16:creationId xmlns:a16="http://schemas.microsoft.com/office/drawing/2014/main" id="{F8CD8F3F-255F-4AC1-ACF3-065E0771545B}"/>
                    </a:ext>
                  </a:extLst>
                </p14:cNvPr>
                <p14:cNvContentPartPr/>
                <p14:nvPr/>
              </p14:nvContentPartPr>
              <p14:xfrm>
                <a:off x="10532913" y="963458"/>
                <a:ext cx="55080" cy="304920"/>
              </p14:xfrm>
            </p:contentPart>
          </mc:Choice>
          <mc:Fallback xmlns="">
            <p:pic>
              <p:nvPicPr>
                <p:cNvPr id="23" name="Freihand 22">
                  <a:extLst>
                    <a:ext uri="{FF2B5EF4-FFF2-40B4-BE49-F238E27FC236}">
                      <a16:creationId xmlns:a16="http://schemas.microsoft.com/office/drawing/2014/main" id="{F8CD8F3F-255F-4AC1-ACF3-065E0771545B}"/>
                    </a:ext>
                  </a:extLst>
                </p:cNvPr>
                <p:cNvPicPr/>
                <p:nvPr/>
              </p:nvPicPr>
              <p:blipFill>
                <a:blip r:embed="rId28"/>
                <a:stretch>
                  <a:fillRect/>
                </a:stretch>
              </p:blipFill>
              <p:spPr>
                <a:xfrm>
                  <a:off x="10528593" y="959138"/>
                  <a:ext cx="6372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4" name="Freihand 23">
                  <a:extLst>
                    <a:ext uri="{FF2B5EF4-FFF2-40B4-BE49-F238E27FC236}">
                      <a16:creationId xmlns:a16="http://schemas.microsoft.com/office/drawing/2014/main" id="{19609C03-04C4-40CF-857C-F4794283333B}"/>
                    </a:ext>
                  </a:extLst>
                </p14:cNvPr>
                <p14:cNvContentPartPr/>
                <p14:nvPr/>
              </p14:nvContentPartPr>
              <p14:xfrm>
                <a:off x="10386753" y="1013858"/>
                <a:ext cx="291600" cy="193680"/>
              </p14:xfrm>
            </p:contentPart>
          </mc:Choice>
          <mc:Fallback xmlns="">
            <p:pic>
              <p:nvPicPr>
                <p:cNvPr id="24" name="Freihand 23">
                  <a:extLst>
                    <a:ext uri="{FF2B5EF4-FFF2-40B4-BE49-F238E27FC236}">
                      <a16:creationId xmlns:a16="http://schemas.microsoft.com/office/drawing/2014/main" id="{19609C03-04C4-40CF-857C-F4794283333B}"/>
                    </a:ext>
                  </a:extLst>
                </p:cNvPr>
                <p:cNvPicPr/>
                <p:nvPr/>
              </p:nvPicPr>
              <p:blipFill>
                <a:blip r:embed="rId30"/>
                <a:stretch>
                  <a:fillRect/>
                </a:stretch>
              </p:blipFill>
              <p:spPr>
                <a:xfrm>
                  <a:off x="10382433" y="1009538"/>
                  <a:ext cx="3002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7" name="Freihand 26">
                  <a:extLst>
                    <a:ext uri="{FF2B5EF4-FFF2-40B4-BE49-F238E27FC236}">
                      <a16:creationId xmlns:a16="http://schemas.microsoft.com/office/drawing/2014/main" id="{83FEF3EC-1EE2-478D-B369-EDD789618252}"/>
                    </a:ext>
                  </a:extLst>
                </p14:cNvPr>
                <p14:cNvContentPartPr/>
                <p14:nvPr/>
              </p14:nvContentPartPr>
              <p14:xfrm>
                <a:off x="10412313" y="1260098"/>
                <a:ext cx="12240" cy="11160"/>
              </p14:xfrm>
            </p:contentPart>
          </mc:Choice>
          <mc:Fallback xmlns="">
            <p:pic>
              <p:nvPicPr>
                <p:cNvPr id="27" name="Freihand 26">
                  <a:extLst>
                    <a:ext uri="{FF2B5EF4-FFF2-40B4-BE49-F238E27FC236}">
                      <a16:creationId xmlns:a16="http://schemas.microsoft.com/office/drawing/2014/main" id="{83FEF3EC-1EE2-478D-B369-EDD789618252}"/>
                    </a:ext>
                  </a:extLst>
                </p:cNvPr>
                <p:cNvPicPr/>
                <p:nvPr/>
              </p:nvPicPr>
              <p:blipFill>
                <a:blip r:embed="rId32"/>
                <a:stretch>
                  <a:fillRect/>
                </a:stretch>
              </p:blipFill>
              <p:spPr>
                <a:xfrm>
                  <a:off x="10407993" y="1255778"/>
                  <a:ext cx="20880" cy="19800"/>
                </a:xfrm>
                <a:prstGeom prst="rect">
                  <a:avLst/>
                </a:prstGeom>
              </p:spPr>
            </p:pic>
          </mc:Fallback>
        </mc:AlternateContent>
      </p:grpSp>
      <p:grpSp>
        <p:nvGrpSpPr>
          <p:cNvPr id="30" name="Gruppieren 29">
            <a:extLst>
              <a:ext uri="{FF2B5EF4-FFF2-40B4-BE49-F238E27FC236}">
                <a16:creationId xmlns:a16="http://schemas.microsoft.com/office/drawing/2014/main" id="{F95563AF-445D-4C56-8D28-25DC0A6B729F}"/>
              </a:ext>
            </a:extLst>
          </p:cNvPr>
          <p:cNvGrpSpPr/>
          <p:nvPr/>
        </p:nvGrpSpPr>
        <p:grpSpPr>
          <a:xfrm>
            <a:off x="11415237" y="492477"/>
            <a:ext cx="199800" cy="247320"/>
            <a:chOff x="11415237" y="492477"/>
            <a:chExt cx="199800" cy="247320"/>
          </a:xfrm>
        </p:grpSpPr>
        <mc:AlternateContent xmlns:mc="http://schemas.openxmlformats.org/markup-compatibility/2006" xmlns:p14="http://schemas.microsoft.com/office/powerpoint/2010/main">
          <mc:Choice Requires="p14">
            <p:contentPart p14:bwMode="auto" r:id="rId33">
              <p14:nvContentPartPr>
                <p14:cNvPr id="26" name="Freihand 25">
                  <a:extLst>
                    <a:ext uri="{FF2B5EF4-FFF2-40B4-BE49-F238E27FC236}">
                      <a16:creationId xmlns:a16="http://schemas.microsoft.com/office/drawing/2014/main" id="{CD539E35-C512-4BA6-B12F-7A066D1D18A8}"/>
                    </a:ext>
                  </a:extLst>
                </p14:cNvPr>
                <p14:cNvContentPartPr/>
                <p14:nvPr/>
              </p14:nvContentPartPr>
              <p14:xfrm>
                <a:off x="11438997" y="492477"/>
                <a:ext cx="154440" cy="247320"/>
              </p14:xfrm>
            </p:contentPart>
          </mc:Choice>
          <mc:Fallback xmlns="">
            <p:pic>
              <p:nvPicPr>
                <p:cNvPr id="26" name="Freihand 25">
                  <a:extLst>
                    <a:ext uri="{FF2B5EF4-FFF2-40B4-BE49-F238E27FC236}">
                      <a16:creationId xmlns:a16="http://schemas.microsoft.com/office/drawing/2014/main" id="{CD539E35-C512-4BA6-B12F-7A066D1D18A8}"/>
                    </a:ext>
                  </a:extLst>
                </p:cNvPr>
                <p:cNvPicPr/>
                <p:nvPr/>
              </p:nvPicPr>
              <p:blipFill>
                <a:blip r:embed="rId34"/>
                <a:stretch>
                  <a:fillRect/>
                </a:stretch>
              </p:blipFill>
              <p:spPr>
                <a:xfrm>
                  <a:off x="11434677" y="488157"/>
                  <a:ext cx="16308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9" name="Freihand 28">
                  <a:extLst>
                    <a:ext uri="{FF2B5EF4-FFF2-40B4-BE49-F238E27FC236}">
                      <a16:creationId xmlns:a16="http://schemas.microsoft.com/office/drawing/2014/main" id="{267A7A80-7FA4-4CB6-86BE-08F38B79F0B8}"/>
                    </a:ext>
                  </a:extLst>
                </p14:cNvPr>
                <p14:cNvContentPartPr/>
                <p14:nvPr/>
              </p14:nvContentPartPr>
              <p14:xfrm>
                <a:off x="11415237" y="506877"/>
                <a:ext cx="199800" cy="206280"/>
              </p14:xfrm>
            </p:contentPart>
          </mc:Choice>
          <mc:Fallback xmlns="">
            <p:pic>
              <p:nvPicPr>
                <p:cNvPr id="29" name="Freihand 28">
                  <a:extLst>
                    <a:ext uri="{FF2B5EF4-FFF2-40B4-BE49-F238E27FC236}">
                      <a16:creationId xmlns:a16="http://schemas.microsoft.com/office/drawing/2014/main" id="{267A7A80-7FA4-4CB6-86BE-08F38B79F0B8}"/>
                    </a:ext>
                  </a:extLst>
                </p:cNvPr>
                <p:cNvPicPr/>
                <p:nvPr/>
              </p:nvPicPr>
              <p:blipFill>
                <a:blip r:embed="rId36"/>
                <a:stretch>
                  <a:fillRect/>
                </a:stretch>
              </p:blipFill>
              <p:spPr>
                <a:xfrm>
                  <a:off x="11410917" y="502557"/>
                  <a:ext cx="208440" cy="21492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643181" cy="564050"/>
          </a:xfrm>
          <a:prstGeom prst="rect">
            <a:avLst/>
          </a:prstGeom>
          <a:noFill/>
          <a:ln>
            <a:noFill/>
          </a:ln>
        </p:spPr>
        <p:txBody>
          <a:bodyPr vert="horz" wrap="none" lIns="81646" tIns="40823" rIns="81646" bIns="40823" anchorCtr="0" compatLnSpc="0">
            <a:spAutoFit/>
          </a:bodyPr>
          <a:lstStyle/>
          <a:p>
            <a:r>
              <a:rPr lang="de-DE" sz="3266"/>
              <a:t>Modern understanding of money</a:t>
            </a:r>
            <a:endParaRPr lang="de-DE" sz="3266" dirty="0"/>
          </a:p>
        </p:txBody>
      </p:sp>
      <p:sp>
        <p:nvSpPr>
          <p:cNvPr id="4" name="Textfeld 3"/>
          <p:cNvSpPr txBox="1"/>
          <p:nvPr/>
        </p:nvSpPr>
        <p:spPr>
          <a:xfrm>
            <a:off x="228462" y="881555"/>
            <a:ext cx="8883125" cy="5094890"/>
          </a:xfrm>
          <a:prstGeom prst="rect">
            <a:avLst/>
          </a:prstGeom>
          <a:noFill/>
          <a:ln>
            <a:noFill/>
          </a:ln>
        </p:spPr>
        <p:txBody>
          <a:bodyPr vert="horz" wrap="square" lIns="81646" tIns="40823" rIns="81646" bIns="40823" anchorCtr="0" compatLnSpc="0">
            <a:noAutofit/>
          </a:bodyPr>
          <a:lstStyle/>
          <a:p>
            <a:endParaRPr lang="de-DE" sz="2540" dirty="0"/>
          </a:p>
          <a:p>
            <a:pPr marL="414772" indent="-414772">
              <a:buFont typeface="Arial" panose="020B0604020202020204" pitchFamily="34" charset="0"/>
              <a:buChar char="•"/>
            </a:pPr>
            <a:r>
              <a:rPr lang="de-DE" sz="2540"/>
              <a:t>In our modern world with flexible exchange rates we do not have a „physical“ anchor anymore. Until 1931 we had the so called gold standard </a:t>
            </a:r>
            <a:r>
              <a:rPr lang="de-DE" sz="2540" dirty="0"/>
              <a:t>(bis 1931</a:t>
            </a:r>
            <a:r>
              <a:rPr lang="de-DE" sz="2540"/>
              <a:t>) or after World War II we had until 1973 the System of Bretton Woods, which was anchored by the US-Dollar backed by gold.</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Modern money is „only“ based on the promise to pay of our Central banks and therefore in the trust in the stability of our countries. Therefore we call our money</a:t>
            </a:r>
          </a:p>
          <a:p>
            <a:r>
              <a:rPr lang="de-DE" sz="2540"/>
              <a:t>		</a:t>
            </a:r>
          </a:p>
          <a:p>
            <a:r>
              <a:rPr lang="de-DE" sz="2540"/>
              <a:t>			→„</a:t>
            </a:r>
            <a:r>
              <a:rPr lang="de-DE" sz="2540" dirty="0"/>
              <a:t>fiat </a:t>
            </a:r>
            <a:r>
              <a:rPr lang="de-DE" sz="2540" dirty="0" err="1"/>
              <a:t>money</a:t>
            </a:r>
            <a:r>
              <a:rPr lang="de-DE" sz="2540" dirty="0"/>
              <a:t>“</a:t>
            </a:r>
          </a:p>
        </p:txBody>
      </p:sp>
      <p:sp>
        <p:nvSpPr>
          <p:cNvPr id="8" name="Rechteck 7">
            <a:extLst>
              <a:ext uri="{FF2B5EF4-FFF2-40B4-BE49-F238E27FC236}">
                <a16:creationId xmlns:a16="http://schemas.microsoft.com/office/drawing/2014/main" id="{52791CF5-E3D8-44BD-89D9-73145D295FF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B221526-860B-48EC-B8EE-C736E3F66EFF}"/>
                  </a:ext>
                </a:extLst>
              </p14:cNvPr>
              <p14:cNvContentPartPr/>
              <p14:nvPr/>
            </p14:nvContentPartPr>
            <p14:xfrm>
              <a:off x="674213" y="2370931"/>
              <a:ext cx="3808080" cy="89640"/>
            </p14:xfrm>
          </p:contentPart>
        </mc:Choice>
        <mc:Fallback xmlns="">
          <p:pic>
            <p:nvPicPr>
              <p:cNvPr id="2" name="Freihand 1">
                <a:extLst>
                  <a:ext uri="{FF2B5EF4-FFF2-40B4-BE49-F238E27FC236}">
                    <a16:creationId xmlns:a16="http://schemas.microsoft.com/office/drawing/2014/main" id="{2B221526-860B-48EC-B8EE-C736E3F66EFF}"/>
                  </a:ext>
                </a:extLst>
              </p:cNvPr>
              <p:cNvPicPr/>
              <p:nvPr/>
            </p:nvPicPr>
            <p:blipFill>
              <a:blip r:embed="rId4"/>
              <a:stretch>
                <a:fillRect/>
              </a:stretch>
            </p:blipFill>
            <p:spPr>
              <a:xfrm>
                <a:off x="669893" y="2366611"/>
                <a:ext cx="38167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0D21B8D8-A688-401E-9729-EDEA7CBCD0C2}"/>
                  </a:ext>
                </a:extLst>
              </p14:cNvPr>
              <p14:cNvContentPartPr/>
              <p14:nvPr/>
            </p14:nvContentPartPr>
            <p14:xfrm>
              <a:off x="3716573" y="2688091"/>
              <a:ext cx="2247120" cy="93240"/>
            </p14:xfrm>
          </p:contentPart>
        </mc:Choice>
        <mc:Fallback xmlns="">
          <p:pic>
            <p:nvPicPr>
              <p:cNvPr id="5" name="Freihand 4">
                <a:extLst>
                  <a:ext uri="{FF2B5EF4-FFF2-40B4-BE49-F238E27FC236}">
                    <a16:creationId xmlns:a16="http://schemas.microsoft.com/office/drawing/2014/main" id="{0D21B8D8-A688-401E-9729-EDEA7CBCD0C2}"/>
                  </a:ext>
                </a:extLst>
              </p:cNvPr>
              <p:cNvPicPr/>
              <p:nvPr/>
            </p:nvPicPr>
            <p:blipFill>
              <a:blip r:embed="rId6"/>
              <a:stretch>
                <a:fillRect/>
              </a:stretch>
            </p:blipFill>
            <p:spPr>
              <a:xfrm>
                <a:off x="3712253" y="2683771"/>
                <a:ext cx="22557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8F3AA20F-3673-4FDA-923A-F6055CF36A30}"/>
                  </a:ext>
                </a:extLst>
              </p14:cNvPr>
              <p14:cNvContentPartPr/>
              <p14:nvPr/>
            </p14:nvContentPartPr>
            <p14:xfrm>
              <a:off x="722813" y="2820211"/>
              <a:ext cx="1329480" cy="26640"/>
            </p14:xfrm>
          </p:contentPart>
        </mc:Choice>
        <mc:Fallback xmlns="">
          <p:pic>
            <p:nvPicPr>
              <p:cNvPr id="6" name="Freihand 5">
                <a:extLst>
                  <a:ext uri="{FF2B5EF4-FFF2-40B4-BE49-F238E27FC236}">
                    <a16:creationId xmlns:a16="http://schemas.microsoft.com/office/drawing/2014/main" id="{8F3AA20F-3673-4FDA-923A-F6055CF36A30}"/>
                  </a:ext>
                </a:extLst>
              </p:cNvPr>
              <p:cNvPicPr/>
              <p:nvPr/>
            </p:nvPicPr>
            <p:blipFill>
              <a:blip r:embed="rId8"/>
              <a:stretch>
                <a:fillRect/>
              </a:stretch>
            </p:blipFill>
            <p:spPr>
              <a:xfrm>
                <a:off x="718493" y="2815891"/>
                <a:ext cx="13381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2B641AC5-590A-4F0B-BF7E-DC8FEDA129D8}"/>
                  </a:ext>
                </a:extLst>
              </p14:cNvPr>
              <p14:cNvContentPartPr/>
              <p14:nvPr/>
            </p14:nvContentPartPr>
            <p14:xfrm>
              <a:off x="674933" y="4308451"/>
              <a:ext cx="2877480" cy="65520"/>
            </p14:xfrm>
          </p:contentPart>
        </mc:Choice>
        <mc:Fallback xmlns="">
          <p:pic>
            <p:nvPicPr>
              <p:cNvPr id="7" name="Freihand 6">
                <a:extLst>
                  <a:ext uri="{FF2B5EF4-FFF2-40B4-BE49-F238E27FC236}">
                    <a16:creationId xmlns:a16="http://schemas.microsoft.com/office/drawing/2014/main" id="{2B641AC5-590A-4F0B-BF7E-DC8FEDA129D8}"/>
                  </a:ext>
                </a:extLst>
              </p:cNvPr>
              <p:cNvPicPr/>
              <p:nvPr/>
            </p:nvPicPr>
            <p:blipFill>
              <a:blip r:embed="rId10"/>
              <a:stretch>
                <a:fillRect/>
              </a:stretch>
            </p:blipFill>
            <p:spPr>
              <a:xfrm>
                <a:off x="670613" y="4304131"/>
                <a:ext cx="28861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F6BE1F45-3EDA-4FB5-B0A4-748A86586F84}"/>
                  </a:ext>
                </a:extLst>
              </p14:cNvPr>
              <p14:cNvContentPartPr/>
              <p14:nvPr/>
            </p14:nvContentPartPr>
            <p14:xfrm>
              <a:off x="5730053" y="4258771"/>
              <a:ext cx="2789280" cy="95040"/>
            </p14:xfrm>
          </p:contentPart>
        </mc:Choice>
        <mc:Fallback xmlns="">
          <p:pic>
            <p:nvPicPr>
              <p:cNvPr id="9" name="Freihand 8">
                <a:extLst>
                  <a:ext uri="{FF2B5EF4-FFF2-40B4-BE49-F238E27FC236}">
                    <a16:creationId xmlns:a16="http://schemas.microsoft.com/office/drawing/2014/main" id="{F6BE1F45-3EDA-4FB5-B0A4-748A86586F84}"/>
                  </a:ext>
                </a:extLst>
              </p:cNvPr>
              <p:cNvPicPr/>
              <p:nvPr/>
            </p:nvPicPr>
            <p:blipFill>
              <a:blip r:embed="rId12"/>
              <a:stretch>
                <a:fillRect/>
              </a:stretch>
            </p:blipFill>
            <p:spPr>
              <a:xfrm>
                <a:off x="5725733" y="4254451"/>
                <a:ext cx="27979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1F6A7461-A6F1-49EE-AE04-A2F194058E73}"/>
                  </a:ext>
                </a:extLst>
              </p14:cNvPr>
              <p14:cNvContentPartPr/>
              <p14:nvPr/>
            </p14:nvContentPartPr>
            <p14:xfrm>
              <a:off x="688973" y="4583131"/>
              <a:ext cx="2170080" cy="51120"/>
            </p14:xfrm>
          </p:contentPart>
        </mc:Choice>
        <mc:Fallback xmlns="">
          <p:pic>
            <p:nvPicPr>
              <p:cNvPr id="10" name="Freihand 9">
                <a:extLst>
                  <a:ext uri="{FF2B5EF4-FFF2-40B4-BE49-F238E27FC236}">
                    <a16:creationId xmlns:a16="http://schemas.microsoft.com/office/drawing/2014/main" id="{1F6A7461-A6F1-49EE-AE04-A2F194058E73}"/>
                  </a:ext>
                </a:extLst>
              </p:cNvPr>
              <p:cNvPicPr/>
              <p:nvPr/>
            </p:nvPicPr>
            <p:blipFill>
              <a:blip r:embed="rId14"/>
              <a:stretch>
                <a:fillRect/>
              </a:stretch>
            </p:blipFill>
            <p:spPr>
              <a:xfrm>
                <a:off x="684653" y="4578811"/>
                <a:ext cx="21787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5351CE7C-66FC-4D49-9A10-BBEA4E0B9846}"/>
                  </a:ext>
                </a:extLst>
              </p14:cNvPr>
              <p14:cNvContentPartPr/>
              <p14:nvPr/>
            </p14:nvContentPartPr>
            <p14:xfrm>
              <a:off x="1924853" y="4983091"/>
              <a:ext cx="4148640" cy="117360"/>
            </p14:xfrm>
          </p:contentPart>
        </mc:Choice>
        <mc:Fallback xmlns="">
          <p:pic>
            <p:nvPicPr>
              <p:cNvPr id="11" name="Freihand 10">
                <a:extLst>
                  <a:ext uri="{FF2B5EF4-FFF2-40B4-BE49-F238E27FC236}">
                    <a16:creationId xmlns:a16="http://schemas.microsoft.com/office/drawing/2014/main" id="{5351CE7C-66FC-4D49-9A10-BBEA4E0B9846}"/>
                  </a:ext>
                </a:extLst>
              </p:cNvPr>
              <p:cNvPicPr/>
              <p:nvPr/>
            </p:nvPicPr>
            <p:blipFill>
              <a:blip r:embed="rId16"/>
              <a:stretch>
                <a:fillRect/>
              </a:stretch>
            </p:blipFill>
            <p:spPr>
              <a:xfrm>
                <a:off x="1920533" y="4978771"/>
                <a:ext cx="41572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810F86CB-B458-4B70-BC3E-FDC0C5E4F603}"/>
                  </a:ext>
                </a:extLst>
              </p14:cNvPr>
              <p14:cNvContentPartPr/>
              <p14:nvPr/>
            </p14:nvContentPartPr>
            <p14:xfrm>
              <a:off x="3060293" y="5207371"/>
              <a:ext cx="2500560" cy="748440"/>
            </p14:xfrm>
          </p:contentPart>
        </mc:Choice>
        <mc:Fallback xmlns="">
          <p:pic>
            <p:nvPicPr>
              <p:cNvPr id="12" name="Freihand 11">
                <a:extLst>
                  <a:ext uri="{FF2B5EF4-FFF2-40B4-BE49-F238E27FC236}">
                    <a16:creationId xmlns:a16="http://schemas.microsoft.com/office/drawing/2014/main" id="{810F86CB-B458-4B70-BC3E-FDC0C5E4F603}"/>
                  </a:ext>
                </a:extLst>
              </p:cNvPr>
              <p:cNvPicPr/>
              <p:nvPr/>
            </p:nvPicPr>
            <p:blipFill>
              <a:blip r:embed="rId18"/>
              <a:stretch>
                <a:fillRect/>
              </a:stretch>
            </p:blipFill>
            <p:spPr>
              <a:xfrm>
                <a:off x="3055973" y="5203051"/>
                <a:ext cx="2509200" cy="757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Freihand 15">
                <a:extLst>
                  <a:ext uri="{FF2B5EF4-FFF2-40B4-BE49-F238E27FC236}">
                    <a16:creationId xmlns:a16="http://schemas.microsoft.com/office/drawing/2014/main" id="{12FB89C1-9327-4E1F-98CB-5157F5413E35}"/>
                  </a:ext>
                </a:extLst>
              </p14:cNvPr>
              <p14:cNvContentPartPr/>
              <p14:nvPr/>
            </p14:nvContentPartPr>
            <p14:xfrm>
              <a:off x="3242453" y="5143291"/>
              <a:ext cx="2328120" cy="882360"/>
            </p14:xfrm>
          </p:contentPart>
        </mc:Choice>
        <mc:Fallback xmlns="">
          <p:pic>
            <p:nvPicPr>
              <p:cNvPr id="16" name="Freihand 15">
                <a:extLst>
                  <a:ext uri="{FF2B5EF4-FFF2-40B4-BE49-F238E27FC236}">
                    <a16:creationId xmlns:a16="http://schemas.microsoft.com/office/drawing/2014/main" id="{12FB89C1-9327-4E1F-98CB-5157F5413E35}"/>
                  </a:ext>
                </a:extLst>
              </p:cNvPr>
              <p:cNvPicPr/>
              <p:nvPr/>
            </p:nvPicPr>
            <p:blipFill>
              <a:blip r:embed="rId20"/>
              <a:stretch>
                <a:fillRect/>
              </a:stretch>
            </p:blipFill>
            <p:spPr>
              <a:xfrm>
                <a:off x="3238133" y="5138971"/>
                <a:ext cx="2336760" cy="891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Freihand 17">
                <a:extLst>
                  <a:ext uri="{FF2B5EF4-FFF2-40B4-BE49-F238E27FC236}">
                    <a16:creationId xmlns:a16="http://schemas.microsoft.com/office/drawing/2014/main" id="{20248637-EC29-4083-B5AE-9748829F70B2}"/>
                  </a:ext>
                </a:extLst>
              </p14:cNvPr>
              <p14:cNvContentPartPr/>
              <p14:nvPr/>
            </p14:nvContentPartPr>
            <p14:xfrm>
              <a:off x="3235253" y="5173531"/>
              <a:ext cx="938160" cy="834120"/>
            </p14:xfrm>
          </p:contentPart>
        </mc:Choice>
        <mc:Fallback xmlns="">
          <p:pic>
            <p:nvPicPr>
              <p:cNvPr id="18" name="Freihand 17">
                <a:extLst>
                  <a:ext uri="{FF2B5EF4-FFF2-40B4-BE49-F238E27FC236}">
                    <a16:creationId xmlns:a16="http://schemas.microsoft.com/office/drawing/2014/main" id="{20248637-EC29-4083-B5AE-9748829F70B2}"/>
                  </a:ext>
                </a:extLst>
              </p:cNvPr>
              <p:cNvPicPr/>
              <p:nvPr/>
            </p:nvPicPr>
            <p:blipFill>
              <a:blip r:embed="rId22"/>
              <a:stretch>
                <a:fillRect/>
              </a:stretch>
            </p:blipFill>
            <p:spPr>
              <a:xfrm>
                <a:off x="3230933" y="5169211"/>
                <a:ext cx="946800" cy="842760"/>
              </a:xfrm>
              <a:prstGeom prst="rect">
                <a:avLst/>
              </a:prstGeom>
            </p:spPr>
          </p:pic>
        </mc:Fallback>
      </mc:AlternateContent>
      <p:grpSp>
        <p:nvGrpSpPr>
          <p:cNvPr id="48" name="Gruppieren 47">
            <a:extLst>
              <a:ext uri="{FF2B5EF4-FFF2-40B4-BE49-F238E27FC236}">
                <a16:creationId xmlns:a16="http://schemas.microsoft.com/office/drawing/2014/main" id="{7306CABE-11F9-4144-9209-8727684F2879}"/>
              </a:ext>
            </a:extLst>
          </p:cNvPr>
          <p:cNvGrpSpPr/>
          <p:nvPr/>
        </p:nvGrpSpPr>
        <p:grpSpPr>
          <a:xfrm>
            <a:off x="1388453" y="5169931"/>
            <a:ext cx="4577760" cy="1463400"/>
            <a:chOff x="1388453" y="5169931"/>
            <a:chExt cx="4577760" cy="1463400"/>
          </a:xfrm>
        </p:grpSpPr>
        <mc:AlternateContent xmlns:mc="http://schemas.openxmlformats.org/markup-compatibility/2006" xmlns:p14="http://schemas.microsoft.com/office/powerpoint/2010/main">
          <mc:Choice Requires="p14">
            <p:contentPart p14:bwMode="auto" r:id="rId23">
              <p14:nvContentPartPr>
                <p14:cNvPr id="13" name="Freihand 12">
                  <a:extLst>
                    <a:ext uri="{FF2B5EF4-FFF2-40B4-BE49-F238E27FC236}">
                      <a16:creationId xmlns:a16="http://schemas.microsoft.com/office/drawing/2014/main" id="{C0AFCF5F-FB83-4C28-B49F-5A9947A66D64}"/>
                    </a:ext>
                  </a:extLst>
                </p14:cNvPr>
                <p14:cNvContentPartPr/>
                <p14:nvPr/>
              </p14:nvContentPartPr>
              <p14:xfrm>
                <a:off x="4029053" y="5169931"/>
                <a:ext cx="1392120" cy="740880"/>
              </p14:xfrm>
            </p:contentPart>
          </mc:Choice>
          <mc:Fallback xmlns="">
            <p:pic>
              <p:nvPicPr>
                <p:cNvPr id="13" name="Freihand 12">
                  <a:extLst>
                    <a:ext uri="{FF2B5EF4-FFF2-40B4-BE49-F238E27FC236}">
                      <a16:creationId xmlns:a16="http://schemas.microsoft.com/office/drawing/2014/main" id="{C0AFCF5F-FB83-4C28-B49F-5A9947A66D64}"/>
                    </a:ext>
                  </a:extLst>
                </p:cNvPr>
                <p:cNvPicPr/>
                <p:nvPr/>
              </p:nvPicPr>
              <p:blipFill>
                <a:blip r:embed="rId24"/>
                <a:stretch>
                  <a:fillRect/>
                </a:stretch>
              </p:blipFill>
              <p:spPr>
                <a:xfrm>
                  <a:off x="4024733" y="5165611"/>
                  <a:ext cx="1400760" cy="7495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 name="Freihand 13">
                  <a:extLst>
                    <a:ext uri="{FF2B5EF4-FFF2-40B4-BE49-F238E27FC236}">
                      <a16:creationId xmlns:a16="http://schemas.microsoft.com/office/drawing/2014/main" id="{B68A0EF8-67EE-411C-8E6C-BA17D7D06576}"/>
                    </a:ext>
                  </a:extLst>
                </p14:cNvPr>
                <p14:cNvContentPartPr/>
                <p14:nvPr/>
              </p14:nvContentPartPr>
              <p14:xfrm>
                <a:off x="3366653" y="5228971"/>
                <a:ext cx="655560" cy="716400"/>
              </p14:xfrm>
            </p:contentPart>
          </mc:Choice>
          <mc:Fallback xmlns="">
            <p:pic>
              <p:nvPicPr>
                <p:cNvPr id="14" name="Freihand 13">
                  <a:extLst>
                    <a:ext uri="{FF2B5EF4-FFF2-40B4-BE49-F238E27FC236}">
                      <a16:creationId xmlns:a16="http://schemas.microsoft.com/office/drawing/2014/main" id="{B68A0EF8-67EE-411C-8E6C-BA17D7D06576}"/>
                    </a:ext>
                  </a:extLst>
                </p:cNvPr>
                <p:cNvPicPr/>
                <p:nvPr/>
              </p:nvPicPr>
              <p:blipFill>
                <a:blip r:embed="rId26"/>
                <a:stretch>
                  <a:fillRect/>
                </a:stretch>
              </p:blipFill>
              <p:spPr>
                <a:xfrm>
                  <a:off x="3362333" y="5224651"/>
                  <a:ext cx="664200" cy="7250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B584DB17-0594-4D96-AEEE-8B6B886E8D38}"/>
                    </a:ext>
                  </a:extLst>
                </p14:cNvPr>
                <p14:cNvContentPartPr/>
                <p14:nvPr/>
              </p14:nvContentPartPr>
              <p14:xfrm>
                <a:off x="3369173" y="5797411"/>
                <a:ext cx="310320" cy="371880"/>
              </p14:xfrm>
            </p:contentPart>
          </mc:Choice>
          <mc:Fallback xmlns="">
            <p:pic>
              <p:nvPicPr>
                <p:cNvPr id="20" name="Freihand 19">
                  <a:extLst>
                    <a:ext uri="{FF2B5EF4-FFF2-40B4-BE49-F238E27FC236}">
                      <a16:creationId xmlns:a16="http://schemas.microsoft.com/office/drawing/2014/main" id="{B584DB17-0594-4D96-AEEE-8B6B886E8D38}"/>
                    </a:ext>
                  </a:extLst>
                </p:cNvPr>
                <p:cNvPicPr/>
                <p:nvPr/>
              </p:nvPicPr>
              <p:blipFill>
                <a:blip r:embed="rId28"/>
                <a:stretch>
                  <a:fillRect/>
                </a:stretch>
              </p:blipFill>
              <p:spPr>
                <a:xfrm>
                  <a:off x="3364853" y="5793091"/>
                  <a:ext cx="318960" cy="380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BB73D835-241F-4593-A9D9-FA1F74995741}"/>
                    </a:ext>
                  </a:extLst>
                </p14:cNvPr>
                <p14:cNvContentPartPr/>
                <p14:nvPr/>
              </p14:nvContentPartPr>
              <p14:xfrm>
                <a:off x="3482933" y="5703811"/>
                <a:ext cx="246240" cy="200160"/>
              </p14:xfrm>
            </p:contentPart>
          </mc:Choice>
          <mc:Fallback xmlns="">
            <p:pic>
              <p:nvPicPr>
                <p:cNvPr id="21" name="Freihand 20">
                  <a:extLst>
                    <a:ext uri="{FF2B5EF4-FFF2-40B4-BE49-F238E27FC236}">
                      <a16:creationId xmlns:a16="http://schemas.microsoft.com/office/drawing/2014/main" id="{BB73D835-241F-4593-A9D9-FA1F74995741}"/>
                    </a:ext>
                  </a:extLst>
                </p:cNvPr>
                <p:cNvPicPr/>
                <p:nvPr/>
              </p:nvPicPr>
              <p:blipFill>
                <a:blip r:embed="rId30"/>
                <a:stretch>
                  <a:fillRect/>
                </a:stretch>
              </p:blipFill>
              <p:spPr>
                <a:xfrm>
                  <a:off x="3478613" y="5699491"/>
                  <a:ext cx="25488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Freihand 22">
                  <a:extLst>
                    <a:ext uri="{FF2B5EF4-FFF2-40B4-BE49-F238E27FC236}">
                      <a16:creationId xmlns:a16="http://schemas.microsoft.com/office/drawing/2014/main" id="{90C02A82-DC25-4B35-AD0A-5E41F849BB8B}"/>
                    </a:ext>
                  </a:extLst>
                </p14:cNvPr>
                <p14:cNvContentPartPr/>
                <p14:nvPr/>
              </p14:nvContentPartPr>
              <p14:xfrm>
                <a:off x="3028253" y="6244891"/>
                <a:ext cx="232560" cy="125280"/>
              </p14:xfrm>
            </p:contentPart>
          </mc:Choice>
          <mc:Fallback xmlns="">
            <p:pic>
              <p:nvPicPr>
                <p:cNvPr id="23" name="Freihand 22">
                  <a:extLst>
                    <a:ext uri="{FF2B5EF4-FFF2-40B4-BE49-F238E27FC236}">
                      <a16:creationId xmlns:a16="http://schemas.microsoft.com/office/drawing/2014/main" id="{90C02A82-DC25-4B35-AD0A-5E41F849BB8B}"/>
                    </a:ext>
                  </a:extLst>
                </p:cNvPr>
                <p:cNvPicPr/>
                <p:nvPr/>
              </p:nvPicPr>
              <p:blipFill>
                <a:blip r:embed="rId32"/>
                <a:stretch>
                  <a:fillRect/>
                </a:stretch>
              </p:blipFill>
              <p:spPr>
                <a:xfrm>
                  <a:off x="3023933" y="6240571"/>
                  <a:ext cx="2412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Freihand 23">
                  <a:extLst>
                    <a:ext uri="{FF2B5EF4-FFF2-40B4-BE49-F238E27FC236}">
                      <a16:creationId xmlns:a16="http://schemas.microsoft.com/office/drawing/2014/main" id="{CE17BCEF-34FE-44A5-8E8B-63F95975E531}"/>
                    </a:ext>
                  </a:extLst>
                </p14:cNvPr>
                <p14:cNvContentPartPr/>
                <p14:nvPr/>
              </p14:nvContentPartPr>
              <p14:xfrm>
                <a:off x="3330653" y="6292051"/>
                <a:ext cx="291960" cy="99360"/>
              </p14:xfrm>
            </p:contentPart>
          </mc:Choice>
          <mc:Fallback xmlns="">
            <p:pic>
              <p:nvPicPr>
                <p:cNvPr id="24" name="Freihand 23">
                  <a:extLst>
                    <a:ext uri="{FF2B5EF4-FFF2-40B4-BE49-F238E27FC236}">
                      <a16:creationId xmlns:a16="http://schemas.microsoft.com/office/drawing/2014/main" id="{CE17BCEF-34FE-44A5-8E8B-63F95975E531}"/>
                    </a:ext>
                  </a:extLst>
                </p:cNvPr>
                <p:cNvPicPr/>
                <p:nvPr/>
              </p:nvPicPr>
              <p:blipFill>
                <a:blip r:embed="rId34"/>
                <a:stretch>
                  <a:fillRect/>
                </a:stretch>
              </p:blipFill>
              <p:spPr>
                <a:xfrm>
                  <a:off x="3326333" y="6287731"/>
                  <a:ext cx="3006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Freihand 24">
                  <a:extLst>
                    <a:ext uri="{FF2B5EF4-FFF2-40B4-BE49-F238E27FC236}">
                      <a16:creationId xmlns:a16="http://schemas.microsoft.com/office/drawing/2014/main" id="{D4A66FC1-FD70-4269-8546-6A726A9BE3FF}"/>
                    </a:ext>
                  </a:extLst>
                </p14:cNvPr>
                <p14:cNvContentPartPr/>
                <p14:nvPr/>
              </p14:nvContentPartPr>
              <p14:xfrm>
                <a:off x="3657533" y="6271891"/>
                <a:ext cx="263520" cy="296280"/>
              </p14:xfrm>
            </p:contentPart>
          </mc:Choice>
          <mc:Fallback xmlns="">
            <p:pic>
              <p:nvPicPr>
                <p:cNvPr id="25" name="Freihand 24">
                  <a:extLst>
                    <a:ext uri="{FF2B5EF4-FFF2-40B4-BE49-F238E27FC236}">
                      <a16:creationId xmlns:a16="http://schemas.microsoft.com/office/drawing/2014/main" id="{D4A66FC1-FD70-4269-8546-6A726A9BE3FF}"/>
                    </a:ext>
                  </a:extLst>
                </p:cNvPr>
                <p:cNvPicPr/>
                <p:nvPr/>
              </p:nvPicPr>
              <p:blipFill>
                <a:blip r:embed="rId36"/>
                <a:stretch>
                  <a:fillRect/>
                </a:stretch>
              </p:blipFill>
              <p:spPr>
                <a:xfrm>
                  <a:off x="3653213" y="6267571"/>
                  <a:ext cx="27216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Freihand 25">
                  <a:extLst>
                    <a:ext uri="{FF2B5EF4-FFF2-40B4-BE49-F238E27FC236}">
                      <a16:creationId xmlns:a16="http://schemas.microsoft.com/office/drawing/2014/main" id="{516C8030-AEBE-4C2E-A4CF-32686C4D5F74}"/>
                    </a:ext>
                  </a:extLst>
                </p14:cNvPr>
                <p14:cNvContentPartPr/>
                <p14:nvPr/>
              </p14:nvContentPartPr>
              <p14:xfrm>
                <a:off x="4171973" y="6292051"/>
                <a:ext cx="225000" cy="83520"/>
              </p14:xfrm>
            </p:contentPart>
          </mc:Choice>
          <mc:Fallback xmlns="">
            <p:pic>
              <p:nvPicPr>
                <p:cNvPr id="26" name="Freihand 25">
                  <a:extLst>
                    <a:ext uri="{FF2B5EF4-FFF2-40B4-BE49-F238E27FC236}">
                      <a16:creationId xmlns:a16="http://schemas.microsoft.com/office/drawing/2014/main" id="{516C8030-AEBE-4C2E-A4CF-32686C4D5F74}"/>
                    </a:ext>
                  </a:extLst>
                </p:cNvPr>
                <p:cNvPicPr/>
                <p:nvPr/>
              </p:nvPicPr>
              <p:blipFill>
                <a:blip r:embed="rId38"/>
                <a:stretch>
                  <a:fillRect/>
                </a:stretch>
              </p:blipFill>
              <p:spPr>
                <a:xfrm>
                  <a:off x="4167653" y="6287731"/>
                  <a:ext cx="2336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91DCA3DA-5F25-4779-B578-21CC38EDEE37}"/>
                    </a:ext>
                  </a:extLst>
                </p14:cNvPr>
                <p14:cNvContentPartPr/>
                <p14:nvPr/>
              </p14:nvContentPartPr>
              <p14:xfrm>
                <a:off x="4418213" y="6295291"/>
                <a:ext cx="21240" cy="57600"/>
              </p14:xfrm>
            </p:contentPart>
          </mc:Choice>
          <mc:Fallback xmlns="">
            <p:pic>
              <p:nvPicPr>
                <p:cNvPr id="27" name="Freihand 26">
                  <a:extLst>
                    <a:ext uri="{FF2B5EF4-FFF2-40B4-BE49-F238E27FC236}">
                      <a16:creationId xmlns:a16="http://schemas.microsoft.com/office/drawing/2014/main" id="{91DCA3DA-5F25-4779-B578-21CC38EDEE37}"/>
                    </a:ext>
                  </a:extLst>
                </p:cNvPr>
                <p:cNvPicPr/>
                <p:nvPr/>
              </p:nvPicPr>
              <p:blipFill>
                <a:blip r:embed="rId40"/>
                <a:stretch>
                  <a:fillRect/>
                </a:stretch>
              </p:blipFill>
              <p:spPr>
                <a:xfrm>
                  <a:off x="4413893" y="6290971"/>
                  <a:ext cx="298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13C319E5-81E0-42D7-9085-CA58E6A5671E}"/>
                    </a:ext>
                  </a:extLst>
                </p14:cNvPr>
                <p14:cNvContentPartPr/>
                <p14:nvPr/>
              </p14:nvContentPartPr>
              <p14:xfrm>
                <a:off x="4506773" y="6202771"/>
                <a:ext cx="123480" cy="164520"/>
              </p14:xfrm>
            </p:contentPart>
          </mc:Choice>
          <mc:Fallback xmlns="">
            <p:pic>
              <p:nvPicPr>
                <p:cNvPr id="28" name="Freihand 27">
                  <a:extLst>
                    <a:ext uri="{FF2B5EF4-FFF2-40B4-BE49-F238E27FC236}">
                      <a16:creationId xmlns:a16="http://schemas.microsoft.com/office/drawing/2014/main" id="{13C319E5-81E0-42D7-9085-CA58E6A5671E}"/>
                    </a:ext>
                  </a:extLst>
                </p:cNvPr>
                <p:cNvPicPr/>
                <p:nvPr/>
              </p:nvPicPr>
              <p:blipFill>
                <a:blip r:embed="rId42"/>
                <a:stretch>
                  <a:fillRect/>
                </a:stretch>
              </p:blipFill>
              <p:spPr>
                <a:xfrm>
                  <a:off x="4502453" y="6198451"/>
                  <a:ext cx="1321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422E64FB-E7F9-4470-95D3-5558AB608CB2}"/>
                    </a:ext>
                  </a:extLst>
                </p14:cNvPr>
                <p14:cNvContentPartPr/>
                <p14:nvPr/>
              </p14:nvContentPartPr>
              <p14:xfrm>
                <a:off x="4435853" y="6139051"/>
                <a:ext cx="41760" cy="7920"/>
              </p14:xfrm>
            </p:contentPart>
          </mc:Choice>
          <mc:Fallback xmlns="">
            <p:pic>
              <p:nvPicPr>
                <p:cNvPr id="29" name="Freihand 28">
                  <a:extLst>
                    <a:ext uri="{FF2B5EF4-FFF2-40B4-BE49-F238E27FC236}">
                      <a16:creationId xmlns:a16="http://schemas.microsoft.com/office/drawing/2014/main" id="{422E64FB-E7F9-4470-95D3-5558AB608CB2}"/>
                    </a:ext>
                  </a:extLst>
                </p:cNvPr>
                <p:cNvPicPr/>
                <p:nvPr/>
              </p:nvPicPr>
              <p:blipFill>
                <a:blip r:embed="rId44"/>
                <a:stretch>
                  <a:fillRect/>
                </a:stretch>
              </p:blipFill>
              <p:spPr>
                <a:xfrm>
                  <a:off x="4431533" y="6134731"/>
                  <a:ext cx="504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E9160734-B445-4E81-9110-152A6B4DF6EC}"/>
                    </a:ext>
                  </a:extLst>
                </p14:cNvPr>
                <p14:cNvContentPartPr/>
                <p14:nvPr/>
              </p14:nvContentPartPr>
              <p14:xfrm>
                <a:off x="4803053" y="6132571"/>
                <a:ext cx="140040" cy="211680"/>
              </p14:xfrm>
            </p:contentPart>
          </mc:Choice>
          <mc:Fallback xmlns="">
            <p:pic>
              <p:nvPicPr>
                <p:cNvPr id="30" name="Freihand 29">
                  <a:extLst>
                    <a:ext uri="{FF2B5EF4-FFF2-40B4-BE49-F238E27FC236}">
                      <a16:creationId xmlns:a16="http://schemas.microsoft.com/office/drawing/2014/main" id="{E9160734-B445-4E81-9110-152A6B4DF6EC}"/>
                    </a:ext>
                  </a:extLst>
                </p:cNvPr>
                <p:cNvPicPr/>
                <p:nvPr/>
              </p:nvPicPr>
              <p:blipFill>
                <a:blip r:embed="rId46"/>
                <a:stretch>
                  <a:fillRect/>
                </a:stretch>
              </p:blipFill>
              <p:spPr>
                <a:xfrm>
                  <a:off x="4798733" y="6128251"/>
                  <a:ext cx="14868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E03F7585-6CD3-4811-AF5C-E8BB0F60F148}"/>
                    </a:ext>
                  </a:extLst>
                </p14:cNvPr>
                <p14:cNvContentPartPr/>
                <p14:nvPr/>
              </p14:nvContentPartPr>
              <p14:xfrm>
                <a:off x="4959293" y="6261451"/>
                <a:ext cx="109800" cy="67680"/>
              </p14:xfrm>
            </p:contentPart>
          </mc:Choice>
          <mc:Fallback xmlns="">
            <p:pic>
              <p:nvPicPr>
                <p:cNvPr id="31" name="Freihand 30">
                  <a:extLst>
                    <a:ext uri="{FF2B5EF4-FFF2-40B4-BE49-F238E27FC236}">
                      <a16:creationId xmlns:a16="http://schemas.microsoft.com/office/drawing/2014/main" id="{E03F7585-6CD3-4811-AF5C-E8BB0F60F148}"/>
                    </a:ext>
                  </a:extLst>
                </p:cNvPr>
                <p:cNvPicPr/>
                <p:nvPr/>
              </p:nvPicPr>
              <p:blipFill>
                <a:blip r:embed="rId48"/>
                <a:stretch>
                  <a:fillRect/>
                </a:stretch>
              </p:blipFill>
              <p:spPr>
                <a:xfrm>
                  <a:off x="4954973" y="6257131"/>
                  <a:ext cx="1184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5E302EDE-6FE3-4AB3-9032-0581DDA4B3AA}"/>
                    </a:ext>
                  </a:extLst>
                </p14:cNvPr>
                <p14:cNvContentPartPr/>
                <p14:nvPr/>
              </p14:nvContentPartPr>
              <p14:xfrm>
                <a:off x="5079533" y="6251371"/>
                <a:ext cx="129960" cy="212760"/>
              </p14:xfrm>
            </p:contentPart>
          </mc:Choice>
          <mc:Fallback xmlns="">
            <p:pic>
              <p:nvPicPr>
                <p:cNvPr id="32" name="Freihand 31">
                  <a:extLst>
                    <a:ext uri="{FF2B5EF4-FFF2-40B4-BE49-F238E27FC236}">
                      <a16:creationId xmlns:a16="http://schemas.microsoft.com/office/drawing/2014/main" id="{5E302EDE-6FE3-4AB3-9032-0581DDA4B3AA}"/>
                    </a:ext>
                  </a:extLst>
                </p:cNvPr>
                <p:cNvPicPr/>
                <p:nvPr/>
              </p:nvPicPr>
              <p:blipFill>
                <a:blip r:embed="rId50"/>
                <a:stretch>
                  <a:fillRect/>
                </a:stretch>
              </p:blipFill>
              <p:spPr>
                <a:xfrm>
                  <a:off x="5075213" y="6247051"/>
                  <a:ext cx="13860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2113A5C4-CFA9-4596-955A-5D2FE6ECD3C0}"/>
                    </a:ext>
                  </a:extLst>
                </p14:cNvPr>
                <p14:cNvContentPartPr/>
                <p14:nvPr/>
              </p14:nvContentPartPr>
              <p14:xfrm>
                <a:off x="5198693" y="6245971"/>
                <a:ext cx="125280" cy="198360"/>
              </p14:xfrm>
            </p:contentPart>
          </mc:Choice>
          <mc:Fallback xmlns="">
            <p:pic>
              <p:nvPicPr>
                <p:cNvPr id="33" name="Freihand 32">
                  <a:extLst>
                    <a:ext uri="{FF2B5EF4-FFF2-40B4-BE49-F238E27FC236}">
                      <a16:creationId xmlns:a16="http://schemas.microsoft.com/office/drawing/2014/main" id="{2113A5C4-CFA9-4596-955A-5D2FE6ECD3C0}"/>
                    </a:ext>
                  </a:extLst>
                </p:cNvPr>
                <p:cNvPicPr/>
                <p:nvPr/>
              </p:nvPicPr>
              <p:blipFill>
                <a:blip r:embed="rId52"/>
                <a:stretch>
                  <a:fillRect/>
                </a:stretch>
              </p:blipFill>
              <p:spPr>
                <a:xfrm>
                  <a:off x="5194373" y="6241651"/>
                  <a:ext cx="13392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8E01FEAC-AEEF-4C1F-9F5B-16CC4752A8A8}"/>
                    </a:ext>
                  </a:extLst>
                </p14:cNvPr>
                <p14:cNvContentPartPr/>
                <p14:nvPr/>
              </p14:nvContentPartPr>
              <p14:xfrm>
                <a:off x="5349173" y="6233011"/>
                <a:ext cx="231120" cy="86040"/>
              </p14:xfrm>
            </p:contentPart>
          </mc:Choice>
          <mc:Fallback xmlns="">
            <p:pic>
              <p:nvPicPr>
                <p:cNvPr id="34" name="Freihand 33">
                  <a:extLst>
                    <a:ext uri="{FF2B5EF4-FFF2-40B4-BE49-F238E27FC236}">
                      <a16:creationId xmlns:a16="http://schemas.microsoft.com/office/drawing/2014/main" id="{8E01FEAC-AEEF-4C1F-9F5B-16CC4752A8A8}"/>
                    </a:ext>
                  </a:extLst>
                </p:cNvPr>
                <p:cNvPicPr/>
                <p:nvPr/>
              </p:nvPicPr>
              <p:blipFill>
                <a:blip r:embed="rId54"/>
                <a:stretch>
                  <a:fillRect/>
                </a:stretch>
              </p:blipFill>
              <p:spPr>
                <a:xfrm>
                  <a:off x="5344853" y="6228691"/>
                  <a:ext cx="2397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ED2D8E9A-07EF-4AC4-93B7-2BBC451A2AC2}"/>
                    </a:ext>
                  </a:extLst>
                </p14:cNvPr>
                <p14:cNvContentPartPr/>
                <p14:nvPr/>
              </p14:nvContentPartPr>
              <p14:xfrm>
                <a:off x="5560133" y="6229051"/>
                <a:ext cx="123120" cy="122760"/>
              </p14:xfrm>
            </p:contentPart>
          </mc:Choice>
          <mc:Fallback xmlns="">
            <p:pic>
              <p:nvPicPr>
                <p:cNvPr id="35" name="Freihand 34">
                  <a:extLst>
                    <a:ext uri="{FF2B5EF4-FFF2-40B4-BE49-F238E27FC236}">
                      <a16:creationId xmlns:a16="http://schemas.microsoft.com/office/drawing/2014/main" id="{ED2D8E9A-07EF-4AC4-93B7-2BBC451A2AC2}"/>
                    </a:ext>
                  </a:extLst>
                </p:cNvPr>
                <p:cNvPicPr/>
                <p:nvPr/>
              </p:nvPicPr>
              <p:blipFill>
                <a:blip r:embed="rId56"/>
                <a:stretch>
                  <a:fillRect/>
                </a:stretch>
              </p:blipFill>
              <p:spPr>
                <a:xfrm>
                  <a:off x="5555813" y="6224731"/>
                  <a:ext cx="1317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9E16FF68-F490-4BE4-891C-A8EDE71DBA3E}"/>
                    </a:ext>
                  </a:extLst>
                </p14:cNvPr>
                <p14:cNvContentPartPr/>
                <p14:nvPr/>
              </p14:nvContentPartPr>
              <p14:xfrm>
                <a:off x="4677413" y="6416971"/>
                <a:ext cx="1190160" cy="80280"/>
              </p14:xfrm>
            </p:contentPart>
          </mc:Choice>
          <mc:Fallback xmlns="">
            <p:pic>
              <p:nvPicPr>
                <p:cNvPr id="36" name="Freihand 35">
                  <a:extLst>
                    <a:ext uri="{FF2B5EF4-FFF2-40B4-BE49-F238E27FC236}">
                      <a16:creationId xmlns:a16="http://schemas.microsoft.com/office/drawing/2014/main" id="{9E16FF68-F490-4BE4-891C-A8EDE71DBA3E}"/>
                    </a:ext>
                  </a:extLst>
                </p:cNvPr>
                <p:cNvPicPr/>
                <p:nvPr/>
              </p:nvPicPr>
              <p:blipFill>
                <a:blip r:embed="rId58"/>
                <a:stretch>
                  <a:fillRect/>
                </a:stretch>
              </p:blipFill>
              <p:spPr>
                <a:xfrm>
                  <a:off x="4673093" y="6412651"/>
                  <a:ext cx="11988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8" name="Freihand 37">
                  <a:extLst>
                    <a:ext uri="{FF2B5EF4-FFF2-40B4-BE49-F238E27FC236}">
                      <a16:creationId xmlns:a16="http://schemas.microsoft.com/office/drawing/2014/main" id="{C6276A8F-500B-4127-85EF-8F126D859F53}"/>
                    </a:ext>
                  </a:extLst>
                </p14:cNvPr>
                <p14:cNvContentPartPr/>
                <p14:nvPr/>
              </p14:nvContentPartPr>
              <p14:xfrm>
                <a:off x="2581493" y="5922691"/>
                <a:ext cx="3384720" cy="710640"/>
              </p14:xfrm>
            </p:contentPart>
          </mc:Choice>
          <mc:Fallback xmlns="">
            <p:pic>
              <p:nvPicPr>
                <p:cNvPr id="38" name="Freihand 37">
                  <a:extLst>
                    <a:ext uri="{FF2B5EF4-FFF2-40B4-BE49-F238E27FC236}">
                      <a16:creationId xmlns:a16="http://schemas.microsoft.com/office/drawing/2014/main" id="{C6276A8F-500B-4127-85EF-8F126D859F53}"/>
                    </a:ext>
                  </a:extLst>
                </p:cNvPr>
                <p:cNvPicPr/>
                <p:nvPr/>
              </p:nvPicPr>
              <p:blipFill>
                <a:blip r:embed="rId60"/>
                <a:stretch>
                  <a:fillRect/>
                </a:stretch>
              </p:blipFill>
              <p:spPr>
                <a:xfrm>
                  <a:off x="2577173" y="5918371"/>
                  <a:ext cx="3393360" cy="7192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9" name="Freihand 38">
                  <a:extLst>
                    <a:ext uri="{FF2B5EF4-FFF2-40B4-BE49-F238E27FC236}">
                      <a16:creationId xmlns:a16="http://schemas.microsoft.com/office/drawing/2014/main" id="{C8706A8B-9F45-491D-9F0F-4D483BB55963}"/>
                    </a:ext>
                  </a:extLst>
                </p14:cNvPr>
                <p14:cNvContentPartPr/>
                <p14:nvPr/>
              </p14:nvContentPartPr>
              <p14:xfrm>
                <a:off x="2455133" y="5250211"/>
                <a:ext cx="1233360" cy="256320"/>
              </p14:xfrm>
            </p:contentPart>
          </mc:Choice>
          <mc:Fallback xmlns="">
            <p:pic>
              <p:nvPicPr>
                <p:cNvPr id="39" name="Freihand 38">
                  <a:extLst>
                    <a:ext uri="{FF2B5EF4-FFF2-40B4-BE49-F238E27FC236}">
                      <a16:creationId xmlns:a16="http://schemas.microsoft.com/office/drawing/2014/main" id="{C8706A8B-9F45-491D-9F0F-4D483BB55963}"/>
                    </a:ext>
                  </a:extLst>
                </p:cNvPr>
                <p:cNvPicPr/>
                <p:nvPr/>
              </p:nvPicPr>
              <p:blipFill>
                <a:blip r:embed="rId62"/>
                <a:stretch>
                  <a:fillRect/>
                </a:stretch>
              </p:blipFill>
              <p:spPr>
                <a:xfrm>
                  <a:off x="2450813" y="5245891"/>
                  <a:ext cx="124200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0" name="Freihand 39">
                  <a:extLst>
                    <a:ext uri="{FF2B5EF4-FFF2-40B4-BE49-F238E27FC236}">
                      <a16:creationId xmlns:a16="http://schemas.microsoft.com/office/drawing/2014/main" id="{0F0A004F-3020-4591-98CE-FCFECA90E2C5}"/>
                    </a:ext>
                  </a:extLst>
                </p14:cNvPr>
                <p14:cNvContentPartPr/>
                <p14:nvPr/>
              </p14:nvContentPartPr>
              <p14:xfrm>
                <a:off x="3520373" y="5310691"/>
                <a:ext cx="361800" cy="201960"/>
              </p14:xfrm>
            </p:contentPart>
          </mc:Choice>
          <mc:Fallback xmlns="">
            <p:pic>
              <p:nvPicPr>
                <p:cNvPr id="40" name="Freihand 39">
                  <a:extLst>
                    <a:ext uri="{FF2B5EF4-FFF2-40B4-BE49-F238E27FC236}">
                      <a16:creationId xmlns:a16="http://schemas.microsoft.com/office/drawing/2014/main" id="{0F0A004F-3020-4591-98CE-FCFECA90E2C5}"/>
                    </a:ext>
                  </a:extLst>
                </p:cNvPr>
                <p:cNvPicPr/>
                <p:nvPr/>
              </p:nvPicPr>
              <p:blipFill>
                <a:blip r:embed="rId64"/>
                <a:stretch>
                  <a:fillRect/>
                </a:stretch>
              </p:blipFill>
              <p:spPr>
                <a:xfrm>
                  <a:off x="3516053" y="5306371"/>
                  <a:ext cx="37044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Freihand 41">
                  <a:extLst>
                    <a:ext uri="{FF2B5EF4-FFF2-40B4-BE49-F238E27FC236}">
                      <a16:creationId xmlns:a16="http://schemas.microsoft.com/office/drawing/2014/main" id="{414280B2-7F78-440A-A55A-0BE6F0A34382}"/>
                    </a:ext>
                  </a:extLst>
                </p14:cNvPr>
                <p14:cNvContentPartPr/>
                <p14:nvPr/>
              </p14:nvContentPartPr>
              <p14:xfrm>
                <a:off x="1611293" y="5262451"/>
                <a:ext cx="127440" cy="193320"/>
              </p14:xfrm>
            </p:contentPart>
          </mc:Choice>
          <mc:Fallback xmlns="">
            <p:pic>
              <p:nvPicPr>
                <p:cNvPr id="42" name="Freihand 41">
                  <a:extLst>
                    <a:ext uri="{FF2B5EF4-FFF2-40B4-BE49-F238E27FC236}">
                      <a16:creationId xmlns:a16="http://schemas.microsoft.com/office/drawing/2014/main" id="{414280B2-7F78-440A-A55A-0BE6F0A34382}"/>
                    </a:ext>
                  </a:extLst>
                </p:cNvPr>
                <p:cNvPicPr/>
                <p:nvPr/>
              </p:nvPicPr>
              <p:blipFill>
                <a:blip r:embed="rId66"/>
                <a:stretch>
                  <a:fillRect/>
                </a:stretch>
              </p:blipFill>
              <p:spPr>
                <a:xfrm>
                  <a:off x="1606973" y="5258131"/>
                  <a:ext cx="1360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3" name="Freihand 42">
                  <a:extLst>
                    <a:ext uri="{FF2B5EF4-FFF2-40B4-BE49-F238E27FC236}">
                      <a16:creationId xmlns:a16="http://schemas.microsoft.com/office/drawing/2014/main" id="{1670562A-398C-48F1-A131-9F212CC828E0}"/>
                    </a:ext>
                  </a:extLst>
                </p14:cNvPr>
                <p14:cNvContentPartPr/>
                <p14:nvPr/>
              </p14:nvContentPartPr>
              <p14:xfrm>
                <a:off x="1735133" y="5356771"/>
                <a:ext cx="111960" cy="79200"/>
              </p14:xfrm>
            </p:contentPart>
          </mc:Choice>
          <mc:Fallback xmlns="">
            <p:pic>
              <p:nvPicPr>
                <p:cNvPr id="43" name="Freihand 42">
                  <a:extLst>
                    <a:ext uri="{FF2B5EF4-FFF2-40B4-BE49-F238E27FC236}">
                      <a16:creationId xmlns:a16="http://schemas.microsoft.com/office/drawing/2014/main" id="{1670562A-398C-48F1-A131-9F212CC828E0}"/>
                    </a:ext>
                  </a:extLst>
                </p:cNvPr>
                <p:cNvPicPr/>
                <p:nvPr/>
              </p:nvPicPr>
              <p:blipFill>
                <a:blip r:embed="rId68"/>
                <a:stretch>
                  <a:fillRect/>
                </a:stretch>
              </p:blipFill>
              <p:spPr>
                <a:xfrm>
                  <a:off x="1730813" y="5352451"/>
                  <a:ext cx="1206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4" name="Freihand 43">
                  <a:extLst>
                    <a:ext uri="{FF2B5EF4-FFF2-40B4-BE49-F238E27FC236}">
                      <a16:creationId xmlns:a16="http://schemas.microsoft.com/office/drawing/2014/main" id="{68724FE9-2087-429E-8C45-0A86701DFE68}"/>
                    </a:ext>
                  </a:extLst>
                </p14:cNvPr>
                <p14:cNvContentPartPr/>
                <p14:nvPr/>
              </p14:nvContentPartPr>
              <p14:xfrm>
                <a:off x="1862213" y="5225011"/>
                <a:ext cx="140400" cy="214200"/>
              </p14:xfrm>
            </p:contentPart>
          </mc:Choice>
          <mc:Fallback xmlns="">
            <p:pic>
              <p:nvPicPr>
                <p:cNvPr id="44" name="Freihand 43">
                  <a:extLst>
                    <a:ext uri="{FF2B5EF4-FFF2-40B4-BE49-F238E27FC236}">
                      <a16:creationId xmlns:a16="http://schemas.microsoft.com/office/drawing/2014/main" id="{68724FE9-2087-429E-8C45-0A86701DFE68}"/>
                    </a:ext>
                  </a:extLst>
                </p:cNvPr>
                <p:cNvPicPr/>
                <p:nvPr/>
              </p:nvPicPr>
              <p:blipFill>
                <a:blip r:embed="rId70"/>
                <a:stretch>
                  <a:fillRect/>
                </a:stretch>
              </p:blipFill>
              <p:spPr>
                <a:xfrm>
                  <a:off x="1857893" y="5220691"/>
                  <a:ext cx="14904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5" name="Freihand 44">
                  <a:extLst>
                    <a:ext uri="{FF2B5EF4-FFF2-40B4-BE49-F238E27FC236}">
                      <a16:creationId xmlns:a16="http://schemas.microsoft.com/office/drawing/2014/main" id="{9DA6B028-DB70-4D95-900E-761155A7D53B}"/>
                    </a:ext>
                  </a:extLst>
                </p14:cNvPr>
                <p14:cNvContentPartPr/>
                <p14:nvPr/>
              </p14:nvContentPartPr>
              <p14:xfrm>
                <a:off x="1987133" y="5302771"/>
                <a:ext cx="193680" cy="113760"/>
              </p14:xfrm>
            </p:contentPart>
          </mc:Choice>
          <mc:Fallback xmlns="">
            <p:pic>
              <p:nvPicPr>
                <p:cNvPr id="45" name="Freihand 44">
                  <a:extLst>
                    <a:ext uri="{FF2B5EF4-FFF2-40B4-BE49-F238E27FC236}">
                      <a16:creationId xmlns:a16="http://schemas.microsoft.com/office/drawing/2014/main" id="{9DA6B028-DB70-4D95-900E-761155A7D53B}"/>
                    </a:ext>
                  </a:extLst>
                </p:cNvPr>
                <p:cNvPicPr/>
                <p:nvPr/>
              </p:nvPicPr>
              <p:blipFill>
                <a:blip r:embed="rId72"/>
                <a:stretch>
                  <a:fillRect/>
                </a:stretch>
              </p:blipFill>
              <p:spPr>
                <a:xfrm>
                  <a:off x="1982813" y="5298451"/>
                  <a:ext cx="2023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6" name="Freihand 45">
                  <a:extLst>
                    <a:ext uri="{FF2B5EF4-FFF2-40B4-BE49-F238E27FC236}">
                      <a16:creationId xmlns:a16="http://schemas.microsoft.com/office/drawing/2014/main" id="{31E0FCF6-4550-453D-ADF1-37E5015CADEE}"/>
                    </a:ext>
                  </a:extLst>
                </p14:cNvPr>
                <p14:cNvContentPartPr/>
                <p14:nvPr/>
              </p14:nvContentPartPr>
              <p14:xfrm>
                <a:off x="2090813" y="5226091"/>
                <a:ext cx="360" cy="360"/>
              </p14:xfrm>
            </p:contentPart>
          </mc:Choice>
          <mc:Fallback xmlns="">
            <p:pic>
              <p:nvPicPr>
                <p:cNvPr id="46" name="Freihand 45">
                  <a:extLst>
                    <a:ext uri="{FF2B5EF4-FFF2-40B4-BE49-F238E27FC236}">
                      <a16:creationId xmlns:a16="http://schemas.microsoft.com/office/drawing/2014/main" id="{31E0FCF6-4550-453D-ADF1-37E5015CADEE}"/>
                    </a:ext>
                  </a:extLst>
                </p:cNvPr>
                <p:cNvPicPr/>
                <p:nvPr/>
              </p:nvPicPr>
              <p:blipFill>
                <a:blip r:embed="rId74"/>
                <a:stretch>
                  <a:fillRect/>
                </a:stretch>
              </p:blipFill>
              <p:spPr>
                <a:xfrm>
                  <a:off x="2086493" y="522177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7" name="Freihand 46">
                  <a:extLst>
                    <a:ext uri="{FF2B5EF4-FFF2-40B4-BE49-F238E27FC236}">
                      <a16:creationId xmlns:a16="http://schemas.microsoft.com/office/drawing/2014/main" id="{57B5A201-D738-41FF-9356-D5DC07B4645E}"/>
                    </a:ext>
                  </a:extLst>
                </p14:cNvPr>
                <p14:cNvContentPartPr/>
                <p14:nvPr/>
              </p14:nvContentPartPr>
              <p14:xfrm>
                <a:off x="1388453" y="5432731"/>
                <a:ext cx="1010160" cy="171360"/>
              </p14:xfrm>
            </p:contentPart>
          </mc:Choice>
          <mc:Fallback xmlns="">
            <p:pic>
              <p:nvPicPr>
                <p:cNvPr id="47" name="Freihand 46">
                  <a:extLst>
                    <a:ext uri="{FF2B5EF4-FFF2-40B4-BE49-F238E27FC236}">
                      <a16:creationId xmlns:a16="http://schemas.microsoft.com/office/drawing/2014/main" id="{57B5A201-D738-41FF-9356-D5DC07B4645E}"/>
                    </a:ext>
                  </a:extLst>
                </p:cNvPr>
                <p:cNvPicPr/>
                <p:nvPr/>
              </p:nvPicPr>
              <p:blipFill>
                <a:blip r:embed="rId76"/>
                <a:stretch>
                  <a:fillRect/>
                </a:stretch>
              </p:blipFill>
              <p:spPr>
                <a:xfrm>
                  <a:off x="1384133" y="5428411"/>
                  <a:ext cx="1018800" cy="180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7">
            <p14:nvContentPartPr>
              <p14:cNvPr id="49" name="Freihand 48">
                <a:extLst>
                  <a:ext uri="{FF2B5EF4-FFF2-40B4-BE49-F238E27FC236}">
                    <a16:creationId xmlns:a16="http://schemas.microsoft.com/office/drawing/2014/main" id="{388F3FAA-8FFF-4624-B79E-0FD5DD774E36}"/>
                  </a:ext>
                </a:extLst>
              </p14:cNvPr>
              <p14:cNvContentPartPr/>
              <p14:nvPr/>
            </p14:nvContentPartPr>
            <p14:xfrm>
              <a:off x="1028453" y="2013091"/>
              <a:ext cx="4394160" cy="975960"/>
            </p14:xfrm>
          </p:contentPart>
        </mc:Choice>
        <mc:Fallback xmlns="">
          <p:pic>
            <p:nvPicPr>
              <p:cNvPr id="49" name="Freihand 48">
                <a:extLst>
                  <a:ext uri="{FF2B5EF4-FFF2-40B4-BE49-F238E27FC236}">
                    <a16:creationId xmlns:a16="http://schemas.microsoft.com/office/drawing/2014/main" id="{388F3FAA-8FFF-4624-B79E-0FD5DD774E36}"/>
                  </a:ext>
                </a:extLst>
              </p:cNvPr>
              <p:cNvPicPr/>
              <p:nvPr/>
            </p:nvPicPr>
            <p:blipFill>
              <a:blip r:embed="rId78"/>
              <a:stretch>
                <a:fillRect/>
              </a:stretch>
            </p:blipFill>
            <p:spPr>
              <a:xfrm>
                <a:off x="1024133" y="2008771"/>
                <a:ext cx="4402800" cy="9846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5" name="Freihand 14">
                <a:extLst>
                  <a:ext uri="{FF2B5EF4-FFF2-40B4-BE49-F238E27FC236}">
                    <a16:creationId xmlns:a16="http://schemas.microsoft.com/office/drawing/2014/main" id="{67A44651-18AD-4F80-BA73-AF036FACD409}"/>
                  </a:ext>
                </a:extLst>
              </p14:cNvPr>
              <p14:cNvContentPartPr/>
              <p14:nvPr/>
            </p14:nvContentPartPr>
            <p14:xfrm>
              <a:off x="519617" y="3785371"/>
              <a:ext cx="6520320" cy="648000"/>
            </p14:xfrm>
          </p:contentPart>
        </mc:Choice>
        <mc:Fallback xmlns="">
          <p:pic>
            <p:nvPicPr>
              <p:cNvPr id="15" name="Freihand 14">
                <a:extLst>
                  <a:ext uri="{FF2B5EF4-FFF2-40B4-BE49-F238E27FC236}">
                    <a16:creationId xmlns:a16="http://schemas.microsoft.com/office/drawing/2014/main" id="{67A44651-18AD-4F80-BA73-AF036FACD409}"/>
                  </a:ext>
                </a:extLst>
              </p:cNvPr>
              <p:cNvPicPr/>
              <p:nvPr/>
            </p:nvPicPr>
            <p:blipFill>
              <a:blip r:embed="rId80"/>
              <a:stretch>
                <a:fillRect/>
              </a:stretch>
            </p:blipFill>
            <p:spPr>
              <a:xfrm>
                <a:off x="515297" y="3781051"/>
                <a:ext cx="6528960" cy="656640"/>
              </a:xfrm>
              <a:prstGeom prst="rect">
                <a:avLst/>
              </a:prstGeom>
            </p:spPr>
          </p:pic>
        </mc:Fallback>
      </mc:AlternateContent>
    </p:spTree>
    <p:extLst>
      <p:ext uri="{BB962C8B-B14F-4D97-AF65-F5344CB8AC3E}">
        <p14:creationId xmlns:p14="http://schemas.microsoft.com/office/powerpoint/2010/main" val="2555899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688480" cy="564050"/>
          </a:xfrm>
          <a:prstGeom prst="rect">
            <a:avLst/>
          </a:prstGeom>
          <a:noFill/>
          <a:ln>
            <a:noFill/>
          </a:ln>
        </p:spPr>
        <p:txBody>
          <a:bodyPr vert="horz" wrap="none" lIns="81646" tIns="40823" rIns="81646" bIns="40823" anchorCtr="0" compatLnSpc="0">
            <a:spAutoFit/>
          </a:bodyPr>
          <a:lstStyle/>
          <a:p>
            <a:r>
              <a:rPr lang="de-DE" sz="3266"/>
              <a:t>Monetary aggregates</a:t>
            </a:r>
            <a:endParaRPr lang="de-DE" sz="3266" dirty="0"/>
          </a:p>
        </p:txBody>
      </p:sp>
      <p:sp>
        <p:nvSpPr>
          <p:cNvPr id="4" name="Textfeld 3"/>
          <p:cNvSpPr txBox="1"/>
          <p:nvPr/>
        </p:nvSpPr>
        <p:spPr>
          <a:xfrm>
            <a:off x="280136" y="881555"/>
            <a:ext cx="8883125" cy="5094890"/>
          </a:xfrm>
          <a:prstGeom prst="rect">
            <a:avLst/>
          </a:prstGeom>
          <a:noFill/>
          <a:ln>
            <a:noFill/>
          </a:ln>
        </p:spPr>
        <p:txBody>
          <a:bodyPr vert="horz" wrap="square" lIns="81646" tIns="40823" rIns="81646" bIns="40823" anchorCtr="0" compatLnSpc="0">
            <a:noAutofit/>
          </a:bodyPr>
          <a:lstStyle/>
          <a:p>
            <a:r>
              <a:rPr lang="de-DE" sz="2177"/>
              <a:t>M0</a:t>
            </a:r>
            <a:r>
              <a:rPr lang="de-DE" sz="2177" dirty="0"/>
              <a:t>	: </a:t>
            </a:r>
            <a:r>
              <a:rPr lang="de-DE" sz="2177"/>
              <a:t>	cash	(not defined in the Eurozone)</a:t>
            </a:r>
            <a:endParaRPr lang="de-DE" sz="2177" dirty="0"/>
          </a:p>
          <a:p>
            <a:endParaRPr lang="de-DE" sz="2177" dirty="0"/>
          </a:p>
          <a:p>
            <a:r>
              <a:rPr lang="de-DE" sz="2177" dirty="0"/>
              <a:t>M1	:</a:t>
            </a:r>
            <a:r>
              <a:rPr lang="de-DE" sz="2177"/>
              <a:t>	</a:t>
            </a:r>
            <a:r>
              <a:rPr lang="en-US" sz="2177"/>
              <a:t>The sum of currency in circulation and overnight deposits 		(cash + sight deposits)</a:t>
            </a:r>
            <a:endParaRPr lang="de-DE" sz="2177" dirty="0"/>
          </a:p>
          <a:p>
            <a:r>
              <a:rPr lang="de-DE" sz="2177" dirty="0"/>
              <a:t>	 </a:t>
            </a:r>
          </a:p>
          <a:p>
            <a:r>
              <a:rPr lang="de-DE" sz="2177" dirty="0"/>
              <a:t>M2	:</a:t>
            </a:r>
            <a:r>
              <a:rPr lang="de-DE" sz="2177"/>
              <a:t>	</a:t>
            </a:r>
            <a:r>
              <a:rPr lang="en-US" sz="2177"/>
              <a:t>M1 +</a:t>
            </a:r>
          </a:p>
          <a:p>
            <a:r>
              <a:rPr lang="en-US" sz="2177"/>
              <a:t>		deposits redeemable at notice of up to three months and 			deposits with an agreed maturity of up to two years</a:t>
            </a:r>
            <a:endParaRPr lang="de-DE" sz="2177" dirty="0"/>
          </a:p>
          <a:p>
            <a:endParaRPr lang="de-DE" sz="2177" dirty="0"/>
          </a:p>
          <a:p>
            <a:r>
              <a:rPr lang="de-DE" sz="2177" dirty="0"/>
              <a:t>M3	:</a:t>
            </a:r>
            <a:r>
              <a:rPr lang="de-DE" sz="2177"/>
              <a:t>	</a:t>
            </a:r>
            <a:r>
              <a:rPr lang="en-US" sz="2177"/>
              <a:t>M2 +</a:t>
            </a:r>
          </a:p>
          <a:p>
            <a:r>
              <a:rPr lang="en-US" sz="2177"/>
              <a:t>		repurchase agreements,</a:t>
            </a:r>
          </a:p>
          <a:p>
            <a:r>
              <a:rPr lang="en-US" sz="2177"/>
              <a:t>		money market fund shares/units 	and</a:t>
            </a:r>
          </a:p>
          <a:p>
            <a:r>
              <a:rPr lang="en-US" sz="2177"/>
              <a:t>		debt securities with a maturity of up to two years.</a:t>
            </a:r>
            <a:endParaRPr lang="de-DE" sz="2177" dirty="0"/>
          </a:p>
        </p:txBody>
      </p:sp>
      <p:sp>
        <p:nvSpPr>
          <p:cNvPr id="9" name="Rechteck 8">
            <a:extLst>
              <a:ext uri="{FF2B5EF4-FFF2-40B4-BE49-F238E27FC236}">
                <a16:creationId xmlns:a16="http://schemas.microsoft.com/office/drawing/2014/main" id="{E8548219-3B70-4191-AB1C-171270DC5BA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3FB7E0C-F0A2-4E35-94E7-DE2D20505B4B}"/>
                  </a:ext>
                </a:extLst>
              </p14:cNvPr>
              <p14:cNvContentPartPr/>
              <p14:nvPr/>
            </p14:nvContentPartPr>
            <p14:xfrm>
              <a:off x="81293" y="1496491"/>
              <a:ext cx="958680" cy="2965680"/>
            </p14:xfrm>
          </p:contentPart>
        </mc:Choice>
        <mc:Fallback xmlns="">
          <p:pic>
            <p:nvPicPr>
              <p:cNvPr id="2" name="Freihand 1">
                <a:extLst>
                  <a:ext uri="{FF2B5EF4-FFF2-40B4-BE49-F238E27FC236}">
                    <a16:creationId xmlns:a16="http://schemas.microsoft.com/office/drawing/2014/main" id="{D3FB7E0C-F0A2-4E35-94E7-DE2D20505B4B}"/>
                  </a:ext>
                </a:extLst>
              </p:cNvPr>
              <p:cNvPicPr/>
              <p:nvPr/>
            </p:nvPicPr>
            <p:blipFill>
              <a:blip r:embed="rId4"/>
              <a:stretch>
                <a:fillRect/>
              </a:stretch>
            </p:blipFill>
            <p:spPr>
              <a:xfrm>
                <a:off x="76973" y="1492171"/>
                <a:ext cx="967320" cy="2974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D536A953-B6B1-4F18-97DF-946D47AA0FFB}"/>
                  </a:ext>
                </a:extLst>
              </p14:cNvPr>
              <p14:cNvContentPartPr/>
              <p14:nvPr/>
            </p14:nvContentPartPr>
            <p14:xfrm>
              <a:off x="217373" y="829771"/>
              <a:ext cx="773280" cy="540000"/>
            </p14:xfrm>
          </p:contentPart>
        </mc:Choice>
        <mc:Fallback xmlns="">
          <p:pic>
            <p:nvPicPr>
              <p:cNvPr id="5" name="Freihand 4">
                <a:extLst>
                  <a:ext uri="{FF2B5EF4-FFF2-40B4-BE49-F238E27FC236}">
                    <a16:creationId xmlns:a16="http://schemas.microsoft.com/office/drawing/2014/main" id="{D536A953-B6B1-4F18-97DF-946D47AA0FFB}"/>
                  </a:ext>
                </a:extLst>
              </p:cNvPr>
              <p:cNvPicPr/>
              <p:nvPr/>
            </p:nvPicPr>
            <p:blipFill>
              <a:blip r:embed="rId6"/>
              <a:stretch>
                <a:fillRect/>
              </a:stretch>
            </p:blipFill>
            <p:spPr>
              <a:xfrm>
                <a:off x="213053" y="825451"/>
                <a:ext cx="781920" cy="548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5F47861A-5F0C-4A5F-86D1-7D031530B8C8}"/>
                  </a:ext>
                </a:extLst>
              </p14:cNvPr>
              <p14:cNvContentPartPr/>
              <p14:nvPr/>
            </p14:nvContentPartPr>
            <p14:xfrm>
              <a:off x="1901813" y="1281931"/>
              <a:ext cx="1429920" cy="72720"/>
            </p14:xfrm>
          </p:contentPart>
        </mc:Choice>
        <mc:Fallback xmlns="">
          <p:pic>
            <p:nvPicPr>
              <p:cNvPr id="6" name="Freihand 5">
                <a:extLst>
                  <a:ext uri="{FF2B5EF4-FFF2-40B4-BE49-F238E27FC236}">
                    <a16:creationId xmlns:a16="http://schemas.microsoft.com/office/drawing/2014/main" id="{5F47861A-5F0C-4A5F-86D1-7D031530B8C8}"/>
                  </a:ext>
                </a:extLst>
              </p:cNvPr>
              <p:cNvPicPr/>
              <p:nvPr/>
            </p:nvPicPr>
            <p:blipFill>
              <a:blip r:embed="rId8"/>
              <a:stretch>
                <a:fillRect/>
              </a:stretch>
            </p:blipFill>
            <p:spPr>
              <a:xfrm>
                <a:off x="1897493" y="1277611"/>
                <a:ext cx="14385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63947E38-162A-4282-A3AA-B389371F752E}"/>
                  </a:ext>
                </a:extLst>
              </p14:cNvPr>
              <p14:cNvContentPartPr/>
              <p14:nvPr/>
            </p14:nvContentPartPr>
            <p14:xfrm>
              <a:off x="6457613" y="1922011"/>
              <a:ext cx="2529720" cy="82800"/>
            </p14:xfrm>
          </p:contentPart>
        </mc:Choice>
        <mc:Fallback xmlns="">
          <p:pic>
            <p:nvPicPr>
              <p:cNvPr id="7" name="Freihand 6">
                <a:extLst>
                  <a:ext uri="{FF2B5EF4-FFF2-40B4-BE49-F238E27FC236}">
                    <a16:creationId xmlns:a16="http://schemas.microsoft.com/office/drawing/2014/main" id="{63947E38-162A-4282-A3AA-B389371F752E}"/>
                  </a:ext>
                </a:extLst>
              </p:cNvPr>
              <p:cNvPicPr/>
              <p:nvPr/>
            </p:nvPicPr>
            <p:blipFill>
              <a:blip r:embed="rId10"/>
              <a:stretch>
                <a:fillRect/>
              </a:stretch>
            </p:blipFill>
            <p:spPr>
              <a:xfrm>
                <a:off x="6453293" y="1917691"/>
                <a:ext cx="25383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2EB2C84C-BFA1-4295-AAA1-2621FFC84459}"/>
                  </a:ext>
                </a:extLst>
              </p14:cNvPr>
              <p14:cNvContentPartPr/>
              <p14:nvPr/>
            </p14:nvContentPartPr>
            <p14:xfrm>
              <a:off x="6446813" y="1434931"/>
              <a:ext cx="2810880" cy="705960"/>
            </p14:xfrm>
          </p:contentPart>
        </mc:Choice>
        <mc:Fallback xmlns="">
          <p:pic>
            <p:nvPicPr>
              <p:cNvPr id="8" name="Freihand 7">
                <a:extLst>
                  <a:ext uri="{FF2B5EF4-FFF2-40B4-BE49-F238E27FC236}">
                    <a16:creationId xmlns:a16="http://schemas.microsoft.com/office/drawing/2014/main" id="{2EB2C84C-BFA1-4295-AAA1-2621FFC84459}"/>
                  </a:ext>
                </a:extLst>
              </p:cNvPr>
              <p:cNvPicPr/>
              <p:nvPr/>
            </p:nvPicPr>
            <p:blipFill>
              <a:blip r:embed="rId12"/>
              <a:stretch>
                <a:fillRect/>
              </a:stretch>
            </p:blipFill>
            <p:spPr>
              <a:xfrm>
                <a:off x="6442493" y="1430611"/>
                <a:ext cx="2819520" cy="714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1A480C08-5334-4E77-AF57-DDB1D00D663B}"/>
                  </a:ext>
                </a:extLst>
              </p14:cNvPr>
              <p14:cNvContentPartPr/>
              <p14:nvPr/>
            </p14:nvContentPartPr>
            <p14:xfrm>
              <a:off x="209093" y="1866931"/>
              <a:ext cx="642240" cy="60480"/>
            </p14:xfrm>
          </p:contentPart>
        </mc:Choice>
        <mc:Fallback xmlns="">
          <p:pic>
            <p:nvPicPr>
              <p:cNvPr id="10" name="Freihand 9">
                <a:extLst>
                  <a:ext uri="{FF2B5EF4-FFF2-40B4-BE49-F238E27FC236}">
                    <a16:creationId xmlns:a16="http://schemas.microsoft.com/office/drawing/2014/main" id="{1A480C08-5334-4E77-AF57-DDB1D00D663B}"/>
                  </a:ext>
                </a:extLst>
              </p:cNvPr>
              <p:cNvPicPr/>
              <p:nvPr/>
            </p:nvPicPr>
            <p:blipFill>
              <a:blip r:embed="rId14"/>
              <a:stretch>
                <a:fillRect/>
              </a:stretch>
            </p:blipFill>
            <p:spPr>
              <a:xfrm>
                <a:off x="204773" y="1862611"/>
                <a:ext cx="6508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55AD73AF-D89C-4CB9-AC93-F8F29DAFAAB3}"/>
                  </a:ext>
                </a:extLst>
              </p14:cNvPr>
              <p14:cNvContentPartPr/>
              <p14:nvPr/>
            </p14:nvContentPartPr>
            <p14:xfrm>
              <a:off x="6473093" y="1818331"/>
              <a:ext cx="2286720" cy="116640"/>
            </p14:xfrm>
          </p:contentPart>
        </mc:Choice>
        <mc:Fallback xmlns="">
          <p:pic>
            <p:nvPicPr>
              <p:cNvPr id="11" name="Freihand 10">
                <a:extLst>
                  <a:ext uri="{FF2B5EF4-FFF2-40B4-BE49-F238E27FC236}">
                    <a16:creationId xmlns:a16="http://schemas.microsoft.com/office/drawing/2014/main" id="{55AD73AF-D89C-4CB9-AC93-F8F29DAFAAB3}"/>
                  </a:ext>
                </a:extLst>
              </p:cNvPr>
              <p:cNvPicPr/>
              <p:nvPr/>
            </p:nvPicPr>
            <p:blipFill>
              <a:blip r:embed="rId16"/>
              <a:stretch>
                <a:fillRect/>
              </a:stretch>
            </p:blipFill>
            <p:spPr>
              <a:xfrm>
                <a:off x="6468773" y="1814011"/>
                <a:ext cx="22953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1641ED1F-F793-494B-AC72-4CDE5C55F08B}"/>
                  </a:ext>
                </a:extLst>
              </p14:cNvPr>
              <p14:cNvContentPartPr/>
              <p14:nvPr/>
            </p14:nvContentPartPr>
            <p14:xfrm>
              <a:off x="2076053" y="2175091"/>
              <a:ext cx="2508480" cy="136800"/>
            </p14:xfrm>
          </p:contentPart>
        </mc:Choice>
        <mc:Fallback xmlns="">
          <p:pic>
            <p:nvPicPr>
              <p:cNvPr id="12" name="Freihand 11">
                <a:extLst>
                  <a:ext uri="{FF2B5EF4-FFF2-40B4-BE49-F238E27FC236}">
                    <a16:creationId xmlns:a16="http://schemas.microsoft.com/office/drawing/2014/main" id="{1641ED1F-F793-494B-AC72-4CDE5C55F08B}"/>
                  </a:ext>
                </a:extLst>
              </p:cNvPr>
              <p:cNvPicPr/>
              <p:nvPr/>
            </p:nvPicPr>
            <p:blipFill>
              <a:blip r:embed="rId18"/>
              <a:stretch>
                <a:fillRect/>
              </a:stretch>
            </p:blipFill>
            <p:spPr>
              <a:xfrm>
                <a:off x="2071733" y="2170771"/>
                <a:ext cx="25171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A6F8BA53-6FF0-466B-8A8A-0B0A4E325DD1}"/>
                  </a:ext>
                </a:extLst>
              </p14:cNvPr>
              <p14:cNvContentPartPr/>
              <p14:nvPr/>
            </p14:nvContentPartPr>
            <p14:xfrm>
              <a:off x="1989293" y="2144491"/>
              <a:ext cx="3167280" cy="132840"/>
            </p14:xfrm>
          </p:contentPart>
        </mc:Choice>
        <mc:Fallback xmlns="">
          <p:pic>
            <p:nvPicPr>
              <p:cNvPr id="13" name="Freihand 12">
                <a:extLst>
                  <a:ext uri="{FF2B5EF4-FFF2-40B4-BE49-F238E27FC236}">
                    <a16:creationId xmlns:a16="http://schemas.microsoft.com/office/drawing/2014/main" id="{A6F8BA53-6FF0-466B-8A8A-0B0A4E325DD1}"/>
                  </a:ext>
                </a:extLst>
              </p:cNvPr>
              <p:cNvPicPr/>
              <p:nvPr/>
            </p:nvPicPr>
            <p:blipFill>
              <a:blip r:embed="rId20"/>
              <a:stretch>
                <a:fillRect/>
              </a:stretch>
            </p:blipFill>
            <p:spPr>
              <a:xfrm>
                <a:off x="1984973" y="2140171"/>
                <a:ext cx="31759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0DD5A50B-923C-473F-B9DC-1B8619B18D6E}"/>
                  </a:ext>
                </a:extLst>
              </p14:cNvPr>
              <p14:cNvContentPartPr/>
              <p14:nvPr/>
            </p14:nvContentPartPr>
            <p14:xfrm>
              <a:off x="6507653" y="1914811"/>
              <a:ext cx="2791800" cy="193680"/>
            </p14:xfrm>
          </p:contentPart>
        </mc:Choice>
        <mc:Fallback xmlns="">
          <p:pic>
            <p:nvPicPr>
              <p:cNvPr id="14" name="Freihand 13">
                <a:extLst>
                  <a:ext uri="{FF2B5EF4-FFF2-40B4-BE49-F238E27FC236}">
                    <a16:creationId xmlns:a16="http://schemas.microsoft.com/office/drawing/2014/main" id="{0DD5A50B-923C-473F-B9DC-1B8619B18D6E}"/>
                  </a:ext>
                </a:extLst>
              </p:cNvPr>
              <p:cNvPicPr/>
              <p:nvPr/>
            </p:nvPicPr>
            <p:blipFill>
              <a:blip r:embed="rId22"/>
              <a:stretch>
                <a:fillRect/>
              </a:stretch>
            </p:blipFill>
            <p:spPr>
              <a:xfrm>
                <a:off x="6503333" y="1910491"/>
                <a:ext cx="28004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Freihand 18">
                <a:extLst>
                  <a:ext uri="{FF2B5EF4-FFF2-40B4-BE49-F238E27FC236}">
                    <a16:creationId xmlns:a16="http://schemas.microsoft.com/office/drawing/2014/main" id="{B90E6973-B93A-47DE-BE96-623695FF4AAE}"/>
                  </a:ext>
                </a:extLst>
              </p14:cNvPr>
              <p14:cNvContentPartPr/>
              <p14:nvPr/>
            </p14:nvContentPartPr>
            <p14:xfrm>
              <a:off x="123053" y="2276251"/>
              <a:ext cx="881280" cy="933120"/>
            </p14:xfrm>
          </p:contentPart>
        </mc:Choice>
        <mc:Fallback xmlns="">
          <p:pic>
            <p:nvPicPr>
              <p:cNvPr id="19" name="Freihand 18">
                <a:extLst>
                  <a:ext uri="{FF2B5EF4-FFF2-40B4-BE49-F238E27FC236}">
                    <a16:creationId xmlns:a16="http://schemas.microsoft.com/office/drawing/2014/main" id="{B90E6973-B93A-47DE-BE96-623695FF4AAE}"/>
                  </a:ext>
                </a:extLst>
              </p:cNvPr>
              <p:cNvPicPr/>
              <p:nvPr/>
            </p:nvPicPr>
            <p:blipFill>
              <a:blip r:embed="rId24"/>
              <a:stretch>
                <a:fillRect/>
              </a:stretch>
            </p:blipFill>
            <p:spPr>
              <a:xfrm>
                <a:off x="118733" y="2271931"/>
                <a:ext cx="889920" cy="9417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 name="Freihand 19">
                <a:extLst>
                  <a:ext uri="{FF2B5EF4-FFF2-40B4-BE49-F238E27FC236}">
                    <a16:creationId xmlns:a16="http://schemas.microsoft.com/office/drawing/2014/main" id="{279699CF-9D69-47B7-AFE3-81E03956DE59}"/>
                  </a:ext>
                </a:extLst>
              </p14:cNvPr>
              <p14:cNvContentPartPr/>
              <p14:nvPr/>
            </p14:nvContentPartPr>
            <p14:xfrm>
              <a:off x="6482093" y="1829131"/>
              <a:ext cx="2081880" cy="95760"/>
            </p14:xfrm>
          </p:contentPart>
        </mc:Choice>
        <mc:Fallback xmlns="">
          <p:pic>
            <p:nvPicPr>
              <p:cNvPr id="20" name="Freihand 19">
                <a:extLst>
                  <a:ext uri="{FF2B5EF4-FFF2-40B4-BE49-F238E27FC236}">
                    <a16:creationId xmlns:a16="http://schemas.microsoft.com/office/drawing/2014/main" id="{279699CF-9D69-47B7-AFE3-81E03956DE59}"/>
                  </a:ext>
                </a:extLst>
              </p:cNvPr>
              <p:cNvPicPr/>
              <p:nvPr/>
            </p:nvPicPr>
            <p:blipFill>
              <a:blip r:embed="rId26"/>
              <a:stretch>
                <a:fillRect/>
              </a:stretch>
            </p:blipFill>
            <p:spPr>
              <a:xfrm>
                <a:off x="6477773" y="1824811"/>
                <a:ext cx="2090520" cy="104400"/>
              </a:xfrm>
              <a:prstGeom prst="rect">
                <a:avLst/>
              </a:prstGeom>
            </p:spPr>
          </p:pic>
        </mc:Fallback>
      </mc:AlternateContent>
      <p:grpSp>
        <p:nvGrpSpPr>
          <p:cNvPr id="22" name="Gruppieren 21">
            <a:extLst>
              <a:ext uri="{FF2B5EF4-FFF2-40B4-BE49-F238E27FC236}">
                <a16:creationId xmlns:a16="http://schemas.microsoft.com/office/drawing/2014/main" id="{582D4E3E-9B25-457F-943F-E519AD77C191}"/>
              </a:ext>
            </a:extLst>
          </p:cNvPr>
          <p:cNvGrpSpPr/>
          <p:nvPr/>
        </p:nvGrpSpPr>
        <p:grpSpPr>
          <a:xfrm>
            <a:off x="1864013" y="2515291"/>
            <a:ext cx="7068600" cy="1129680"/>
            <a:chOff x="1864013" y="2515291"/>
            <a:chExt cx="7068600" cy="1129680"/>
          </a:xfrm>
        </p:grpSpPr>
        <mc:AlternateContent xmlns:mc="http://schemas.openxmlformats.org/markup-compatibility/2006" xmlns:p14="http://schemas.microsoft.com/office/powerpoint/2010/main">
          <mc:Choice Requires="p14">
            <p:contentPart p14:bwMode="auto" r:id="rId27">
              <p14:nvContentPartPr>
                <p14:cNvPr id="16" name="Freihand 15">
                  <a:extLst>
                    <a:ext uri="{FF2B5EF4-FFF2-40B4-BE49-F238E27FC236}">
                      <a16:creationId xmlns:a16="http://schemas.microsoft.com/office/drawing/2014/main" id="{043B0C27-9E7D-4108-9E53-154B9DD01506}"/>
                    </a:ext>
                  </a:extLst>
                </p14:cNvPr>
                <p14:cNvContentPartPr/>
                <p14:nvPr/>
              </p14:nvContentPartPr>
              <p14:xfrm>
                <a:off x="6427733" y="3102091"/>
                <a:ext cx="1578600" cy="27000"/>
              </p14:xfrm>
            </p:contentPart>
          </mc:Choice>
          <mc:Fallback xmlns="">
            <p:pic>
              <p:nvPicPr>
                <p:cNvPr id="16" name="Freihand 15">
                  <a:extLst>
                    <a:ext uri="{FF2B5EF4-FFF2-40B4-BE49-F238E27FC236}">
                      <a16:creationId xmlns:a16="http://schemas.microsoft.com/office/drawing/2014/main" id="{043B0C27-9E7D-4108-9E53-154B9DD01506}"/>
                    </a:ext>
                  </a:extLst>
                </p:cNvPr>
                <p:cNvPicPr/>
                <p:nvPr/>
              </p:nvPicPr>
              <p:blipFill>
                <a:blip r:embed="rId28"/>
                <a:stretch>
                  <a:fillRect/>
                </a:stretch>
              </p:blipFill>
              <p:spPr>
                <a:xfrm>
                  <a:off x="6423413" y="3097771"/>
                  <a:ext cx="15872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5" name="Freihand 14">
                  <a:extLst>
                    <a:ext uri="{FF2B5EF4-FFF2-40B4-BE49-F238E27FC236}">
                      <a16:creationId xmlns:a16="http://schemas.microsoft.com/office/drawing/2014/main" id="{F1116694-E14F-4830-A5DE-A0BDEC5F2F1E}"/>
                    </a:ext>
                  </a:extLst>
                </p14:cNvPr>
                <p14:cNvContentPartPr/>
                <p14:nvPr/>
              </p14:nvContentPartPr>
              <p14:xfrm>
                <a:off x="5234693" y="3479011"/>
                <a:ext cx="2640600" cy="36000"/>
              </p14:xfrm>
            </p:contentPart>
          </mc:Choice>
          <mc:Fallback xmlns="">
            <p:pic>
              <p:nvPicPr>
                <p:cNvPr id="15" name="Freihand 14">
                  <a:extLst>
                    <a:ext uri="{FF2B5EF4-FFF2-40B4-BE49-F238E27FC236}">
                      <a16:creationId xmlns:a16="http://schemas.microsoft.com/office/drawing/2014/main" id="{F1116694-E14F-4830-A5DE-A0BDEC5F2F1E}"/>
                    </a:ext>
                  </a:extLst>
                </p:cNvPr>
                <p:cNvPicPr/>
                <p:nvPr/>
              </p:nvPicPr>
              <p:blipFill>
                <a:blip r:embed="rId30"/>
                <a:stretch>
                  <a:fillRect/>
                </a:stretch>
              </p:blipFill>
              <p:spPr>
                <a:xfrm>
                  <a:off x="5230373" y="3474691"/>
                  <a:ext cx="26492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7" name="Freihand 16">
                  <a:extLst>
                    <a:ext uri="{FF2B5EF4-FFF2-40B4-BE49-F238E27FC236}">
                      <a16:creationId xmlns:a16="http://schemas.microsoft.com/office/drawing/2014/main" id="{A82C90D8-3AD8-4CD8-BD8A-CEBD2A6C02AC}"/>
                    </a:ext>
                  </a:extLst>
                </p14:cNvPr>
                <p14:cNvContentPartPr/>
                <p14:nvPr/>
              </p14:nvContentPartPr>
              <p14:xfrm>
                <a:off x="5037773" y="3395851"/>
                <a:ext cx="3022920" cy="114120"/>
              </p14:xfrm>
            </p:contentPart>
          </mc:Choice>
          <mc:Fallback xmlns="">
            <p:pic>
              <p:nvPicPr>
                <p:cNvPr id="17" name="Freihand 16">
                  <a:extLst>
                    <a:ext uri="{FF2B5EF4-FFF2-40B4-BE49-F238E27FC236}">
                      <a16:creationId xmlns:a16="http://schemas.microsoft.com/office/drawing/2014/main" id="{A82C90D8-3AD8-4CD8-BD8A-CEBD2A6C02AC}"/>
                    </a:ext>
                  </a:extLst>
                </p:cNvPr>
                <p:cNvPicPr/>
                <p:nvPr/>
              </p:nvPicPr>
              <p:blipFill>
                <a:blip r:embed="rId32"/>
                <a:stretch>
                  <a:fillRect/>
                </a:stretch>
              </p:blipFill>
              <p:spPr>
                <a:xfrm>
                  <a:off x="5033453" y="3391531"/>
                  <a:ext cx="30315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F948CE2A-149E-458B-8F8A-4E11F18954A1}"/>
                    </a:ext>
                  </a:extLst>
                </p14:cNvPr>
                <p14:cNvContentPartPr/>
                <p14:nvPr/>
              </p14:nvContentPartPr>
              <p14:xfrm>
                <a:off x="1864013" y="2515291"/>
                <a:ext cx="7068600" cy="1129680"/>
              </p14:xfrm>
            </p:contentPart>
          </mc:Choice>
          <mc:Fallback xmlns="">
            <p:pic>
              <p:nvPicPr>
                <p:cNvPr id="21" name="Freihand 20">
                  <a:extLst>
                    <a:ext uri="{FF2B5EF4-FFF2-40B4-BE49-F238E27FC236}">
                      <a16:creationId xmlns:a16="http://schemas.microsoft.com/office/drawing/2014/main" id="{F948CE2A-149E-458B-8F8A-4E11F18954A1}"/>
                    </a:ext>
                  </a:extLst>
                </p:cNvPr>
                <p:cNvPicPr/>
                <p:nvPr/>
              </p:nvPicPr>
              <p:blipFill>
                <a:blip r:embed="rId34"/>
                <a:stretch>
                  <a:fillRect/>
                </a:stretch>
              </p:blipFill>
              <p:spPr>
                <a:xfrm>
                  <a:off x="1859693" y="2510971"/>
                  <a:ext cx="7077240" cy="1138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6325E047-1624-495B-B634-E6AB309FDB06}"/>
                  </a:ext>
                </a:extLst>
              </p14:cNvPr>
              <p14:cNvContentPartPr/>
              <p14:nvPr/>
            </p14:nvContentPartPr>
            <p14:xfrm>
              <a:off x="2181533" y="4375051"/>
              <a:ext cx="2864880" cy="91800"/>
            </p14:xfrm>
          </p:contentPart>
        </mc:Choice>
        <mc:Fallback xmlns="">
          <p:pic>
            <p:nvPicPr>
              <p:cNvPr id="23" name="Freihand 22">
                <a:extLst>
                  <a:ext uri="{FF2B5EF4-FFF2-40B4-BE49-F238E27FC236}">
                    <a16:creationId xmlns:a16="http://schemas.microsoft.com/office/drawing/2014/main" id="{6325E047-1624-495B-B634-E6AB309FDB06}"/>
                  </a:ext>
                </a:extLst>
              </p:cNvPr>
              <p:cNvPicPr/>
              <p:nvPr/>
            </p:nvPicPr>
            <p:blipFill>
              <a:blip r:embed="rId36"/>
              <a:stretch>
                <a:fillRect/>
              </a:stretch>
            </p:blipFill>
            <p:spPr>
              <a:xfrm>
                <a:off x="2177213" y="4370731"/>
                <a:ext cx="2873520" cy="100440"/>
              </a:xfrm>
              <a:prstGeom prst="rect">
                <a:avLst/>
              </a:prstGeom>
            </p:spPr>
          </p:pic>
        </mc:Fallback>
      </mc:AlternateContent>
      <p:grpSp>
        <p:nvGrpSpPr>
          <p:cNvPr id="27" name="Gruppieren 26">
            <a:extLst>
              <a:ext uri="{FF2B5EF4-FFF2-40B4-BE49-F238E27FC236}">
                <a16:creationId xmlns:a16="http://schemas.microsoft.com/office/drawing/2014/main" id="{3B0CFAA2-9227-4749-AC42-25602FFC2711}"/>
              </a:ext>
            </a:extLst>
          </p:cNvPr>
          <p:cNvGrpSpPr/>
          <p:nvPr/>
        </p:nvGrpSpPr>
        <p:grpSpPr>
          <a:xfrm>
            <a:off x="2162453" y="4689691"/>
            <a:ext cx="5838840" cy="574920"/>
            <a:chOff x="2162453" y="4689691"/>
            <a:chExt cx="5838840" cy="574920"/>
          </a:xfrm>
        </p:grpSpPr>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62B57C09-629F-438D-B872-B98632C88C46}"/>
                    </a:ext>
                  </a:extLst>
                </p14:cNvPr>
                <p14:cNvContentPartPr/>
                <p14:nvPr/>
              </p14:nvContentPartPr>
              <p14:xfrm>
                <a:off x="2162453" y="4707691"/>
                <a:ext cx="4230000" cy="88560"/>
              </p14:xfrm>
            </p:contentPart>
          </mc:Choice>
          <mc:Fallback xmlns="">
            <p:pic>
              <p:nvPicPr>
                <p:cNvPr id="24" name="Freihand 23">
                  <a:extLst>
                    <a:ext uri="{FF2B5EF4-FFF2-40B4-BE49-F238E27FC236}">
                      <a16:creationId xmlns:a16="http://schemas.microsoft.com/office/drawing/2014/main" id="{62B57C09-629F-438D-B872-B98632C88C46}"/>
                    </a:ext>
                  </a:extLst>
                </p:cNvPr>
                <p:cNvPicPr/>
                <p:nvPr/>
              </p:nvPicPr>
              <p:blipFill>
                <a:blip r:embed="rId38"/>
                <a:stretch>
                  <a:fillRect/>
                </a:stretch>
              </p:blipFill>
              <p:spPr>
                <a:xfrm>
                  <a:off x="2158133" y="4703371"/>
                  <a:ext cx="42386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85A20191-39BD-44C1-9365-3B38FBE6A1EE}"/>
                    </a:ext>
                  </a:extLst>
                </p14:cNvPr>
                <p14:cNvContentPartPr/>
                <p14:nvPr/>
              </p14:nvContentPartPr>
              <p14:xfrm>
                <a:off x="2174693" y="5068411"/>
                <a:ext cx="5422680" cy="122760"/>
              </p14:xfrm>
            </p:contentPart>
          </mc:Choice>
          <mc:Fallback xmlns="">
            <p:pic>
              <p:nvPicPr>
                <p:cNvPr id="25" name="Freihand 24">
                  <a:extLst>
                    <a:ext uri="{FF2B5EF4-FFF2-40B4-BE49-F238E27FC236}">
                      <a16:creationId xmlns:a16="http://schemas.microsoft.com/office/drawing/2014/main" id="{85A20191-39BD-44C1-9365-3B38FBE6A1EE}"/>
                    </a:ext>
                  </a:extLst>
                </p:cNvPr>
                <p:cNvPicPr/>
                <p:nvPr/>
              </p:nvPicPr>
              <p:blipFill>
                <a:blip r:embed="rId40"/>
                <a:stretch>
                  <a:fillRect/>
                </a:stretch>
              </p:blipFill>
              <p:spPr>
                <a:xfrm>
                  <a:off x="2170373" y="5064091"/>
                  <a:ext cx="54313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BEC80DCA-610C-47BA-9D2F-231CD8CD0E1A}"/>
                    </a:ext>
                  </a:extLst>
                </p14:cNvPr>
                <p14:cNvContentPartPr/>
                <p14:nvPr/>
              </p14:nvContentPartPr>
              <p14:xfrm>
                <a:off x="5664173" y="4689691"/>
                <a:ext cx="2337120" cy="574920"/>
              </p14:xfrm>
            </p:contentPart>
          </mc:Choice>
          <mc:Fallback xmlns="">
            <p:pic>
              <p:nvPicPr>
                <p:cNvPr id="26" name="Freihand 25">
                  <a:extLst>
                    <a:ext uri="{FF2B5EF4-FFF2-40B4-BE49-F238E27FC236}">
                      <a16:creationId xmlns:a16="http://schemas.microsoft.com/office/drawing/2014/main" id="{BEC80DCA-610C-47BA-9D2F-231CD8CD0E1A}"/>
                    </a:ext>
                  </a:extLst>
                </p:cNvPr>
                <p:cNvPicPr/>
                <p:nvPr/>
              </p:nvPicPr>
              <p:blipFill>
                <a:blip r:embed="rId42"/>
                <a:stretch>
                  <a:fillRect/>
                </a:stretch>
              </p:blipFill>
              <p:spPr>
                <a:xfrm>
                  <a:off x="5659853" y="4685371"/>
                  <a:ext cx="2345760" cy="583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506A9F66-AA22-4089-95FA-6566EF063752}"/>
                  </a:ext>
                </a:extLst>
              </p14:cNvPr>
              <p14:cNvContentPartPr/>
              <p14:nvPr/>
            </p14:nvContentPartPr>
            <p14:xfrm>
              <a:off x="65813" y="3637771"/>
              <a:ext cx="1001160" cy="898920"/>
            </p14:xfrm>
          </p:contentPart>
        </mc:Choice>
        <mc:Fallback xmlns="">
          <p:pic>
            <p:nvPicPr>
              <p:cNvPr id="28" name="Freihand 27">
                <a:extLst>
                  <a:ext uri="{FF2B5EF4-FFF2-40B4-BE49-F238E27FC236}">
                    <a16:creationId xmlns:a16="http://schemas.microsoft.com/office/drawing/2014/main" id="{506A9F66-AA22-4089-95FA-6566EF063752}"/>
                  </a:ext>
                </a:extLst>
              </p:cNvPr>
              <p:cNvPicPr/>
              <p:nvPr/>
            </p:nvPicPr>
            <p:blipFill>
              <a:blip r:embed="rId44"/>
              <a:stretch>
                <a:fillRect/>
              </a:stretch>
            </p:blipFill>
            <p:spPr>
              <a:xfrm>
                <a:off x="61493" y="3633451"/>
                <a:ext cx="1009800" cy="907560"/>
              </a:xfrm>
              <a:prstGeom prst="rect">
                <a:avLst/>
              </a:prstGeom>
            </p:spPr>
          </p:pic>
        </mc:Fallback>
      </mc:AlternateContent>
    </p:spTree>
    <p:extLst>
      <p:ext uri="{BB962C8B-B14F-4D97-AF65-F5344CB8AC3E}">
        <p14:creationId xmlns:p14="http://schemas.microsoft.com/office/powerpoint/2010/main" val="2277212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19268" y="10375"/>
            <a:ext cx="3688480" cy="564050"/>
          </a:xfrm>
          <a:prstGeom prst="rect">
            <a:avLst/>
          </a:prstGeom>
          <a:noFill/>
          <a:ln>
            <a:noFill/>
          </a:ln>
        </p:spPr>
        <p:txBody>
          <a:bodyPr vert="horz" wrap="none" lIns="81646" tIns="40823" rIns="81646" bIns="40823" anchorCtr="0" compatLnSpc="0">
            <a:spAutoFit/>
          </a:bodyPr>
          <a:lstStyle/>
          <a:p>
            <a:r>
              <a:rPr lang="de-DE" sz="3266"/>
              <a:t>Monetary aggregates</a:t>
            </a:r>
            <a:endParaRPr lang="de-DE" sz="3266" dirty="0"/>
          </a:p>
        </p:txBody>
      </p:sp>
      <p:sp>
        <p:nvSpPr>
          <p:cNvPr id="4" name="Textfeld 3"/>
          <p:cNvSpPr txBox="1"/>
          <p:nvPr/>
        </p:nvSpPr>
        <p:spPr>
          <a:xfrm>
            <a:off x="8611267" y="32723"/>
            <a:ext cx="2653763" cy="2424387"/>
          </a:xfrm>
          <a:prstGeom prst="rect">
            <a:avLst/>
          </a:prstGeom>
          <a:noFill/>
          <a:ln>
            <a:noFill/>
          </a:ln>
        </p:spPr>
        <p:txBody>
          <a:bodyPr vert="horz" wrap="square" lIns="81646" tIns="40823" rIns="81646" bIns="40823" anchorCtr="0" compatLnSpc="0">
            <a:noAutofit/>
          </a:bodyPr>
          <a:lstStyle/>
          <a:p>
            <a:r>
              <a:rPr lang="de-DE" sz="2177"/>
              <a:t>Aug 2023</a:t>
            </a:r>
            <a:endParaRPr lang="de-DE" sz="2177" dirty="0"/>
          </a:p>
          <a:p>
            <a:endParaRPr lang="de-DE" sz="2177" dirty="0"/>
          </a:p>
          <a:p>
            <a:r>
              <a:rPr lang="de-DE" sz="2177" dirty="0"/>
              <a:t>M3</a:t>
            </a:r>
            <a:r>
              <a:rPr lang="de-DE" sz="2177"/>
              <a:t>: 15,94 Tri. </a:t>
            </a:r>
            <a:r>
              <a:rPr lang="de-DE" sz="2177" dirty="0"/>
              <a:t>Euro</a:t>
            </a:r>
          </a:p>
          <a:p>
            <a:endParaRPr lang="de-DE" sz="2177" dirty="0"/>
          </a:p>
          <a:p>
            <a:r>
              <a:rPr lang="de-DE" sz="2177" dirty="0"/>
              <a:t>M2</a:t>
            </a:r>
            <a:r>
              <a:rPr lang="de-DE" sz="2177"/>
              <a:t>:  15,06 Tri. </a:t>
            </a:r>
            <a:r>
              <a:rPr lang="de-DE" sz="2177" dirty="0"/>
              <a:t>Euro</a:t>
            </a:r>
          </a:p>
          <a:p>
            <a:endParaRPr lang="de-DE" sz="2177" dirty="0"/>
          </a:p>
          <a:p>
            <a:r>
              <a:rPr lang="de-DE" sz="2177" dirty="0"/>
              <a:t>M1</a:t>
            </a:r>
            <a:r>
              <a:rPr lang="de-DE" sz="2177"/>
              <a:t>:   10,06 Tri. </a:t>
            </a:r>
            <a:r>
              <a:rPr lang="de-DE" sz="2177" dirty="0"/>
              <a:t>Euro</a:t>
            </a:r>
          </a:p>
        </p:txBody>
      </p:sp>
      <p:sp>
        <p:nvSpPr>
          <p:cNvPr id="14" name="Rechteck 13">
            <a:extLst>
              <a:ext uri="{FF2B5EF4-FFF2-40B4-BE49-F238E27FC236}">
                <a16:creationId xmlns:a16="http://schemas.microsoft.com/office/drawing/2014/main" id="{0336FD8E-14ED-4F8B-80BE-2167EC849AB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B9E67100-F396-9BAA-5A0E-1548CCD35E77}"/>
              </a:ext>
            </a:extLst>
          </p:cNvPr>
          <p:cNvPicPr>
            <a:picLocks noChangeAspect="1"/>
          </p:cNvPicPr>
          <p:nvPr/>
        </p:nvPicPr>
        <p:blipFill>
          <a:blip r:embed="rId3"/>
          <a:stretch>
            <a:fillRect/>
          </a:stretch>
        </p:blipFill>
        <p:spPr>
          <a:xfrm>
            <a:off x="188536" y="926346"/>
            <a:ext cx="7826147" cy="4889992"/>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6BD35CB2-9632-4927-B16A-E05C496B7592}"/>
                  </a:ext>
                </a:extLst>
              </p14:cNvPr>
              <p14:cNvContentPartPr/>
              <p14:nvPr/>
            </p14:nvContentPartPr>
            <p14:xfrm>
              <a:off x="8638133" y="993243"/>
              <a:ext cx="2461320" cy="121680"/>
            </p14:xfrm>
          </p:contentPart>
        </mc:Choice>
        <mc:Fallback xmlns="">
          <p:pic>
            <p:nvPicPr>
              <p:cNvPr id="2" name="Freihand 1">
                <a:extLst>
                  <a:ext uri="{FF2B5EF4-FFF2-40B4-BE49-F238E27FC236}">
                    <a16:creationId xmlns:a16="http://schemas.microsoft.com/office/drawing/2014/main" id="{6BD35CB2-9632-4927-B16A-E05C496B7592}"/>
                  </a:ext>
                </a:extLst>
              </p:cNvPr>
              <p:cNvPicPr/>
              <p:nvPr/>
            </p:nvPicPr>
            <p:blipFill>
              <a:blip r:embed="rId5"/>
              <a:stretch>
                <a:fillRect/>
              </a:stretch>
            </p:blipFill>
            <p:spPr>
              <a:xfrm>
                <a:off x="8633813" y="988923"/>
                <a:ext cx="24699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Freihand 5">
                <a:extLst>
                  <a:ext uri="{FF2B5EF4-FFF2-40B4-BE49-F238E27FC236}">
                    <a16:creationId xmlns:a16="http://schemas.microsoft.com/office/drawing/2014/main" id="{B418CA3D-660E-4041-9EF5-E9DAE637097F}"/>
                  </a:ext>
                </a:extLst>
              </p14:cNvPr>
              <p14:cNvContentPartPr/>
              <p14:nvPr/>
            </p14:nvContentPartPr>
            <p14:xfrm>
              <a:off x="8446973" y="581043"/>
              <a:ext cx="2759400" cy="647280"/>
            </p14:xfrm>
          </p:contentPart>
        </mc:Choice>
        <mc:Fallback xmlns="">
          <p:pic>
            <p:nvPicPr>
              <p:cNvPr id="6" name="Freihand 5">
                <a:extLst>
                  <a:ext uri="{FF2B5EF4-FFF2-40B4-BE49-F238E27FC236}">
                    <a16:creationId xmlns:a16="http://schemas.microsoft.com/office/drawing/2014/main" id="{B418CA3D-660E-4041-9EF5-E9DAE637097F}"/>
                  </a:ext>
                </a:extLst>
              </p:cNvPr>
              <p:cNvPicPr/>
              <p:nvPr/>
            </p:nvPicPr>
            <p:blipFill>
              <a:blip r:embed="rId7"/>
              <a:stretch>
                <a:fillRect/>
              </a:stretch>
            </p:blipFill>
            <p:spPr>
              <a:xfrm>
                <a:off x="8442653" y="576723"/>
                <a:ext cx="2768040" cy="655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1" name="Freihand 30">
                <a:extLst>
                  <a:ext uri="{FF2B5EF4-FFF2-40B4-BE49-F238E27FC236}">
                    <a16:creationId xmlns:a16="http://schemas.microsoft.com/office/drawing/2014/main" id="{7F867B52-6A66-4218-9261-0397FC26EC59}"/>
                  </a:ext>
                </a:extLst>
              </p14:cNvPr>
              <p14:cNvContentPartPr/>
              <p14:nvPr/>
            </p14:nvContentPartPr>
            <p14:xfrm>
              <a:off x="11360453" y="1014123"/>
              <a:ext cx="454320" cy="136440"/>
            </p14:xfrm>
          </p:contentPart>
        </mc:Choice>
        <mc:Fallback xmlns="">
          <p:pic>
            <p:nvPicPr>
              <p:cNvPr id="31" name="Freihand 30">
                <a:extLst>
                  <a:ext uri="{FF2B5EF4-FFF2-40B4-BE49-F238E27FC236}">
                    <a16:creationId xmlns:a16="http://schemas.microsoft.com/office/drawing/2014/main" id="{7F867B52-6A66-4218-9261-0397FC26EC59}"/>
                  </a:ext>
                </a:extLst>
              </p:cNvPr>
              <p:cNvPicPr/>
              <p:nvPr/>
            </p:nvPicPr>
            <p:blipFill>
              <a:blip r:embed="rId9"/>
              <a:stretch>
                <a:fillRect/>
              </a:stretch>
            </p:blipFill>
            <p:spPr>
              <a:xfrm>
                <a:off x="11356133" y="1009803"/>
                <a:ext cx="4629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7" name="Freihand 106">
                <a:extLst>
                  <a:ext uri="{FF2B5EF4-FFF2-40B4-BE49-F238E27FC236}">
                    <a16:creationId xmlns:a16="http://schemas.microsoft.com/office/drawing/2014/main" id="{A5599BB4-B523-4933-9D25-5FE6CB4175AE}"/>
                  </a:ext>
                </a:extLst>
              </p14:cNvPr>
              <p14:cNvContentPartPr/>
              <p14:nvPr/>
            </p14:nvContentPartPr>
            <p14:xfrm>
              <a:off x="9675293" y="3115803"/>
              <a:ext cx="1444680" cy="744480"/>
            </p14:xfrm>
          </p:contentPart>
        </mc:Choice>
        <mc:Fallback xmlns="">
          <p:pic>
            <p:nvPicPr>
              <p:cNvPr id="107" name="Freihand 106">
                <a:extLst>
                  <a:ext uri="{FF2B5EF4-FFF2-40B4-BE49-F238E27FC236}">
                    <a16:creationId xmlns:a16="http://schemas.microsoft.com/office/drawing/2014/main" id="{A5599BB4-B523-4933-9D25-5FE6CB4175AE}"/>
                  </a:ext>
                </a:extLst>
              </p:cNvPr>
              <p:cNvPicPr/>
              <p:nvPr/>
            </p:nvPicPr>
            <p:blipFill>
              <a:blip r:embed="rId11"/>
              <a:stretch>
                <a:fillRect/>
              </a:stretch>
            </p:blipFill>
            <p:spPr>
              <a:xfrm>
                <a:off x="9670973" y="3111483"/>
                <a:ext cx="1453320" cy="753120"/>
              </a:xfrm>
              <a:prstGeom prst="rect">
                <a:avLst/>
              </a:prstGeom>
            </p:spPr>
          </p:pic>
        </mc:Fallback>
      </mc:AlternateContent>
      <p:grpSp>
        <p:nvGrpSpPr>
          <p:cNvPr id="142" name="Gruppieren 141">
            <a:extLst>
              <a:ext uri="{FF2B5EF4-FFF2-40B4-BE49-F238E27FC236}">
                <a16:creationId xmlns:a16="http://schemas.microsoft.com/office/drawing/2014/main" id="{EEA1AA87-E133-4E72-BC49-2289C68C1427}"/>
              </a:ext>
            </a:extLst>
          </p:cNvPr>
          <p:cNvGrpSpPr/>
          <p:nvPr/>
        </p:nvGrpSpPr>
        <p:grpSpPr>
          <a:xfrm>
            <a:off x="8526533" y="1253883"/>
            <a:ext cx="3586320" cy="2807280"/>
            <a:chOff x="8526533" y="1253883"/>
            <a:chExt cx="3586320" cy="2807280"/>
          </a:xfrm>
        </p:grpSpPr>
        <mc:AlternateContent xmlns:mc="http://schemas.openxmlformats.org/markup-compatibility/2006" xmlns:p14="http://schemas.microsoft.com/office/powerpoint/2010/main">
          <mc:Choice Requires="p14">
            <p:contentPart p14:bwMode="auto" r:id="rId12">
              <p14:nvContentPartPr>
                <p14:cNvPr id="33" name="Freihand 32">
                  <a:extLst>
                    <a:ext uri="{FF2B5EF4-FFF2-40B4-BE49-F238E27FC236}">
                      <a16:creationId xmlns:a16="http://schemas.microsoft.com/office/drawing/2014/main" id="{16FA01C3-93D6-46FD-89DE-F6A9CDB27C79}"/>
                    </a:ext>
                  </a:extLst>
                </p14:cNvPr>
                <p14:cNvContentPartPr/>
                <p14:nvPr/>
              </p14:nvContentPartPr>
              <p14:xfrm>
                <a:off x="8526533" y="1253883"/>
                <a:ext cx="3084480" cy="1689480"/>
              </p14:xfrm>
            </p:contentPart>
          </mc:Choice>
          <mc:Fallback xmlns="">
            <p:pic>
              <p:nvPicPr>
                <p:cNvPr id="33" name="Freihand 32">
                  <a:extLst>
                    <a:ext uri="{FF2B5EF4-FFF2-40B4-BE49-F238E27FC236}">
                      <a16:creationId xmlns:a16="http://schemas.microsoft.com/office/drawing/2014/main" id="{16FA01C3-93D6-46FD-89DE-F6A9CDB27C79}"/>
                    </a:ext>
                  </a:extLst>
                </p:cNvPr>
                <p:cNvPicPr/>
                <p:nvPr/>
              </p:nvPicPr>
              <p:blipFill>
                <a:blip r:embed="rId13"/>
                <a:stretch>
                  <a:fillRect/>
                </a:stretch>
              </p:blipFill>
              <p:spPr>
                <a:xfrm>
                  <a:off x="8522213" y="1249563"/>
                  <a:ext cx="3093120" cy="1698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4" name="Freihand 33">
                  <a:extLst>
                    <a:ext uri="{FF2B5EF4-FFF2-40B4-BE49-F238E27FC236}">
                      <a16:creationId xmlns:a16="http://schemas.microsoft.com/office/drawing/2014/main" id="{BC173752-71A1-49F6-86F4-96B23F3109FB}"/>
                    </a:ext>
                  </a:extLst>
                </p14:cNvPr>
                <p14:cNvContentPartPr/>
                <p14:nvPr/>
              </p14:nvContentPartPr>
              <p14:xfrm>
                <a:off x="8923613" y="2843643"/>
                <a:ext cx="150480" cy="177120"/>
              </p14:xfrm>
            </p:contentPart>
          </mc:Choice>
          <mc:Fallback xmlns="">
            <p:pic>
              <p:nvPicPr>
                <p:cNvPr id="34" name="Freihand 33">
                  <a:extLst>
                    <a:ext uri="{FF2B5EF4-FFF2-40B4-BE49-F238E27FC236}">
                      <a16:creationId xmlns:a16="http://schemas.microsoft.com/office/drawing/2014/main" id="{BC173752-71A1-49F6-86F4-96B23F3109FB}"/>
                    </a:ext>
                  </a:extLst>
                </p:cNvPr>
                <p:cNvPicPr/>
                <p:nvPr/>
              </p:nvPicPr>
              <p:blipFill>
                <a:blip r:embed="rId15"/>
                <a:stretch>
                  <a:fillRect/>
                </a:stretch>
              </p:blipFill>
              <p:spPr>
                <a:xfrm>
                  <a:off x="8919293" y="2839323"/>
                  <a:ext cx="1591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6" name="Freihand 35">
                  <a:extLst>
                    <a:ext uri="{FF2B5EF4-FFF2-40B4-BE49-F238E27FC236}">
                      <a16:creationId xmlns:a16="http://schemas.microsoft.com/office/drawing/2014/main" id="{8736EEEC-1965-4F79-BA33-4D1135CC9D08}"/>
                    </a:ext>
                  </a:extLst>
                </p14:cNvPr>
                <p14:cNvContentPartPr/>
                <p14:nvPr/>
              </p14:nvContentPartPr>
              <p14:xfrm>
                <a:off x="9273533" y="2837163"/>
                <a:ext cx="169200" cy="155520"/>
              </p14:xfrm>
            </p:contentPart>
          </mc:Choice>
          <mc:Fallback xmlns="">
            <p:pic>
              <p:nvPicPr>
                <p:cNvPr id="36" name="Freihand 35">
                  <a:extLst>
                    <a:ext uri="{FF2B5EF4-FFF2-40B4-BE49-F238E27FC236}">
                      <a16:creationId xmlns:a16="http://schemas.microsoft.com/office/drawing/2014/main" id="{8736EEEC-1965-4F79-BA33-4D1135CC9D08}"/>
                    </a:ext>
                  </a:extLst>
                </p:cNvPr>
                <p:cNvPicPr/>
                <p:nvPr/>
              </p:nvPicPr>
              <p:blipFill>
                <a:blip r:embed="rId17"/>
                <a:stretch>
                  <a:fillRect/>
                </a:stretch>
              </p:blipFill>
              <p:spPr>
                <a:xfrm>
                  <a:off x="9269213" y="2832843"/>
                  <a:ext cx="1778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7" name="Freihand 36">
                  <a:extLst>
                    <a:ext uri="{FF2B5EF4-FFF2-40B4-BE49-F238E27FC236}">
                      <a16:creationId xmlns:a16="http://schemas.microsoft.com/office/drawing/2014/main" id="{1E728544-FE99-4644-8708-056E7E15149D}"/>
                    </a:ext>
                  </a:extLst>
                </p14:cNvPr>
                <p14:cNvContentPartPr/>
                <p14:nvPr/>
              </p14:nvContentPartPr>
              <p14:xfrm>
                <a:off x="9468653" y="2832123"/>
                <a:ext cx="24480" cy="104760"/>
              </p14:xfrm>
            </p:contentPart>
          </mc:Choice>
          <mc:Fallback xmlns="">
            <p:pic>
              <p:nvPicPr>
                <p:cNvPr id="37" name="Freihand 36">
                  <a:extLst>
                    <a:ext uri="{FF2B5EF4-FFF2-40B4-BE49-F238E27FC236}">
                      <a16:creationId xmlns:a16="http://schemas.microsoft.com/office/drawing/2014/main" id="{1E728544-FE99-4644-8708-056E7E15149D}"/>
                    </a:ext>
                  </a:extLst>
                </p:cNvPr>
                <p:cNvPicPr/>
                <p:nvPr/>
              </p:nvPicPr>
              <p:blipFill>
                <a:blip r:embed="rId19"/>
                <a:stretch>
                  <a:fillRect/>
                </a:stretch>
              </p:blipFill>
              <p:spPr>
                <a:xfrm>
                  <a:off x="9464333" y="2827803"/>
                  <a:ext cx="331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8" name="Freihand 37">
                  <a:extLst>
                    <a:ext uri="{FF2B5EF4-FFF2-40B4-BE49-F238E27FC236}">
                      <a16:creationId xmlns:a16="http://schemas.microsoft.com/office/drawing/2014/main" id="{F1635390-EE60-4F16-AB81-75268BBC2290}"/>
                    </a:ext>
                  </a:extLst>
                </p14:cNvPr>
                <p14:cNvContentPartPr/>
                <p14:nvPr/>
              </p14:nvContentPartPr>
              <p14:xfrm>
                <a:off x="9384773" y="2835003"/>
                <a:ext cx="138960" cy="115560"/>
              </p14:xfrm>
            </p:contentPart>
          </mc:Choice>
          <mc:Fallback xmlns="">
            <p:pic>
              <p:nvPicPr>
                <p:cNvPr id="38" name="Freihand 37">
                  <a:extLst>
                    <a:ext uri="{FF2B5EF4-FFF2-40B4-BE49-F238E27FC236}">
                      <a16:creationId xmlns:a16="http://schemas.microsoft.com/office/drawing/2014/main" id="{F1635390-EE60-4F16-AB81-75268BBC2290}"/>
                    </a:ext>
                  </a:extLst>
                </p:cNvPr>
                <p:cNvPicPr/>
                <p:nvPr/>
              </p:nvPicPr>
              <p:blipFill>
                <a:blip r:embed="rId21"/>
                <a:stretch>
                  <a:fillRect/>
                </a:stretch>
              </p:blipFill>
              <p:spPr>
                <a:xfrm>
                  <a:off x="9380453" y="2830683"/>
                  <a:ext cx="1476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9" name="Freihand 38">
                  <a:extLst>
                    <a:ext uri="{FF2B5EF4-FFF2-40B4-BE49-F238E27FC236}">
                      <a16:creationId xmlns:a16="http://schemas.microsoft.com/office/drawing/2014/main" id="{E3CC1EF5-1E59-430B-941C-FEAF855A9C8A}"/>
                    </a:ext>
                  </a:extLst>
                </p14:cNvPr>
                <p14:cNvContentPartPr/>
                <p14:nvPr/>
              </p14:nvContentPartPr>
              <p14:xfrm>
                <a:off x="9590333" y="2844723"/>
                <a:ext cx="19440" cy="113400"/>
              </p14:xfrm>
            </p:contentPart>
          </mc:Choice>
          <mc:Fallback xmlns="">
            <p:pic>
              <p:nvPicPr>
                <p:cNvPr id="39" name="Freihand 38">
                  <a:extLst>
                    <a:ext uri="{FF2B5EF4-FFF2-40B4-BE49-F238E27FC236}">
                      <a16:creationId xmlns:a16="http://schemas.microsoft.com/office/drawing/2014/main" id="{E3CC1EF5-1E59-430B-941C-FEAF855A9C8A}"/>
                    </a:ext>
                  </a:extLst>
                </p:cNvPr>
                <p:cNvPicPr/>
                <p:nvPr/>
              </p:nvPicPr>
              <p:blipFill>
                <a:blip r:embed="rId23"/>
                <a:stretch>
                  <a:fillRect/>
                </a:stretch>
              </p:blipFill>
              <p:spPr>
                <a:xfrm>
                  <a:off x="9586013" y="2840403"/>
                  <a:ext cx="280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0" name="Freihand 39">
                  <a:extLst>
                    <a:ext uri="{FF2B5EF4-FFF2-40B4-BE49-F238E27FC236}">
                      <a16:creationId xmlns:a16="http://schemas.microsoft.com/office/drawing/2014/main" id="{92468827-2F55-4550-A3F1-AEFB069341C1}"/>
                    </a:ext>
                  </a:extLst>
                </p14:cNvPr>
                <p14:cNvContentPartPr/>
                <p14:nvPr/>
              </p14:nvContentPartPr>
              <p14:xfrm>
                <a:off x="9525893" y="2817003"/>
                <a:ext cx="123120" cy="70560"/>
              </p14:xfrm>
            </p:contentPart>
          </mc:Choice>
          <mc:Fallback xmlns="">
            <p:pic>
              <p:nvPicPr>
                <p:cNvPr id="40" name="Freihand 39">
                  <a:extLst>
                    <a:ext uri="{FF2B5EF4-FFF2-40B4-BE49-F238E27FC236}">
                      <a16:creationId xmlns:a16="http://schemas.microsoft.com/office/drawing/2014/main" id="{92468827-2F55-4550-A3F1-AEFB069341C1}"/>
                    </a:ext>
                  </a:extLst>
                </p:cNvPr>
                <p:cNvPicPr/>
                <p:nvPr/>
              </p:nvPicPr>
              <p:blipFill>
                <a:blip r:embed="rId25"/>
                <a:stretch>
                  <a:fillRect/>
                </a:stretch>
              </p:blipFill>
              <p:spPr>
                <a:xfrm>
                  <a:off x="9521573" y="2812683"/>
                  <a:ext cx="1317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1" name="Freihand 40">
                  <a:extLst>
                    <a:ext uri="{FF2B5EF4-FFF2-40B4-BE49-F238E27FC236}">
                      <a16:creationId xmlns:a16="http://schemas.microsoft.com/office/drawing/2014/main" id="{A9AC134F-3505-411A-AF1F-E780ECF1E06E}"/>
                    </a:ext>
                  </a:extLst>
                </p14:cNvPr>
                <p14:cNvContentPartPr/>
                <p14:nvPr/>
              </p14:nvContentPartPr>
              <p14:xfrm>
                <a:off x="9757733" y="2733843"/>
                <a:ext cx="105120" cy="199440"/>
              </p14:xfrm>
            </p:contentPart>
          </mc:Choice>
          <mc:Fallback xmlns="">
            <p:pic>
              <p:nvPicPr>
                <p:cNvPr id="41" name="Freihand 40">
                  <a:extLst>
                    <a:ext uri="{FF2B5EF4-FFF2-40B4-BE49-F238E27FC236}">
                      <a16:creationId xmlns:a16="http://schemas.microsoft.com/office/drawing/2014/main" id="{A9AC134F-3505-411A-AF1F-E780ECF1E06E}"/>
                    </a:ext>
                  </a:extLst>
                </p:cNvPr>
                <p:cNvPicPr/>
                <p:nvPr/>
              </p:nvPicPr>
              <p:blipFill>
                <a:blip r:embed="rId27"/>
                <a:stretch>
                  <a:fillRect/>
                </a:stretch>
              </p:blipFill>
              <p:spPr>
                <a:xfrm>
                  <a:off x="9753413" y="2729523"/>
                  <a:ext cx="11376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2" name="Freihand 41">
                  <a:extLst>
                    <a:ext uri="{FF2B5EF4-FFF2-40B4-BE49-F238E27FC236}">
                      <a16:creationId xmlns:a16="http://schemas.microsoft.com/office/drawing/2014/main" id="{FA2F6DC3-B9D7-4CE0-B034-B4C084AF0493}"/>
                    </a:ext>
                  </a:extLst>
                </p14:cNvPr>
                <p14:cNvContentPartPr/>
                <p14:nvPr/>
              </p14:nvContentPartPr>
              <p14:xfrm>
                <a:off x="10003253" y="2760483"/>
                <a:ext cx="3600" cy="16920"/>
              </p14:xfrm>
            </p:contentPart>
          </mc:Choice>
          <mc:Fallback xmlns="">
            <p:pic>
              <p:nvPicPr>
                <p:cNvPr id="42" name="Freihand 41">
                  <a:extLst>
                    <a:ext uri="{FF2B5EF4-FFF2-40B4-BE49-F238E27FC236}">
                      <a16:creationId xmlns:a16="http://schemas.microsoft.com/office/drawing/2014/main" id="{FA2F6DC3-B9D7-4CE0-B034-B4C084AF0493}"/>
                    </a:ext>
                  </a:extLst>
                </p:cNvPr>
                <p:cNvPicPr/>
                <p:nvPr/>
              </p:nvPicPr>
              <p:blipFill>
                <a:blip r:embed="rId29"/>
                <a:stretch>
                  <a:fillRect/>
                </a:stretch>
              </p:blipFill>
              <p:spPr>
                <a:xfrm>
                  <a:off x="9998933" y="2756163"/>
                  <a:ext cx="122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3" name="Freihand 42">
                  <a:extLst>
                    <a:ext uri="{FF2B5EF4-FFF2-40B4-BE49-F238E27FC236}">
                      <a16:creationId xmlns:a16="http://schemas.microsoft.com/office/drawing/2014/main" id="{FE8F9339-44CC-4F20-8D3F-CD98172C3F55}"/>
                    </a:ext>
                  </a:extLst>
                </p14:cNvPr>
                <p14:cNvContentPartPr/>
                <p14:nvPr/>
              </p14:nvContentPartPr>
              <p14:xfrm>
                <a:off x="9903893" y="2746083"/>
                <a:ext cx="138240" cy="156960"/>
              </p14:xfrm>
            </p:contentPart>
          </mc:Choice>
          <mc:Fallback xmlns="">
            <p:pic>
              <p:nvPicPr>
                <p:cNvPr id="43" name="Freihand 42">
                  <a:extLst>
                    <a:ext uri="{FF2B5EF4-FFF2-40B4-BE49-F238E27FC236}">
                      <a16:creationId xmlns:a16="http://schemas.microsoft.com/office/drawing/2014/main" id="{FE8F9339-44CC-4F20-8D3F-CD98172C3F55}"/>
                    </a:ext>
                  </a:extLst>
                </p:cNvPr>
                <p:cNvPicPr/>
                <p:nvPr/>
              </p:nvPicPr>
              <p:blipFill>
                <a:blip r:embed="rId31"/>
                <a:stretch>
                  <a:fillRect/>
                </a:stretch>
              </p:blipFill>
              <p:spPr>
                <a:xfrm>
                  <a:off x="9899573" y="2741763"/>
                  <a:ext cx="1468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4" name="Freihand 43">
                  <a:extLst>
                    <a:ext uri="{FF2B5EF4-FFF2-40B4-BE49-F238E27FC236}">
                      <a16:creationId xmlns:a16="http://schemas.microsoft.com/office/drawing/2014/main" id="{B0D12F5F-6243-41FB-B189-D4CB2D8BF5A8}"/>
                    </a:ext>
                  </a:extLst>
                </p14:cNvPr>
                <p14:cNvContentPartPr/>
                <p14:nvPr/>
              </p14:nvContentPartPr>
              <p14:xfrm>
                <a:off x="10057613" y="2784243"/>
                <a:ext cx="365400" cy="92880"/>
              </p14:xfrm>
            </p:contentPart>
          </mc:Choice>
          <mc:Fallback xmlns="">
            <p:pic>
              <p:nvPicPr>
                <p:cNvPr id="44" name="Freihand 43">
                  <a:extLst>
                    <a:ext uri="{FF2B5EF4-FFF2-40B4-BE49-F238E27FC236}">
                      <a16:creationId xmlns:a16="http://schemas.microsoft.com/office/drawing/2014/main" id="{B0D12F5F-6243-41FB-B189-D4CB2D8BF5A8}"/>
                    </a:ext>
                  </a:extLst>
                </p:cNvPr>
                <p:cNvPicPr/>
                <p:nvPr/>
              </p:nvPicPr>
              <p:blipFill>
                <a:blip r:embed="rId33"/>
                <a:stretch>
                  <a:fillRect/>
                </a:stretch>
              </p:blipFill>
              <p:spPr>
                <a:xfrm>
                  <a:off x="10053293" y="2779923"/>
                  <a:ext cx="3740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5" name="Freihand 44">
                  <a:extLst>
                    <a:ext uri="{FF2B5EF4-FFF2-40B4-BE49-F238E27FC236}">
                      <a16:creationId xmlns:a16="http://schemas.microsoft.com/office/drawing/2014/main" id="{3F92063C-75FD-43CF-9089-E84743DFCEA2}"/>
                    </a:ext>
                  </a:extLst>
                </p14:cNvPr>
                <p14:cNvContentPartPr/>
                <p14:nvPr/>
              </p14:nvContentPartPr>
              <p14:xfrm>
                <a:off x="10428413" y="2736723"/>
                <a:ext cx="211680" cy="210960"/>
              </p14:xfrm>
            </p:contentPart>
          </mc:Choice>
          <mc:Fallback xmlns="">
            <p:pic>
              <p:nvPicPr>
                <p:cNvPr id="45" name="Freihand 44">
                  <a:extLst>
                    <a:ext uri="{FF2B5EF4-FFF2-40B4-BE49-F238E27FC236}">
                      <a16:creationId xmlns:a16="http://schemas.microsoft.com/office/drawing/2014/main" id="{3F92063C-75FD-43CF-9089-E84743DFCEA2}"/>
                    </a:ext>
                  </a:extLst>
                </p:cNvPr>
                <p:cNvPicPr/>
                <p:nvPr/>
              </p:nvPicPr>
              <p:blipFill>
                <a:blip r:embed="rId35"/>
                <a:stretch>
                  <a:fillRect/>
                </a:stretch>
              </p:blipFill>
              <p:spPr>
                <a:xfrm>
                  <a:off x="10424093" y="2732403"/>
                  <a:ext cx="22032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6" name="Freihand 45">
                  <a:extLst>
                    <a:ext uri="{FF2B5EF4-FFF2-40B4-BE49-F238E27FC236}">
                      <a16:creationId xmlns:a16="http://schemas.microsoft.com/office/drawing/2014/main" id="{7AF9118E-C168-416C-A1F8-828D45D7554A}"/>
                    </a:ext>
                  </a:extLst>
                </p14:cNvPr>
                <p14:cNvContentPartPr/>
                <p14:nvPr/>
              </p14:nvContentPartPr>
              <p14:xfrm>
                <a:off x="10675013" y="2639883"/>
                <a:ext cx="45360" cy="217440"/>
              </p14:xfrm>
            </p:contentPart>
          </mc:Choice>
          <mc:Fallback xmlns="">
            <p:pic>
              <p:nvPicPr>
                <p:cNvPr id="46" name="Freihand 45">
                  <a:extLst>
                    <a:ext uri="{FF2B5EF4-FFF2-40B4-BE49-F238E27FC236}">
                      <a16:creationId xmlns:a16="http://schemas.microsoft.com/office/drawing/2014/main" id="{7AF9118E-C168-416C-A1F8-828D45D7554A}"/>
                    </a:ext>
                  </a:extLst>
                </p:cNvPr>
                <p:cNvPicPr/>
                <p:nvPr/>
              </p:nvPicPr>
              <p:blipFill>
                <a:blip r:embed="rId37"/>
                <a:stretch>
                  <a:fillRect/>
                </a:stretch>
              </p:blipFill>
              <p:spPr>
                <a:xfrm>
                  <a:off x="10670693" y="2635563"/>
                  <a:ext cx="5400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8" name="Freihand 47">
                  <a:extLst>
                    <a:ext uri="{FF2B5EF4-FFF2-40B4-BE49-F238E27FC236}">
                      <a16:creationId xmlns:a16="http://schemas.microsoft.com/office/drawing/2014/main" id="{631F859C-53A6-48D5-AC3C-DCBF3B6BE35B}"/>
                    </a:ext>
                  </a:extLst>
                </p14:cNvPr>
                <p14:cNvContentPartPr/>
                <p14:nvPr/>
              </p14:nvContentPartPr>
              <p14:xfrm>
                <a:off x="10834853" y="2666523"/>
                <a:ext cx="140760" cy="75960"/>
              </p14:xfrm>
            </p:contentPart>
          </mc:Choice>
          <mc:Fallback xmlns="">
            <p:pic>
              <p:nvPicPr>
                <p:cNvPr id="48" name="Freihand 47">
                  <a:extLst>
                    <a:ext uri="{FF2B5EF4-FFF2-40B4-BE49-F238E27FC236}">
                      <a16:creationId xmlns:a16="http://schemas.microsoft.com/office/drawing/2014/main" id="{631F859C-53A6-48D5-AC3C-DCBF3B6BE35B}"/>
                    </a:ext>
                  </a:extLst>
                </p:cNvPr>
                <p:cNvPicPr/>
                <p:nvPr/>
              </p:nvPicPr>
              <p:blipFill>
                <a:blip r:embed="rId39"/>
                <a:stretch>
                  <a:fillRect/>
                </a:stretch>
              </p:blipFill>
              <p:spPr>
                <a:xfrm>
                  <a:off x="10830533" y="2662203"/>
                  <a:ext cx="1494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0" name="Freihand 49">
                  <a:extLst>
                    <a:ext uri="{FF2B5EF4-FFF2-40B4-BE49-F238E27FC236}">
                      <a16:creationId xmlns:a16="http://schemas.microsoft.com/office/drawing/2014/main" id="{D1DBD673-2C54-41AA-AB1B-03E57539C753}"/>
                    </a:ext>
                  </a:extLst>
                </p14:cNvPr>
                <p14:cNvContentPartPr/>
                <p14:nvPr/>
              </p14:nvContentPartPr>
              <p14:xfrm>
                <a:off x="11047253" y="2504523"/>
                <a:ext cx="85320" cy="156960"/>
              </p14:xfrm>
            </p:contentPart>
          </mc:Choice>
          <mc:Fallback xmlns="">
            <p:pic>
              <p:nvPicPr>
                <p:cNvPr id="50" name="Freihand 49">
                  <a:extLst>
                    <a:ext uri="{FF2B5EF4-FFF2-40B4-BE49-F238E27FC236}">
                      <a16:creationId xmlns:a16="http://schemas.microsoft.com/office/drawing/2014/main" id="{D1DBD673-2C54-41AA-AB1B-03E57539C753}"/>
                    </a:ext>
                  </a:extLst>
                </p:cNvPr>
                <p:cNvPicPr/>
                <p:nvPr/>
              </p:nvPicPr>
              <p:blipFill>
                <a:blip r:embed="rId41"/>
                <a:stretch>
                  <a:fillRect/>
                </a:stretch>
              </p:blipFill>
              <p:spPr>
                <a:xfrm>
                  <a:off x="11042933" y="2500203"/>
                  <a:ext cx="939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1" name="Freihand 50">
                  <a:extLst>
                    <a:ext uri="{FF2B5EF4-FFF2-40B4-BE49-F238E27FC236}">
                      <a16:creationId xmlns:a16="http://schemas.microsoft.com/office/drawing/2014/main" id="{7B70F605-6C06-43BB-A64B-2962C40B8F76}"/>
                    </a:ext>
                  </a:extLst>
                </p14:cNvPr>
                <p14:cNvContentPartPr/>
                <p14:nvPr/>
              </p14:nvContentPartPr>
              <p14:xfrm>
                <a:off x="11096933" y="2570403"/>
                <a:ext cx="55440" cy="132480"/>
              </p14:xfrm>
            </p:contentPart>
          </mc:Choice>
          <mc:Fallback xmlns="">
            <p:pic>
              <p:nvPicPr>
                <p:cNvPr id="51" name="Freihand 50">
                  <a:extLst>
                    <a:ext uri="{FF2B5EF4-FFF2-40B4-BE49-F238E27FC236}">
                      <a16:creationId xmlns:a16="http://schemas.microsoft.com/office/drawing/2014/main" id="{7B70F605-6C06-43BB-A64B-2962C40B8F76}"/>
                    </a:ext>
                  </a:extLst>
                </p:cNvPr>
                <p:cNvPicPr/>
                <p:nvPr/>
              </p:nvPicPr>
              <p:blipFill>
                <a:blip r:embed="rId43"/>
                <a:stretch>
                  <a:fillRect/>
                </a:stretch>
              </p:blipFill>
              <p:spPr>
                <a:xfrm>
                  <a:off x="11092613" y="2566083"/>
                  <a:ext cx="640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3" name="Freihand 52">
                  <a:extLst>
                    <a:ext uri="{FF2B5EF4-FFF2-40B4-BE49-F238E27FC236}">
                      <a16:creationId xmlns:a16="http://schemas.microsoft.com/office/drawing/2014/main" id="{C206A362-04A7-46BD-BFB9-C1A3C39EEB78}"/>
                    </a:ext>
                  </a:extLst>
                </p14:cNvPr>
                <p14:cNvContentPartPr/>
                <p14:nvPr/>
              </p14:nvContentPartPr>
              <p14:xfrm>
                <a:off x="11244173" y="2536563"/>
                <a:ext cx="36360" cy="95040"/>
              </p14:xfrm>
            </p:contentPart>
          </mc:Choice>
          <mc:Fallback xmlns="">
            <p:pic>
              <p:nvPicPr>
                <p:cNvPr id="53" name="Freihand 52">
                  <a:extLst>
                    <a:ext uri="{FF2B5EF4-FFF2-40B4-BE49-F238E27FC236}">
                      <a16:creationId xmlns:a16="http://schemas.microsoft.com/office/drawing/2014/main" id="{C206A362-04A7-46BD-BFB9-C1A3C39EEB78}"/>
                    </a:ext>
                  </a:extLst>
                </p:cNvPr>
                <p:cNvPicPr/>
                <p:nvPr/>
              </p:nvPicPr>
              <p:blipFill>
                <a:blip r:embed="rId45"/>
                <a:stretch>
                  <a:fillRect/>
                </a:stretch>
              </p:blipFill>
              <p:spPr>
                <a:xfrm>
                  <a:off x="11239853" y="2532243"/>
                  <a:ext cx="450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4" name="Freihand 53">
                  <a:extLst>
                    <a:ext uri="{FF2B5EF4-FFF2-40B4-BE49-F238E27FC236}">
                      <a16:creationId xmlns:a16="http://schemas.microsoft.com/office/drawing/2014/main" id="{C8E3A604-E15C-42C9-A2B0-56A43213207C}"/>
                    </a:ext>
                  </a:extLst>
                </p14:cNvPr>
                <p14:cNvContentPartPr/>
                <p14:nvPr/>
              </p14:nvContentPartPr>
              <p14:xfrm>
                <a:off x="11157053" y="2462043"/>
                <a:ext cx="128160" cy="75240"/>
              </p14:xfrm>
            </p:contentPart>
          </mc:Choice>
          <mc:Fallback xmlns="">
            <p:pic>
              <p:nvPicPr>
                <p:cNvPr id="54" name="Freihand 53">
                  <a:extLst>
                    <a:ext uri="{FF2B5EF4-FFF2-40B4-BE49-F238E27FC236}">
                      <a16:creationId xmlns:a16="http://schemas.microsoft.com/office/drawing/2014/main" id="{C8E3A604-E15C-42C9-A2B0-56A43213207C}"/>
                    </a:ext>
                  </a:extLst>
                </p:cNvPr>
                <p:cNvPicPr/>
                <p:nvPr/>
              </p:nvPicPr>
              <p:blipFill>
                <a:blip r:embed="rId47"/>
                <a:stretch>
                  <a:fillRect/>
                </a:stretch>
              </p:blipFill>
              <p:spPr>
                <a:xfrm>
                  <a:off x="11152733" y="2457723"/>
                  <a:ext cx="1368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5" name="Freihand 54">
                  <a:extLst>
                    <a:ext uri="{FF2B5EF4-FFF2-40B4-BE49-F238E27FC236}">
                      <a16:creationId xmlns:a16="http://schemas.microsoft.com/office/drawing/2014/main" id="{40104C25-5BA0-429D-9069-C738543647C7}"/>
                    </a:ext>
                  </a:extLst>
                </p14:cNvPr>
                <p14:cNvContentPartPr/>
                <p14:nvPr/>
              </p14:nvContentPartPr>
              <p14:xfrm>
                <a:off x="11320133" y="2492283"/>
                <a:ext cx="107280" cy="105840"/>
              </p14:xfrm>
            </p:contentPart>
          </mc:Choice>
          <mc:Fallback xmlns="">
            <p:pic>
              <p:nvPicPr>
                <p:cNvPr id="55" name="Freihand 54">
                  <a:extLst>
                    <a:ext uri="{FF2B5EF4-FFF2-40B4-BE49-F238E27FC236}">
                      <a16:creationId xmlns:a16="http://schemas.microsoft.com/office/drawing/2014/main" id="{40104C25-5BA0-429D-9069-C738543647C7}"/>
                    </a:ext>
                  </a:extLst>
                </p:cNvPr>
                <p:cNvPicPr/>
                <p:nvPr/>
              </p:nvPicPr>
              <p:blipFill>
                <a:blip r:embed="rId49"/>
                <a:stretch>
                  <a:fillRect/>
                </a:stretch>
              </p:blipFill>
              <p:spPr>
                <a:xfrm>
                  <a:off x="11315813" y="2487963"/>
                  <a:ext cx="1159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6" name="Freihand 55">
                  <a:extLst>
                    <a:ext uri="{FF2B5EF4-FFF2-40B4-BE49-F238E27FC236}">
                      <a16:creationId xmlns:a16="http://schemas.microsoft.com/office/drawing/2014/main" id="{5B10A89E-88CF-4855-B4B0-A6815E2E40E5}"/>
                    </a:ext>
                  </a:extLst>
                </p14:cNvPr>
                <p14:cNvContentPartPr/>
                <p14:nvPr/>
              </p14:nvContentPartPr>
              <p14:xfrm>
                <a:off x="11375933" y="2414883"/>
                <a:ext cx="5040" cy="29520"/>
              </p14:xfrm>
            </p:contentPart>
          </mc:Choice>
          <mc:Fallback xmlns="">
            <p:pic>
              <p:nvPicPr>
                <p:cNvPr id="56" name="Freihand 55">
                  <a:extLst>
                    <a:ext uri="{FF2B5EF4-FFF2-40B4-BE49-F238E27FC236}">
                      <a16:creationId xmlns:a16="http://schemas.microsoft.com/office/drawing/2014/main" id="{5B10A89E-88CF-4855-B4B0-A6815E2E40E5}"/>
                    </a:ext>
                  </a:extLst>
                </p:cNvPr>
                <p:cNvPicPr/>
                <p:nvPr/>
              </p:nvPicPr>
              <p:blipFill>
                <a:blip r:embed="rId51"/>
                <a:stretch>
                  <a:fillRect/>
                </a:stretch>
              </p:blipFill>
              <p:spPr>
                <a:xfrm>
                  <a:off x="11371613" y="2410563"/>
                  <a:ext cx="136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8" name="Freihand 57">
                  <a:extLst>
                    <a:ext uri="{FF2B5EF4-FFF2-40B4-BE49-F238E27FC236}">
                      <a16:creationId xmlns:a16="http://schemas.microsoft.com/office/drawing/2014/main" id="{2B988C92-3A3D-463F-BB04-22993994791A}"/>
                    </a:ext>
                  </a:extLst>
                </p14:cNvPr>
                <p14:cNvContentPartPr/>
                <p14:nvPr/>
              </p14:nvContentPartPr>
              <p14:xfrm>
                <a:off x="11495093" y="2342883"/>
                <a:ext cx="92520" cy="142920"/>
              </p14:xfrm>
            </p:contentPart>
          </mc:Choice>
          <mc:Fallback xmlns="">
            <p:pic>
              <p:nvPicPr>
                <p:cNvPr id="58" name="Freihand 57">
                  <a:extLst>
                    <a:ext uri="{FF2B5EF4-FFF2-40B4-BE49-F238E27FC236}">
                      <a16:creationId xmlns:a16="http://schemas.microsoft.com/office/drawing/2014/main" id="{2B988C92-3A3D-463F-BB04-22993994791A}"/>
                    </a:ext>
                  </a:extLst>
                </p:cNvPr>
                <p:cNvPicPr/>
                <p:nvPr/>
              </p:nvPicPr>
              <p:blipFill>
                <a:blip r:embed="rId53"/>
                <a:stretch>
                  <a:fillRect/>
                </a:stretch>
              </p:blipFill>
              <p:spPr>
                <a:xfrm>
                  <a:off x="11490773" y="2338563"/>
                  <a:ext cx="1011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9" name="Freihand 58">
                  <a:extLst>
                    <a:ext uri="{FF2B5EF4-FFF2-40B4-BE49-F238E27FC236}">
                      <a16:creationId xmlns:a16="http://schemas.microsoft.com/office/drawing/2014/main" id="{570B8862-925A-41E9-B1E5-19355F08CA2F}"/>
                    </a:ext>
                  </a:extLst>
                </p14:cNvPr>
                <p14:cNvContentPartPr/>
                <p14:nvPr/>
              </p14:nvContentPartPr>
              <p14:xfrm>
                <a:off x="11447213" y="2378883"/>
                <a:ext cx="148320" cy="64800"/>
              </p14:xfrm>
            </p:contentPart>
          </mc:Choice>
          <mc:Fallback xmlns="">
            <p:pic>
              <p:nvPicPr>
                <p:cNvPr id="59" name="Freihand 58">
                  <a:extLst>
                    <a:ext uri="{FF2B5EF4-FFF2-40B4-BE49-F238E27FC236}">
                      <a16:creationId xmlns:a16="http://schemas.microsoft.com/office/drawing/2014/main" id="{570B8862-925A-41E9-B1E5-19355F08CA2F}"/>
                    </a:ext>
                  </a:extLst>
                </p:cNvPr>
                <p:cNvPicPr/>
                <p:nvPr/>
              </p:nvPicPr>
              <p:blipFill>
                <a:blip r:embed="rId55"/>
                <a:stretch>
                  <a:fillRect/>
                </a:stretch>
              </p:blipFill>
              <p:spPr>
                <a:xfrm>
                  <a:off x="11442893" y="2374563"/>
                  <a:ext cx="1569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0" name="Freihand 59">
                  <a:extLst>
                    <a:ext uri="{FF2B5EF4-FFF2-40B4-BE49-F238E27FC236}">
                      <a16:creationId xmlns:a16="http://schemas.microsoft.com/office/drawing/2014/main" id="{40A6D6A8-5833-43F5-A576-54181F939303}"/>
                    </a:ext>
                  </a:extLst>
                </p14:cNvPr>
                <p14:cNvContentPartPr/>
                <p14:nvPr/>
              </p14:nvContentPartPr>
              <p14:xfrm>
                <a:off x="11425253" y="2399403"/>
                <a:ext cx="164520" cy="91080"/>
              </p14:xfrm>
            </p:contentPart>
          </mc:Choice>
          <mc:Fallback xmlns="">
            <p:pic>
              <p:nvPicPr>
                <p:cNvPr id="60" name="Freihand 59">
                  <a:extLst>
                    <a:ext uri="{FF2B5EF4-FFF2-40B4-BE49-F238E27FC236}">
                      <a16:creationId xmlns:a16="http://schemas.microsoft.com/office/drawing/2014/main" id="{40A6D6A8-5833-43F5-A576-54181F939303}"/>
                    </a:ext>
                  </a:extLst>
                </p:cNvPr>
                <p:cNvPicPr/>
                <p:nvPr/>
              </p:nvPicPr>
              <p:blipFill>
                <a:blip r:embed="rId57"/>
                <a:stretch>
                  <a:fillRect/>
                </a:stretch>
              </p:blipFill>
              <p:spPr>
                <a:xfrm>
                  <a:off x="11420933" y="2395083"/>
                  <a:ext cx="1731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2" name="Freihand 61">
                  <a:extLst>
                    <a:ext uri="{FF2B5EF4-FFF2-40B4-BE49-F238E27FC236}">
                      <a16:creationId xmlns:a16="http://schemas.microsoft.com/office/drawing/2014/main" id="{FEBEE06D-C6D2-49EB-80D0-43298AF554B6}"/>
                    </a:ext>
                  </a:extLst>
                </p14:cNvPr>
                <p14:cNvContentPartPr/>
                <p14:nvPr/>
              </p14:nvContentPartPr>
              <p14:xfrm>
                <a:off x="9211973" y="3216963"/>
                <a:ext cx="193680" cy="52920"/>
              </p14:xfrm>
            </p:contentPart>
          </mc:Choice>
          <mc:Fallback xmlns="">
            <p:pic>
              <p:nvPicPr>
                <p:cNvPr id="62" name="Freihand 61">
                  <a:extLst>
                    <a:ext uri="{FF2B5EF4-FFF2-40B4-BE49-F238E27FC236}">
                      <a16:creationId xmlns:a16="http://schemas.microsoft.com/office/drawing/2014/main" id="{FEBEE06D-C6D2-49EB-80D0-43298AF554B6}"/>
                    </a:ext>
                  </a:extLst>
                </p:cNvPr>
                <p:cNvPicPr/>
                <p:nvPr/>
              </p:nvPicPr>
              <p:blipFill>
                <a:blip r:embed="rId59"/>
                <a:stretch>
                  <a:fillRect/>
                </a:stretch>
              </p:blipFill>
              <p:spPr>
                <a:xfrm>
                  <a:off x="9207653" y="3212643"/>
                  <a:ext cx="2023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3" name="Freihand 62">
                  <a:extLst>
                    <a:ext uri="{FF2B5EF4-FFF2-40B4-BE49-F238E27FC236}">
                      <a16:creationId xmlns:a16="http://schemas.microsoft.com/office/drawing/2014/main" id="{C7E2E64A-84D5-4D5A-8F95-90BB33BD8274}"/>
                    </a:ext>
                  </a:extLst>
                </p14:cNvPr>
                <p14:cNvContentPartPr/>
                <p14:nvPr/>
              </p14:nvContentPartPr>
              <p14:xfrm>
                <a:off x="9537773" y="3091683"/>
                <a:ext cx="149760" cy="186840"/>
              </p14:xfrm>
            </p:contentPart>
          </mc:Choice>
          <mc:Fallback xmlns="">
            <p:pic>
              <p:nvPicPr>
                <p:cNvPr id="63" name="Freihand 62">
                  <a:extLst>
                    <a:ext uri="{FF2B5EF4-FFF2-40B4-BE49-F238E27FC236}">
                      <a16:creationId xmlns:a16="http://schemas.microsoft.com/office/drawing/2014/main" id="{C7E2E64A-84D5-4D5A-8F95-90BB33BD8274}"/>
                    </a:ext>
                  </a:extLst>
                </p:cNvPr>
                <p:cNvPicPr/>
                <p:nvPr/>
              </p:nvPicPr>
              <p:blipFill>
                <a:blip r:embed="rId61"/>
                <a:stretch>
                  <a:fillRect/>
                </a:stretch>
              </p:blipFill>
              <p:spPr>
                <a:xfrm>
                  <a:off x="9533453" y="3087363"/>
                  <a:ext cx="1584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4" name="Freihand 63">
                  <a:extLst>
                    <a:ext uri="{FF2B5EF4-FFF2-40B4-BE49-F238E27FC236}">
                      <a16:creationId xmlns:a16="http://schemas.microsoft.com/office/drawing/2014/main" id="{616BC101-6213-4E67-AA04-34A28FB1CDF1}"/>
                    </a:ext>
                  </a:extLst>
                </p14:cNvPr>
                <p14:cNvContentPartPr/>
                <p14:nvPr/>
              </p14:nvContentPartPr>
              <p14:xfrm>
                <a:off x="9714893" y="3134523"/>
                <a:ext cx="298800" cy="93960"/>
              </p14:xfrm>
            </p:contentPart>
          </mc:Choice>
          <mc:Fallback xmlns="">
            <p:pic>
              <p:nvPicPr>
                <p:cNvPr id="64" name="Freihand 63">
                  <a:extLst>
                    <a:ext uri="{FF2B5EF4-FFF2-40B4-BE49-F238E27FC236}">
                      <a16:creationId xmlns:a16="http://schemas.microsoft.com/office/drawing/2014/main" id="{616BC101-6213-4E67-AA04-34A28FB1CDF1}"/>
                    </a:ext>
                  </a:extLst>
                </p:cNvPr>
                <p:cNvPicPr/>
                <p:nvPr/>
              </p:nvPicPr>
              <p:blipFill>
                <a:blip r:embed="rId63"/>
                <a:stretch>
                  <a:fillRect/>
                </a:stretch>
              </p:blipFill>
              <p:spPr>
                <a:xfrm>
                  <a:off x="9710573" y="3130203"/>
                  <a:ext cx="3074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5" name="Freihand 64">
                  <a:extLst>
                    <a:ext uri="{FF2B5EF4-FFF2-40B4-BE49-F238E27FC236}">
                      <a16:creationId xmlns:a16="http://schemas.microsoft.com/office/drawing/2014/main" id="{185EDA8A-5874-45A5-A789-5C8B34F12649}"/>
                    </a:ext>
                  </a:extLst>
                </p14:cNvPr>
                <p14:cNvContentPartPr/>
                <p14:nvPr/>
              </p14:nvContentPartPr>
              <p14:xfrm>
                <a:off x="10023773" y="3088443"/>
                <a:ext cx="293400" cy="203040"/>
              </p14:xfrm>
            </p:contentPart>
          </mc:Choice>
          <mc:Fallback xmlns="">
            <p:pic>
              <p:nvPicPr>
                <p:cNvPr id="65" name="Freihand 64">
                  <a:extLst>
                    <a:ext uri="{FF2B5EF4-FFF2-40B4-BE49-F238E27FC236}">
                      <a16:creationId xmlns:a16="http://schemas.microsoft.com/office/drawing/2014/main" id="{185EDA8A-5874-45A5-A789-5C8B34F12649}"/>
                    </a:ext>
                  </a:extLst>
                </p:cNvPr>
                <p:cNvPicPr/>
                <p:nvPr/>
              </p:nvPicPr>
              <p:blipFill>
                <a:blip r:embed="rId65"/>
                <a:stretch>
                  <a:fillRect/>
                </a:stretch>
              </p:blipFill>
              <p:spPr>
                <a:xfrm>
                  <a:off x="10019453" y="3084123"/>
                  <a:ext cx="30204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6" name="Freihand 65">
                  <a:extLst>
                    <a:ext uri="{FF2B5EF4-FFF2-40B4-BE49-F238E27FC236}">
                      <a16:creationId xmlns:a16="http://schemas.microsoft.com/office/drawing/2014/main" id="{1D0C56D3-4D4D-4A04-99F3-820CE947A5BF}"/>
                    </a:ext>
                  </a:extLst>
                </p14:cNvPr>
                <p14:cNvContentPartPr/>
                <p14:nvPr/>
              </p14:nvContentPartPr>
              <p14:xfrm>
                <a:off x="10539293" y="3062883"/>
                <a:ext cx="11880" cy="81720"/>
              </p14:xfrm>
            </p:contentPart>
          </mc:Choice>
          <mc:Fallback xmlns="">
            <p:pic>
              <p:nvPicPr>
                <p:cNvPr id="66" name="Freihand 65">
                  <a:extLst>
                    <a:ext uri="{FF2B5EF4-FFF2-40B4-BE49-F238E27FC236}">
                      <a16:creationId xmlns:a16="http://schemas.microsoft.com/office/drawing/2014/main" id="{1D0C56D3-4D4D-4A04-99F3-820CE947A5BF}"/>
                    </a:ext>
                  </a:extLst>
                </p:cNvPr>
                <p:cNvPicPr/>
                <p:nvPr/>
              </p:nvPicPr>
              <p:blipFill>
                <a:blip r:embed="rId67"/>
                <a:stretch>
                  <a:fillRect/>
                </a:stretch>
              </p:blipFill>
              <p:spPr>
                <a:xfrm>
                  <a:off x="10534973" y="3058563"/>
                  <a:ext cx="205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7" name="Freihand 66">
                  <a:extLst>
                    <a:ext uri="{FF2B5EF4-FFF2-40B4-BE49-F238E27FC236}">
                      <a16:creationId xmlns:a16="http://schemas.microsoft.com/office/drawing/2014/main" id="{2A6E7AE5-21E0-42A2-A326-1C220AD824A2}"/>
                    </a:ext>
                  </a:extLst>
                </p14:cNvPr>
                <p14:cNvContentPartPr/>
                <p14:nvPr/>
              </p14:nvContentPartPr>
              <p14:xfrm>
                <a:off x="10515893" y="2996283"/>
                <a:ext cx="33480" cy="27360"/>
              </p14:xfrm>
            </p:contentPart>
          </mc:Choice>
          <mc:Fallback xmlns="">
            <p:pic>
              <p:nvPicPr>
                <p:cNvPr id="67" name="Freihand 66">
                  <a:extLst>
                    <a:ext uri="{FF2B5EF4-FFF2-40B4-BE49-F238E27FC236}">
                      <a16:creationId xmlns:a16="http://schemas.microsoft.com/office/drawing/2014/main" id="{2A6E7AE5-21E0-42A2-A326-1C220AD824A2}"/>
                    </a:ext>
                  </a:extLst>
                </p:cNvPr>
                <p:cNvPicPr/>
                <p:nvPr/>
              </p:nvPicPr>
              <p:blipFill>
                <a:blip r:embed="rId69"/>
                <a:stretch>
                  <a:fillRect/>
                </a:stretch>
              </p:blipFill>
              <p:spPr>
                <a:xfrm>
                  <a:off x="10511573" y="2991963"/>
                  <a:ext cx="421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8" name="Freihand 67">
                  <a:extLst>
                    <a:ext uri="{FF2B5EF4-FFF2-40B4-BE49-F238E27FC236}">
                      <a16:creationId xmlns:a16="http://schemas.microsoft.com/office/drawing/2014/main" id="{AF83E0ED-2A04-4B1B-BBC8-E05A94295FA4}"/>
                    </a:ext>
                  </a:extLst>
                </p14:cNvPr>
                <p14:cNvContentPartPr/>
                <p14:nvPr/>
              </p14:nvContentPartPr>
              <p14:xfrm>
                <a:off x="10606253" y="3007443"/>
                <a:ext cx="90360" cy="106200"/>
              </p14:xfrm>
            </p:contentPart>
          </mc:Choice>
          <mc:Fallback xmlns="">
            <p:pic>
              <p:nvPicPr>
                <p:cNvPr id="68" name="Freihand 67">
                  <a:extLst>
                    <a:ext uri="{FF2B5EF4-FFF2-40B4-BE49-F238E27FC236}">
                      <a16:creationId xmlns:a16="http://schemas.microsoft.com/office/drawing/2014/main" id="{AF83E0ED-2A04-4B1B-BBC8-E05A94295FA4}"/>
                    </a:ext>
                  </a:extLst>
                </p:cNvPr>
                <p:cNvPicPr/>
                <p:nvPr/>
              </p:nvPicPr>
              <p:blipFill>
                <a:blip r:embed="rId71"/>
                <a:stretch>
                  <a:fillRect/>
                </a:stretch>
              </p:blipFill>
              <p:spPr>
                <a:xfrm>
                  <a:off x="10601933" y="3003123"/>
                  <a:ext cx="990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9" name="Freihand 68">
                  <a:extLst>
                    <a:ext uri="{FF2B5EF4-FFF2-40B4-BE49-F238E27FC236}">
                      <a16:creationId xmlns:a16="http://schemas.microsoft.com/office/drawing/2014/main" id="{177306D4-B768-477E-B0C2-C0D9C6208D83}"/>
                    </a:ext>
                  </a:extLst>
                </p14:cNvPr>
                <p14:cNvContentPartPr/>
                <p14:nvPr/>
              </p14:nvContentPartPr>
              <p14:xfrm>
                <a:off x="10865813" y="2989083"/>
                <a:ext cx="98640" cy="69840"/>
              </p14:xfrm>
            </p:contentPart>
          </mc:Choice>
          <mc:Fallback xmlns="">
            <p:pic>
              <p:nvPicPr>
                <p:cNvPr id="69" name="Freihand 68">
                  <a:extLst>
                    <a:ext uri="{FF2B5EF4-FFF2-40B4-BE49-F238E27FC236}">
                      <a16:creationId xmlns:a16="http://schemas.microsoft.com/office/drawing/2014/main" id="{177306D4-B768-477E-B0C2-C0D9C6208D83}"/>
                    </a:ext>
                  </a:extLst>
                </p:cNvPr>
                <p:cNvPicPr/>
                <p:nvPr/>
              </p:nvPicPr>
              <p:blipFill>
                <a:blip r:embed="rId73"/>
                <a:stretch>
                  <a:fillRect/>
                </a:stretch>
              </p:blipFill>
              <p:spPr>
                <a:xfrm>
                  <a:off x="10861493" y="2984763"/>
                  <a:ext cx="1072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0" name="Freihand 69">
                  <a:extLst>
                    <a:ext uri="{FF2B5EF4-FFF2-40B4-BE49-F238E27FC236}">
                      <a16:creationId xmlns:a16="http://schemas.microsoft.com/office/drawing/2014/main" id="{802C1AE8-80DC-4C6B-9A00-A5CC66E51CE4}"/>
                    </a:ext>
                  </a:extLst>
                </p14:cNvPr>
                <p14:cNvContentPartPr/>
                <p14:nvPr/>
              </p14:nvContentPartPr>
              <p14:xfrm>
                <a:off x="11024933" y="2900163"/>
                <a:ext cx="96480" cy="112680"/>
              </p14:xfrm>
            </p:contentPart>
          </mc:Choice>
          <mc:Fallback xmlns="">
            <p:pic>
              <p:nvPicPr>
                <p:cNvPr id="70" name="Freihand 69">
                  <a:extLst>
                    <a:ext uri="{FF2B5EF4-FFF2-40B4-BE49-F238E27FC236}">
                      <a16:creationId xmlns:a16="http://schemas.microsoft.com/office/drawing/2014/main" id="{802C1AE8-80DC-4C6B-9A00-A5CC66E51CE4}"/>
                    </a:ext>
                  </a:extLst>
                </p:cNvPr>
                <p:cNvPicPr/>
                <p:nvPr/>
              </p:nvPicPr>
              <p:blipFill>
                <a:blip r:embed="rId75"/>
                <a:stretch>
                  <a:fillRect/>
                </a:stretch>
              </p:blipFill>
              <p:spPr>
                <a:xfrm>
                  <a:off x="11020613" y="2895843"/>
                  <a:ext cx="1051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1" name="Freihand 70">
                  <a:extLst>
                    <a:ext uri="{FF2B5EF4-FFF2-40B4-BE49-F238E27FC236}">
                      <a16:creationId xmlns:a16="http://schemas.microsoft.com/office/drawing/2014/main" id="{98565D98-5B18-4988-AC16-09E6653143B3}"/>
                    </a:ext>
                  </a:extLst>
                </p14:cNvPr>
                <p14:cNvContentPartPr/>
                <p14:nvPr/>
              </p14:nvContentPartPr>
              <p14:xfrm>
                <a:off x="11144453" y="2875323"/>
                <a:ext cx="111600" cy="128520"/>
              </p14:xfrm>
            </p:contentPart>
          </mc:Choice>
          <mc:Fallback xmlns="">
            <p:pic>
              <p:nvPicPr>
                <p:cNvPr id="71" name="Freihand 70">
                  <a:extLst>
                    <a:ext uri="{FF2B5EF4-FFF2-40B4-BE49-F238E27FC236}">
                      <a16:creationId xmlns:a16="http://schemas.microsoft.com/office/drawing/2014/main" id="{98565D98-5B18-4988-AC16-09E6653143B3}"/>
                    </a:ext>
                  </a:extLst>
                </p:cNvPr>
                <p:cNvPicPr/>
                <p:nvPr/>
              </p:nvPicPr>
              <p:blipFill>
                <a:blip r:embed="rId77"/>
                <a:stretch>
                  <a:fillRect/>
                </a:stretch>
              </p:blipFill>
              <p:spPr>
                <a:xfrm>
                  <a:off x="11140133" y="2871003"/>
                  <a:ext cx="1202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2" name="Freihand 71">
                  <a:extLst>
                    <a:ext uri="{FF2B5EF4-FFF2-40B4-BE49-F238E27FC236}">
                      <a16:creationId xmlns:a16="http://schemas.microsoft.com/office/drawing/2014/main" id="{B9C1CEC8-2069-442C-A08B-1D420A486AB5}"/>
                    </a:ext>
                  </a:extLst>
                </p14:cNvPr>
                <p14:cNvContentPartPr/>
                <p14:nvPr/>
              </p14:nvContentPartPr>
              <p14:xfrm>
                <a:off x="11155973" y="2820243"/>
                <a:ext cx="211680" cy="138600"/>
              </p14:xfrm>
            </p:contentPart>
          </mc:Choice>
          <mc:Fallback xmlns="">
            <p:pic>
              <p:nvPicPr>
                <p:cNvPr id="72" name="Freihand 71">
                  <a:extLst>
                    <a:ext uri="{FF2B5EF4-FFF2-40B4-BE49-F238E27FC236}">
                      <a16:creationId xmlns:a16="http://schemas.microsoft.com/office/drawing/2014/main" id="{B9C1CEC8-2069-442C-A08B-1D420A486AB5}"/>
                    </a:ext>
                  </a:extLst>
                </p:cNvPr>
                <p:cNvPicPr/>
                <p:nvPr/>
              </p:nvPicPr>
              <p:blipFill>
                <a:blip r:embed="rId79"/>
                <a:stretch>
                  <a:fillRect/>
                </a:stretch>
              </p:blipFill>
              <p:spPr>
                <a:xfrm>
                  <a:off x="11151653" y="2815923"/>
                  <a:ext cx="2203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3" name="Freihand 72">
                  <a:extLst>
                    <a:ext uri="{FF2B5EF4-FFF2-40B4-BE49-F238E27FC236}">
                      <a16:creationId xmlns:a16="http://schemas.microsoft.com/office/drawing/2014/main" id="{F768D89D-9CAA-49AA-866B-BFE79FC8E078}"/>
                    </a:ext>
                  </a:extLst>
                </p14:cNvPr>
                <p14:cNvContentPartPr/>
                <p14:nvPr/>
              </p14:nvContentPartPr>
              <p14:xfrm>
                <a:off x="11230133" y="2771283"/>
                <a:ext cx="97920" cy="85320"/>
              </p14:xfrm>
            </p:contentPart>
          </mc:Choice>
          <mc:Fallback xmlns="">
            <p:pic>
              <p:nvPicPr>
                <p:cNvPr id="73" name="Freihand 72">
                  <a:extLst>
                    <a:ext uri="{FF2B5EF4-FFF2-40B4-BE49-F238E27FC236}">
                      <a16:creationId xmlns:a16="http://schemas.microsoft.com/office/drawing/2014/main" id="{F768D89D-9CAA-49AA-866B-BFE79FC8E078}"/>
                    </a:ext>
                  </a:extLst>
                </p:cNvPr>
                <p:cNvPicPr/>
                <p:nvPr/>
              </p:nvPicPr>
              <p:blipFill>
                <a:blip r:embed="rId81"/>
                <a:stretch>
                  <a:fillRect/>
                </a:stretch>
              </p:blipFill>
              <p:spPr>
                <a:xfrm>
                  <a:off x="11225813" y="2766963"/>
                  <a:ext cx="1065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4" name="Freihand 73">
                  <a:extLst>
                    <a:ext uri="{FF2B5EF4-FFF2-40B4-BE49-F238E27FC236}">
                      <a16:creationId xmlns:a16="http://schemas.microsoft.com/office/drawing/2014/main" id="{8C498F94-F70F-418E-842A-4E0FD477648C}"/>
                    </a:ext>
                  </a:extLst>
                </p14:cNvPr>
                <p14:cNvContentPartPr/>
                <p14:nvPr/>
              </p14:nvContentPartPr>
              <p14:xfrm>
                <a:off x="11379173" y="2892243"/>
                <a:ext cx="32040" cy="44640"/>
              </p14:xfrm>
            </p:contentPart>
          </mc:Choice>
          <mc:Fallback xmlns="">
            <p:pic>
              <p:nvPicPr>
                <p:cNvPr id="74" name="Freihand 73">
                  <a:extLst>
                    <a:ext uri="{FF2B5EF4-FFF2-40B4-BE49-F238E27FC236}">
                      <a16:creationId xmlns:a16="http://schemas.microsoft.com/office/drawing/2014/main" id="{8C498F94-F70F-418E-842A-4E0FD477648C}"/>
                    </a:ext>
                  </a:extLst>
                </p:cNvPr>
                <p:cNvPicPr/>
                <p:nvPr/>
              </p:nvPicPr>
              <p:blipFill>
                <a:blip r:embed="rId83"/>
                <a:stretch>
                  <a:fillRect/>
                </a:stretch>
              </p:blipFill>
              <p:spPr>
                <a:xfrm>
                  <a:off x="11374853" y="2887923"/>
                  <a:ext cx="406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5" name="Freihand 74">
                  <a:extLst>
                    <a:ext uri="{FF2B5EF4-FFF2-40B4-BE49-F238E27FC236}">
                      <a16:creationId xmlns:a16="http://schemas.microsoft.com/office/drawing/2014/main" id="{52EDC770-7341-45FE-8F3C-484F2B2BCC6B}"/>
                    </a:ext>
                  </a:extLst>
                </p14:cNvPr>
                <p14:cNvContentPartPr/>
                <p14:nvPr/>
              </p14:nvContentPartPr>
              <p14:xfrm>
                <a:off x="11488973" y="2682723"/>
                <a:ext cx="110520" cy="142200"/>
              </p14:xfrm>
            </p:contentPart>
          </mc:Choice>
          <mc:Fallback xmlns="">
            <p:pic>
              <p:nvPicPr>
                <p:cNvPr id="75" name="Freihand 74">
                  <a:extLst>
                    <a:ext uri="{FF2B5EF4-FFF2-40B4-BE49-F238E27FC236}">
                      <a16:creationId xmlns:a16="http://schemas.microsoft.com/office/drawing/2014/main" id="{52EDC770-7341-45FE-8F3C-484F2B2BCC6B}"/>
                    </a:ext>
                  </a:extLst>
                </p:cNvPr>
                <p:cNvPicPr/>
                <p:nvPr/>
              </p:nvPicPr>
              <p:blipFill>
                <a:blip r:embed="rId85"/>
                <a:stretch>
                  <a:fillRect/>
                </a:stretch>
              </p:blipFill>
              <p:spPr>
                <a:xfrm>
                  <a:off x="11484653" y="2678403"/>
                  <a:ext cx="1191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6" name="Freihand 75">
                  <a:extLst>
                    <a:ext uri="{FF2B5EF4-FFF2-40B4-BE49-F238E27FC236}">
                      <a16:creationId xmlns:a16="http://schemas.microsoft.com/office/drawing/2014/main" id="{0C94E9C0-7F30-4333-A3D2-E3CB08CDF5CA}"/>
                    </a:ext>
                  </a:extLst>
                </p14:cNvPr>
                <p14:cNvContentPartPr/>
                <p14:nvPr/>
              </p14:nvContentPartPr>
              <p14:xfrm>
                <a:off x="11609933" y="2716563"/>
                <a:ext cx="97560" cy="100440"/>
              </p14:xfrm>
            </p:contentPart>
          </mc:Choice>
          <mc:Fallback xmlns="">
            <p:pic>
              <p:nvPicPr>
                <p:cNvPr id="76" name="Freihand 75">
                  <a:extLst>
                    <a:ext uri="{FF2B5EF4-FFF2-40B4-BE49-F238E27FC236}">
                      <a16:creationId xmlns:a16="http://schemas.microsoft.com/office/drawing/2014/main" id="{0C94E9C0-7F30-4333-A3D2-E3CB08CDF5CA}"/>
                    </a:ext>
                  </a:extLst>
                </p:cNvPr>
                <p:cNvPicPr/>
                <p:nvPr/>
              </p:nvPicPr>
              <p:blipFill>
                <a:blip r:embed="rId87"/>
                <a:stretch>
                  <a:fillRect/>
                </a:stretch>
              </p:blipFill>
              <p:spPr>
                <a:xfrm>
                  <a:off x="11605613" y="2712243"/>
                  <a:ext cx="1062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7" name="Freihand 76">
                  <a:extLst>
                    <a:ext uri="{FF2B5EF4-FFF2-40B4-BE49-F238E27FC236}">
                      <a16:creationId xmlns:a16="http://schemas.microsoft.com/office/drawing/2014/main" id="{470CB1AA-928F-45E6-BA0A-2701B577A420}"/>
                    </a:ext>
                  </a:extLst>
                </p14:cNvPr>
                <p14:cNvContentPartPr/>
                <p14:nvPr/>
              </p14:nvContentPartPr>
              <p14:xfrm>
                <a:off x="11728733" y="2709363"/>
                <a:ext cx="71640" cy="74520"/>
              </p14:xfrm>
            </p:contentPart>
          </mc:Choice>
          <mc:Fallback xmlns="">
            <p:pic>
              <p:nvPicPr>
                <p:cNvPr id="77" name="Freihand 76">
                  <a:extLst>
                    <a:ext uri="{FF2B5EF4-FFF2-40B4-BE49-F238E27FC236}">
                      <a16:creationId xmlns:a16="http://schemas.microsoft.com/office/drawing/2014/main" id="{470CB1AA-928F-45E6-BA0A-2701B577A420}"/>
                    </a:ext>
                  </a:extLst>
                </p:cNvPr>
                <p:cNvPicPr/>
                <p:nvPr/>
              </p:nvPicPr>
              <p:blipFill>
                <a:blip r:embed="rId89"/>
                <a:stretch>
                  <a:fillRect/>
                </a:stretch>
              </p:blipFill>
              <p:spPr>
                <a:xfrm>
                  <a:off x="11724413" y="2705043"/>
                  <a:ext cx="802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8" name="Freihand 77">
                  <a:extLst>
                    <a:ext uri="{FF2B5EF4-FFF2-40B4-BE49-F238E27FC236}">
                      <a16:creationId xmlns:a16="http://schemas.microsoft.com/office/drawing/2014/main" id="{A6AAA938-74C3-4E94-91D1-B95B41FCB69B}"/>
                    </a:ext>
                  </a:extLst>
                </p14:cNvPr>
                <p14:cNvContentPartPr/>
                <p14:nvPr/>
              </p14:nvContentPartPr>
              <p14:xfrm>
                <a:off x="11800013" y="2678763"/>
                <a:ext cx="105120" cy="96120"/>
              </p14:xfrm>
            </p:contentPart>
          </mc:Choice>
          <mc:Fallback xmlns="">
            <p:pic>
              <p:nvPicPr>
                <p:cNvPr id="78" name="Freihand 77">
                  <a:extLst>
                    <a:ext uri="{FF2B5EF4-FFF2-40B4-BE49-F238E27FC236}">
                      <a16:creationId xmlns:a16="http://schemas.microsoft.com/office/drawing/2014/main" id="{A6AAA938-74C3-4E94-91D1-B95B41FCB69B}"/>
                    </a:ext>
                  </a:extLst>
                </p:cNvPr>
                <p:cNvPicPr/>
                <p:nvPr/>
              </p:nvPicPr>
              <p:blipFill>
                <a:blip r:embed="rId91"/>
                <a:stretch>
                  <a:fillRect/>
                </a:stretch>
              </p:blipFill>
              <p:spPr>
                <a:xfrm>
                  <a:off x="11795693" y="2674443"/>
                  <a:ext cx="1137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9" name="Freihand 78">
                  <a:extLst>
                    <a:ext uri="{FF2B5EF4-FFF2-40B4-BE49-F238E27FC236}">
                      <a16:creationId xmlns:a16="http://schemas.microsoft.com/office/drawing/2014/main" id="{9CD0DDCA-8FB6-4154-BC23-71F1D2F7EB8A}"/>
                    </a:ext>
                  </a:extLst>
                </p14:cNvPr>
                <p14:cNvContentPartPr/>
                <p14:nvPr/>
              </p14:nvContentPartPr>
              <p14:xfrm>
                <a:off x="11886413" y="2602083"/>
                <a:ext cx="226440" cy="98280"/>
              </p14:xfrm>
            </p:contentPart>
          </mc:Choice>
          <mc:Fallback xmlns="">
            <p:pic>
              <p:nvPicPr>
                <p:cNvPr id="79" name="Freihand 78">
                  <a:extLst>
                    <a:ext uri="{FF2B5EF4-FFF2-40B4-BE49-F238E27FC236}">
                      <a16:creationId xmlns:a16="http://schemas.microsoft.com/office/drawing/2014/main" id="{9CD0DDCA-8FB6-4154-BC23-71F1D2F7EB8A}"/>
                    </a:ext>
                  </a:extLst>
                </p:cNvPr>
                <p:cNvPicPr/>
                <p:nvPr/>
              </p:nvPicPr>
              <p:blipFill>
                <a:blip r:embed="rId93"/>
                <a:stretch>
                  <a:fillRect/>
                </a:stretch>
              </p:blipFill>
              <p:spPr>
                <a:xfrm>
                  <a:off x="11882093" y="2597763"/>
                  <a:ext cx="2350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1" name="Freihand 80">
                  <a:extLst>
                    <a:ext uri="{FF2B5EF4-FFF2-40B4-BE49-F238E27FC236}">
                      <a16:creationId xmlns:a16="http://schemas.microsoft.com/office/drawing/2014/main" id="{602B1A9B-1983-4ACB-B3E9-8F2D4360BBC8}"/>
                    </a:ext>
                  </a:extLst>
                </p14:cNvPr>
                <p14:cNvContentPartPr/>
                <p14:nvPr/>
              </p14:nvContentPartPr>
              <p14:xfrm>
                <a:off x="9494933" y="3524043"/>
                <a:ext cx="236880" cy="100800"/>
              </p14:xfrm>
            </p:contentPart>
          </mc:Choice>
          <mc:Fallback xmlns="">
            <p:pic>
              <p:nvPicPr>
                <p:cNvPr id="81" name="Freihand 80">
                  <a:extLst>
                    <a:ext uri="{FF2B5EF4-FFF2-40B4-BE49-F238E27FC236}">
                      <a16:creationId xmlns:a16="http://schemas.microsoft.com/office/drawing/2014/main" id="{602B1A9B-1983-4ACB-B3E9-8F2D4360BBC8}"/>
                    </a:ext>
                  </a:extLst>
                </p:cNvPr>
                <p:cNvPicPr/>
                <p:nvPr/>
              </p:nvPicPr>
              <p:blipFill>
                <a:blip r:embed="rId95"/>
                <a:stretch>
                  <a:fillRect/>
                </a:stretch>
              </p:blipFill>
              <p:spPr>
                <a:xfrm>
                  <a:off x="9490613" y="3519723"/>
                  <a:ext cx="2455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2" name="Freihand 81">
                  <a:extLst>
                    <a:ext uri="{FF2B5EF4-FFF2-40B4-BE49-F238E27FC236}">
                      <a16:creationId xmlns:a16="http://schemas.microsoft.com/office/drawing/2014/main" id="{13BDCF03-A08D-4655-9DB3-F5E61A92EA1C}"/>
                    </a:ext>
                  </a:extLst>
                </p14:cNvPr>
                <p14:cNvContentPartPr/>
                <p14:nvPr/>
              </p14:nvContentPartPr>
              <p14:xfrm>
                <a:off x="9669173" y="3468963"/>
                <a:ext cx="76320" cy="240120"/>
              </p14:xfrm>
            </p:contentPart>
          </mc:Choice>
          <mc:Fallback xmlns="">
            <p:pic>
              <p:nvPicPr>
                <p:cNvPr id="82" name="Freihand 81">
                  <a:extLst>
                    <a:ext uri="{FF2B5EF4-FFF2-40B4-BE49-F238E27FC236}">
                      <a16:creationId xmlns:a16="http://schemas.microsoft.com/office/drawing/2014/main" id="{13BDCF03-A08D-4655-9DB3-F5E61A92EA1C}"/>
                    </a:ext>
                  </a:extLst>
                </p:cNvPr>
                <p:cNvPicPr/>
                <p:nvPr/>
              </p:nvPicPr>
              <p:blipFill>
                <a:blip r:embed="rId97"/>
                <a:stretch>
                  <a:fillRect/>
                </a:stretch>
              </p:blipFill>
              <p:spPr>
                <a:xfrm>
                  <a:off x="9664853" y="3464643"/>
                  <a:ext cx="8496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4" name="Freihand 83">
                  <a:extLst>
                    <a:ext uri="{FF2B5EF4-FFF2-40B4-BE49-F238E27FC236}">
                      <a16:creationId xmlns:a16="http://schemas.microsoft.com/office/drawing/2014/main" id="{5289BED9-DF34-4E13-AA10-3850E3D49CC6}"/>
                    </a:ext>
                  </a:extLst>
                </p14:cNvPr>
                <p14:cNvContentPartPr/>
                <p14:nvPr/>
              </p14:nvContentPartPr>
              <p14:xfrm>
                <a:off x="9920093" y="3438363"/>
                <a:ext cx="123480" cy="166680"/>
              </p14:xfrm>
            </p:contentPart>
          </mc:Choice>
          <mc:Fallback xmlns="">
            <p:pic>
              <p:nvPicPr>
                <p:cNvPr id="84" name="Freihand 83">
                  <a:extLst>
                    <a:ext uri="{FF2B5EF4-FFF2-40B4-BE49-F238E27FC236}">
                      <a16:creationId xmlns:a16="http://schemas.microsoft.com/office/drawing/2014/main" id="{5289BED9-DF34-4E13-AA10-3850E3D49CC6}"/>
                    </a:ext>
                  </a:extLst>
                </p:cNvPr>
                <p:cNvPicPr/>
                <p:nvPr/>
              </p:nvPicPr>
              <p:blipFill>
                <a:blip r:embed="rId99"/>
                <a:stretch>
                  <a:fillRect/>
                </a:stretch>
              </p:blipFill>
              <p:spPr>
                <a:xfrm>
                  <a:off x="9915773" y="3434043"/>
                  <a:ext cx="1321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5" name="Freihand 84">
                  <a:extLst>
                    <a:ext uri="{FF2B5EF4-FFF2-40B4-BE49-F238E27FC236}">
                      <a16:creationId xmlns:a16="http://schemas.microsoft.com/office/drawing/2014/main" id="{867925E9-3B1A-4564-8A12-F3A2D9F6C670}"/>
                    </a:ext>
                  </a:extLst>
                </p14:cNvPr>
                <p14:cNvContentPartPr/>
                <p14:nvPr/>
              </p14:nvContentPartPr>
              <p14:xfrm>
                <a:off x="10101533" y="3382203"/>
                <a:ext cx="99720" cy="188280"/>
              </p14:xfrm>
            </p:contentPart>
          </mc:Choice>
          <mc:Fallback xmlns="">
            <p:pic>
              <p:nvPicPr>
                <p:cNvPr id="85" name="Freihand 84">
                  <a:extLst>
                    <a:ext uri="{FF2B5EF4-FFF2-40B4-BE49-F238E27FC236}">
                      <a16:creationId xmlns:a16="http://schemas.microsoft.com/office/drawing/2014/main" id="{867925E9-3B1A-4564-8A12-F3A2D9F6C670}"/>
                    </a:ext>
                  </a:extLst>
                </p:cNvPr>
                <p:cNvPicPr/>
                <p:nvPr/>
              </p:nvPicPr>
              <p:blipFill>
                <a:blip r:embed="rId101"/>
                <a:stretch>
                  <a:fillRect/>
                </a:stretch>
              </p:blipFill>
              <p:spPr>
                <a:xfrm>
                  <a:off x="10097213" y="3377883"/>
                  <a:ext cx="10836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7" name="Freihand 86">
                  <a:extLst>
                    <a:ext uri="{FF2B5EF4-FFF2-40B4-BE49-F238E27FC236}">
                      <a16:creationId xmlns:a16="http://schemas.microsoft.com/office/drawing/2014/main" id="{ABB655F6-9E5E-4998-A59C-19735711D98D}"/>
                    </a:ext>
                  </a:extLst>
                </p14:cNvPr>
                <p14:cNvContentPartPr/>
                <p14:nvPr/>
              </p14:nvContentPartPr>
              <p14:xfrm>
                <a:off x="10356413" y="3391923"/>
                <a:ext cx="23040" cy="124920"/>
              </p14:xfrm>
            </p:contentPart>
          </mc:Choice>
          <mc:Fallback xmlns="">
            <p:pic>
              <p:nvPicPr>
                <p:cNvPr id="87" name="Freihand 86">
                  <a:extLst>
                    <a:ext uri="{FF2B5EF4-FFF2-40B4-BE49-F238E27FC236}">
                      <a16:creationId xmlns:a16="http://schemas.microsoft.com/office/drawing/2014/main" id="{ABB655F6-9E5E-4998-A59C-19735711D98D}"/>
                    </a:ext>
                  </a:extLst>
                </p:cNvPr>
                <p:cNvPicPr/>
                <p:nvPr/>
              </p:nvPicPr>
              <p:blipFill>
                <a:blip r:embed="rId103"/>
                <a:stretch>
                  <a:fillRect/>
                </a:stretch>
              </p:blipFill>
              <p:spPr>
                <a:xfrm>
                  <a:off x="10352093" y="3387603"/>
                  <a:ext cx="316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8" name="Freihand 87">
                  <a:extLst>
                    <a:ext uri="{FF2B5EF4-FFF2-40B4-BE49-F238E27FC236}">
                      <a16:creationId xmlns:a16="http://schemas.microsoft.com/office/drawing/2014/main" id="{6DA8A20A-5DA4-4BEA-9786-927404F52594}"/>
                    </a:ext>
                  </a:extLst>
                </p14:cNvPr>
                <p14:cNvContentPartPr/>
                <p14:nvPr/>
              </p14:nvContentPartPr>
              <p14:xfrm>
                <a:off x="10272533" y="3348003"/>
                <a:ext cx="122400" cy="50400"/>
              </p14:xfrm>
            </p:contentPart>
          </mc:Choice>
          <mc:Fallback xmlns="">
            <p:pic>
              <p:nvPicPr>
                <p:cNvPr id="88" name="Freihand 87">
                  <a:extLst>
                    <a:ext uri="{FF2B5EF4-FFF2-40B4-BE49-F238E27FC236}">
                      <a16:creationId xmlns:a16="http://schemas.microsoft.com/office/drawing/2014/main" id="{6DA8A20A-5DA4-4BEA-9786-927404F52594}"/>
                    </a:ext>
                  </a:extLst>
                </p:cNvPr>
                <p:cNvPicPr/>
                <p:nvPr/>
              </p:nvPicPr>
              <p:blipFill>
                <a:blip r:embed="rId105"/>
                <a:stretch>
                  <a:fillRect/>
                </a:stretch>
              </p:blipFill>
              <p:spPr>
                <a:xfrm>
                  <a:off x="10268213" y="3343683"/>
                  <a:ext cx="1310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9" name="Freihand 88">
                  <a:extLst>
                    <a:ext uri="{FF2B5EF4-FFF2-40B4-BE49-F238E27FC236}">
                      <a16:creationId xmlns:a16="http://schemas.microsoft.com/office/drawing/2014/main" id="{2ED847F9-4A38-4DF2-88A5-02CE5F0BCA64}"/>
                    </a:ext>
                  </a:extLst>
                </p14:cNvPr>
                <p14:cNvContentPartPr/>
                <p14:nvPr/>
              </p14:nvContentPartPr>
              <p14:xfrm>
                <a:off x="10411493" y="3388323"/>
                <a:ext cx="117720" cy="97200"/>
              </p14:xfrm>
            </p:contentPart>
          </mc:Choice>
          <mc:Fallback xmlns="">
            <p:pic>
              <p:nvPicPr>
                <p:cNvPr id="89" name="Freihand 88">
                  <a:extLst>
                    <a:ext uri="{FF2B5EF4-FFF2-40B4-BE49-F238E27FC236}">
                      <a16:creationId xmlns:a16="http://schemas.microsoft.com/office/drawing/2014/main" id="{2ED847F9-4A38-4DF2-88A5-02CE5F0BCA64}"/>
                    </a:ext>
                  </a:extLst>
                </p:cNvPr>
                <p:cNvPicPr/>
                <p:nvPr/>
              </p:nvPicPr>
              <p:blipFill>
                <a:blip r:embed="rId107"/>
                <a:stretch>
                  <a:fillRect/>
                </a:stretch>
              </p:blipFill>
              <p:spPr>
                <a:xfrm>
                  <a:off x="10407173" y="3384003"/>
                  <a:ext cx="1263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90" name="Freihand 89">
                  <a:extLst>
                    <a:ext uri="{FF2B5EF4-FFF2-40B4-BE49-F238E27FC236}">
                      <a16:creationId xmlns:a16="http://schemas.microsoft.com/office/drawing/2014/main" id="{E778B10F-1CC5-4E80-B422-D27857F3CAA5}"/>
                    </a:ext>
                  </a:extLst>
                </p14:cNvPr>
                <p14:cNvContentPartPr/>
                <p14:nvPr/>
              </p14:nvContentPartPr>
              <p14:xfrm>
                <a:off x="10465493" y="3280683"/>
                <a:ext cx="360" cy="360"/>
              </p14:xfrm>
            </p:contentPart>
          </mc:Choice>
          <mc:Fallback xmlns="">
            <p:pic>
              <p:nvPicPr>
                <p:cNvPr id="90" name="Freihand 89">
                  <a:extLst>
                    <a:ext uri="{FF2B5EF4-FFF2-40B4-BE49-F238E27FC236}">
                      <a16:creationId xmlns:a16="http://schemas.microsoft.com/office/drawing/2014/main" id="{E778B10F-1CC5-4E80-B422-D27857F3CAA5}"/>
                    </a:ext>
                  </a:extLst>
                </p:cNvPr>
                <p:cNvPicPr/>
                <p:nvPr/>
              </p:nvPicPr>
              <p:blipFill>
                <a:blip r:embed="rId109"/>
                <a:stretch>
                  <a:fillRect/>
                </a:stretch>
              </p:blipFill>
              <p:spPr>
                <a:xfrm>
                  <a:off x="10461173" y="327636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91" name="Freihand 90">
                  <a:extLst>
                    <a:ext uri="{FF2B5EF4-FFF2-40B4-BE49-F238E27FC236}">
                      <a16:creationId xmlns:a16="http://schemas.microsoft.com/office/drawing/2014/main" id="{1FEEF9CA-C6F7-44C7-B9F0-E0CD3E8C61B7}"/>
                    </a:ext>
                  </a:extLst>
                </p14:cNvPr>
                <p14:cNvContentPartPr/>
                <p14:nvPr/>
              </p14:nvContentPartPr>
              <p14:xfrm>
                <a:off x="10531013" y="3270243"/>
                <a:ext cx="76320" cy="206640"/>
              </p14:xfrm>
            </p:contentPart>
          </mc:Choice>
          <mc:Fallback xmlns="">
            <p:pic>
              <p:nvPicPr>
                <p:cNvPr id="91" name="Freihand 90">
                  <a:extLst>
                    <a:ext uri="{FF2B5EF4-FFF2-40B4-BE49-F238E27FC236}">
                      <a16:creationId xmlns:a16="http://schemas.microsoft.com/office/drawing/2014/main" id="{1FEEF9CA-C6F7-44C7-B9F0-E0CD3E8C61B7}"/>
                    </a:ext>
                  </a:extLst>
                </p:cNvPr>
                <p:cNvPicPr/>
                <p:nvPr/>
              </p:nvPicPr>
              <p:blipFill>
                <a:blip r:embed="rId111"/>
                <a:stretch>
                  <a:fillRect/>
                </a:stretch>
              </p:blipFill>
              <p:spPr>
                <a:xfrm>
                  <a:off x="10526693" y="3265923"/>
                  <a:ext cx="849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2" name="Freihand 91">
                  <a:extLst>
                    <a:ext uri="{FF2B5EF4-FFF2-40B4-BE49-F238E27FC236}">
                      <a16:creationId xmlns:a16="http://schemas.microsoft.com/office/drawing/2014/main" id="{2D8CE05F-B0C1-48BC-9C49-E20032864EAC}"/>
                    </a:ext>
                  </a:extLst>
                </p14:cNvPr>
                <p14:cNvContentPartPr/>
                <p14:nvPr/>
              </p14:nvContentPartPr>
              <p14:xfrm>
                <a:off x="10637213" y="3417843"/>
                <a:ext cx="2160" cy="26280"/>
              </p14:xfrm>
            </p:contentPart>
          </mc:Choice>
          <mc:Fallback xmlns="">
            <p:pic>
              <p:nvPicPr>
                <p:cNvPr id="92" name="Freihand 91">
                  <a:extLst>
                    <a:ext uri="{FF2B5EF4-FFF2-40B4-BE49-F238E27FC236}">
                      <a16:creationId xmlns:a16="http://schemas.microsoft.com/office/drawing/2014/main" id="{2D8CE05F-B0C1-48BC-9C49-E20032864EAC}"/>
                    </a:ext>
                  </a:extLst>
                </p:cNvPr>
                <p:cNvPicPr/>
                <p:nvPr/>
              </p:nvPicPr>
              <p:blipFill>
                <a:blip r:embed="rId113"/>
                <a:stretch>
                  <a:fillRect/>
                </a:stretch>
              </p:blipFill>
              <p:spPr>
                <a:xfrm>
                  <a:off x="10632893" y="3413523"/>
                  <a:ext cx="108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4" name="Freihand 93">
                  <a:extLst>
                    <a:ext uri="{FF2B5EF4-FFF2-40B4-BE49-F238E27FC236}">
                      <a16:creationId xmlns:a16="http://schemas.microsoft.com/office/drawing/2014/main" id="{95A4935E-69DC-4303-8DCF-738C10D7C486}"/>
                    </a:ext>
                  </a:extLst>
                </p14:cNvPr>
                <p14:cNvContentPartPr/>
                <p14:nvPr/>
              </p14:nvContentPartPr>
              <p14:xfrm>
                <a:off x="10736213" y="3275643"/>
                <a:ext cx="78840" cy="100080"/>
              </p14:xfrm>
            </p:contentPart>
          </mc:Choice>
          <mc:Fallback xmlns="">
            <p:pic>
              <p:nvPicPr>
                <p:cNvPr id="94" name="Freihand 93">
                  <a:extLst>
                    <a:ext uri="{FF2B5EF4-FFF2-40B4-BE49-F238E27FC236}">
                      <a16:creationId xmlns:a16="http://schemas.microsoft.com/office/drawing/2014/main" id="{95A4935E-69DC-4303-8DCF-738C10D7C486}"/>
                    </a:ext>
                  </a:extLst>
                </p:cNvPr>
                <p:cNvPicPr/>
                <p:nvPr/>
              </p:nvPicPr>
              <p:blipFill>
                <a:blip r:embed="rId115"/>
                <a:stretch>
                  <a:fillRect/>
                </a:stretch>
              </p:blipFill>
              <p:spPr>
                <a:xfrm>
                  <a:off x="10731893" y="3271323"/>
                  <a:ext cx="874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5" name="Freihand 94">
                  <a:extLst>
                    <a:ext uri="{FF2B5EF4-FFF2-40B4-BE49-F238E27FC236}">
                      <a16:creationId xmlns:a16="http://schemas.microsoft.com/office/drawing/2014/main" id="{1FB3E13E-7521-43BE-8ACA-A3A1621D81C2}"/>
                    </a:ext>
                  </a:extLst>
                </p14:cNvPr>
                <p14:cNvContentPartPr/>
                <p14:nvPr/>
              </p14:nvContentPartPr>
              <p14:xfrm>
                <a:off x="10688693" y="3304803"/>
                <a:ext cx="122760" cy="47520"/>
              </p14:xfrm>
            </p:contentPart>
          </mc:Choice>
          <mc:Fallback xmlns="">
            <p:pic>
              <p:nvPicPr>
                <p:cNvPr id="95" name="Freihand 94">
                  <a:extLst>
                    <a:ext uri="{FF2B5EF4-FFF2-40B4-BE49-F238E27FC236}">
                      <a16:creationId xmlns:a16="http://schemas.microsoft.com/office/drawing/2014/main" id="{1FB3E13E-7521-43BE-8ACA-A3A1621D81C2}"/>
                    </a:ext>
                  </a:extLst>
                </p:cNvPr>
                <p:cNvPicPr/>
                <p:nvPr/>
              </p:nvPicPr>
              <p:blipFill>
                <a:blip r:embed="rId117"/>
                <a:stretch>
                  <a:fillRect/>
                </a:stretch>
              </p:blipFill>
              <p:spPr>
                <a:xfrm>
                  <a:off x="10684373" y="3300483"/>
                  <a:ext cx="1314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6" name="Freihand 95">
                  <a:extLst>
                    <a:ext uri="{FF2B5EF4-FFF2-40B4-BE49-F238E27FC236}">
                      <a16:creationId xmlns:a16="http://schemas.microsoft.com/office/drawing/2014/main" id="{21054EB7-D1DF-4B49-8357-B5EE3D182B68}"/>
                    </a:ext>
                  </a:extLst>
                </p14:cNvPr>
                <p14:cNvContentPartPr/>
                <p14:nvPr/>
              </p14:nvContentPartPr>
              <p14:xfrm>
                <a:off x="10699493" y="3319203"/>
                <a:ext cx="104040" cy="34560"/>
              </p14:xfrm>
            </p:contentPart>
          </mc:Choice>
          <mc:Fallback xmlns="">
            <p:pic>
              <p:nvPicPr>
                <p:cNvPr id="96" name="Freihand 95">
                  <a:extLst>
                    <a:ext uri="{FF2B5EF4-FFF2-40B4-BE49-F238E27FC236}">
                      <a16:creationId xmlns:a16="http://schemas.microsoft.com/office/drawing/2014/main" id="{21054EB7-D1DF-4B49-8357-B5EE3D182B68}"/>
                    </a:ext>
                  </a:extLst>
                </p:cNvPr>
                <p:cNvPicPr/>
                <p:nvPr/>
              </p:nvPicPr>
              <p:blipFill>
                <a:blip r:embed="rId119"/>
                <a:stretch>
                  <a:fillRect/>
                </a:stretch>
              </p:blipFill>
              <p:spPr>
                <a:xfrm>
                  <a:off x="10695173" y="3314883"/>
                  <a:ext cx="1126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7" name="Freihand 96">
                  <a:extLst>
                    <a:ext uri="{FF2B5EF4-FFF2-40B4-BE49-F238E27FC236}">
                      <a16:creationId xmlns:a16="http://schemas.microsoft.com/office/drawing/2014/main" id="{B55946E1-66CC-40D0-9E1A-BE4474669804}"/>
                    </a:ext>
                  </a:extLst>
                </p14:cNvPr>
                <p14:cNvContentPartPr/>
                <p14:nvPr/>
              </p14:nvContentPartPr>
              <p14:xfrm>
                <a:off x="10883453" y="3250803"/>
                <a:ext cx="138240" cy="79200"/>
              </p14:xfrm>
            </p:contentPart>
          </mc:Choice>
          <mc:Fallback xmlns="">
            <p:pic>
              <p:nvPicPr>
                <p:cNvPr id="97" name="Freihand 96">
                  <a:extLst>
                    <a:ext uri="{FF2B5EF4-FFF2-40B4-BE49-F238E27FC236}">
                      <a16:creationId xmlns:a16="http://schemas.microsoft.com/office/drawing/2014/main" id="{B55946E1-66CC-40D0-9E1A-BE4474669804}"/>
                    </a:ext>
                  </a:extLst>
                </p:cNvPr>
                <p:cNvPicPr/>
                <p:nvPr/>
              </p:nvPicPr>
              <p:blipFill>
                <a:blip r:embed="rId121"/>
                <a:stretch>
                  <a:fillRect/>
                </a:stretch>
              </p:blipFill>
              <p:spPr>
                <a:xfrm>
                  <a:off x="10879133" y="3246483"/>
                  <a:ext cx="1468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8" name="Freihand 97">
                  <a:extLst>
                    <a:ext uri="{FF2B5EF4-FFF2-40B4-BE49-F238E27FC236}">
                      <a16:creationId xmlns:a16="http://schemas.microsoft.com/office/drawing/2014/main" id="{A21244D0-B2E4-4A73-918C-7225FD554E6D}"/>
                    </a:ext>
                  </a:extLst>
                </p14:cNvPr>
                <p14:cNvContentPartPr/>
                <p14:nvPr/>
              </p14:nvContentPartPr>
              <p14:xfrm>
                <a:off x="11100893" y="3178083"/>
                <a:ext cx="42480" cy="103320"/>
              </p14:xfrm>
            </p:contentPart>
          </mc:Choice>
          <mc:Fallback xmlns="">
            <p:pic>
              <p:nvPicPr>
                <p:cNvPr id="98" name="Freihand 97">
                  <a:extLst>
                    <a:ext uri="{FF2B5EF4-FFF2-40B4-BE49-F238E27FC236}">
                      <a16:creationId xmlns:a16="http://schemas.microsoft.com/office/drawing/2014/main" id="{A21244D0-B2E4-4A73-918C-7225FD554E6D}"/>
                    </a:ext>
                  </a:extLst>
                </p:cNvPr>
                <p:cNvPicPr/>
                <p:nvPr/>
              </p:nvPicPr>
              <p:blipFill>
                <a:blip r:embed="rId123"/>
                <a:stretch>
                  <a:fillRect/>
                </a:stretch>
              </p:blipFill>
              <p:spPr>
                <a:xfrm>
                  <a:off x="11096573" y="3173763"/>
                  <a:ext cx="511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9" name="Freihand 98">
                  <a:extLst>
                    <a:ext uri="{FF2B5EF4-FFF2-40B4-BE49-F238E27FC236}">
                      <a16:creationId xmlns:a16="http://schemas.microsoft.com/office/drawing/2014/main" id="{7937C1B4-48E7-4E41-92E0-E1C868B2140C}"/>
                    </a:ext>
                  </a:extLst>
                </p14:cNvPr>
                <p14:cNvContentPartPr/>
                <p14:nvPr/>
              </p14:nvContentPartPr>
              <p14:xfrm>
                <a:off x="11099093" y="3119403"/>
                <a:ext cx="110520" cy="59040"/>
              </p14:xfrm>
            </p:contentPart>
          </mc:Choice>
          <mc:Fallback xmlns="">
            <p:pic>
              <p:nvPicPr>
                <p:cNvPr id="99" name="Freihand 98">
                  <a:extLst>
                    <a:ext uri="{FF2B5EF4-FFF2-40B4-BE49-F238E27FC236}">
                      <a16:creationId xmlns:a16="http://schemas.microsoft.com/office/drawing/2014/main" id="{7937C1B4-48E7-4E41-92E0-E1C868B2140C}"/>
                    </a:ext>
                  </a:extLst>
                </p:cNvPr>
                <p:cNvPicPr/>
                <p:nvPr/>
              </p:nvPicPr>
              <p:blipFill>
                <a:blip r:embed="rId125"/>
                <a:stretch>
                  <a:fillRect/>
                </a:stretch>
              </p:blipFill>
              <p:spPr>
                <a:xfrm>
                  <a:off x="11094773" y="3115083"/>
                  <a:ext cx="1191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00" name="Freihand 99">
                  <a:extLst>
                    <a:ext uri="{FF2B5EF4-FFF2-40B4-BE49-F238E27FC236}">
                      <a16:creationId xmlns:a16="http://schemas.microsoft.com/office/drawing/2014/main" id="{3B5E8C35-E931-4B5A-BFA6-F5B37D002C0E}"/>
                    </a:ext>
                  </a:extLst>
                </p14:cNvPr>
                <p14:cNvContentPartPr/>
                <p14:nvPr/>
              </p14:nvContentPartPr>
              <p14:xfrm>
                <a:off x="11104853" y="3167643"/>
                <a:ext cx="119520" cy="115200"/>
              </p14:xfrm>
            </p:contentPart>
          </mc:Choice>
          <mc:Fallback xmlns="">
            <p:pic>
              <p:nvPicPr>
                <p:cNvPr id="100" name="Freihand 99">
                  <a:extLst>
                    <a:ext uri="{FF2B5EF4-FFF2-40B4-BE49-F238E27FC236}">
                      <a16:creationId xmlns:a16="http://schemas.microsoft.com/office/drawing/2014/main" id="{3B5E8C35-E931-4B5A-BFA6-F5B37D002C0E}"/>
                    </a:ext>
                  </a:extLst>
                </p:cNvPr>
                <p:cNvPicPr/>
                <p:nvPr/>
              </p:nvPicPr>
              <p:blipFill>
                <a:blip r:embed="rId127"/>
                <a:stretch>
                  <a:fillRect/>
                </a:stretch>
              </p:blipFill>
              <p:spPr>
                <a:xfrm>
                  <a:off x="11100533" y="3163323"/>
                  <a:ext cx="1281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01" name="Freihand 100">
                  <a:extLst>
                    <a:ext uri="{FF2B5EF4-FFF2-40B4-BE49-F238E27FC236}">
                      <a16:creationId xmlns:a16="http://schemas.microsoft.com/office/drawing/2014/main" id="{50E68A6C-17B3-4FB7-9979-5EC66753A415}"/>
                    </a:ext>
                  </a:extLst>
                </p14:cNvPr>
                <p14:cNvContentPartPr/>
                <p14:nvPr/>
              </p14:nvContentPartPr>
              <p14:xfrm>
                <a:off x="11227613" y="3147483"/>
                <a:ext cx="116280" cy="108000"/>
              </p14:xfrm>
            </p:contentPart>
          </mc:Choice>
          <mc:Fallback xmlns="">
            <p:pic>
              <p:nvPicPr>
                <p:cNvPr id="101" name="Freihand 100">
                  <a:extLst>
                    <a:ext uri="{FF2B5EF4-FFF2-40B4-BE49-F238E27FC236}">
                      <a16:creationId xmlns:a16="http://schemas.microsoft.com/office/drawing/2014/main" id="{50E68A6C-17B3-4FB7-9979-5EC66753A415}"/>
                    </a:ext>
                  </a:extLst>
                </p:cNvPr>
                <p:cNvPicPr/>
                <p:nvPr/>
              </p:nvPicPr>
              <p:blipFill>
                <a:blip r:embed="rId129"/>
                <a:stretch>
                  <a:fillRect/>
                </a:stretch>
              </p:blipFill>
              <p:spPr>
                <a:xfrm>
                  <a:off x="11223293" y="3143163"/>
                  <a:ext cx="1249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02" name="Freihand 101">
                  <a:extLst>
                    <a:ext uri="{FF2B5EF4-FFF2-40B4-BE49-F238E27FC236}">
                      <a16:creationId xmlns:a16="http://schemas.microsoft.com/office/drawing/2014/main" id="{49D1919D-377A-4617-A17D-15FB4F7D01D2}"/>
                    </a:ext>
                  </a:extLst>
                </p14:cNvPr>
                <p14:cNvContentPartPr/>
                <p14:nvPr/>
              </p14:nvContentPartPr>
              <p14:xfrm>
                <a:off x="11354333" y="3127323"/>
                <a:ext cx="52920" cy="70920"/>
              </p14:xfrm>
            </p:contentPart>
          </mc:Choice>
          <mc:Fallback xmlns="">
            <p:pic>
              <p:nvPicPr>
                <p:cNvPr id="102" name="Freihand 101">
                  <a:extLst>
                    <a:ext uri="{FF2B5EF4-FFF2-40B4-BE49-F238E27FC236}">
                      <a16:creationId xmlns:a16="http://schemas.microsoft.com/office/drawing/2014/main" id="{49D1919D-377A-4617-A17D-15FB4F7D01D2}"/>
                    </a:ext>
                  </a:extLst>
                </p:cNvPr>
                <p:cNvPicPr/>
                <p:nvPr/>
              </p:nvPicPr>
              <p:blipFill>
                <a:blip r:embed="rId131"/>
                <a:stretch>
                  <a:fillRect/>
                </a:stretch>
              </p:blipFill>
              <p:spPr>
                <a:xfrm>
                  <a:off x="11350013" y="3123003"/>
                  <a:ext cx="615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3" name="Freihand 102">
                  <a:extLst>
                    <a:ext uri="{FF2B5EF4-FFF2-40B4-BE49-F238E27FC236}">
                      <a16:creationId xmlns:a16="http://schemas.microsoft.com/office/drawing/2014/main" id="{524A71BB-0BEA-493B-BF5C-6CE359873C2A}"/>
                    </a:ext>
                  </a:extLst>
                </p14:cNvPr>
                <p14:cNvContentPartPr/>
                <p14:nvPr/>
              </p14:nvContentPartPr>
              <p14:xfrm>
                <a:off x="11427413" y="3063963"/>
                <a:ext cx="74160" cy="96480"/>
              </p14:xfrm>
            </p:contentPart>
          </mc:Choice>
          <mc:Fallback xmlns="">
            <p:pic>
              <p:nvPicPr>
                <p:cNvPr id="103" name="Freihand 102">
                  <a:extLst>
                    <a:ext uri="{FF2B5EF4-FFF2-40B4-BE49-F238E27FC236}">
                      <a16:creationId xmlns:a16="http://schemas.microsoft.com/office/drawing/2014/main" id="{524A71BB-0BEA-493B-BF5C-6CE359873C2A}"/>
                    </a:ext>
                  </a:extLst>
                </p:cNvPr>
                <p:cNvPicPr/>
                <p:nvPr/>
              </p:nvPicPr>
              <p:blipFill>
                <a:blip r:embed="rId133"/>
                <a:stretch>
                  <a:fillRect/>
                </a:stretch>
              </p:blipFill>
              <p:spPr>
                <a:xfrm>
                  <a:off x="11423093" y="3059643"/>
                  <a:ext cx="828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4" name="Freihand 103">
                  <a:extLst>
                    <a:ext uri="{FF2B5EF4-FFF2-40B4-BE49-F238E27FC236}">
                      <a16:creationId xmlns:a16="http://schemas.microsoft.com/office/drawing/2014/main" id="{3813DCBE-89DC-416F-A97E-30D28583E686}"/>
                    </a:ext>
                  </a:extLst>
                </p14:cNvPr>
                <p14:cNvContentPartPr/>
                <p14:nvPr/>
              </p14:nvContentPartPr>
              <p14:xfrm>
                <a:off x="11412653" y="3092763"/>
                <a:ext cx="121680" cy="32400"/>
              </p14:xfrm>
            </p:contentPart>
          </mc:Choice>
          <mc:Fallback xmlns="">
            <p:pic>
              <p:nvPicPr>
                <p:cNvPr id="104" name="Freihand 103">
                  <a:extLst>
                    <a:ext uri="{FF2B5EF4-FFF2-40B4-BE49-F238E27FC236}">
                      <a16:creationId xmlns:a16="http://schemas.microsoft.com/office/drawing/2014/main" id="{3813DCBE-89DC-416F-A97E-30D28583E686}"/>
                    </a:ext>
                  </a:extLst>
                </p:cNvPr>
                <p:cNvPicPr/>
                <p:nvPr/>
              </p:nvPicPr>
              <p:blipFill>
                <a:blip r:embed="rId135"/>
                <a:stretch>
                  <a:fillRect/>
                </a:stretch>
              </p:blipFill>
              <p:spPr>
                <a:xfrm>
                  <a:off x="11408333" y="3088443"/>
                  <a:ext cx="1303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5" name="Freihand 104">
                  <a:extLst>
                    <a:ext uri="{FF2B5EF4-FFF2-40B4-BE49-F238E27FC236}">
                      <a16:creationId xmlns:a16="http://schemas.microsoft.com/office/drawing/2014/main" id="{5859D25F-3354-4CD8-AF90-A2802AE268B6}"/>
                    </a:ext>
                  </a:extLst>
                </p14:cNvPr>
                <p14:cNvContentPartPr/>
                <p14:nvPr/>
              </p14:nvContentPartPr>
              <p14:xfrm>
                <a:off x="11518493" y="3018243"/>
                <a:ext cx="206640" cy="92160"/>
              </p14:xfrm>
            </p:contentPart>
          </mc:Choice>
          <mc:Fallback xmlns="">
            <p:pic>
              <p:nvPicPr>
                <p:cNvPr id="105" name="Freihand 104">
                  <a:extLst>
                    <a:ext uri="{FF2B5EF4-FFF2-40B4-BE49-F238E27FC236}">
                      <a16:creationId xmlns:a16="http://schemas.microsoft.com/office/drawing/2014/main" id="{5859D25F-3354-4CD8-AF90-A2802AE268B6}"/>
                    </a:ext>
                  </a:extLst>
                </p:cNvPr>
                <p:cNvPicPr/>
                <p:nvPr/>
              </p:nvPicPr>
              <p:blipFill>
                <a:blip r:embed="rId137"/>
                <a:stretch>
                  <a:fillRect/>
                </a:stretch>
              </p:blipFill>
              <p:spPr>
                <a:xfrm>
                  <a:off x="11514173" y="3013923"/>
                  <a:ext cx="2152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9" name="Freihand 108">
                  <a:extLst>
                    <a:ext uri="{FF2B5EF4-FFF2-40B4-BE49-F238E27FC236}">
                      <a16:creationId xmlns:a16="http://schemas.microsoft.com/office/drawing/2014/main" id="{82FC42ED-2368-4DF9-B1EB-70267DE3FD4C}"/>
                    </a:ext>
                  </a:extLst>
                </p14:cNvPr>
                <p14:cNvContentPartPr/>
                <p14:nvPr/>
              </p14:nvContentPartPr>
              <p14:xfrm>
                <a:off x="9561533" y="3879363"/>
                <a:ext cx="117000" cy="147240"/>
              </p14:xfrm>
            </p:contentPart>
          </mc:Choice>
          <mc:Fallback xmlns="">
            <p:pic>
              <p:nvPicPr>
                <p:cNvPr id="109" name="Freihand 108">
                  <a:extLst>
                    <a:ext uri="{FF2B5EF4-FFF2-40B4-BE49-F238E27FC236}">
                      <a16:creationId xmlns:a16="http://schemas.microsoft.com/office/drawing/2014/main" id="{82FC42ED-2368-4DF9-B1EB-70267DE3FD4C}"/>
                    </a:ext>
                  </a:extLst>
                </p:cNvPr>
                <p:cNvPicPr/>
                <p:nvPr/>
              </p:nvPicPr>
              <p:blipFill>
                <a:blip r:embed="rId139"/>
                <a:stretch>
                  <a:fillRect/>
                </a:stretch>
              </p:blipFill>
              <p:spPr>
                <a:xfrm>
                  <a:off x="9557213" y="3875043"/>
                  <a:ext cx="1256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10" name="Freihand 109">
                  <a:extLst>
                    <a:ext uri="{FF2B5EF4-FFF2-40B4-BE49-F238E27FC236}">
                      <a16:creationId xmlns:a16="http://schemas.microsoft.com/office/drawing/2014/main" id="{3A301D61-0860-4EEF-9427-5DB8F543DDAA}"/>
                    </a:ext>
                  </a:extLst>
                </p14:cNvPr>
                <p14:cNvContentPartPr/>
                <p14:nvPr/>
              </p14:nvContentPartPr>
              <p14:xfrm>
                <a:off x="9731453" y="3898443"/>
                <a:ext cx="30240" cy="89640"/>
              </p14:xfrm>
            </p:contentPart>
          </mc:Choice>
          <mc:Fallback xmlns="">
            <p:pic>
              <p:nvPicPr>
                <p:cNvPr id="110" name="Freihand 109">
                  <a:extLst>
                    <a:ext uri="{FF2B5EF4-FFF2-40B4-BE49-F238E27FC236}">
                      <a16:creationId xmlns:a16="http://schemas.microsoft.com/office/drawing/2014/main" id="{3A301D61-0860-4EEF-9427-5DB8F543DDAA}"/>
                    </a:ext>
                  </a:extLst>
                </p:cNvPr>
                <p:cNvPicPr/>
                <p:nvPr/>
              </p:nvPicPr>
              <p:blipFill>
                <a:blip r:embed="rId141"/>
                <a:stretch>
                  <a:fillRect/>
                </a:stretch>
              </p:blipFill>
              <p:spPr>
                <a:xfrm>
                  <a:off x="9727133" y="3894123"/>
                  <a:ext cx="388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11" name="Freihand 110">
                  <a:extLst>
                    <a:ext uri="{FF2B5EF4-FFF2-40B4-BE49-F238E27FC236}">
                      <a16:creationId xmlns:a16="http://schemas.microsoft.com/office/drawing/2014/main" id="{D0DB7453-F764-4730-9428-596ED8027CBE}"/>
                    </a:ext>
                  </a:extLst>
                </p14:cNvPr>
                <p14:cNvContentPartPr/>
                <p14:nvPr/>
              </p14:nvContentPartPr>
              <p14:xfrm>
                <a:off x="9660533" y="3840843"/>
                <a:ext cx="147600" cy="99000"/>
              </p14:xfrm>
            </p:contentPart>
          </mc:Choice>
          <mc:Fallback xmlns="">
            <p:pic>
              <p:nvPicPr>
                <p:cNvPr id="111" name="Freihand 110">
                  <a:extLst>
                    <a:ext uri="{FF2B5EF4-FFF2-40B4-BE49-F238E27FC236}">
                      <a16:creationId xmlns:a16="http://schemas.microsoft.com/office/drawing/2014/main" id="{D0DB7453-F764-4730-9428-596ED8027CBE}"/>
                    </a:ext>
                  </a:extLst>
                </p:cNvPr>
                <p:cNvPicPr/>
                <p:nvPr/>
              </p:nvPicPr>
              <p:blipFill>
                <a:blip r:embed="rId143"/>
                <a:stretch>
                  <a:fillRect/>
                </a:stretch>
              </p:blipFill>
              <p:spPr>
                <a:xfrm>
                  <a:off x="9656213" y="3836523"/>
                  <a:ext cx="1562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12" name="Freihand 111">
                  <a:extLst>
                    <a:ext uri="{FF2B5EF4-FFF2-40B4-BE49-F238E27FC236}">
                      <a16:creationId xmlns:a16="http://schemas.microsoft.com/office/drawing/2014/main" id="{F453BB62-1FCA-46A7-BD2C-2FD7A238967C}"/>
                    </a:ext>
                  </a:extLst>
                </p14:cNvPr>
                <p14:cNvContentPartPr/>
                <p14:nvPr/>
              </p14:nvContentPartPr>
              <p14:xfrm>
                <a:off x="9619853" y="3893763"/>
                <a:ext cx="83880" cy="122400"/>
              </p14:xfrm>
            </p:contentPart>
          </mc:Choice>
          <mc:Fallback xmlns="">
            <p:pic>
              <p:nvPicPr>
                <p:cNvPr id="112" name="Freihand 111">
                  <a:extLst>
                    <a:ext uri="{FF2B5EF4-FFF2-40B4-BE49-F238E27FC236}">
                      <a16:creationId xmlns:a16="http://schemas.microsoft.com/office/drawing/2014/main" id="{F453BB62-1FCA-46A7-BD2C-2FD7A238967C}"/>
                    </a:ext>
                  </a:extLst>
                </p:cNvPr>
                <p:cNvPicPr/>
                <p:nvPr/>
              </p:nvPicPr>
              <p:blipFill>
                <a:blip r:embed="rId145"/>
                <a:stretch>
                  <a:fillRect/>
                </a:stretch>
              </p:blipFill>
              <p:spPr>
                <a:xfrm>
                  <a:off x="9615533" y="3889443"/>
                  <a:ext cx="925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3" name="Freihand 112">
                  <a:extLst>
                    <a:ext uri="{FF2B5EF4-FFF2-40B4-BE49-F238E27FC236}">
                      <a16:creationId xmlns:a16="http://schemas.microsoft.com/office/drawing/2014/main" id="{FB9F79BC-BE92-4A97-B867-2807ADAAA477}"/>
                    </a:ext>
                  </a:extLst>
                </p14:cNvPr>
                <p14:cNvContentPartPr/>
                <p14:nvPr/>
              </p14:nvContentPartPr>
              <p14:xfrm>
                <a:off x="9856013" y="3810243"/>
                <a:ext cx="73080" cy="171360"/>
              </p14:xfrm>
            </p:contentPart>
          </mc:Choice>
          <mc:Fallback xmlns="">
            <p:pic>
              <p:nvPicPr>
                <p:cNvPr id="113" name="Freihand 112">
                  <a:extLst>
                    <a:ext uri="{FF2B5EF4-FFF2-40B4-BE49-F238E27FC236}">
                      <a16:creationId xmlns:a16="http://schemas.microsoft.com/office/drawing/2014/main" id="{FB9F79BC-BE92-4A97-B867-2807ADAAA477}"/>
                    </a:ext>
                  </a:extLst>
                </p:cNvPr>
                <p:cNvPicPr/>
                <p:nvPr/>
              </p:nvPicPr>
              <p:blipFill>
                <a:blip r:embed="rId147"/>
                <a:stretch>
                  <a:fillRect/>
                </a:stretch>
              </p:blipFill>
              <p:spPr>
                <a:xfrm>
                  <a:off x="9851693" y="3805923"/>
                  <a:ext cx="817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14" name="Freihand 113">
                  <a:extLst>
                    <a:ext uri="{FF2B5EF4-FFF2-40B4-BE49-F238E27FC236}">
                      <a16:creationId xmlns:a16="http://schemas.microsoft.com/office/drawing/2014/main" id="{133E4B5D-18FC-4B77-BEC6-40215E128E6D}"/>
                    </a:ext>
                  </a:extLst>
                </p14:cNvPr>
                <p14:cNvContentPartPr/>
                <p14:nvPr/>
              </p14:nvContentPartPr>
              <p14:xfrm>
                <a:off x="9976973" y="3822843"/>
                <a:ext cx="196920" cy="110520"/>
              </p14:xfrm>
            </p:contentPart>
          </mc:Choice>
          <mc:Fallback xmlns="">
            <p:pic>
              <p:nvPicPr>
                <p:cNvPr id="114" name="Freihand 113">
                  <a:extLst>
                    <a:ext uri="{FF2B5EF4-FFF2-40B4-BE49-F238E27FC236}">
                      <a16:creationId xmlns:a16="http://schemas.microsoft.com/office/drawing/2014/main" id="{133E4B5D-18FC-4B77-BEC6-40215E128E6D}"/>
                    </a:ext>
                  </a:extLst>
                </p:cNvPr>
                <p:cNvPicPr/>
                <p:nvPr/>
              </p:nvPicPr>
              <p:blipFill>
                <a:blip r:embed="rId149"/>
                <a:stretch>
                  <a:fillRect/>
                </a:stretch>
              </p:blipFill>
              <p:spPr>
                <a:xfrm>
                  <a:off x="9972653" y="3818523"/>
                  <a:ext cx="2055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5" name="Freihand 114">
                  <a:extLst>
                    <a:ext uri="{FF2B5EF4-FFF2-40B4-BE49-F238E27FC236}">
                      <a16:creationId xmlns:a16="http://schemas.microsoft.com/office/drawing/2014/main" id="{F15C2224-9845-48FF-8CBE-F7D022746F80}"/>
                    </a:ext>
                  </a:extLst>
                </p14:cNvPr>
                <p14:cNvContentPartPr/>
                <p14:nvPr/>
              </p14:nvContentPartPr>
              <p14:xfrm>
                <a:off x="10156253" y="3882243"/>
                <a:ext cx="55440" cy="50400"/>
              </p14:xfrm>
            </p:contentPart>
          </mc:Choice>
          <mc:Fallback xmlns="">
            <p:pic>
              <p:nvPicPr>
                <p:cNvPr id="115" name="Freihand 114">
                  <a:extLst>
                    <a:ext uri="{FF2B5EF4-FFF2-40B4-BE49-F238E27FC236}">
                      <a16:creationId xmlns:a16="http://schemas.microsoft.com/office/drawing/2014/main" id="{F15C2224-9845-48FF-8CBE-F7D022746F80}"/>
                    </a:ext>
                  </a:extLst>
                </p:cNvPr>
                <p:cNvPicPr/>
                <p:nvPr/>
              </p:nvPicPr>
              <p:blipFill>
                <a:blip r:embed="rId151"/>
                <a:stretch>
                  <a:fillRect/>
                </a:stretch>
              </p:blipFill>
              <p:spPr>
                <a:xfrm>
                  <a:off x="10151933" y="3877923"/>
                  <a:ext cx="640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6" name="Freihand 115">
                  <a:extLst>
                    <a:ext uri="{FF2B5EF4-FFF2-40B4-BE49-F238E27FC236}">
                      <a16:creationId xmlns:a16="http://schemas.microsoft.com/office/drawing/2014/main" id="{1F7A0438-758F-4F11-B142-D3BF019C6899}"/>
                    </a:ext>
                  </a:extLst>
                </p14:cNvPr>
                <p14:cNvContentPartPr/>
                <p14:nvPr/>
              </p14:nvContentPartPr>
              <p14:xfrm>
                <a:off x="10244453" y="3847323"/>
                <a:ext cx="127440" cy="79560"/>
              </p14:xfrm>
            </p:contentPart>
          </mc:Choice>
          <mc:Fallback xmlns="">
            <p:pic>
              <p:nvPicPr>
                <p:cNvPr id="116" name="Freihand 115">
                  <a:extLst>
                    <a:ext uri="{FF2B5EF4-FFF2-40B4-BE49-F238E27FC236}">
                      <a16:creationId xmlns:a16="http://schemas.microsoft.com/office/drawing/2014/main" id="{1F7A0438-758F-4F11-B142-D3BF019C6899}"/>
                    </a:ext>
                  </a:extLst>
                </p:cNvPr>
                <p:cNvPicPr/>
                <p:nvPr/>
              </p:nvPicPr>
              <p:blipFill>
                <a:blip r:embed="rId153"/>
                <a:stretch>
                  <a:fillRect/>
                </a:stretch>
              </p:blipFill>
              <p:spPr>
                <a:xfrm>
                  <a:off x="10240133" y="3843003"/>
                  <a:ext cx="1360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7" name="Freihand 116">
                  <a:extLst>
                    <a:ext uri="{FF2B5EF4-FFF2-40B4-BE49-F238E27FC236}">
                      <a16:creationId xmlns:a16="http://schemas.microsoft.com/office/drawing/2014/main" id="{F9BBCB2E-53BE-4B60-81B3-2AF25F922C55}"/>
                    </a:ext>
                  </a:extLst>
                </p14:cNvPr>
                <p14:cNvContentPartPr/>
                <p14:nvPr/>
              </p14:nvContentPartPr>
              <p14:xfrm>
                <a:off x="10382333" y="3796203"/>
                <a:ext cx="290160" cy="84600"/>
              </p14:xfrm>
            </p:contentPart>
          </mc:Choice>
          <mc:Fallback xmlns="">
            <p:pic>
              <p:nvPicPr>
                <p:cNvPr id="117" name="Freihand 116">
                  <a:extLst>
                    <a:ext uri="{FF2B5EF4-FFF2-40B4-BE49-F238E27FC236}">
                      <a16:creationId xmlns:a16="http://schemas.microsoft.com/office/drawing/2014/main" id="{F9BBCB2E-53BE-4B60-81B3-2AF25F922C55}"/>
                    </a:ext>
                  </a:extLst>
                </p:cNvPr>
                <p:cNvPicPr/>
                <p:nvPr/>
              </p:nvPicPr>
              <p:blipFill>
                <a:blip r:embed="rId155"/>
                <a:stretch>
                  <a:fillRect/>
                </a:stretch>
              </p:blipFill>
              <p:spPr>
                <a:xfrm>
                  <a:off x="10378013" y="3791883"/>
                  <a:ext cx="2988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8" name="Freihand 117">
                  <a:extLst>
                    <a:ext uri="{FF2B5EF4-FFF2-40B4-BE49-F238E27FC236}">
                      <a16:creationId xmlns:a16="http://schemas.microsoft.com/office/drawing/2014/main" id="{476D8CD0-297E-4B53-9188-2858A8E783FC}"/>
                    </a:ext>
                  </a:extLst>
                </p14:cNvPr>
                <p14:cNvContentPartPr/>
                <p14:nvPr/>
              </p14:nvContentPartPr>
              <p14:xfrm>
                <a:off x="10692293" y="3645003"/>
                <a:ext cx="69480" cy="217440"/>
              </p14:xfrm>
            </p:contentPart>
          </mc:Choice>
          <mc:Fallback xmlns="">
            <p:pic>
              <p:nvPicPr>
                <p:cNvPr id="118" name="Freihand 117">
                  <a:extLst>
                    <a:ext uri="{FF2B5EF4-FFF2-40B4-BE49-F238E27FC236}">
                      <a16:creationId xmlns:a16="http://schemas.microsoft.com/office/drawing/2014/main" id="{476D8CD0-297E-4B53-9188-2858A8E783FC}"/>
                    </a:ext>
                  </a:extLst>
                </p:cNvPr>
                <p:cNvPicPr/>
                <p:nvPr/>
              </p:nvPicPr>
              <p:blipFill>
                <a:blip r:embed="rId157"/>
                <a:stretch>
                  <a:fillRect/>
                </a:stretch>
              </p:blipFill>
              <p:spPr>
                <a:xfrm>
                  <a:off x="10687973" y="3640683"/>
                  <a:ext cx="7812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20" name="Freihand 119">
                  <a:extLst>
                    <a:ext uri="{FF2B5EF4-FFF2-40B4-BE49-F238E27FC236}">
                      <a16:creationId xmlns:a16="http://schemas.microsoft.com/office/drawing/2014/main" id="{79A9A556-619D-489B-B92E-560BC8034827}"/>
                    </a:ext>
                  </a:extLst>
                </p14:cNvPr>
                <p14:cNvContentPartPr/>
                <p14:nvPr/>
              </p14:nvContentPartPr>
              <p14:xfrm>
                <a:off x="10812173" y="3659763"/>
                <a:ext cx="60840" cy="97200"/>
              </p14:xfrm>
            </p:contentPart>
          </mc:Choice>
          <mc:Fallback xmlns="">
            <p:pic>
              <p:nvPicPr>
                <p:cNvPr id="120" name="Freihand 119">
                  <a:extLst>
                    <a:ext uri="{FF2B5EF4-FFF2-40B4-BE49-F238E27FC236}">
                      <a16:creationId xmlns:a16="http://schemas.microsoft.com/office/drawing/2014/main" id="{79A9A556-619D-489B-B92E-560BC8034827}"/>
                    </a:ext>
                  </a:extLst>
                </p:cNvPr>
                <p:cNvPicPr/>
                <p:nvPr/>
              </p:nvPicPr>
              <p:blipFill>
                <a:blip r:embed="rId159"/>
                <a:stretch>
                  <a:fillRect/>
                </a:stretch>
              </p:blipFill>
              <p:spPr>
                <a:xfrm>
                  <a:off x="10807853" y="3655443"/>
                  <a:ext cx="694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21" name="Freihand 120">
                  <a:extLst>
                    <a:ext uri="{FF2B5EF4-FFF2-40B4-BE49-F238E27FC236}">
                      <a16:creationId xmlns:a16="http://schemas.microsoft.com/office/drawing/2014/main" id="{658A95E5-B144-4FBE-8C40-2113A17EF895}"/>
                    </a:ext>
                  </a:extLst>
                </p14:cNvPr>
                <p14:cNvContentPartPr/>
                <p14:nvPr/>
              </p14:nvContentPartPr>
              <p14:xfrm>
                <a:off x="10876613" y="3643203"/>
                <a:ext cx="63720" cy="84240"/>
              </p14:xfrm>
            </p:contentPart>
          </mc:Choice>
          <mc:Fallback xmlns="">
            <p:pic>
              <p:nvPicPr>
                <p:cNvPr id="121" name="Freihand 120">
                  <a:extLst>
                    <a:ext uri="{FF2B5EF4-FFF2-40B4-BE49-F238E27FC236}">
                      <a16:creationId xmlns:a16="http://schemas.microsoft.com/office/drawing/2014/main" id="{658A95E5-B144-4FBE-8C40-2113A17EF895}"/>
                    </a:ext>
                  </a:extLst>
                </p:cNvPr>
                <p:cNvPicPr/>
                <p:nvPr/>
              </p:nvPicPr>
              <p:blipFill>
                <a:blip r:embed="rId161"/>
                <a:stretch>
                  <a:fillRect/>
                </a:stretch>
              </p:blipFill>
              <p:spPr>
                <a:xfrm>
                  <a:off x="10872293" y="3638883"/>
                  <a:ext cx="723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22" name="Freihand 121">
                  <a:extLst>
                    <a:ext uri="{FF2B5EF4-FFF2-40B4-BE49-F238E27FC236}">
                      <a16:creationId xmlns:a16="http://schemas.microsoft.com/office/drawing/2014/main" id="{41E0ADA5-AAF2-46C7-895D-F372AD6CEC26}"/>
                    </a:ext>
                  </a:extLst>
                </p14:cNvPr>
                <p14:cNvContentPartPr/>
                <p14:nvPr/>
              </p14:nvContentPartPr>
              <p14:xfrm>
                <a:off x="10952933" y="3612603"/>
                <a:ext cx="93240" cy="87840"/>
              </p14:xfrm>
            </p:contentPart>
          </mc:Choice>
          <mc:Fallback xmlns="">
            <p:pic>
              <p:nvPicPr>
                <p:cNvPr id="122" name="Freihand 121">
                  <a:extLst>
                    <a:ext uri="{FF2B5EF4-FFF2-40B4-BE49-F238E27FC236}">
                      <a16:creationId xmlns:a16="http://schemas.microsoft.com/office/drawing/2014/main" id="{41E0ADA5-AAF2-46C7-895D-F372AD6CEC26}"/>
                    </a:ext>
                  </a:extLst>
                </p:cNvPr>
                <p:cNvPicPr/>
                <p:nvPr/>
              </p:nvPicPr>
              <p:blipFill>
                <a:blip r:embed="rId163"/>
                <a:stretch>
                  <a:fillRect/>
                </a:stretch>
              </p:blipFill>
              <p:spPr>
                <a:xfrm>
                  <a:off x="10948613" y="3608283"/>
                  <a:ext cx="1018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23" name="Freihand 122">
                  <a:extLst>
                    <a:ext uri="{FF2B5EF4-FFF2-40B4-BE49-F238E27FC236}">
                      <a16:creationId xmlns:a16="http://schemas.microsoft.com/office/drawing/2014/main" id="{DBFFF46F-D11A-4A25-BA93-C00814C411BC}"/>
                    </a:ext>
                  </a:extLst>
                </p14:cNvPr>
                <p14:cNvContentPartPr/>
                <p14:nvPr/>
              </p14:nvContentPartPr>
              <p14:xfrm>
                <a:off x="11029973" y="3581283"/>
                <a:ext cx="52920" cy="88920"/>
              </p14:xfrm>
            </p:contentPart>
          </mc:Choice>
          <mc:Fallback xmlns="">
            <p:pic>
              <p:nvPicPr>
                <p:cNvPr id="123" name="Freihand 122">
                  <a:extLst>
                    <a:ext uri="{FF2B5EF4-FFF2-40B4-BE49-F238E27FC236}">
                      <a16:creationId xmlns:a16="http://schemas.microsoft.com/office/drawing/2014/main" id="{DBFFF46F-D11A-4A25-BA93-C00814C411BC}"/>
                    </a:ext>
                  </a:extLst>
                </p:cNvPr>
                <p:cNvPicPr/>
                <p:nvPr/>
              </p:nvPicPr>
              <p:blipFill>
                <a:blip r:embed="rId165"/>
                <a:stretch>
                  <a:fillRect/>
                </a:stretch>
              </p:blipFill>
              <p:spPr>
                <a:xfrm>
                  <a:off x="11025653" y="3576963"/>
                  <a:ext cx="615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24" name="Freihand 123">
                  <a:extLst>
                    <a:ext uri="{FF2B5EF4-FFF2-40B4-BE49-F238E27FC236}">
                      <a16:creationId xmlns:a16="http://schemas.microsoft.com/office/drawing/2014/main" id="{287A49F1-5323-4A4E-8256-2D5674AA0402}"/>
                    </a:ext>
                  </a:extLst>
                </p14:cNvPr>
                <p14:cNvContentPartPr/>
                <p14:nvPr/>
              </p14:nvContentPartPr>
              <p14:xfrm>
                <a:off x="11141213" y="3521883"/>
                <a:ext cx="118080" cy="64440"/>
              </p14:xfrm>
            </p:contentPart>
          </mc:Choice>
          <mc:Fallback xmlns="">
            <p:pic>
              <p:nvPicPr>
                <p:cNvPr id="124" name="Freihand 123">
                  <a:extLst>
                    <a:ext uri="{FF2B5EF4-FFF2-40B4-BE49-F238E27FC236}">
                      <a16:creationId xmlns:a16="http://schemas.microsoft.com/office/drawing/2014/main" id="{287A49F1-5323-4A4E-8256-2D5674AA0402}"/>
                    </a:ext>
                  </a:extLst>
                </p:cNvPr>
                <p:cNvPicPr/>
                <p:nvPr/>
              </p:nvPicPr>
              <p:blipFill>
                <a:blip r:embed="rId167"/>
                <a:stretch>
                  <a:fillRect/>
                </a:stretch>
              </p:blipFill>
              <p:spPr>
                <a:xfrm>
                  <a:off x="11136893" y="3517563"/>
                  <a:ext cx="1267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25" name="Freihand 124">
                  <a:extLst>
                    <a:ext uri="{FF2B5EF4-FFF2-40B4-BE49-F238E27FC236}">
                      <a16:creationId xmlns:a16="http://schemas.microsoft.com/office/drawing/2014/main" id="{19001316-97D5-4679-8DD1-D10B65F1BE44}"/>
                    </a:ext>
                  </a:extLst>
                </p14:cNvPr>
                <p14:cNvContentPartPr/>
                <p14:nvPr/>
              </p14:nvContentPartPr>
              <p14:xfrm>
                <a:off x="11334893" y="3396963"/>
                <a:ext cx="95760" cy="181080"/>
              </p14:xfrm>
            </p:contentPart>
          </mc:Choice>
          <mc:Fallback xmlns="">
            <p:pic>
              <p:nvPicPr>
                <p:cNvPr id="125" name="Freihand 124">
                  <a:extLst>
                    <a:ext uri="{FF2B5EF4-FFF2-40B4-BE49-F238E27FC236}">
                      <a16:creationId xmlns:a16="http://schemas.microsoft.com/office/drawing/2014/main" id="{19001316-97D5-4679-8DD1-D10B65F1BE44}"/>
                    </a:ext>
                  </a:extLst>
                </p:cNvPr>
                <p:cNvPicPr/>
                <p:nvPr/>
              </p:nvPicPr>
              <p:blipFill>
                <a:blip r:embed="rId169"/>
                <a:stretch>
                  <a:fillRect/>
                </a:stretch>
              </p:blipFill>
              <p:spPr>
                <a:xfrm>
                  <a:off x="11330573" y="3392643"/>
                  <a:ext cx="1044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26" name="Freihand 125">
                  <a:extLst>
                    <a:ext uri="{FF2B5EF4-FFF2-40B4-BE49-F238E27FC236}">
                      <a16:creationId xmlns:a16="http://schemas.microsoft.com/office/drawing/2014/main" id="{471F7222-8B00-44A4-985C-AC09F9E8FC7E}"/>
                    </a:ext>
                  </a:extLst>
                </p14:cNvPr>
                <p14:cNvContentPartPr/>
                <p14:nvPr/>
              </p14:nvContentPartPr>
              <p14:xfrm>
                <a:off x="11454053" y="3363483"/>
                <a:ext cx="133200" cy="141480"/>
              </p14:xfrm>
            </p:contentPart>
          </mc:Choice>
          <mc:Fallback xmlns="">
            <p:pic>
              <p:nvPicPr>
                <p:cNvPr id="126" name="Freihand 125">
                  <a:extLst>
                    <a:ext uri="{FF2B5EF4-FFF2-40B4-BE49-F238E27FC236}">
                      <a16:creationId xmlns:a16="http://schemas.microsoft.com/office/drawing/2014/main" id="{471F7222-8B00-44A4-985C-AC09F9E8FC7E}"/>
                    </a:ext>
                  </a:extLst>
                </p:cNvPr>
                <p:cNvPicPr/>
                <p:nvPr/>
              </p:nvPicPr>
              <p:blipFill>
                <a:blip r:embed="rId171"/>
                <a:stretch>
                  <a:fillRect/>
                </a:stretch>
              </p:blipFill>
              <p:spPr>
                <a:xfrm>
                  <a:off x="11449733" y="3359163"/>
                  <a:ext cx="1418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27" name="Freihand 126">
                  <a:extLst>
                    <a:ext uri="{FF2B5EF4-FFF2-40B4-BE49-F238E27FC236}">
                      <a16:creationId xmlns:a16="http://schemas.microsoft.com/office/drawing/2014/main" id="{7EE16757-EA07-4EA9-B801-7C39C4D34116}"/>
                    </a:ext>
                  </a:extLst>
                </p14:cNvPr>
                <p14:cNvContentPartPr/>
                <p14:nvPr/>
              </p14:nvContentPartPr>
              <p14:xfrm>
                <a:off x="11607413" y="3351963"/>
                <a:ext cx="63360" cy="46440"/>
              </p14:xfrm>
            </p:contentPart>
          </mc:Choice>
          <mc:Fallback xmlns="">
            <p:pic>
              <p:nvPicPr>
                <p:cNvPr id="127" name="Freihand 126">
                  <a:extLst>
                    <a:ext uri="{FF2B5EF4-FFF2-40B4-BE49-F238E27FC236}">
                      <a16:creationId xmlns:a16="http://schemas.microsoft.com/office/drawing/2014/main" id="{7EE16757-EA07-4EA9-B801-7C39C4D34116}"/>
                    </a:ext>
                  </a:extLst>
                </p:cNvPr>
                <p:cNvPicPr/>
                <p:nvPr/>
              </p:nvPicPr>
              <p:blipFill>
                <a:blip r:embed="rId173"/>
                <a:stretch>
                  <a:fillRect/>
                </a:stretch>
              </p:blipFill>
              <p:spPr>
                <a:xfrm>
                  <a:off x="11603093" y="3347643"/>
                  <a:ext cx="720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28" name="Freihand 127">
                  <a:extLst>
                    <a:ext uri="{FF2B5EF4-FFF2-40B4-BE49-F238E27FC236}">
                      <a16:creationId xmlns:a16="http://schemas.microsoft.com/office/drawing/2014/main" id="{E25D9C42-6304-4713-A27C-D930724B02D5}"/>
                    </a:ext>
                  </a:extLst>
                </p14:cNvPr>
                <p14:cNvContentPartPr/>
                <p14:nvPr/>
              </p14:nvContentPartPr>
              <p14:xfrm>
                <a:off x="11686973" y="3275643"/>
                <a:ext cx="77040" cy="127800"/>
              </p14:xfrm>
            </p:contentPart>
          </mc:Choice>
          <mc:Fallback xmlns="">
            <p:pic>
              <p:nvPicPr>
                <p:cNvPr id="128" name="Freihand 127">
                  <a:extLst>
                    <a:ext uri="{FF2B5EF4-FFF2-40B4-BE49-F238E27FC236}">
                      <a16:creationId xmlns:a16="http://schemas.microsoft.com/office/drawing/2014/main" id="{E25D9C42-6304-4713-A27C-D930724B02D5}"/>
                    </a:ext>
                  </a:extLst>
                </p:cNvPr>
                <p:cNvPicPr/>
                <p:nvPr/>
              </p:nvPicPr>
              <p:blipFill>
                <a:blip r:embed="rId175"/>
                <a:stretch>
                  <a:fillRect/>
                </a:stretch>
              </p:blipFill>
              <p:spPr>
                <a:xfrm>
                  <a:off x="11682653" y="3271323"/>
                  <a:ext cx="856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9" name="Freihand 128">
                  <a:extLst>
                    <a:ext uri="{FF2B5EF4-FFF2-40B4-BE49-F238E27FC236}">
                      <a16:creationId xmlns:a16="http://schemas.microsoft.com/office/drawing/2014/main" id="{2F1DB1B5-6792-44A5-B77C-56445A6BE328}"/>
                    </a:ext>
                  </a:extLst>
                </p14:cNvPr>
                <p14:cNvContentPartPr/>
                <p14:nvPr/>
              </p14:nvContentPartPr>
              <p14:xfrm>
                <a:off x="11768693" y="3239643"/>
                <a:ext cx="72360" cy="124200"/>
              </p14:xfrm>
            </p:contentPart>
          </mc:Choice>
          <mc:Fallback xmlns="">
            <p:pic>
              <p:nvPicPr>
                <p:cNvPr id="129" name="Freihand 128">
                  <a:extLst>
                    <a:ext uri="{FF2B5EF4-FFF2-40B4-BE49-F238E27FC236}">
                      <a16:creationId xmlns:a16="http://schemas.microsoft.com/office/drawing/2014/main" id="{2F1DB1B5-6792-44A5-B77C-56445A6BE328}"/>
                    </a:ext>
                  </a:extLst>
                </p:cNvPr>
                <p:cNvPicPr/>
                <p:nvPr/>
              </p:nvPicPr>
              <p:blipFill>
                <a:blip r:embed="rId177"/>
                <a:stretch>
                  <a:fillRect/>
                </a:stretch>
              </p:blipFill>
              <p:spPr>
                <a:xfrm>
                  <a:off x="11764373" y="3235323"/>
                  <a:ext cx="810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30" name="Freihand 129">
                  <a:extLst>
                    <a:ext uri="{FF2B5EF4-FFF2-40B4-BE49-F238E27FC236}">
                      <a16:creationId xmlns:a16="http://schemas.microsoft.com/office/drawing/2014/main" id="{0F15E8CB-DC00-4237-AD6E-5DBD8EC21239}"/>
                    </a:ext>
                  </a:extLst>
                </p14:cNvPr>
                <p14:cNvContentPartPr/>
                <p14:nvPr/>
              </p14:nvContentPartPr>
              <p14:xfrm>
                <a:off x="11839613" y="3220203"/>
                <a:ext cx="63720" cy="111240"/>
              </p14:xfrm>
            </p:contentPart>
          </mc:Choice>
          <mc:Fallback xmlns="">
            <p:pic>
              <p:nvPicPr>
                <p:cNvPr id="130" name="Freihand 129">
                  <a:extLst>
                    <a:ext uri="{FF2B5EF4-FFF2-40B4-BE49-F238E27FC236}">
                      <a16:creationId xmlns:a16="http://schemas.microsoft.com/office/drawing/2014/main" id="{0F15E8CB-DC00-4237-AD6E-5DBD8EC21239}"/>
                    </a:ext>
                  </a:extLst>
                </p:cNvPr>
                <p:cNvPicPr/>
                <p:nvPr/>
              </p:nvPicPr>
              <p:blipFill>
                <a:blip r:embed="rId179"/>
                <a:stretch>
                  <a:fillRect/>
                </a:stretch>
              </p:blipFill>
              <p:spPr>
                <a:xfrm>
                  <a:off x="11835293" y="3215883"/>
                  <a:ext cx="723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31" name="Freihand 130">
                  <a:extLst>
                    <a:ext uri="{FF2B5EF4-FFF2-40B4-BE49-F238E27FC236}">
                      <a16:creationId xmlns:a16="http://schemas.microsoft.com/office/drawing/2014/main" id="{9C851EF3-EB88-445C-B584-323BA4F262F1}"/>
                    </a:ext>
                  </a:extLst>
                </p14:cNvPr>
                <p14:cNvContentPartPr/>
                <p14:nvPr/>
              </p14:nvContentPartPr>
              <p14:xfrm>
                <a:off x="11847893" y="3249723"/>
                <a:ext cx="67680" cy="25920"/>
              </p14:xfrm>
            </p:contentPart>
          </mc:Choice>
          <mc:Fallback xmlns="">
            <p:pic>
              <p:nvPicPr>
                <p:cNvPr id="131" name="Freihand 130">
                  <a:extLst>
                    <a:ext uri="{FF2B5EF4-FFF2-40B4-BE49-F238E27FC236}">
                      <a16:creationId xmlns:a16="http://schemas.microsoft.com/office/drawing/2014/main" id="{9C851EF3-EB88-445C-B584-323BA4F262F1}"/>
                    </a:ext>
                  </a:extLst>
                </p:cNvPr>
                <p:cNvPicPr/>
                <p:nvPr/>
              </p:nvPicPr>
              <p:blipFill>
                <a:blip r:embed="rId181"/>
                <a:stretch>
                  <a:fillRect/>
                </a:stretch>
              </p:blipFill>
              <p:spPr>
                <a:xfrm>
                  <a:off x="11843573" y="3245403"/>
                  <a:ext cx="763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32" name="Freihand 131">
                  <a:extLst>
                    <a:ext uri="{FF2B5EF4-FFF2-40B4-BE49-F238E27FC236}">
                      <a16:creationId xmlns:a16="http://schemas.microsoft.com/office/drawing/2014/main" id="{C7884434-0DFD-45C7-B8A2-DE706DFE4796}"/>
                    </a:ext>
                  </a:extLst>
                </p14:cNvPr>
                <p14:cNvContentPartPr/>
                <p14:nvPr/>
              </p14:nvContentPartPr>
              <p14:xfrm>
                <a:off x="11847173" y="3243603"/>
                <a:ext cx="38160" cy="113040"/>
              </p14:xfrm>
            </p:contentPart>
          </mc:Choice>
          <mc:Fallback xmlns="">
            <p:pic>
              <p:nvPicPr>
                <p:cNvPr id="132" name="Freihand 131">
                  <a:extLst>
                    <a:ext uri="{FF2B5EF4-FFF2-40B4-BE49-F238E27FC236}">
                      <a16:creationId xmlns:a16="http://schemas.microsoft.com/office/drawing/2014/main" id="{C7884434-0DFD-45C7-B8A2-DE706DFE4796}"/>
                    </a:ext>
                  </a:extLst>
                </p:cNvPr>
                <p:cNvPicPr/>
                <p:nvPr/>
              </p:nvPicPr>
              <p:blipFill>
                <a:blip r:embed="rId183"/>
                <a:stretch>
                  <a:fillRect/>
                </a:stretch>
              </p:blipFill>
              <p:spPr>
                <a:xfrm>
                  <a:off x="11842853" y="3239283"/>
                  <a:ext cx="468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33" name="Freihand 132">
                  <a:extLst>
                    <a:ext uri="{FF2B5EF4-FFF2-40B4-BE49-F238E27FC236}">
                      <a16:creationId xmlns:a16="http://schemas.microsoft.com/office/drawing/2014/main" id="{D82C2F76-D9B2-48ED-A9BA-A7DE875802E1}"/>
                    </a:ext>
                  </a:extLst>
                </p14:cNvPr>
                <p14:cNvContentPartPr/>
                <p14:nvPr/>
              </p14:nvContentPartPr>
              <p14:xfrm>
                <a:off x="11784173" y="3190683"/>
                <a:ext cx="115560" cy="78840"/>
              </p14:xfrm>
            </p:contentPart>
          </mc:Choice>
          <mc:Fallback xmlns="">
            <p:pic>
              <p:nvPicPr>
                <p:cNvPr id="133" name="Freihand 132">
                  <a:extLst>
                    <a:ext uri="{FF2B5EF4-FFF2-40B4-BE49-F238E27FC236}">
                      <a16:creationId xmlns:a16="http://schemas.microsoft.com/office/drawing/2014/main" id="{D82C2F76-D9B2-48ED-A9BA-A7DE875802E1}"/>
                    </a:ext>
                  </a:extLst>
                </p:cNvPr>
                <p:cNvPicPr/>
                <p:nvPr/>
              </p:nvPicPr>
              <p:blipFill>
                <a:blip r:embed="rId185"/>
                <a:stretch>
                  <a:fillRect/>
                </a:stretch>
              </p:blipFill>
              <p:spPr>
                <a:xfrm>
                  <a:off x="11779853" y="3186363"/>
                  <a:ext cx="1242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34" name="Freihand 133">
                  <a:extLst>
                    <a:ext uri="{FF2B5EF4-FFF2-40B4-BE49-F238E27FC236}">
                      <a16:creationId xmlns:a16="http://schemas.microsoft.com/office/drawing/2014/main" id="{EEBBDB02-49D4-4C84-9586-3EC2A27FE578}"/>
                    </a:ext>
                  </a:extLst>
                </p14:cNvPr>
                <p14:cNvContentPartPr/>
                <p14:nvPr/>
              </p14:nvContentPartPr>
              <p14:xfrm>
                <a:off x="11915213" y="3141363"/>
                <a:ext cx="102240" cy="177480"/>
              </p14:xfrm>
            </p:contentPart>
          </mc:Choice>
          <mc:Fallback xmlns="">
            <p:pic>
              <p:nvPicPr>
                <p:cNvPr id="134" name="Freihand 133">
                  <a:extLst>
                    <a:ext uri="{FF2B5EF4-FFF2-40B4-BE49-F238E27FC236}">
                      <a16:creationId xmlns:a16="http://schemas.microsoft.com/office/drawing/2014/main" id="{EEBBDB02-49D4-4C84-9586-3EC2A27FE578}"/>
                    </a:ext>
                  </a:extLst>
                </p:cNvPr>
                <p:cNvPicPr/>
                <p:nvPr/>
              </p:nvPicPr>
              <p:blipFill>
                <a:blip r:embed="rId187"/>
                <a:stretch>
                  <a:fillRect/>
                </a:stretch>
              </p:blipFill>
              <p:spPr>
                <a:xfrm>
                  <a:off x="11910893" y="3137043"/>
                  <a:ext cx="1108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35" name="Freihand 134">
                  <a:extLst>
                    <a:ext uri="{FF2B5EF4-FFF2-40B4-BE49-F238E27FC236}">
                      <a16:creationId xmlns:a16="http://schemas.microsoft.com/office/drawing/2014/main" id="{494B9642-DCFC-43D5-978D-25EF94B30C9C}"/>
                    </a:ext>
                  </a:extLst>
                </p14:cNvPr>
                <p14:cNvContentPartPr/>
                <p14:nvPr/>
              </p14:nvContentPartPr>
              <p14:xfrm>
                <a:off x="11923133" y="3141363"/>
                <a:ext cx="24840" cy="9720"/>
              </p14:xfrm>
            </p:contentPart>
          </mc:Choice>
          <mc:Fallback xmlns="">
            <p:pic>
              <p:nvPicPr>
                <p:cNvPr id="135" name="Freihand 134">
                  <a:extLst>
                    <a:ext uri="{FF2B5EF4-FFF2-40B4-BE49-F238E27FC236}">
                      <a16:creationId xmlns:a16="http://schemas.microsoft.com/office/drawing/2014/main" id="{494B9642-DCFC-43D5-978D-25EF94B30C9C}"/>
                    </a:ext>
                  </a:extLst>
                </p:cNvPr>
                <p:cNvPicPr/>
                <p:nvPr/>
              </p:nvPicPr>
              <p:blipFill>
                <a:blip r:embed="rId189"/>
                <a:stretch>
                  <a:fillRect/>
                </a:stretch>
              </p:blipFill>
              <p:spPr>
                <a:xfrm>
                  <a:off x="11918813" y="3137043"/>
                  <a:ext cx="334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6" name="Freihand 135">
                  <a:extLst>
                    <a:ext uri="{FF2B5EF4-FFF2-40B4-BE49-F238E27FC236}">
                      <a16:creationId xmlns:a16="http://schemas.microsoft.com/office/drawing/2014/main" id="{DE80C308-AD3C-427E-82AE-224B08A2A1ED}"/>
                    </a:ext>
                  </a:extLst>
                </p14:cNvPr>
                <p14:cNvContentPartPr/>
                <p14:nvPr/>
              </p14:nvContentPartPr>
              <p14:xfrm>
                <a:off x="12021053" y="3249363"/>
                <a:ext cx="5040" cy="12960"/>
              </p14:xfrm>
            </p:contentPart>
          </mc:Choice>
          <mc:Fallback xmlns="">
            <p:pic>
              <p:nvPicPr>
                <p:cNvPr id="136" name="Freihand 135">
                  <a:extLst>
                    <a:ext uri="{FF2B5EF4-FFF2-40B4-BE49-F238E27FC236}">
                      <a16:creationId xmlns:a16="http://schemas.microsoft.com/office/drawing/2014/main" id="{DE80C308-AD3C-427E-82AE-224B08A2A1ED}"/>
                    </a:ext>
                  </a:extLst>
                </p:cNvPr>
                <p:cNvPicPr/>
                <p:nvPr/>
              </p:nvPicPr>
              <p:blipFill>
                <a:blip r:embed="rId29"/>
                <a:stretch>
                  <a:fillRect/>
                </a:stretch>
              </p:blipFill>
              <p:spPr>
                <a:xfrm>
                  <a:off x="12016733" y="3245043"/>
                  <a:ext cx="136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37" name="Freihand 136">
                  <a:extLst>
                    <a:ext uri="{FF2B5EF4-FFF2-40B4-BE49-F238E27FC236}">
                      <a16:creationId xmlns:a16="http://schemas.microsoft.com/office/drawing/2014/main" id="{9C9A69F3-761B-451A-8DF4-CC75EED15CA4}"/>
                    </a:ext>
                  </a:extLst>
                </p14:cNvPr>
                <p14:cNvContentPartPr/>
                <p14:nvPr/>
              </p14:nvContentPartPr>
              <p14:xfrm>
                <a:off x="11751413" y="3457443"/>
                <a:ext cx="82080" cy="95760"/>
              </p14:xfrm>
            </p:contentPart>
          </mc:Choice>
          <mc:Fallback xmlns="">
            <p:pic>
              <p:nvPicPr>
                <p:cNvPr id="137" name="Freihand 136">
                  <a:extLst>
                    <a:ext uri="{FF2B5EF4-FFF2-40B4-BE49-F238E27FC236}">
                      <a16:creationId xmlns:a16="http://schemas.microsoft.com/office/drawing/2014/main" id="{9C9A69F3-761B-451A-8DF4-CC75EED15CA4}"/>
                    </a:ext>
                  </a:extLst>
                </p:cNvPr>
                <p:cNvPicPr/>
                <p:nvPr/>
              </p:nvPicPr>
              <p:blipFill>
                <a:blip r:embed="rId192"/>
                <a:stretch>
                  <a:fillRect/>
                </a:stretch>
              </p:blipFill>
              <p:spPr>
                <a:xfrm>
                  <a:off x="11747093" y="3453123"/>
                  <a:ext cx="907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38" name="Freihand 137">
                  <a:extLst>
                    <a:ext uri="{FF2B5EF4-FFF2-40B4-BE49-F238E27FC236}">
                      <a16:creationId xmlns:a16="http://schemas.microsoft.com/office/drawing/2014/main" id="{43F557C5-E4AB-4645-8259-9F634B6ADE88}"/>
                    </a:ext>
                  </a:extLst>
                </p14:cNvPr>
                <p14:cNvContentPartPr/>
                <p14:nvPr/>
              </p14:nvContentPartPr>
              <p14:xfrm>
                <a:off x="11686973" y="3482283"/>
                <a:ext cx="151920" cy="56880"/>
              </p14:xfrm>
            </p:contentPart>
          </mc:Choice>
          <mc:Fallback xmlns="">
            <p:pic>
              <p:nvPicPr>
                <p:cNvPr id="138" name="Freihand 137">
                  <a:extLst>
                    <a:ext uri="{FF2B5EF4-FFF2-40B4-BE49-F238E27FC236}">
                      <a16:creationId xmlns:a16="http://schemas.microsoft.com/office/drawing/2014/main" id="{43F557C5-E4AB-4645-8259-9F634B6ADE88}"/>
                    </a:ext>
                  </a:extLst>
                </p:cNvPr>
                <p:cNvPicPr/>
                <p:nvPr/>
              </p:nvPicPr>
              <p:blipFill>
                <a:blip r:embed="rId194"/>
                <a:stretch>
                  <a:fillRect/>
                </a:stretch>
              </p:blipFill>
              <p:spPr>
                <a:xfrm>
                  <a:off x="11682653" y="3477963"/>
                  <a:ext cx="1605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39" name="Freihand 138">
                  <a:extLst>
                    <a:ext uri="{FF2B5EF4-FFF2-40B4-BE49-F238E27FC236}">
                      <a16:creationId xmlns:a16="http://schemas.microsoft.com/office/drawing/2014/main" id="{CB9D50C2-6569-45A8-A3BF-0983D2A42620}"/>
                    </a:ext>
                  </a:extLst>
                </p14:cNvPr>
                <p14:cNvContentPartPr/>
                <p14:nvPr/>
              </p14:nvContentPartPr>
              <p14:xfrm>
                <a:off x="11694893" y="3455643"/>
                <a:ext cx="187920" cy="109080"/>
              </p14:xfrm>
            </p:contentPart>
          </mc:Choice>
          <mc:Fallback xmlns="">
            <p:pic>
              <p:nvPicPr>
                <p:cNvPr id="139" name="Freihand 138">
                  <a:extLst>
                    <a:ext uri="{FF2B5EF4-FFF2-40B4-BE49-F238E27FC236}">
                      <a16:creationId xmlns:a16="http://schemas.microsoft.com/office/drawing/2014/main" id="{CB9D50C2-6569-45A8-A3BF-0983D2A42620}"/>
                    </a:ext>
                  </a:extLst>
                </p:cNvPr>
                <p:cNvPicPr/>
                <p:nvPr/>
              </p:nvPicPr>
              <p:blipFill>
                <a:blip r:embed="rId196"/>
                <a:stretch>
                  <a:fillRect/>
                </a:stretch>
              </p:blipFill>
              <p:spPr>
                <a:xfrm>
                  <a:off x="11690573" y="3451323"/>
                  <a:ext cx="1965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41" name="Freihand 140">
                  <a:extLst>
                    <a:ext uri="{FF2B5EF4-FFF2-40B4-BE49-F238E27FC236}">
                      <a16:creationId xmlns:a16="http://schemas.microsoft.com/office/drawing/2014/main" id="{ED797A48-4285-445F-8785-2F7F8570C9E8}"/>
                    </a:ext>
                  </a:extLst>
                </p14:cNvPr>
                <p14:cNvContentPartPr/>
                <p14:nvPr/>
              </p14:nvContentPartPr>
              <p14:xfrm>
                <a:off x="9895613" y="3166563"/>
                <a:ext cx="2115360" cy="894600"/>
              </p14:xfrm>
            </p:contentPart>
          </mc:Choice>
          <mc:Fallback xmlns="">
            <p:pic>
              <p:nvPicPr>
                <p:cNvPr id="141" name="Freihand 140">
                  <a:extLst>
                    <a:ext uri="{FF2B5EF4-FFF2-40B4-BE49-F238E27FC236}">
                      <a16:creationId xmlns:a16="http://schemas.microsoft.com/office/drawing/2014/main" id="{ED797A48-4285-445F-8785-2F7F8570C9E8}"/>
                    </a:ext>
                  </a:extLst>
                </p:cNvPr>
                <p:cNvPicPr/>
                <p:nvPr/>
              </p:nvPicPr>
              <p:blipFill>
                <a:blip r:embed="rId198"/>
                <a:stretch>
                  <a:fillRect/>
                </a:stretch>
              </p:blipFill>
              <p:spPr>
                <a:xfrm>
                  <a:off x="9891293" y="3162243"/>
                  <a:ext cx="2124000" cy="903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9">
            <p14:nvContentPartPr>
              <p14:cNvPr id="143" name="Freihand 142">
                <a:extLst>
                  <a:ext uri="{FF2B5EF4-FFF2-40B4-BE49-F238E27FC236}">
                    <a16:creationId xmlns:a16="http://schemas.microsoft.com/office/drawing/2014/main" id="{FD1E5C38-3DD6-4DC2-AD2E-6169A628C93E}"/>
                  </a:ext>
                </a:extLst>
              </p14:cNvPr>
              <p14:cNvContentPartPr/>
              <p14:nvPr/>
            </p14:nvContentPartPr>
            <p14:xfrm>
              <a:off x="8395493" y="569523"/>
              <a:ext cx="3212640" cy="629280"/>
            </p14:xfrm>
          </p:contentPart>
        </mc:Choice>
        <mc:Fallback xmlns="">
          <p:pic>
            <p:nvPicPr>
              <p:cNvPr id="143" name="Freihand 142">
                <a:extLst>
                  <a:ext uri="{FF2B5EF4-FFF2-40B4-BE49-F238E27FC236}">
                    <a16:creationId xmlns:a16="http://schemas.microsoft.com/office/drawing/2014/main" id="{FD1E5C38-3DD6-4DC2-AD2E-6169A628C93E}"/>
                  </a:ext>
                </a:extLst>
              </p:cNvPr>
              <p:cNvPicPr/>
              <p:nvPr/>
            </p:nvPicPr>
            <p:blipFill>
              <a:blip r:embed="rId200"/>
              <a:stretch>
                <a:fillRect/>
              </a:stretch>
            </p:blipFill>
            <p:spPr>
              <a:xfrm>
                <a:off x="8391173" y="565203"/>
                <a:ext cx="3221280" cy="637920"/>
              </a:xfrm>
              <a:prstGeom prst="rect">
                <a:avLst/>
              </a:prstGeom>
            </p:spPr>
          </p:pic>
        </mc:Fallback>
      </mc:AlternateContent>
      <p:grpSp>
        <p:nvGrpSpPr>
          <p:cNvPr id="147" name="Gruppieren 146">
            <a:extLst>
              <a:ext uri="{FF2B5EF4-FFF2-40B4-BE49-F238E27FC236}">
                <a16:creationId xmlns:a16="http://schemas.microsoft.com/office/drawing/2014/main" id="{A0E5E536-D8C0-40A3-968E-F1972FA48A77}"/>
              </a:ext>
            </a:extLst>
          </p:cNvPr>
          <p:cNvGrpSpPr/>
          <p:nvPr/>
        </p:nvGrpSpPr>
        <p:grpSpPr>
          <a:xfrm>
            <a:off x="8529773" y="207723"/>
            <a:ext cx="3355560" cy="992160"/>
            <a:chOff x="8529773" y="207723"/>
            <a:chExt cx="3355560" cy="992160"/>
          </a:xfrm>
        </p:grpSpPr>
        <mc:AlternateContent xmlns:mc="http://schemas.openxmlformats.org/markup-compatibility/2006" xmlns:p14="http://schemas.microsoft.com/office/powerpoint/2010/main">
          <mc:Choice Requires="p14">
            <p:contentPart p14:bwMode="auto" r:id="rId201">
              <p14:nvContentPartPr>
                <p14:cNvPr id="7" name="Freihand 6">
                  <a:extLst>
                    <a:ext uri="{FF2B5EF4-FFF2-40B4-BE49-F238E27FC236}">
                      <a16:creationId xmlns:a16="http://schemas.microsoft.com/office/drawing/2014/main" id="{2F5E9C52-D1DE-45E1-B2D3-86EF519B05CF}"/>
                    </a:ext>
                  </a:extLst>
                </p14:cNvPr>
                <p14:cNvContentPartPr/>
                <p14:nvPr/>
              </p14:nvContentPartPr>
              <p14:xfrm>
                <a:off x="10309253" y="424803"/>
                <a:ext cx="124920" cy="149040"/>
              </p14:xfrm>
            </p:contentPart>
          </mc:Choice>
          <mc:Fallback xmlns="">
            <p:pic>
              <p:nvPicPr>
                <p:cNvPr id="7" name="Freihand 6">
                  <a:extLst>
                    <a:ext uri="{FF2B5EF4-FFF2-40B4-BE49-F238E27FC236}">
                      <a16:creationId xmlns:a16="http://schemas.microsoft.com/office/drawing/2014/main" id="{2F5E9C52-D1DE-45E1-B2D3-86EF519B05CF}"/>
                    </a:ext>
                  </a:extLst>
                </p:cNvPr>
                <p:cNvPicPr/>
                <p:nvPr/>
              </p:nvPicPr>
              <p:blipFill>
                <a:blip r:embed="rId202"/>
                <a:stretch>
                  <a:fillRect/>
                </a:stretch>
              </p:blipFill>
              <p:spPr>
                <a:xfrm>
                  <a:off x="10304933" y="420483"/>
                  <a:ext cx="1335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8" name="Freihand 7">
                  <a:extLst>
                    <a:ext uri="{FF2B5EF4-FFF2-40B4-BE49-F238E27FC236}">
                      <a16:creationId xmlns:a16="http://schemas.microsoft.com/office/drawing/2014/main" id="{A14B5F31-D3DA-4E83-A69F-017FE1AE5B77}"/>
                    </a:ext>
                  </a:extLst>
                </p14:cNvPr>
                <p14:cNvContentPartPr/>
                <p14:nvPr/>
              </p14:nvContentPartPr>
              <p14:xfrm>
                <a:off x="10409693" y="215643"/>
                <a:ext cx="145800" cy="135720"/>
              </p14:xfrm>
            </p:contentPart>
          </mc:Choice>
          <mc:Fallback xmlns="">
            <p:pic>
              <p:nvPicPr>
                <p:cNvPr id="8" name="Freihand 7">
                  <a:extLst>
                    <a:ext uri="{FF2B5EF4-FFF2-40B4-BE49-F238E27FC236}">
                      <a16:creationId xmlns:a16="http://schemas.microsoft.com/office/drawing/2014/main" id="{A14B5F31-D3DA-4E83-A69F-017FE1AE5B77}"/>
                    </a:ext>
                  </a:extLst>
                </p:cNvPr>
                <p:cNvPicPr/>
                <p:nvPr/>
              </p:nvPicPr>
              <p:blipFill>
                <a:blip r:embed="rId204"/>
                <a:stretch>
                  <a:fillRect/>
                </a:stretch>
              </p:blipFill>
              <p:spPr>
                <a:xfrm>
                  <a:off x="10405373" y="211323"/>
                  <a:ext cx="1544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0" name="Freihand 9">
                  <a:extLst>
                    <a:ext uri="{FF2B5EF4-FFF2-40B4-BE49-F238E27FC236}">
                      <a16:creationId xmlns:a16="http://schemas.microsoft.com/office/drawing/2014/main" id="{F7C11F80-8279-4AE8-818E-14DC77FF1418}"/>
                    </a:ext>
                  </a:extLst>
                </p14:cNvPr>
                <p14:cNvContentPartPr/>
                <p14:nvPr/>
              </p14:nvContentPartPr>
              <p14:xfrm>
                <a:off x="10574573" y="259563"/>
                <a:ext cx="212400" cy="60840"/>
              </p14:xfrm>
            </p:contentPart>
          </mc:Choice>
          <mc:Fallback xmlns="">
            <p:pic>
              <p:nvPicPr>
                <p:cNvPr id="10" name="Freihand 9">
                  <a:extLst>
                    <a:ext uri="{FF2B5EF4-FFF2-40B4-BE49-F238E27FC236}">
                      <a16:creationId xmlns:a16="http://schemas.microsoft.com/office/drawing/2014/main" id="{F7C11F80-8279-4AE8-818E-14DC77FF1418}"/>
                    </a:ext>
                  </a:extLst>
                </p:cNvPr>
                <p:cNvPicPr/>
                <p:nvPr/>
              </p:nvPicPr>
              <p:blipFill>
                <a:blip r:embed="rId206"/>
                <a:stretch>
                  <a:fillRect/>
                </a:stretch>
              </p:blipFill>
              <p:spPr>
                <a:xfrm>
                  <a:off x="10570253" y="255243"/>
                  <a:ext cx="2210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1" name="Freihand 10">
                  <a:extLst>
                    <a:ext uri="{FF2B5EF4-FFF2-40B4-BE49-F238E27FC236}">
                      <a16:creationId xmlns:a16="http://schemas.microsoft.com/office/drawing/2014/main" id="{25FD104C-FE6B-4A20-8239-5A8B25606439}"/>
                    </a:ext>
                  </a:extLst>
                </p14:cNvPr>
                <p14:cNvContentPartPr/>
                <p14:nvPr/>
              </p14:nvContentPartPr>
              <p14:xfrm>
                <a:off x="10795253" y="243003"/>
                <a:ext cx="99000" cy="184680"/>
              </p14:xfrm>
            </p:contentPart>
          </mc:Choice>
          <mc:Fallback xmlns="">
            <p:pic>
              <p:nvPicPr>
                <p:cNvPr id="11" name="Freihand 10">
                  <a:extLst>
                    <a:ext uri="{FF2B5EF4-FFF2-40B4-BE49-F238E27FC236}">
                      <a16:creationId xmlns:a16="http://schemas.microsoft.com/office/drawing/2014/main" id="{25FD104C-FE6B-4A20-8239-5A8B25606439}"/>
                    </a:ext>
                  </a:extLst>
                </p:cNvPr>
                <p:cNvPicPr/>
                <p:nvPr/>
              </p:nvPicPr>
              <p:blipFill>
                <a:blip r:embed="rId208"/>
                <a:stretch>
                  <a:fillRect/>
                </a:stretch>
              </p:blipFill>
              <p:spPr>
                <a:xfrm>
                  <a:off x="10790933" y="238683"/>
                  <a:ext cx="10764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 name="Freihand 11">
                  <a:extLst>
                    <a:ext uri="{FF2B5EF4-FFF2-40B4-BE49-F238E27FC236}">
                      <a16:creationId xmlns:a16="http://schemas.microsoft.com/office/drawing/2014/main" id="{6239EA92-A764-4509-A3DC-B7165423C235}"/>
                    </a:ext>
                  </a:extLst>
                </p14:cNvPr>
                <p14:cNvContentPartPr/>
                <p14:nvPr/>
              </p14:nvContentPartPr>
              <p14:xfrm>
                <a:off x="10914773" y="207723"/>
                <a:ext cx="272160" cy="82080"/>
              </p14:xfrm>
            </p:contentPart>
          </mc:Choice>
          <mc:Fallback xmlns="">
            <p:pic>
              <p:nvPicPr>
                <p:cNvPr id="12" name="Freihand 11">
                  <a:extLst>
                    <a:ext uri="{FF2B5EF4-FFF2-40B4-BE49-F238E27FC236}">
                      <a16:creationId xmlns:a16="http://schemas.microsoft.com/office/drawing/2014/main" id="{6239EA92-A764-4509-A3DC-B7165423C235}"/>
                    </a:ext>
                  </a:extLst>
                </p:cNvPr>
                <p:cNvPicPr/>
                <p:nvPr/>
              </p:nvPicPr>
              <p:blipFill>
                <a:blip r:embed="rId210"/>
                <a:stretch>
                  <a:fillRect/>
                </a:stretch>
              </p:blipFill>
              <p:spPr>
                <a:xfrm>
                  <a:off x="10910453" y="203403"/>
                  <a:ext cx="2808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 name="Freihand 12">
                  <a:extLst>
                    <a:ext uri="{FF2B5EF4-FFF2-40B4-BE49-F238E27FC236}">
                      <a16:creationId xmlns:a16="http://schemas.microsoft.com/office/drawing/2014/main" id="{2C86BAA7-0B2D-4706-BFC1-A887C1A43E99}"/>
                    </a:ext>
                  </a:extLst>
                </p14:cNvPr>
                <p14:cNvContentPartPr/>
                <p14:nvPr/>
              </p14:nvContentPartPr>
              <p14:xfrm>
                <a:off x="10869053" y="464043"/>
                <a:ext cx="193320" cy="82800"/>
              </p14:xfrm>
            </p:contentPart>
          </mc:Choice>
          <mc:Fallback xmlns="">
            <p:pic>
              <p:nvPicPr>
                <p:cNvPr id="13" name="Freihand 12">
                  <a:extLst>
                    <a:ext uri="{FF2B5EF4-FFF2-40B4-BE49-F238E27FC236}">
                      <a16:creationId xmlns:a16="http://schemas.microsoft.com/office/drawing/2014/main" id="{2C86BAA7-0B2D-4706-BFC1-A887C1A43E99}"/>
                    </a:ext>
                  </a:extLst>
                </p:cNvPr>
                <p:cNvPicPr/>
                <p:nvPr/>
              </p:nvPicPr>
              <p:blipFill>
                <a:blip r:embed="rId212"/>
                <a:stretch>
                  <a:fillRect/>
                </a:stretch>
              </p:blipFill>
              <p:spPr>
                <a:xfrm>
                  <a:off x="10864733" y="459723"/>
                  <a:ext cx="2019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5" name="Freihand 14">
                  <a:extLst>
                    <a:ext uri="{FF2B5EF4-FFF2-40B4-BE49-F238E27FC236}">
                      <a16:creationId xmlns:a16="http://schemas.microsoft.com/office/drawing/2014/main" id="{832EEE93-CBAF-4986-8304-9C3D8BE3B3E7}"/>
                    </a:ext>
                  </a:extLst>
                </p14:cNvPr>
                <p14:cNvContentPartPr/>
                <p14:nvPr/>
              </p14:nvContentPartPr>
              <p14:xfrm>
                <a:off x="11099093" y="393483"/>
                <a:ext cx="127080" cy="142920"/>
              </p14:xfrm>
            </p:contentPart>
          </mc:Choice>
          <mc:Fallback xmlns="">
            <p:pic>
              <p:nvPicPr>
                <p:cNvPr id="15" name="Freihand 14">
                  <a:extLst>
                    <a:ext uri="{FF2B5EF4-FFF2-40B4-BE49-F238E27FC236}">
                      <a16:creationId xmlns:a16="http://schemas.microsoft.com/office/drawing/2014/main" id="{832EEE93-CBAF-4986-8304-9C3D8BE3B3E7}"/>
                    </a:ext>
                  </a:extLst>
                </p:cNvPr>
                <p:cNvPicPr/>
                <p:nvPr/>
              </p:nvPicPr>
              <p:blipFill>
                <a:blip r:embed="rId214"/>
                <a:stretch>
                  <a:fillRect/>
                </a:stretch>
              </p:blipFill>
              <p:spPr>
                <a:xfrm>
                  <a:off x="11094773" y="389163"/>
                  <a:ext cx="1357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6" name="Freihand 15">
                  <a:extLst>
                    <a:ext uri="{FF2B5EF4-FFF2-40B4-BE49-F238E27FC236}">
                      <a16:creationId xmlns:a16="http://schemas.microsoft.com/office/drawing/2014/main" id="{24177921-2D66-4F9D-BF8A-6D238F9DCA1B}"/>
                    </a:ext>
                  </a:extLst>
                </p14:cNvPr>
                <p14:cNvContentPartPr/>
                <p14:nvPr/>
              </p14:nvContentPartPr>
              <p14:xfrm>
                <a:off x="11029613" y="359643"/>
                <a:ext cx="360" cy="360"/>
              </p14:xfrm>
            </p:contentPart>
          </mc:Choice>
          <mc:Fallback xmlns="">
            <p:pic>
              <p:nvPicPr>
                <p:cNvPr id="16" name="Freihand 15">
                  <a:extLst>
                    <a:ext uri="{FF2B5EF4-FFF2-40B4-BE49-F238E27FC236}">
                      <a16:creationId xmlns:a16="http://schemas.microsoft.com/office/drawing/2014/main" id="{24177921-2D66-4F9D-BF8A-6D238F9DCA1B}"/>
                    </a:ext>
                  </a:extLst>
                </p:cNvPr>
                <p:cNvPicPr/>
                <p:nvPr/>
              </p:nvPicPr>
              <p:blipFill>
                <a:blip r:embed="rId109"/>
                <a:stretch>
                  <a:fillRect/>
                </a:stretch>
              </p:blipFill>
              <p:spPr>
                <a:xfrm>
                  <a:off x="11025293" y="35532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7" name="Freihand 16">
                  <a:extLst>
                    <a:ext uri="{FF2B5EF4-FFF2-40B4-BE49-F238E27FC236}">
                      <a16:creationId xmlns:a16="http://schemas.microsoft.com/office/drawing/2014/main" id="{6F363F0F-AE0B-438A-9FD4-A9A641D1A7AA}"/>
                    </a:ext>
                  </a:extLst>
                </p14:cNvPr>
                <p14:cNvContentPartPr/>
                <p14:nvPr/>
              </p14:nvContentPartPr>
              <p14:xfrm>
                <a:off x="11218253" y="568083"/>
                <a:ext cx="24840" cy="140760"/>
              </p14:xfrm>
            </p:contentPart>
          </mc:Choice>
          <mc:Fallback xmlns="">
            <p:pic>
              <p:nvPicPr>
                <p:cNvPr id="17" name="Freihand 16">
                  <a:extLst>
                    <a:ext uri="{FF2B5EF4-FFF2-40B4-BE49-F238E27FC236}">
                      <a16:creationId xmlns:a16="http://schemas.microsoft.com/office/drawing/2014/main" id="{6F363F0F-AE0B-438A-9FD4-A9A641D1A7AA}"/>
                    </a:ext>
                  </a:extLst>
                </p:cNvPr>
                <p:cNvPicPr/>
                <p:nvPr/>
              </p:nvPicPr>
              <p:blipFill>
                <a:blip r:embed="rId217"/>
                <a:stretch>
                  <a:fillRect/>
                </a:stretch>
              </p:blipFill>
              <p:spPr>
                <a:xfrm>
                  <a:off x="11213933" y="563763"/>
                  <a:ext cx="334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8" name="Freihand 17">
                  <a:extLst>
                    <a:ext uri="{FF2B5EF4-FFF2-40B4-BE49-F238E27FC236}">
                      <a16:creationId xmlns:a16="http://schemas.microsoft.com/office/drawing/2014/main" id="{E092692D-B6A4-439C-A8CA-E9BF3DEFAEDF}"/>
                    </a:ext>
                  </a:extLst>
                </p14:cNvPr>
                <p14:cNvContentPartPr/>
                <p14:nvPr/>
              </p14:nvContentPartPr>
              <p14:xfrm>
                <a:off x="11211773" y="552243"/>
                <a:ext cx="110520" cy="32760"/>
              </p14:xfrm>
            </p:contentPart>
          </mc:Choice>
          <mc:Fallback xmlns="">
            <p:pic>
              <p:nvPicPr>
                <p:cNvPr id="18" name="Freihand 17">
                  <a:extLst>
                    <a:ext uri="{FF2B5EF4-FFF2-40B4-BE49-F238E27FC236}">
                      <a16:creationId xmlns:a16="http://schemas.microsoft.com/office/drawing/2014/main" id="{E092692D-B6A4-439C-A8CA-E9BF3DEFAEDF}"/>
                    </a:ext>
                  </a:extLst>
                </p:cNvPr>
                <p:cNvPicPr/>
                <p:nvPr/>
              </p:nvPicPr>
              <p:blipFill>
                <a:blip r:embed="rId219"/>
                <a:stretch>
                  <a:fillRect/>
                </a:stretch>
              </p:blipFill>
              <p:spPr>
                <a:xfrm>
                  <a:off x="11207453" y="547923"/>
                  <a:ext cx="1191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9" name="Freihand 18">
                  <a:extLst>
                    <a:ext uri="{FF2B5EF4-FFF2-40B4-BE49-F238E27FC236}">
                      <a16:creationId xmlns:a16="http://schemas.microsoft.com/office/drawing/2014/main" id="{AF89DBC5-8F0D-4B29-9F45-AA15257C4371}"/>
                    </a:ext>
                  </a:extLst>
                </p14:cNvPr>
                <p14:cNvContentPartPr/>
                <p14:nvPr/>
              </p14:nvContentPartPr>
              <p14:xfrm>
                <a:off x="11234453" y="592563"/>
                <a:ext cx="121680" cy="99360"/>
              </p14:xfrm>
            </p:contentPart>
          </mc:Choice>
          <mc:Fallback xmlns="">
            <p:pic>
              <p:nvPicPr>
                <p:cNvPr id="19" name="Freihand 18">
                  <a:extLst>
                    <a:ext uri="{FF2B5EF4-FFF2-40B4-BE49-F238E27FC236}">
                      <a16:creationId xmlns:a16="http://schemas.microsoft.com/office/drawing/2014/main" id="{AF89DBC5-8F0D-4B29-9F45-AA15257C4371}"/>
                    </a:ext>
                  </a:extLst>
                </p:cNvPr>
                <p:cNvPicPr/>
                <p:nvPr/>
              </p:nvPicPr>
              <p:blipFill>
                <a:blip r:embed="rId221"/>
                <a:stretch>
                  <a:fillRect/>
                </a:stretch>
              </p:blipFill>
              <p:spPr>
                <a:xfrm>
                  <a:off x="11230133" y="588243"/>
                  <a:ext cx="1303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20" name="Freihand 19">
                  <a:extLst>
                    <a:ext uri="{FF2B5EF4-FFF2-40B4-BE49-F238E27FC236}">
                      <a16:creationId xmlns:a16="http://schemas.microsoft.com/office/drawing/2014/main" id="{40B65427-F79D-4864-87FE-67F4C257948D}"/>
                    </a:ext>
                  </a:extLst>
                </p14:cNvPr>
                <p14:cNvContentPartPr/>
                <p14:nvPr/>
              </p14:nvContentPartPr>
              <p14:xfrm>
                <a:off x="11375933" y="628203"/>
                <a:ext cx="119160" cy="61920"/>
              </p14:xfrm>
            </p:contentPart>
          </mc:Choice>
          <mc:Fallback xmlns="">
            <p:pic>
              <p:nvPicPr>
                <p:cNvPr id="20" name="Freihand 19">
                  <a:extLst>
                    <a:ext uri="{FF2B5EF4-FFF2-40B4-BE49-F238E27FC236}">
                      <a16:creationId xmlns:a16="http://schemas.microsoft.com/office/drawing/2014/main" id="{40B65427-F79D-4864-87FE-67F4C257948D}"/>
                    </a:ext>
                  </a:extLst>
                </p:cNvPr>
                <p:cNvPicPr/>
                <p:nvPr/>
              </p:nvPicPr>
              <p:blipFill>
                <a:blip r:embed="rId223"/>
                <a:stretch>
                  <a:fillRect/>
                </a:stretch>
              </p:blipFill>
              <p:spPr>
                <a:xfrm>
                  <a:off x="11371613" y="623883"/>
                  <a:ext cx="1278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21" name="Freihand 20">
                  <a:extLst>
                    <a:ext uri="{FF2B5EF4-FFF2-40B4-BE49-F238E27FC236}">
                      <a16:creationId xmlns:a16="http://schemas.microsoft.com/office/drawing/2014/main" id="{11F7B5C8-BA68-4042-A13A-8BDCC5A90C13}"/>
                    </a:ext>
                  </a:extLst>
                </p14:cNvPr>
                <p14:cNvContentPartPr/>
                <p14:nvPr/>
              </p14:nvContentPartPr>
              <p14:xfrm>
                <a:off x="11494013" y="624963"/>
                <a:ext cx="43560" cy="45720"/>
              </p14:xfrm>
            </p:contentPart>
          </mc:Choice>
          <mc:Fallback xmlns="">
            <p:pic>
              <p:nvPicPr>
                <p:cNvPr id="21" name="Freihand 20">
                  <a:extLst>
                    <a:ext uri="{FF2B5EF4-FFF2-40B4-BE49-F238E27FC236}">
                      <a16:creationId xmlns:a16="http://schemas.microsoft.com/office/drawing/2014/main" id="{11F7B5C8-BA68-4042-A13A-8BDCC5A90C13}"/>
                    </a:ext>
                  </a:extLst>
                </p:cNvPr>
                <p:cNvPicPr/>
                <p:nvPr/>
              </p:nvPicPr>
              <p:blipFill>
                <a:blip r:embed="rId225"/>
                <a:stretch>
                  <a:fillRect/>
                </a:stretch>
              </p:blipFill>
              <p:spPr>
                <a:xfrm>
                  <a:off x="11489693" y="620643"/>
                  <a:ext cx="522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22" name="Freihand 21">
                  <a:extLst>
                    <a:ext uri="{FF2B5EF4-FFF2-40B4-BE49-F238E27FC236}">
                      <a16:creationId xmlns:a16="http://schemas.microsoft.com/office/drawing/2014/main" id="{7C980891-0910-4FA7-BEC9-55260E695869}"/>
                    </a:ext>
                  </a:extLst>
                </p14:cNvPr>
                <p14:cNvContentPartPr/>
                <p14:nvPr/>
              </p14:nvContentPartPr>
              <p14:xfrm>
                <a:off x="11533253" y="597603"/>
                <a:ext cx="99720" cy="72720"/>
              </p14:xfrm>
            </p:contentPart>
          </mc:Choice>
          <mc:Fallback xmlns="">
            <p:pic>
              <p:nvPicPr>
                <p:cNvPr id="22" name="Freihand 21">
                  <a:extLst>
                    <a:ext uri="{FF2B5EF4-FFF2-40B4-BE49-F238E27FC236}">
                      <a16:creationId xmlns:a16="http://schemas.microsoft.com/office/drawing/2014/main" id="{7C980891-0910-4FA7-BEC9-55260E695869}"/>
                    </a:ext>
                  </a:extLst>
                </p:cNvPr>
                <p:cNvPicPr/>
                <p:nvPr/>
              </p:nvPicPr>
              <p:blipFill>
                <a:blip r:embed="rId227"/>
                <a:stretch>
                  <a:fillRect/>
                </a:stretch>
              </p:blipFill>
              <p:spPr>
                <a:xfrm>
                  <a:off x="11528933" y="593283"/>
                  <a:ext cx="1083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23" name="Freihand 22">
                  <a:extLst>
                    <a:ext uri="{FF2B5EF4-FFF2-40B4-BE49-F238E27FC236}">
                      <a16:creationId xmlns:a16="http://schemas.microsoft.com/office/drawing/2014/main" id="{B0566771-C873-4C55-9ADD-41BF266C9C7D}"/>
                    </a:ext>
                  </a:extLst>
                </p14:cNvPr>
                <p14:cNvContentPartPr/>
                <p14:nvPr/>
              </p14:nvContentPartPr>
              <p14:xfrm>
                <a:off x="11647733" y="577443"/>
                <a:ext cx="237600" cy="69480"/>
              </p14:xfrm>
            </p:contentPart>
          </mc:Choice>
          <mc:Fallback xmlns="">
            <p:pic>
              <p:nvPicPr>
                <p:cNvPr id="23" name="Freihand 22">
                  <a:extLst>
                    <a:ext uri="{FF2B5EF4-FFF2-40B4-BE49-F238E27FC236}">
                      <a16:creationId xmlns:a16="http://schemas.microsoft.com/office/drawing/2014/main" id="{B0566771-C873-4C55-9ADD-41BF266C9C7D}"/>
                    </a:ext>
                  </a:extLst>
                </p:cNvPr>
                <p:cNvPicPr/>
                <p:nvPr/>
              </p:nvPicPr>
              <p:blipFill>
                <a:blip r:embed="rId229"/>
                <a:stretch>
                  <a:fillRect/>
                </a:stretch>
              </p:blipFill>
              <p:spPr>
                <a:xfrm>
                  <a:off x="11643413" y="573123"/>
                  <a:ext cx="2462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25" name="Freihand 24">
                  <a:extLst>
                    <a:ext uri="{FF2B5EF4-FFF2-40B4-BE49-F238E27FC236}">
                      <a16:creationId xmlns:a16="http://schemas.microsoft.com/office/drawing/2014/main" id="{7DE7E46C-0C8B-454C-BDED-57BD6CEB5454}"/>
                    </a:ext>
                  </a:extLst>
                </p14:cNvPr>
                <p14:cNvContentPartPr/>
                <p14:nvPr/>
              </p14:nvContentPartPr>
              <p14:xfrm>
                <a:off x="11346413" y="851043"/>
                <a:ext cx="140400" cy="133560"/>
              </p14:xfrm>
            </p:contentPart>
          </mc:Choice>
          <mc:Fallback xmlns="">
            <p:pic>
              <p:nvPicPr>
                <p:cNvPr id="25" name="Freihand 24">
                  <a:extLst>
                    <a:ext uri="{FF2B5EF4-FFF2-40B4-BE49-F238E27FC236}">
                      <a16:creationId xmlns:a16="http://schemas.microsoft.com/office/drawing/2014/main" id="{7DE7E46C-0C8B-454C-BDED-57BD6CEB5454}"/>
                    </a:ext>
                  </a:extLst>
                </p:cNvPr>
                <p:cNvPicPr/>
                <p:nvPr/>
              </p:nvPicPr>
              <p:blipFill>
                <a:blip r:embed="rId231"/>
                <a:stretch>
                  <a:fillRect/>
                </a:stretch>
              </p:blipFill>
              <p:spPr>
                <a:xfrm>
                  <a:off x="11342093" y="846723"/>
                  <a:ext cx="1490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26" name="Freihand 25">
                  <a:extLst>
                    <a:ext uri="{FF2B5EF4-FFF2-40B4-BE49-F238E27FC236}">
                      <a16:creationId xmlns:a16="http://schemas.microsoft.com/office/drawing/2014/main" id="{241B8ABB-E3C5-44B1-BE76-19479649EAEE}"/>
                    </a:ext>
                  </a:extLst>
                </p14:cNvPr>
                <p14:cNvContentPartPr/>
                <p14:nvPr/>
              </p14:nvContentPartPr>
              <p14:xfrm>
                <a:off x="11539733" y="861483"/>
                <a:ext cx="24840" cy="100080"/>
              </p14:xfrm>
            </p:contentPart>
          </mc:Choice>
          <mc:Fallback xmlns="">
            <p:pic>
              <p:nvPicPr>
                <p:cNvPr id="26" name="Freihand 25">
                  <a:extLst>
                    <a:ext uri="{FF2B5EF4-FFF2-40B4-BE49-F238E27FC236}">
                      <a16:creationId xmlns:a16="http://schemas.microsoft.com/office/drawing/2014/main" id="{241B8ABB-E3C5-44B1-BE76-19479649EAEE}"/>
                    </a:ext>
                  </a:extLst>
                </p:cNvPr>
                <p:cNvPicPr/>
                <p:nvPr/>
              </p:nvPicPr>
              <p:blipFill>
                <a:blip r:embed="rId233"/>
                <a:stretch>
                  <a:fillRect/>
                </a:stretch>
              </p:blipFill>
              <p:spPr>
                <a:xfrm>
                  <a:off x="11535413" y="857163"/>
                  <a:ext cx="334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27" name="Freihand 26">
                  <a:extLst>
                    <a:ext uri="{FF2B5EF4-FFF2-40B4-BE49-F238E27FC236}">
                      <a16:creationId xmlns:a16="http://schemas.microsoft.com/office/drawing/2014/main" id="{FA4AB3FD-1AF1-4779-A36F-F2E4ECAC3F89}"/>
                    </a:ext>
                  </a:extLst>
                </p14:cNvPr>
                <p14:cNvContentPartPr/>
                <p14:nvPr/>
              </p14:nvContentPartPr>
              <p14:xfrm>
                <a:off x="11456933" y="834483"/>
                <a:ext cx="154800" cy="137880"/>
              </p14:xfrm>
            </p:contentPart>
          </mc:Choice>
          <mc:Fallback xmlns="">
            <p:pic>
              <p:nvPicPr>
                <p:cNvPr id="27" name="Freihand 26">
                  <a:extLst>
                    <a:ext uri="{FF2B5EF4-FFF2-40B4-BE49-F238E27FC236}">
                      <a16:creationId xmlns:a16="http://schemas.microsoft.com/office/drawing/2014/main" id="{FA4AB3FD-1AF1-4779-A36F-F2E4ECAC3F89}"/>
                    </a:ext>
                  </a:extLst>
                </p:cNvPr>
                <p:cNvPicPr/>
                <p:nvPr/>
              </p:nvPicPr>
              <p:blipFill>
                <a:blip r:embed="rId235"/>
                <a:stretch>
                  <a:fillRect/>
                </a:stretch>
              </p:blipFill>
              <p:spPr>
                <a:xfrm>
                  <a:off x="11452613" y="830163"/>
                  <a:ext cx="1634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28" name="Freihand 27">
                  <a:extLst>
                    <a:ext uri="{FF2B5EF4-FFF2-40B4-BE49-F238E27FC236}">
                      <a16:creationId xmlns:a16="http://schemas.microsoft.com/office/drawing/2014/main" id="{DC719492-4BF0-4C24-A34A-D7D0CB4A4B16}"/>
                    </a:ext>
                  </a:extLst>
                </p14:cNvPr>
                <p14:cNvContentPartPr/>
                <p14:nvPr/>
              </p14:nvContentPartPr>
              <p14:xfrm>
                <a:off x="11699933" y="828723"/>
                <a:ext cx="10800" cy="136080"/>
              </p14:xfrm>
            </p:contentPart>
          </mc:Choice>
          <mc:Fallback xmlns="">
            <p:pic>
              <p:nvPicPr>
                <p:cNvPr id="28" name="Freihand 27">
                  <a:extLst>
                    <a:ext uri="{FF2B5EF4-FFF2-40B4-BE49-F238E27FC236}">
                      <a16:creationId xmlns:a16="http://schemas.microsoft.com/office/drawing/2014/main" id="{DC719492-4BF0-4C24-A34A-D7D0CB4A4B16}"/>
                    </a:ext>
                  </a:extLst>
                </p:cNvPr>
                <p:cNvPicPr/>
                <p:nvPr/>
              </p:nvPicPr>
              <p:blipFill>
                <a:blip r:embed="rId237"/>
                <a:stretch>
                  <a:fillRect/>
                </a:stretch>
              </p:blipFill>
              <p:spPr>
                <a:xfrm>
                  <a:off x="11695613" y="824403"/>
                  <a:ext cx="194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29" name="Freihand 28">
                  <a:extLst>
                    <a:ext uri="{FF2B5EF4-FFF2-40B4-BE49-F238E27FC236}">
                      <a16:creationId xmlns:a16="http://schemas.microsoft.com/office/drawing/2014/main" id="{C173F547-08B6-49E4-9358-F3A75DE3EDF7}"/>
                    </a:ext>
                  </a:extLst>
                </p14:cNvPr>
                <p14:cNvContentPartPr/>
                <p14:nvPr/>
              </p14:nvContentPartPr>
              <p14:xfrm>
                <a:off x="11599493" y="818643"/>
                <a:ext cx="165240" cy="53280"/>
              </p14:xfrm>
            </p:contentPart>
          </mc:Choice>
          <mc:Fallback xmlns="">
            <p:pic>
              <p:nvPicPr>
                <p:cNvPr id="29" name="Freihand 28">
                  <a:extLst>
                    <a:ext uri="{FF2B5EF4-FFF2-40B4-BE49-F238E27FC236}">
                      <a16:creationId xmlns:a16="http://schemas.microsoft.com/office/drawing/2014/main" id="{C173F547-08B6-49E4-9358-F3A75DE3EDF7}"/>
                    </a:ext>
                  </a:extLst>
                </p:cNvPr>
                <p:cNvPicPr/>
                <p:nvPr/>
              </p:nvPicPr>
              <p:blipFill>
                <a:blip r:embed="rId239"/>
                <a:stretch>
                  <a:fillRect/>
                </a:stretch>
              </p:blipFill>
              <p:spPr>
                <a:xfrm>
                  <a:off x="11595173" y="814323"/>
                  <a:ext cx="1738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5" name="Freihand 144">
                  <a:extLst>
                    <a:ext uri="{FF2B5EF4-FFF2-40B4-BE49-F238E27FC236}">
                      <a16:creationId xmlns:a16="http://schemas.microsoft.com/office/drawing/2014/main" id="{0DC3B132-D546-444E-AFEC-39A5623EF063}"/>
                    </a:ext>
                  </a:extLst>
                </p14:cNvPr>
                <p14:cNvContentPartPr/>
                <p14:nvPr/>
              </p14:nvContentPartPr>
              <p14:xfrm>
                <a:off x="10274693" y="649803"/>
                <a:ext cx="455040" cy="154080"/>
              </p14:xfrm>
            </p:contentPart>
          </mc:Choice>
          <mc:Fallback xmlns="">
            <p:pic>
              <p:nvPicPr>
                <p:cNvPr id="145" name="Freihand 144">
                  <a:extLst>
                    <a:ext uri="{FF2B5EF4-FFF2-40B4-BE49-F238E27FC236}">
                      <a16:creationId xmlns:a16="http://schemas.microsoft.com/office/drawing/2014/main" id="{0DC3B132-D546-444E-AFEC-39A5623EF063}"/>
                    </a:ext>
                  </a:extLst>
                </p:cNvPr>
                <p:cNvPicPr/>
                <p:nvPr/>
              </p:nvPicPr>
              <p:blipFill>
                <a:blip r:embed="rId241"/>
                <a:stretch>
                  <a:fillRect/>
                </a:stretch>
              </p:blipFill>
              <p:spPr>
                <a:xfrm>
                  <a:off x="10270373" y="645483"/>
                  <a:ext cx="4636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6" name="Freihand 145">
                  <a:extLst>
                    <a:ext uri="{FF2B5EF4-FFF2-40B4-BE49-F238E27FC236}">
                      <a16:creationId xmlns:a16="http://schemas.microsoft.com/office/drawing/2014/main" id="{A6DF413B-12F3-4BE3-A2A3-08C338C548D8}"/>
                    </a:ext>
                  </a:extLst>
                </p14:cNvPr>
                <p14:cNvContentPartPr/>
                <p14:nvPr/>
              </p14:nvContentPartPr>
              <p14:xfrm>
                <a:off x="8529773" y="611643"/>
                <a:ext cx="2734560" cy="588240"/>
              </p14:xfrm>
            </p:contentPart>
          </mc:Choice>
          <mc:Fallback xmlns="">
            <p:pic>
              <p:nvPicPr>
                <p:cNvPr id="146" name="Freihand 145">
                  <a:extLst>
                    <a:ext uri="{FF2B5EF4-FFF2-40B4-BE49-F238E27FC236}">
                      <a16:creationId xmlns:a16="http://schemas.microsoft.com/office/drawing/2014/main" id="{A6DF413B-12F3-4BE3-A2A3-08C338C548D8}"/>
                    </a:ext>
                  </a:extLst>
                </p:cNvPr>
                <p:cNvPicPr/>
                <p:nvPr/>
              </p:nvPicPr>
              <p:blipFill>
                <a:blip r:embed="rId243"/>
                <a:stretch>
                  <a:fillRect/>
                </a:stretch>
              </p:blipFill>
              <p:spPr>
                <a:xfrm>
                  <a:off x="8525453" y="607323"/>
                  <a:ext cx="2743200" cy="596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4">
            <p14:nvContentPartPr>
              <p14:cNvPr id="148" name="Freihand 147">
                <a:extLst>
                  <a:ext uri="{FF2B5EF4-FFF2-40B4-BE49-F238E27FC236}">
                    <a16:creationId xmlns:a16="http://schemas.microsoft.com/office/drawing/2014/main" id="{201E7EDB-A28F-4BEF-8EA1-6A340DB67554}"/>
                  </a:ext>
                </a:extLst>
              </p14:cNvPr>
              <p14:cNvContentPartPr/>
              <p14:nvPr/>
            </p14:nvContentPartPr>
            <p14:xfrm>
              <a:off x="5547533" y="1978203"/>
              <a:ext cx="2113200" cy="2189160"/>
            </p14:xfrm>
          </p:contentPart>
        </mc:Choice>
        <mc:Fallback xmlns="">
          <p:pic>
            <p:nvPicPr>
              <p:cNvPr id="148" name="Freihand 147">
                <a:extLst>
                  <a:ext uri="{FF2B5EF4-FFF2-40B4-BE49-F238E27FC236}">
                    <a16:creationId xmlns:a16="http://schemas.microsoft.com/office/drawing/2014/main" id="{201E7EDB-A28F-4BEF-8EA1-6A340DB67554}"/>
                  </a:ext>
                </a:extLst>
              </p:cNvPr>
              <p:cNvPicPr/>
              <p:nvPr/>
            </p:nvPicPr>
            <p:blipFill>
              <a:blip r:embed="rId245"/>
              <a:stretch>
                <a:fillRect/>
              </a:stretch>
            </p:blipFill>
            <p:spPr>
              <a:xfrm>
                <a:off x="5543213" y="1973883"/>
                <a:ext cx="2121840" cy="21978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9" name="Freihand 148">
                <a:extLst>
                  <a:ext uri="{FF2B5EF4-FFF2-40B4-BE49-F238E27FC236}">
                    <a16:creationId xmlns:a16="http://schemas.microsoft.com/office/drawing/2014/main" id="{A26FA9A4-65BB-4250-BDE0-E6B2575C724F}"/>
                  </a:ext>
                </a:extLst>
              </p14:cNvPr>
              <p14:cNvContentPartPr/>
              <p14:nvPr/>
            </p14:nvContentPartPr>
            <p14:xfrm>
              <a:off x="7395413" y="1800363"/>
              <a:ext cx="586080" cy="1379520"/>
            </p14:xfrm>
          </p:contentPart>
        </mc:Choice>
        <mc:Fallback xmlns="">
          <p:pic>
            <p:nvPicPr>
              <p:cNvPr id="149" name="Freihand 148">
                <a:extLst>
                  <a:ext uri="{FF2B5EF4-FFF2-40B4-BE49-F238E27FC236}">
                    <a16:creationId xmlns:a16="http://schemas.microsoft.com/office/drawing/2014/main" id="{A26FA9A4-65BB-4250-BDE0-E6B2575C724F}"/>
                  </a:ext>
                </a:extLst>
              </p:cNvPr>
              <p:cNvPicPr/>
              <p:nvPr/>
            </p:nvPicPr>
            <p:blipFill>
              <a:blip r:embed="rId247"/>
              <a:stretch>
                <a:fillRect/>
              </a:stretch>
            </p:blipFill>
            <p:spPr>
              <a:xfrm>
                <a:off x="7391093" y="1796043"/>
                <a:ext cx="594720" cy="1388160"/>
              </a:xfrm>
              <a:prstGeom prst="rect">
                <a:avLst/>
              </a:prstGeom>
            </p:spPr>
          </p:pic>
        </mc:Fallback>
      </mc:AlternateContent>
    </p:spTree>
    <p:extLst>
      <p:ext uri="{BB962C8B-B14F-4D97-AF65-F5344CB8AC3E}">
        <p14:creationId xmlns:p14="http://schemas.microsoft.com/office/powerpoint/2010/main" val="3085402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4503510" cy="564050"/>
          </a:xfrm>
          <a:prstGeom prst="rect">
            <a:avLst/>
          </a:prstGeom>
          <a:noFill/>
          <a:ln>
            <a:noFill/>
          </a:ln>
        </p:spPr>
        <p:txBody>
          <a:bodyPr vert="horz" wrap="none" lIns="81646" tIns="40823" rIns="81646" bIns="40823" anchorCtr="0" compatLnSpc="0">
            <a:spAutoFit/>
          </a:bodyPr>
          <a:lstStyle/>
          <a:p>
            <a:r>
              <a:rPr lang="de-DE" sz="3266"/>
              <a:t>Quantity theory of money</a:t>
            </a:r>
            <a:endParaRPr lang="de-DE" sz="3266" dirty="0"/>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68480"/>
            <a:ext cx="12192000" cy="4861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800" dirty="0">
                <a:solidFill>
                  <a:srgbClr val="000000"/>
                </a:solidFill>
              </a:rPr>
              <a:t>					</a:t>
            </a:r>
          </a:p>
          <a:p>
            <a:pPr eaLnBrk="1" hangingPunct="1">
              <a:buClrTx/>
              <a:buFontTx/>
              <a:buNone/>
            </a:pPr>
            <a:r>
              <a:rPr lang="de-DE" sz="2800" dirty="0">
                <a:solidFill>
                  <a:srgbClr val="000000"/>
                </a:solidFill>
              </a:rPr>
              <a:t>					</a:t>
            </a:r>
            <a:r>
              <a:rPr lang="de-DE" sz="2800">
                <a:solidFill>
                  <a:srgbClr val="000000"/>
                </a:solidFill>
              </a:rPr>
              <a:t>	</a:t>
            </a:r>
            <a:r>
              <a:rPr lang="de-DE" sz="2400">
                <a:solidFill>
                  <a:srgbClr val="000000"/>
                </a:solidFill>
              </a:rPr>
              <a:t>(total amount of money)</a:t>
            </a:r>
            <a:r>
              <a:rPr lang="de-DE" sz="2400" dirty="0">
                <a:solidFill>
                  <a:srgbClr val="000000"/>
                </a:solidFill>
              </a:rPr>
              <a:t>	x</a:t>
            </a:r>
            <a:r>
              <a:rPr lang="de-DE" sz="2400">
                <a:solidFill>
                  <a:srgbClr val="000000"/>
                </a:solidFill>
              </a:rPr>
              <a:t>	(velocity of money)</a:t>
            </a: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a:t>
            </a:r>
            <a:r>
              <a:rPr lang="de-DE" sz="2400">
                <a:solidFill>
                  <a:srgbClr val="000000"/>
                </a:solidFill>
              </a:rPr>
              <a:t>	(price level)</a:t>
            </a:r>
            <a:r>
              <a:rPr lang="de-DE" sz="2400" dirty="0">
                <a:solidFill>
                  <a:srgbClr val="000000"/>
                </a:solidFill>
              </a:rPr>
              <a:t>	x </a:t>
            </a:r>
            <a:r>
              <a:rPr lang="de-DE" sz="2400">
                <a:solidFill>
                  <a:srgbClr val="000000"/>
                </a:solidFill>
              </a:rPr>
              <a:t>	(real output)</a:t>
            </a: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cs typeface="Times New Roman" pitchFamily="18" charset="0"/>
              </a:rPr>
              <a:t>→</a:t>
            </a:r>
            <a:r>
              <a:rPr lang="de-DE" sz="2400">
                <a:solidFill>
                  <a:srgbClr val="000000"/>
                </a:solidFill>
                <a:cs typeface="Times New Roman" pitchFamily="18" charset="0"/>
              </a:rPr>
              <a:t>	if in short term we assume the velocity of money as constant and real output is changing also slowly relative to prices, we obtain a directly proportional dependence between the growth rate of money and inflation.</a:t>
            </a: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7" name="Rechteck 6">
            <a:extLst>
              <a:ext uri="{FF2B5EF4-FFF2-40B4-BE49-F238E27FC236}">
                <a16:creationId xmlns:a16="http://schemas.microsoft.com/office/drawing/2014/main" id="{9CFF2F5C-C443-468A-8E80-8A07D22784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1C8A234B-F4FC-4348-A11F-9C74F3D17FF6}"/>
                  </a:ext>
                </a:extLst>
              </p14:cNvPr>
              <p14:cNvContentPartPr/>
              <p14:nvPr/>
            </p14:nvContentPartPr>
            <p14:xfrm>
              <a:off x="2258213" y="3014971"/>
              <a:ext cx="1663560" cy="34920"/>
            </p14:xfrm>
          </p:contentPart>
        </mc:Choice>
        <mc:Fallback xmlns="">
          <p:pic>
            <p:nvPicPr>
              <p:cNvPr id="2" name="Freihand 1">
                <a:extLst>
                  <a:ext uri="{FF2B5EF4-FFF2-40B4-BE49-F238E27FC236}">
                    <a16:creationId xmlns:a16="http://schemas.microsoft.com/office/drawing/2014/main" id="{1C8A234B-F4FC-4348-A11F-9C74F3D17FF6}"/>
                  </a:ext>
                </a:extLst>
              </p:cNvPr>
              <p:cNvPicPr/>
              <p:nvPr/>
            </p:nvPicPr>
            <p:blipFill>
              <a:blip r:embed="rId4"/>
              <a:stretch>
                <a:fillRect/>
              </a:stretch>
            </p:blipFill>
            <p:spPr>
              <a:xfrm>
                <a:off x="2253893" y="3010651"/>
                <a:ext cx="16722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958E4C31-7428-4A8C-9A45-A5888E783591}"/>
                  </a:ext>
                </a:extLst>
              </p14:cNvPr>
              <p14:cNvContentPartPr/>
              <p14:nvPr/>
            </p14:nvContentPartPr>
            <p14:xfrm>
              <a:off x="4542773" y="2990491"/>
              <a:ext cx="1692720" cy="47160"/>
            </p14:xfrm>
          </p:contentPart>
        </mc:Choice>
        <mc:Fallback xmlns="">
          <p:pic>
            <p:nvPicPr>
              <p:cNvPr id="4" name="Freihand 3">
                <a:extLst>
                  <a:ext uri="{FF2B5EF4-FFF2-40B4-BE49-F238E27FC236}">
                    <a16:creationId xmlns:a16="http://schemas.microsoft.com/office/drawing/2014/main" id="{958E4C31-7428-4A8C-9A45-A5888E783591}"/>
                  </a:ext>
                </a:extLst>
              </p:cNvPr>
              <p:cNvPicPr/>
              <p:nvPr/>
            </p:nvPicPr>
            <p:blipFill>
              <a:blip r:embed="rId6"/>
              <a:stretch>
                <a:fillRect/>
              </a:stretch>
            </p:blipFill>
            <p:spPr>
              <a:xfrm>
                <a:off x="4538453" y="2986171"/>
                <a:ext cx="17013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7C3E1F17-EEE3-411D-8E4D-BB722EE41772}"/>
                  </a:ext>
                </a:extLst>
              </p14:cNvPr>
              <p14:cNvContentPartPr/>
              <p14:nvPr/>
            </p14:nvContentPartPr>
            <p14:xfrm>
              <a:off x="2276573" y="1484971"/>
              <a:ext cx="2996640" cy="54360"/>
            </p14:xfrm>
          </p:contentPart>
        </mc:Choice>
        <mc:Fallback xmlns="">
          <p:pic>
            <p:nvPicPr>
              <p:cNvPr id="6" name="Freihand 5">
                <a:extLst>
                  <a:ext uri="{FF2B5EF4-FFF2-40B4-BE49-F238E27FC236}">
                    <a16:creationId xmlns:a16="http://schemas.microsoft.com/office/drawing/2014/main" id="{7C3E1F17-EEE3-411D-8E4D-BB722EE41772}"/>
                  </a:ext>
                </a:extLst>
              </p:cNvPr>
              <p:cNvPicPr/>
              <p:nvPr/>
            </p:nvPicPr>
            <p:blipFill>
              <a:blip r:embed="rId8"/>
              <a:stretch>
                <a:fillRect/>
              </a:stretch>
            </p:blipFill>
            <p:spPr>
              <a:xfrm>
                <a:off x="2272253" y="1480651"/>
                <a:ext cx="30052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5490B4D2-9829-4AB0-ADF7-CADB6CD8BB15}"/>
                  </a:ext>
                </a:extLst>
              </p14:cNvPr>
              <p14:cNvContentPartPr/>
              <p14:nvPr/>
            </p14:nvContentPartPr>
            <p14:xfrm>
              <a:off x="5882333" y="1590451"/>
              <a:ext cx="2949480" cy="66960"/>
            </p14:xfrm>
          </p:contentPart>
        </mc:Choice>
        <mc:Fallback xmlns="">
          <p:pic>
            <p:nvPicPr>
              <p:cNvPr id="8" name="Freihand 7">
                <a:extLst>
                  <a:ext uri="{FF2B5EF4-FFF2-40B4-BE49-F238E27FC236}">
                    <a16:creationId xmlns:a16="http://schemas.microsoft.com/office/drawing/2014/main" id="{5490B4D2-9829-4AB0-ADF7-CADB6CD8BB15}"/>
                  </a:ext>
                </a:extLst>
              </p:cNvPr>
              <p:cNvPicPr/>
              <p:nvPr/>
            </p:nvPicPr>
            <p:blipFill>
              <a:blip r:embed="rId10"/>
              <a:stretch>
                <a:fillRect/>
              </a:stretch>
            </p:blipFill>
            <p:spPr>
              <a:xfrm>
                <a:off x="5878013" y="1586131"/>
                <a:ext cx="29581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574C106D-E30B-418E-A564-64BA01FA194C}"/>
                  </a:ext>
                </a:extLst>
              </p14:cNvPr>
              <p14:cNvContentPartPr/>
              <p14:nvPr/>
            </p14:nvContentPartPr>
            <p14:xfrm>
              <a:off x="4262693" y="3594571"/>
              <a:ext cx="3599280" cy="118080"/>
            </p14:xfrm>
          </p:contentPart>
        </mc:Choice>
        <mc:Fallback xmlns="">
          <p:pic>
            <p:nvPicPr>
              <p:cNvPr id="9" name="Freihand 8">
                <a:extLst>
                  <a:ext uri="{FF2B5EF4-FFF2-40B4-BE49-F238E27FC236}">
                    <a16:creationId xmlns:a16="http://schemas.microsoft.com/office/drawing/2014/main" id="{574C106D-E30B-418E-A564-64BA01FA194C}"/>
                  </a:ext>
                </a:extLst>
              </p:cNvPr>
              <p:cNvPicPr/>
              <p:nvPr/>
            </p:nvPicPr>
            <p:blipFill>
              <a:blip r:embed="rId12"/>
              <a:stretch>
                <a:fillRect/>
              </a:stretch>
            </p:blipFill>
            <p:spPr>
              <a:xfrm>
                <a:off x="4258373" y="3590251"/>
                <a:ext cx="36079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9086624F-A468-462B-B4B7-236C6BB023A7}"/>
                  </a:ext>
                </a:extLst>
              </p14:cNvPr>
              <p14:cNvContentPartPr/>
              <p14:nvPr/>
            </p14:nvContentPartPr>
            <p14:xfrm>
              <a:off x="4442693" y="2956291"/>
              <a:ext cx="1542600" cy="107640"/>
            </p14:xfrm>
          </p:contentPart>
        </mc:Choice>
        <mc:Fallback xmlns="">
          <p:pic>
            <p:nvPicPr>
              <p:cNvPr id="10" name="Freihand 9">
                <a:extLst>
                  <a:ext uri="{FF2B5EF4-FFF2-40B4-BE49-F238E27FC236}">
                    <a16:creationId xmlns:a16="http://schemas.microsoft.com/office/drawing/2014/main" id="{9086624F-A468-462B-B4B7-236C6BB023A7}"/>
                  </a:ext>
                </a:extLst>
              </p:cNvPr>
              <p:cNvPicPr/>
              <p:nvPr/>
            </p:nvPicPr>
            <p:blipFill>
              <a:blip r:embed="rId14"/>
              <a:stretch>
                <a:fillRect/>
              </a:stretch>
            </p:blipFill>
            <p:spPr>
              <a:xfrm>
                <a:off x="4438373" y="2951971"/>
                <a:ext cx="15512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F73536C0-EAD3-4759-97F7-6554593D2A80}"/>
                  </a:ext>
                </a:extLst>
              </p14:cNvPr>
              <p14:cNvContentPartPr/>
              <p14:nvPr/>
            </p14:nvContentPartPr>
            <p14:xfrm>
              <a:off x="8338973" y="3218011"/>
              <a:ext cx="1610280" cy="520560"/>
            </p14:xfrm>
          </p:contentPart>
        </mc:Choice>
        <mc:Fallback xmlns="">
          <p:pic>
            <p:nvPicPr>
              <p:cNvPr id="11" name="Freihand 10">
                <a:extLst>
                  <a:ext uri="{FF2B5EF4-FFF2-40B4-BE49-F238E27FC236}">
                    <a16:creationId xmlns:a16="http://schemas.microsoft.com/office/drawing/2014/main" id="{F73536C0-EAD3-4759-97F7-6554593D2A80}"/>
                  </a:ext>
                </a:extLst>
              </p:cNvPr>
              <p:cNvPicPr/>
              <p:nvPr/>
            </p:nvPicPr>
            <p:blipFill>
              <a:blip r:embed="rId16"/>
              <a:stretch>
                <a:fillRect/>
              </a:stretch>
            </p:blipFill>
            <p:spPr>
              <a:xfrm>
                <a:off x="8334653" y="3213691"/>
                <a:ext cx="1618920" cy="529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95066FE9-07D3-4326-A8CD-B96FDD9139CB}"/>
                  </a:ext>
                </a:extLst>
              </p14:cNvPr>
              <p14:cNvContentPartPr/>
              <p14:nvPr/>
            </p14:nvContentPartPr>
            <p14:xfrm>
              <a:off x="4447733" y="2453011"/>
              <a:ext cx="1901880" cy="762120"/>
            </p14:xfrm>
          </p:contentPart>
        </mc:Choice>
        <mc:Fallback xmlns="">
          <p:pic>
            <p:nvPicPr>
              <p:cNvPr id="12" name="Freihand 11">
                <a:extLst>
                  <a:ext uri="{FF2B5EF4-FFF2-40B4-BE49-F238E27FC236}">
                    <a16:creationId xmlns:a16="http://schemas.microsoft.com/office/drawing/2014/main" id="{95066FE9-07D3-4326-A8CD-B96FDD9139CB}"/>
                  </a:ext>
                </a:extLst>
              </p:cNvPr>
              <p:cNvPicPr/>
              <p:nvPr/>
            </p:nvPicPr>
            <p:blipFill>
              <a:blip r:embed="rId18"/>
              <a:stretch>
                <a:fillRect/>
              </a:stretch>
            </p:blipFill>
            <p:spPr>
              <a:xfrm>
                <a:off x="4443413" y="2448691"/>
                <a:ext cx="1910520" cy="770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E15772C2-9F66-43C6-8886-066502EDFD77}"/>
                  </a:ext>
                </a:extLst>
              </p14:cNvPr>
              <p14:cNvContentPartPr/>
              <p14:nvPr/>
            </p14:nvContentPartPr>
            <p14:xfrm>
              <a:off x="5746253" y="932011"/>
              <a:ext cx="2746080" cy="812880"/>
            </p14:xfrm>
          </p:contentPart>
        </mc:Choice>
        <mc:Fallback xmlns="">
          <p:pic>
            <p:nvPicPr>
              <p:cNvPr id="13" name="Freihand 12">
                <a:extLst>
                  <a:ext uri="{FF2B5EF4-FFF2-40B4-BE49-F238E27FC236}">
                    <a16:creationId xmlns:a16="http://schemas.microsoft.com/office/drawing/2014/main" id="{E15772C2-9F66-43C6-8886-066502EDFD77}"/>
                  </a:ext>
                </a:extLst>
              </p:cNvPr>
              <p:cNvPicPr/>
              <p:nvPr/>
            </p:nvPicPr>
            <p:blipFill>
              <a:blip r:embed="rId20"/>
              <a:stretch>
                <a:fillRect/>
              </a:stretch>
            </p:blipFill>
            <p:spPr>
              <a:xfrm>
                <a:off x="5741933" y="927691"/>
                <a:ext cx="2754720" cy="821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022CFA76-8BB8-4014-9812-C26448599780}"/>
                  </a:ext>
                </a:extLst>
              </p14:cNvPr>
              <p14:cNvContentPartPr/>
              <p14:nvPr/>
            </p14:nvContentPartPr>
            <p14:xfrm>
              <a:off x="2378453" y="1469491"/>
              <a:ext cx="2867760" cy="83520"/>
            </p14:xfrm>
          </p:contentPart>
        </mc:Choice>
        <mc:Fallback xmlns="">
          <p:pic>
            <p:nvPicPr>
              <p:cNvPr id="14" name="Freihand 13">
                <a:extLst>
                  <a:ext uri="{FF2B5EF4-FFF2-40B4-BE49-F238E27FC236}">
                    <a16:creationId xmlns:a16="http://schemas.microsoft.com/office/drawing/2014/main" id="{022CFA76-8BB8-4014-9812-C26448599780}"/>
                  </a:ext>
                </a:extLst>
              </p:cNvPr>
              <p:cNvPicPr/>
              <p:nvPr/>
            </p:nvPicPr>
            <p:blipFill>
              <a:blip r:embed="rId22"/>
              <a:stretch>
                <a:fillRect/>
              </a:stretch>
            </p:blipFill>
            <p:spPr>
              <a:xfrm>
                <a:off x="2374133" y="1465171"/>
                <a:ext cx="2876400" cy="92160"/>
              </a:xfrm>
              <a:prstGeom prst="rect">
                <a:avLst/>
              </a:prstGeom>
            </p:spPr>
          </p:pic>
        </mc:Fallback>
      </mc:AlternateContent>
      <p:grpSp>
        <p:nvGrpSpPr>
          <p:cNvPr id="19" name="Gruppieren 18">
            <a:extLst>
              <a:ext uri="{FF2B5EF4-FFF2-40B4-BE49-F238E27FC236}">
                <a16:creationId xmlns:a16="http://schemas.microsoft.com/office/drawing/2014/main" id="{B3758345-7564-4EE3-9F4F-919792E8A4FF}"/>
              </a:ext>
            </a:extLst>
          </p:cNvPr>
          <p:cNvGrpSpPr/>
          <p:nvPr/>
        </p:nvGrpSpPr>
        <p:grpSpPr>
          <a:xfrm>
            <a:off x="2292773" y="2972851"/>
            <a:ext cx="3975120" cy="160560"/>
            <a:chOff x="2292773" y="2972851"/>
            <a:chExt cx="3975120" cy="160560"/>
          </a:xfrm>
        </p:grpSpPr>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B9CCDADE-D56D-4D9C-934D-217309F74F6B}"/>
                    </a:ext>
                  </a:extLst>
                </p14:cNvPr>
                <p14:cNvContentPartPr/>
                <p14:nvPr/>
              </p14:nvContentPartPr>
              <p14:xfrm>
                <a:off x="2292773" y="2976811"/>
                <a:ext cx="1675800" cy="156600"/>
              </p14:xfrm>
            </p:contentPart>
          </mc:Choice>
          <mc:Fallback xmlns="">
            <p:pic>
              <p:nvPicPr>
                <p:cNvPr id="15" name="Freihand 14">
                  <a:extLst>
                    <a:ext uri="{FF2B5EF4-FFF2-40B4-BE49-F238E27FC236}">
                      <a16:creationId xmlns:a16="http://schemas.microsoft.com/office/drawing/2014/main" id="{B9CCDADE-D56D-4D9C-934D-217309F74F6B}"/>
                    </a:ext>
                  </a:extLst>
                </p:cNvPr>
                <p:cNvPicPr/>
                <p:nvPr/>
              </p:nvPicPr>
              <p:blipFill>
                <a:blip r:embed="rId24"/>
                <a:stretch>
                  <a:fillRect/>
                </a:stretch>
              </p:blipFill>
              <p:spPr>
                <a:xfrm>
                  <a:off x="2288453" y="2972491"/>
                  <a:ext cx="16844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E666A2B7-F182-4C41-9441-CFEDD61469DB}"/>
                    </a:ext>
                  </a:extLst>
                </p14:cNvPr>
                <p14:cNvContentPartPr/>
                <p14:nvPr/>
              </p14:nvContentPartPr>
              <p14:xfrm>
                <a:off x="4783253" y="3038731"/>
                <a:ext cx="360" cy="360"/>
              </p14:xfrm>
            </p:contentPart>
          </mc:Choice>
          <mc:Fallback xmlns="">
            <p:pic>
              <p:nvPicPr>
                <p:cNvPr id="16" name="Freihand 15">
                  <a:extLst>
                    <a:ext uri="{FF2B5EF4-FFF2-40B4-BE49-F238E27FC236}">
                      <a16:creationId xmlns:a16="http://schemas.microsoft.com/office/drawing/2014/main" id="{E666A2B7-F182-4C41-9441-CFEDD61469DB}"/>
                    </a:ext>
                  </a:extLst>
                </p:cNvPr>
                <p:cNvPicPr/>
                <p:nvPr/>
              </p:nvPicPr>
              <p:blipFill>
                <a:blip r:embed="rId26"/>
                <a:stretch>
                  <a:fillRect/>
                </a:stretch>
              </p:blipFill>
              <p:spPr>
                <a:xfrm>
                  <a:off x="4778933" y="30344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B244B4ED-C35A-4540-89D1-6A5F06F61D77}"/>
                    </a:ext>
                  </a:extLst>
                </p14:cNvPr>
                <p14:cNvContentPartPr/>
                <p14:nvPr/>
              </p14:nvContentPartPr>
              <p14:xfrm>
                <a:off x="4663373" y="3035851"/>
                <a:ext cx="360" cy="360"/>
              </p14:xfrm>
            </p:contentPart>
          </mc:Choice>
          <mc:Fallback xmlns="">
            <p:pic>
              <p:nvPicPr>
                <p:cNvPr id="17" name="Freihand 16">
                  <a:extLst>
                    <a:ext uri="{FF2B5EF4-FFF2-40B4-BE49-F238E27FC236}">
                      <a16:creationId xmlns:a16="http://schemas.microsoft.com/office/drawing/2014/main" id="{B244B4ED-C35A-4540-89D1-6A5F06F61D77}"/>
                    </a:ext>
                  </a:extLst>
                </p:cNvPr>
                <p:cNvPicPr/>
                <p:nvPr/>
              </p:nvPicPr>
              <p:blipFill>
                <a:blip r:embed="rId26"/>
                <a:stretch>
                  <a:fillRect/>
                </a:stretch>
              </p:blipFill>
              <p:spPr>
                <a:xfrm>
                  <a:off x="4659053" y="303153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Freihand 17">
                  <a:extLst>
                    <a:ext uri="{FF2B5EF4-FFF2-40B4-BE49-F238E27FC236}">
                      <a16:creationId xmlns:a16="http://schemas.microsoft.com/office/drawing/2014/main" id="{87037075-7937-43D4-9865-8249E939623D}"/>
                    </a:ext>
                  </a:extLst>
                </p14:cNvPr>
                <p14:cNvContentPartPr/>
                <p14:nvPr/>
              </p14:nvContentPartPr>
              <p14:xfrm>
                <a:off x="4534493" y="2972851"/>
                <a:ext cx="1733400" cy="131760"/>
              </p14:xfrm>
            </p:contentPart>
          </mc:Choice>
          <mc:Fallback xmlns="">
            <p:pic>
              <p:nvPicPr>
                <p:cNvPr id="18" name="Freihand 17">
                  <a:extLst>
                    <a:ext uri="{FF2B5EF4-FFF2-40B4-BE49-F238E27FC236}">
                      <a16:creationId xmlns:a16="http://schemas.microsoft.com/office/drawing/2014/main" id="{87037075-7937-43D4-9865-8249E939623D}"/>
                    </a:ext>
                  </a:extLst>
                </p:cNvPr>
                <p:cNvPicPr/>
                <p:nvPr/>
              </p:nvPicPr>
              <p:blipFill>
                <a:blip r:embed="rId29"/>
                <a:stretch>
                  <a:fillRect/>
                </a:stretch>
              </p:blipFill>
              <p:spPr>
                <a:xfrm>
                  <a:off x="4530173" y="2968531"/>
                  <a:ext cx="1742040" cy="140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20" name="Freihand 19">
                <a:extLst>
                  <a:ext uri="{FF2B5EF4-FFF2-40B4-BE49-F238E27FC236}">
                    <a16:creationId xmlns:a16="http://schemas.microsoft.com/office/drawing/2014/main" id="{3991A3E6-6237-4C57-A62A-3BE5DD4ECB74}"/>
                  </a:ext>
                </a:extLst>
              </p14:cNvPr>
              <p14:cNvContentPartPr/>
              <p14:nvPr/>
            </p14:nvContentPartPr>
            <p14:xfrm>
              <a:off x="5985293" y="1614571"/>
              <a:ext cx="2631240" cy="76320"/>
            </p14:xfrm>
          </p:contentPart>
        </mc:Choice>
        <mc:Fallback xmlns="">
          <p:pic>
            <p:nvPicPr>
              <p:cNvPr id="20" name="Freihand 19">
                <a:extLst>
                  <a:ext uri="{FF2B5EF4-FFF2-40B4-BE49-F238E27FC236}">
                    <a16:creationId xmlns:a16="http://schemas.microsoft.com/office/drawing/2014/main" id="{3991A3E6-6237-4C57-A62A-3BE5DD4ECB74}"/>
                  </a:ext>
                </a:extLst>
              </p:cNvPr>
              <p:cNvPicPr/>
              <p:nvPr/>
            </p:nvPicPr>
            <p:blipFill>
              <a:blip r:embed="rId31"/>
              <a:stretch>
                <a:fillRect/>
              </a:stretch>
            </p:blipFill>
            <p:spPr>
              <a:xfrm>
                <a:off x="5980973" y="1610251"/>
                <a:ext cx="2639880" cy="84960"/>
              </a:xfrm>
              <a:prstGeom prst="rect">
                <a:avLst/>
              </a:prstGeom>
            </p:spPr>
          </p:pic>
        </mc:Fallback>
      </mc:AlternateContent>
      <p:grpSp>
        <p:nvGrpSpPr>
          <p:cNvPr id="24" name="Gruppieren 23">
            <a:extLst>
              <a:ext uri="{FF2B5EF4-FFF2-40B4-BE49-F238E27FC236}">
                <a16:creationId xmlns:a16="http://schemas.microsoft.com/office/drawing/2014/main" id="{BFD6DE45-5AA2-4B12-88C8-FC90A8B7643E}"/>
              </a:ext>
            </a:extLst>
          </p:cNvPr>
          <p:cNvGrpSpPr/>
          <p:nvPr/>
        </p:nvGrpSpPr>
        <p:grpSpPr>
          <a:xfrm>
            <a:off x="2972093" y="1502611"/>
            <a:ext cx="264600" cy="912960"/>
            <a:chOff x="2972093" y="1502611"/>
            <a:chExt cx="264600" cy="912960"/>
          </a:xfrm>
        </p:grpSpPr>
        <mc:AlternateContent xmlns:mc="http://schemas.openxmlformats.org/markup-compatibility/2006" xmlns:p14="http://schemas.microsoft.com/office/powerpoint/2010/main">
          <mc:Choice Requires="p14">
            <p:contentPart p14:bwMode="auto" r:id="rId32">
              <p14:nvContentPartPr>
                <p14:cNvPr id="21" name="Freihand 20">
                  <a:extLst>
                    <a:ext uri="{FF2B5EF4-FFF2-40B4-BE49-F238E27FC236}">
                      <a16:creationId xmlns:a16="http://schemas.microsoft.com/office/drawing/2014/main" id="{F1BC7AE8-3528-4F0A-BB9A-636FA8D191CB}"/>
                    </a:ext>
                  </a:extLst>
                </p14:cNvPr>
                <p14:cNvContentPartPr/>
                <p14:nvPr/>
              </p14:nvContentPartPr>
              <p14:xfrm>
                <a:off x="3072173" y="1661011"/>
                <a:ext cx="91080" cy="581760"/>
              </p14:xfrm>
            </p:contentPart>
          </mc:Choice>
          <mc:Fallback xmlns="">
            <p:pic>
              <p:nvPicPr>
                <p:cNvPr id="21" name="Freihand 20">
                  <a:extLst>
                    <a:ext uri="{FF2B5EF4-FFF2-40B4-BE49-F238E27FC236}">
                      <a16:creationId xmlns:a16="http://schemas.microsoft.com/office/drawing/2014/main" id="{F1BC7AE8-3528-4F0A-BB9A-636FA8D191CB}"/>
                    </a:ext>
                  </a:extLst>
                </p:cNvPr>
                <p:cNvPicPr/>
                <p:nvPr/>
              </p:nvPicPr>
              <p:blipFill>
                <a:blip r:embed="rId33"/>
                <a:stretch>
                  <a:fillRect/>
                </a:stretch>
              </p:blipFill>
              <p:spPr>
                <a:xfrm>
                  <a:off x="3067853" y="1656691"/>
                  <a:ext cx="99720" cy="5904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Freihand 21">
                  <a:extLst>
                    <a:ext uri="{FF2B5EF4-FFF2-40B4-BE49-F238E27FC236}">
                      <a16:creationId xmlns:a16="http://schemas.microsoft.com/office/drawing/2014/main" id="{DE8C59B8-ADD6-4E1C-B44E-7E3FCC60BF27}"/>
                    </a:ext>
                  </a:extLst>
                </p14:cNvPr>
                <p14:cNvContentPartPr/>
                <p14:nvPr/>
              </p14:nvContentPartPr>
              <p14:xfrm>
                <a:off x="2972093" y="2103811"/>
                <a:ext cx="237600" cy="311760"/>
              </p14:xfrm>
            </p:contentPart>
          </mc:Choice>
          <mc:Fallback xmlns="">
            <p:pic>
              <p:nvPicPr>
                <p:cNvPr id="22" name="Freihand 21">
                  <a:extLst>
                    <a:ext uri="{FF2B5EF4-FFF2-40B4-BE49-F238E27FC236}">
                      <a16:creationId xmlns:a16="http://schemas.microsoft.com/office/drawing/2014/main" id="{DE8C59B8-ADD6-4E1C-B44E-7E3FCC60BF27}"/>
                    </a:ext>
                  </a:extLst>
                </p:cNvPr>
                <p:cNvPicPr/>
                <p:nvPr/>
              </p:nvPicPr>
              <p:blipFill>
                <a:blip r:embed="rId35"/>
                <a:stretch>
                  <a:fillRect/>
                </a:stretch>
              </p:blipFill>
              <p:spPr>
                <a:xfrm>
                  <a:off x="2967773" y="2099491"/>
                  <a:ext cx="24624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Freihand 22">
                  <a:extLst>
                    <a:ext uri="{FF2B5EF4-FFF2-40B4-BE49-F238E27FC236}">
                      <a16:creationId xmlns:a16="http://schemas.microsoft.com/office/drawing/2014/main" id="{625595F0-D3B1-4755-98A4-4D325EB0E773}"/>
                    </a:ext>
                  </a:extLst>
                </p14:cNvPr>
                <p14:cNvContentPartPr/>
                <p14:nvPr/>
              </p14:nvContentPartPr>
              <p14:xfrm>
                <a:off x="2987213" y="1502611"/>
                <a:ext cx="249480" cy="181800"/>
              </p14:xfrm>
            </p:contentPart>
          </mc:Choice>
          <mc:Fallback xmlns="">
            <p:pic>
              <p:nvPicPr>
                <p:cNvPr id="23" name="Freihand 22">
                  <a:extLst>
                    <a:ext uri="{FF2B5EF4-FFF2-40B4-BE49-F238E27FC236}">
                      <a16:creationId xmlns:a16="http://schemas.microsoft.com/office/drawing/2014/main" id="{625595F0-D3B1-4755-98A4-4D325EB0E773}"/>
                    </a:ext>
                  </a:extLst>
                </p:cNvPr>
                <p:cNvPicPr/>
                <p:nvPr/>
              </p:nvPicPr>
              <p:blipFill>
                <a:blip r:embed="rId37"/>
                <a:stretch>
                  <a:fillRect/>
                </a:stretch>
              </p:blipFill>
              <p:spPr>
                <a:xfrm>
                  <a:off x="2982893" y="1498291"/>
                  <a:ext cx="258120" cy="190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
            <p14:nvContentPartPr>
              <p14:cNvPr id="25" name="Freihand 24">
                <a:extLst>
                  <a:ext uri="{FF2B5EF4-FFF2-40B4-BE49-F238E27FC236}">
                    <a16:creationId xmlns:a16="http://schemas.microsoft.com/office/drawing/2014/main" id="{08DBA10B-0F29-4362-9910-31862FA6B715}"/>
                  </a:ext>
                </a:extLst>
              </p14:cNvPr>
              <p14:cNvContentPartPr/>
              <p14:nvPr/>
            </p14:nvContentPartPr>
            <p14:xfrm>
              <a:off x="2483417" y="1584331"/>
              <a:ext cx="79560" cy="3600"/>
            </p14:xfrm>
          </p:contentPart>
        </mc:Choice>
        <mc:Fallback xmlns="">
          <p:pic>
            <p:nvPicPr>
              <p:cNvPr id="25" name="Freihand 24">
                <a:extLst>
                  <a:ext uri="{FF2B5EF4-FFF2-40B4-BE49-F238E27FC236}">
                    <a16:creationId xmlns:a16="http://schemas.microsoft.com/office/drawing/2014/main" id="{08DBA10B-0F29-4362-9910-31862FA6B715}"/>
                  </a:ext>
                </a:extLst>
              </p:cNvPr>
              <p:cNvPicPr/>
              <p:nvPr/>
            </p:nvPicPr>
            <p:blipFill>
              <a:blip r:embed="rId39"/>
              <a:stretch>
                <a:fillRect/>
              </a:stretch>
            </p:blipFill>
            <p:spPr>
              <a:xfrm>
                <a:off x="2479097" y="1580011"/>
                <a:ext cx="88200" cy="12240"/>
              </a:xfrm>
              <a:prstGeom prst="rect">
                <a:avLst/>
              </a:prstGeom>
            </p:spPr>
          </p:pic>
        </mc:Fallback>
      </mc:AlternateContent>
    </p:spTree>
    <p:extLst>
      <p:ext uri="{BB962C8B-B14F-4D97-AF65-F5344CB8AC3E}">
        <p14:creationId xmlns:p14="http://schemas.microsoft.com/office/powerpoint/2010/main" val="315963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sz="3200"/>
              <a:t>Quantity theory of money and Money Demand</a:t>
            </a:r>
            <a:endParaRPr lang="de-DE" sz="3200" dirty="0"/>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943050" y="589000"/>
                <a:ext cx="8928993" cy="4772694"/>
              </a:xfrm>
              <a:prstGeom prst="rect">
                <a:avLst/>
              </a:prstGeom>
              <a:noFill/>
            </p:spPr>
            <p:txBody>
              <a:bodyPr wrap="square" rtlCol="0">
                <a:noAutofit/>
              </a:bodyPr>
              <a:lstStyle/>
              <a:p>
                <a:pPr algn="ctr"/>
                <a:r>
                  <a:rPr lang="en-US" sz="2400" dirty="0"/>
                  <a:t>M∙V </a:t>
                </a:r>
                <a:r>
                  <a:rPr lang="de-DE" sz="2400" dirty="0"/>
                  <a:t>= </a:t>
                </a:r>
                <a:r>
                  <a:rPr lang="en-US" sz="2400" dirty="0"/>
                  <a:t>P∙Y → M </a:t>
                </a:r>
                <a:r>
                  <a:rPr lang="de-DE" sz="2400" dirty="0"/>
                  <a:t>= </a:t>
                </a:r>
                <a:r>
                  <a:rPr lang="en-US" sz="2400" dirty="0"/>
                  <a:t>P∙Y/V </a:t>
                </a:r>
              </a:p>
              <a:p>
                <a:pPr algn="ctr"/>
                <a:endParaRPr lang="en-US" sz="2400" dirty="0"/>
              </a:p>
              <a:p>
                <a:pPr algn="ctr"/>
                <a:r>
                  <a:rPr lang="en-US" sz="2400"/>
                  <a:t>Within the money market equilibrium we obtain:</a:t>
                </a:r>
                <a:endParaRPr lang="en-US" sz="2400" dirty="0"/>
              </a:p>
              <a:p>
                <a:pPr algn="ctr"/>
                <a:endParaRPr lang="en-US" sz="2400" dirty="0"/>
              </a:p>
              <a:p>
                <a:pPr algn="ctr"/>
                <a:r>
                  <a:rPr lang="en-US" sz="2400" dirty="0"/>
                  <a:t>M=</a:t>
                </a:r>
                <a:r>
                  <a:rPr lang="en-US" sz="2400"/>
                  <a:t>M</a:t>
                </a:r>
                <a:r>
                  <a:rPr lang="en-US" sz="2400" baseline="30000"/>
                  <a:t>d</a:t>
                </a:r>
                <a:r>
                  <a:rPr lang="en-US" sz="2400"/>
                  <a:t> (money demand)</a:t>
                </a:r>
                <a:endParaRPr lang="en-US" sz="2400" dirty="0"/>
              </a:p>
              <a:p>
                <a:pPr algn="ctr"/>
                <a:endParaRPr lang="en-US" sz="2400" dirty="0"/>
              </a:p>
              <a:p>
                <a:pPr algn="ctr"/>
                <a:r>
                  <a:rPr lang="en-US" sz="2400"/>
                  <a:t>Cash holding coefficient: </a:t>
                </a:r>
                <a:r>
                  <a:rPr lang="en-US" sz="2400" dirty="0"/>
                  <a:t>k = 1/V → M</a:t>
                </a:r>
                <a:r>
                  <a:rPr lang="en-US" sz="2400" baseline="30000" dirty="0"/>
                  <a:t>d</a:t>
                </a:r>
                <a:r>
                  <a:rPr lang="en-US" sz="2400" dirty="0"/>
                  <a:t> = k ∙ P ∙ Y </a:t>
                </a:r>
              </a:p>
              <a:p>
                <a:endParaRPr lang="en-US" sz="2400" dirty="0"/>
              </a:p>
              <a:p>
                <a:r>
                  <a:rPr lang="en-US" sz="2400"/>
                  <a:t>Assuming k to be constant in the short-run, then the level of transactions representet by PY determines the level of money demand M</a:t>
                </a:r>
                <a:r>
                  <a:rPr lang="en-US" sz="2400" baseline="30000"/>
                  <a:t>d</a:t>
                </a:r>
                <a:r>
                  <a:rPr lang="en-US" sz="2400"/>
                  <a:t> </a:t>
                </a:r>
                <a:endParaRPr lang="en-US" sz="2400" dirty="0"/>
              </a:p>
              <a:p>
                <a:endParaRPr lang="en-US" sz="2400" dirty="0"/>
              </a:p>
              <a:p>
                <a:r>
                  <a:rPr lang="en-US" sz="2400" dirty="0"/>
                  <a:t>→</a:t>
                </a:r>
                <a:r>
                  <a:rPr lang="en-US" sz="2400"/>
                  <a:t>	The real money demand </a:t>
                </a:r>
                <a:r>
                  <a:rPr lang="en-US" sz="2400" dirty="0"/>
                  <a:t>M</a:t>
                </a:r>
                <a:r>
                  <a:rPr lang="en-US" sz="2400" baseline="30000" dirty="0"/>
                  <a:t>d</a:t>
                </a:r>
                <a:r>
                  <a:rPr lang="en-US" sz="2400" dirty="0"/>
                  <a:t>/</a:t>
                </a:r>
                <a:r>
                  <a:rPr lang="en-US" sz="2400"/>
                  <a:t>P therefore depends only</a:t>
                </a:r>
              </a:p>
              <a:p>
                <a:r>
                  <a:rPr lang="en-US" sz="2400"/>
                  <a:t>	on Y and we obtain:</a:t>
                </a:r>
                <a:endParaRPr lang="en-US" sz="2400" dirty="0"/>
              </a:p>
              <a:p>
                <a:r>
                  <a:rPr lang="de-DE" sz="2800" dirty="0"/>
                  <a:t>		</a:t>
                </a:r>
              </a:p>
              <a:p>
                <a:r>
                  <a:rPr lang="de-DE" sz="2800" dirty="0"/>
                  <a:t>		Money Demand </a:t>
                </a:r>
                <a14:m>
                  <m:oMath xmlns:m="http://schemas.openxmlformats.org/officeDocument/2006/math">
                    <m:r>
                      <a:rPr lang="de-DE" sz="2800">
                        <a:latin typeface="Cambria Math" panose="02040503050406030204" pitchFamily="18" charset="0"/>
                      </a:rPr>
                      <m:t>=</m:t>
                    </m:r>
                    <m:sSup>
                      <m:sSupPr>
                        <m:ctrlPr>
                          <a:rPr lang="de-DE" sz="2800" i="1">
                            <a:latin typeface="Cambria Math" panose="02040503050406030204" pitchFamily="18" charset="0"/>
                          </a:rPr>
                        </m:ctrlPr>
                      </m:sSupPr>
                      <m:e>
                        <m:r>
                          <a:rPr lang="de-DE" sz="2800" i="1">
                            <a:latin typeface="Cambria Math" panose="02040503050406030204" pitchFamily="18" charset="0"/>
                          </a:rPr>
                          <m:t>𝐿</m:t>
                        </m:r>
                      </m:e>
                      <m:sup>
                        <m:r>
                          <a:rPr lang="de-DE" sz="2800" i="1">
                            <a:latin typeface="Cambria Math" panose="02040503050406030204" pitchFamily="18" charset="0"/>
                          </a:rPr>
                          <m:t>𝐷</m:t>
                        </m:r>
                      </m:sup>
                    </m:sSup>
                    <m:r>
                      <a:rPr lang="de-DE" sz="2800" i="1">
                        <a:latin typeface="Cambria Math" panose="02040503050406030204" pitchFamily="18" charset="0"/>
                      </a:rPr>
                      <m:t>(</m:t>
                    </m:r>
                    <m:r>
                      <a:rPr lang="de-DE" sz="2800" i="1">
                        <a:latin typeface="Cambria Math" panose="02040503050406030204" pitchFamily="18" charset="0"/>
                      </a:rPr>
                      <m:t>𝑌</m:t>
                    </m:r>
                    <m:r>
                      <a:rPr lang="de-DE" sz="2800" i="1">
                        <a:latin typeface="Cambria Math" panose="02040503050406030204" pitchFamily="18" charset="0"/>
                      </a:rPr>
                      <m:t>)</m:t>
                    </m:r>
                  </m:oMath>
                </a14:m>
                <a:endParaRPr lang="de-DE" sz="2800" dirty="0"/>
              </a:p>
              <a:p>
                <a:endParaRPr lang="en-US" sz="28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943050" y="589000"/>
                <a:ext cx="8928993" cy="4772694"/>
              </a:xfrm>
              <a:prstGeom prst="rect">
                <a:avLst/>
              </a:prstGeom>
              <a:blipFill>
                <a:blip r:embed="rId3"/>
                <a:stretch>
                  <a:fillRect l="-1093" t="-1022" b="-30651"/>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B267333F-A00C-46E6-B59C-80D2A27DA33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B1A2DEAF-56EB-4746-9E1E-F1D201E7040D}"/>
                  </a:ext>
                </a:extLst>
              </p14:cNvPr>
              <p14:cNvContentPartPr/>
              <p14:nvPr/>
            </p14:nvContentPartPr>
            <p14:xfrm>
              <a:off x="5482013" y="545371"/>
              <a:ext cx="521640" cy="629640"/>
            </p14:xfrm>
          </p:contentPart>
        </mc:Choice>
        <mc:Fallback xmlns="">
          <p:pic>
            <p:nvPicPr>
              <p:cNvPr id="2" name="Freihand 1">
                <a:extLst>
                  <a:ext uri="{FF2B5EF4-FFF2-40B4-BE49-F238E27FC236}">
                    <a16:creationId xmlns:a16="http://schemas.microsoft.com/office/drawing/2014/main" id="{B1A2DEAF-56EB-4746-9E1E-F1D201E7040D}"/>
                  </a:ext>
                </a:extLst>
              </p:cNvPr>
              <p:cNvPicPr/>
              <p:nvPr/>
            </p:nvPicPr>
            <p:blipFill>
              <a:blip r:embed="rId5"/>
              <a:stretch>
                <a:fillRect/>
              </a:stretch>
            </p:blipFill>
            <p:spPr>
              <a:xfrm>
                <a:off x="5477693" y="541051"/>
                <a:ext cx="530280" cy="638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8F514A85-5305-411E-9AE9-2B786616D9E6}"/>
                  </a:ext>
                </a:extLst>
              </p14:cNvPr>
              <p14:cNvContentPartPr/>
              <p14:nvPr/>
            </p14:nvContentPartPr>
            <p14:xfrm>
              <a:off x="6130013" y="1023451"/>
              <a:ext cx="869400" cy="39600"/>
            </p14:xfrm>
          </p:contentPart>
        </mc:Choice>
        <mc:Fallback xmlns="">
          <p:pic>
            <p:nvPicPr>
              <p:cNvPr id="3" name="Freihand 2">
                <a:extLst>
                  <a:ext uri="{FF2B5EF4-FFF2-40B4-BE49-F238E27FC236}">
                    <a16:creationId xmlns:a16="http://schemas.microsoft.com/office/drawing/2014/main" id="{8F514A85-5305-411E-9AE9-2B786616D9E6}"/>
                  </a:ext>
                </a:extLst>
              </p:cNvPr>
              <p:cNvPicPr/>
              <p:nvPr/>
            </p:nvPicPr>
            <p:blipFill>
              <a:blip r:embed="rId7"/>
              <a:stretch>
                <a:fillRect/>
              </a:stretch>
            </p:blipFill>
            <p:spPr>
              <a:xfrm>
                <a:off x="6125693" y="1019131"/>
                <a:ext cx="878040" cy="48240"/>
              </a:xfrm>
              <a:prstGeom prst="rect">
                <a:avLst/>
              </a:prstGeom>
            </p:spPr>
          </p:pic>
        </mc:Fallback>
      </mc:AlternateContent>
      <p:grpSp>
        <p:nvGrpSpPr>
          <p:cNvPr id="9" name="Gruppieren 8">
            <a:extLst>
              <a:ext uri="{FF2B5EF4-FFF2-40B4-BE49-F238E27FC236}">
                <a16:creationId xmlns:a16="http://schemas.microsoft.com/office/drawing/2014/main" id="{96C4099B-37FC-4DE8-8368-CB96852018D0}"/>
              </a:ext>
            </a:extLst>
          </p:cNvPr>
          <p:cNvGrpSpPr/>
          <p:nvPr/>
        </p:nvGrpSpPr>
        <p:grpSpPr>
          <a:xfrm>
            <a:off x="5547533" y="596851"/>
            <a:ext cx="446400" cy="514440"/>
            <a:chOff x="5547533" y="596851"/>
            <a:chExt cx="446400" cy="514440"/>
          </a:xfrm>
        </p:grpSpPr>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6A37859D-A24B-44D1-B899-D27ABEEB9813}"/>
                    </a:ext>
                  </a:extLst>
                </p14:cNvPr>
                <p14:cNvContentPartPr/>
                <p14:nvPr/>
              </p14:nvContentPartPr>
              <p14:xfrm>
                <a:off x="5785133" y="617011"/>
                <a:ext cx="39240" cy="23400"/>
              </p14:xfrm>
            </p:contentPart>
          </mc:Choice>
          <mc:Fallback xmlns="">
            <p:pic>
              <p:nvPicPr>
                <p:cNvPr id="4" name="Freihand 3">
                  <a:extLst>
                    <a:ext uri="{FF2B5EF4-FFF2-40B4-BE49-F238E27FC236}">
                      <a16:creationId xmlns:a16="http://schemas.microsoft.com/office/drawing/2014/main" id="{6A37859D-A24B-44D1-B899-D27ABEEB9813}"/>
                    </a:ext>
                  </a:extLst>
                </p:cNvPr>
                <p:cNvPicPr/>
                <p:nvPr/>
              </p:nvPicPr>
              <p:blipFill>
                <a:blip r:embed="rId9"/>
                <a:stretch>
                  <a:fillRect/>
                </a:stretch>
              </p:blipFill>
              <p:spPr>
                <a:xfrm>
                  <a:off x="5780813" y="612691"/>
                  <a:ext cx="478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DB3FCA97-0552-42BF-9787-EF04AC5B0F60}"/>
                    </a:ext>
                  </a:extLst>
                </p14:cNvPr>
                <p14:cNvContentPartPr/>
                <p14:nvPr/>
              </p14:nvContentPartPr>
              <p14:xfrm>
                <a:off x="5547533" y="596851"/>
                <a:ext cx="446400" cy="514440"/>
              </p14:xfrm>
            </p:contentPart>
          </mc:Choice>
          <mc:Fallback xmlns="">
            <p:pic>
              <p:nvPicPr>
                <p:cNvPr id="5" name="Freihand 4">
                  <a:extLst>
                    <a:ext uri="{FF2B5EF4-FFF2-40B4-BE49-F238E27FC236}">
                      <a16:creationId xmlns:a16="http://schemas.microsoft.com/office/drawing/2014/main" id="{DB3FCA97-0552-42BF-9787-EF04AC5B0F60}"/>
                    </a:ext>
                  </a:extLst>
                </p:cNvPr>
                <p:cNvPicPr/>
                <p:nvPr/>
              </p:nvPicPr>
              <p:blipFill>
                <a:blip r:embed="rId11"/>
                <a:stretch>
                  <a:fillRect/>
                </a:stretch>
              </p:blipFill>
              <p:spPr>
                <a:xfrm>
                  <a:off x="5543213" y="592531"/>
                  <a:ext cx="455040" cy="523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061E285F-664E-4A3E-9319-17FEB30DDF9E}"/>
                  </a:ext>
                </a:extLst>
              </p14:cNvPr>
              <p14:cNvContentPartPr/>
              <p14:nvPr/>
            </p14:nvContentPartPr>
            <p14:xfrm>
              <a:off x="3829613" y="2424931"/>
              <a:ext cx="911160" cy="59040"/>
            </p14:xfrm>
          </p:contentPart>
        </mc:Choice>
        <mc:Fallback xmlns="">
          <p:pic>
            <p:nvPicPr>
              <p:cNvPr id="10" name="Freihand 9">
                <a:extLst>
                  <a:ext uri="{FF2B5EF4-FFF2-40B4-BE49-F238E27FC236}">
                    <a16:creationId xmlns:a16="http://schemas.microsoft.com/office/drawing/2014/main" id="{061E285F-664E-4A3E-9319-17FEB30DDF9E}"/>
                  </a:ext>
                </a:extLst>
              </p:cNvPr>
              <p:cNvPicPr/>
              <p:nvPr/>
            </p:nvPicPr>
            <p:blipFill>
              <a:blip r:embed="rId13"/>
              <a:stretch>
                <a:fillRect/>
              </a:stretch>
            </p:blipFill>
            <p:spPr>
              <a:xfrm>
                <a:off x="3825293" y="2420611"/>
                <a:ext cx="919800" cy="67680"/>
              </a:xfrm>
              <a:prstGeom prst="rect">
                <a:avLst/>
              </a:prstGeom>
            </p:spPr>
          </p:pic>
        </mc:Fallback>
      </mc:AlternateContent>
      <p:grpSp>
        <p:nvGrpSpPr>
          <p:cNvPr id="26" name="Gruppieren 25">
            <a:extLst>
              <a:ext uri="{FF2B5EF4-FFF2-40B4-BE49-F238E27FC236}">
                <a16:creationId xmlns:a16="http://schemas.microsoft.com/office/drawing/2014/main" id="{F2AC03CC-1647-424E-B9E0-77B8377CAF30}"/>
              </a:ext>
            </a:extLst>
          </p:cNvPr>
          <p:cNvGrpSpPr/>
          <p:nvPr/>
        </p:nvGrpSpPr>
        <p:grpSpPr>
          <a:xfrm>
            <a:off x="3134093" y="1065931"/>
            <a:ext cx="2440440" cy="1120320"/>
            <a:chOff x="3134093" y="1065931"/>
            <a:chExt cx="2440440" cy="1120320"/>
          </a:xfrm>
        </p:grpSpPr>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C59C1B4B-84E1-465E-9CC9-7E720EB9951B}"/>
                    </a:ext>
                  </a:extLst>
                </p14:cNvPr>
                <p14:cNvContentPartPr/>
                <p14:nvPr/>
              </p14:nvContentPartPr>
              <p14:xfrm>
                <a:off x="4201133" y="1155211"/>
                <a:ext cx="1280520" cy="865080"/>
              </p14:xfrm>
            </p:contentPart>
          </mc:Choice>
          <mc:Fallback xmlns="">
            <p:pic>
              <p:nvPicPr>
                <p:cNvPr id="11" name="Freihand 10">
                  <a:extLst>
                    <a:ext uri="{FF2B5EF4-FFF2-40B4-BE49-F238E27FC236}">
                      <a16:creationId xmlns:a16="http://schemas.microsoft.com/office/drawing/2014/main" id="{C59C1B4B-84E1-465E-9CC9-7E720EB9951B}"/>
                    </a:ext>
                  </a:extLst>
                </p:cNvPr>
                <p:cNvPicPr/>
                <p:nvPr/>
              </p:nvPicPr>
              <p:blipFill>
                <a:blip r:embed="rId15"/>
                <a:stretch>
                  <a:fillRect/>
                </a:stretch>
              </p:blipFill>
              <p:spPr>
                <a:xfrm>
                  <a:off x="4196813" y="1150891"/>
                  <a:ext cx="1289160" cy="873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B23E9D62-D321-466B-98C5-931A99451F90}"/>
                    </a:ext>
                  </a:extLst>
                </p14:cNvPr>
                <p14:cNvContentPartPr/>
                <p14:nvPr/>
              </p14:nvContentPartPr>
              <p14:xfrm>
                <a:off x="5341613" y="1065931"/>
                <a:ext cx="232920" cy="233640"/>
              </p14:xfrm>
            </p:contentPart>
          </mc:Choice>
          <mc:Fallback xmlns="">
            <p:pic>
              <p:nvPicPr>
                <p:cNvPr id="12" name="Freihand 11">
                  <a:extLst>
                    <a:ext uri="{FF2B5EF4-FFF2-40B4-BE49-F238E27FC236}">
                      <a16:creationId xmlns:a16="http://schemas.microsoft.com/office/drawing/2014/main" id="{B23E9D62-D321-466B-98C5-931A99451F90}"/>
                    </a:ext>
                  </a:extLst>
                </p:cNvPr>
                <p:cNvPicPr/>
                <p:nvPr/>
              </p:nvPicPr>
              <p:blipFill>
                <a:blip r:embed="rId17"/>
                <a:stretch>
                  <a:fillRect/>
                </a:stretch>
              </p:blipFill>
              <p:spPr>
                <a:xfrm>
                  <a:off x="5337293" y="1061611"/>
                  <a:ext cx="24156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43F5DD86-6040-4E4E-8B5B-2DABB8D69BFF}"/>
                    </a:ext>
                  </a:extLst>
                </p14:cNvPr>
                <p14:cNvContentPartPr/>
                <p14:nvPr/>
              </p14:nvContentPartPr>
              <p14:xfrm>
                <a:off x="4084493" y="1895731"/>
                <a:ext cx="300240" cy="150480"/>
              </p14:xfrm>
            </p:contentPart>
          </mc:Choice>
          <mc:Fallback xmlns="">
            <p:pic>
              <p:nvPicPr>
                <p:cNvPr id="13" name="Freihand 12">
                  <a:extLst>
                    <a:ext uri="{FF2B5EF4-FFF2-40B4-BE49-F238E27FC236}">
                      <a16:creationId xmlns:a16="http://schemas.microsoft.com/office/drawing/2014/main" id="{43F5DD86-6040-4E4E-8B5B-2DABB8D69BFF}"/>
                    </a:ext>
                  </a:extLst>
                </p:cNvPr>
                <p:cNvPicPr/>
                <p:nvPr/>
              </p:nvPicPr>
              <p:blipFill>
                <a:blip r:embed="rId19"/>
                <a:stretch>
                  <a:fillRect/>
                </a:stretch>
              </p:blipFill>
              <p:spPr>
                <a:xfrm>
                  <a:off x="4080173" y="1891411"/>
                  <a:ext cx="3088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8509A969-A855-4B03-A95D-4DC1344EA3F5}"/>
                    </a:ext>
                  </a:extLst>
                </p14:cNvPr>
                <p14:cNvContentPartPr/>
                <p14:nvPr/>
              </p14:nvContentPartPr>
              <p14:xfrm>
                <a:off x="3262973" y="1860811"/>
                <a:ext cx="164520" cy="114120"/>
              </p14:xfrm>
            </p:contentPart>
          </mc:Choice>
          <mc:Fallback xmlns="">
            <p:pic>
              <p:nvPicPr>
                <p:cNvPr id="15" name="Freihand 14">
                  <a:extLst>
                    <a:ext uri="{FF2B5EF4-FFF2-40B4-BE49-F238E27FC236}">
                      <a16:creationId xmlns:a16="http://schemas.microsoft.com/office/drawing/2014/main" id="{8509A969-A855-4B03-A95D-4DC1344EA3F5}"/>
                    </a:ext>
                  </a:extLst>
                </p:cNvPr>
                <p:cNvPicPr/>
                <p:nvPr/>
              </p:nvPicPr>
              <p:blipFill>
                <a:blip r:embed="rId21"/>
                <a:stretch>
                  <a:fillRect/>
                </a:stretch>
              </p:blipFill>
              <p:spPr>
                <a:xfrm>
                  <a:off x="3258653" y="1856491"/>
                  <a:ext cx="1731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0001EB38-0684-48C6-9B99-3D666BD7C2AE}"/>
                    </a:ext>
                  </a:extLst>
                </p14:cNvPr>
                <p14:cNvContentPartPr/>
                <p14:nvPr/>
              </p14:nvContentPartPr>
              <p14:xfrm>
                <a:off x="3453413" y="1840651"/>
                <a:ext cx="190080" cy="73440"/>
              </p14:xfrm>
            </p:contentPart>
          </mc:Choice>
          <mc:Fallback xmlns="">
            <p:pic>
              <p:nvPicPr>
                <p:cNvPr id="16" name="Freihand 15">
                  <a:extLst>
                    <a:ext uri="{FF2B5EF4-FFF2-40B4-BE49-F238E27FC236}">
                      <a16:creationId xmlns:a16="http://schemas.microsoft.com/office/drawing/2014/main" id="{0001EB38-0684-48C6-9B99-3D666BD7C2AE}"/>
                    </a:ext>
                  </a:extLst>
                </p:cNvPr>
                <p:cNvPicPr/>
                <p:nvPr/>
              </p:nvPicPr>
              <p:blipFill>
                <a:blip r:embed="rId23"/>
                <a:stretch>
                  <a:fillRect/>
                </a:stretch>
              </p:blipFill>
              <p:spPr>
                <a:xfrm>
                  <a:off x="3449093" y="1836331"/>
                  <a:ext cx="1987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Freihand 16">
                  <a:extLst>
                    <a:ext uri="{FF2B5EF4-FFF2-40B4-BE49-F238E27FC236}">
                      <a16:creationId xmlns:a16="http://schemas.microsoft.com/office/drawing/2014/main" id="{4CE64F20-5B1E-4C3E-B437-A310CE373656}"/>
                    </a:ext>
                  </a:extLst>
                </p14:cNvPr>
                <p14:cNvContentPartPr/>
                <p14:nvPr/>
              </p14:nvContentPartPr>
              <p14:xfrm>
                <a:off x="3671213" y="1811131"/>
                <a:ext cx="198720" cy="165960"/>
              </p14:xfrm>
            </p:contentPart>
          </mc:Choice>
          <mc:Fallback xmlns="">
            <p:pic>
              <p:nvPicPr>
                <p:cNvPr id="17" name="Freihand 16">
                  <a:extLst>
                    <a:ext uri="{FF2B5EF4-FFF2-40B4-BE49-F238E27FC236}">
                      <a16:creationId xmlns:a16="http://schemas.microsoft.com/office/drawing/2014/main" id="{4CE64F20-5B1E-4C3E-B437-A310CE373656}"/>
                    </a:ext>
                  </a:extLst>
                </p:cNvPr>
                <p:cNvPicPr/>
                <p:nvPr/>
              </p:nvPicPr>
              <p:blipFill>
                <a:blip r:embed="rId25"/>
                <a:stretch>
                  <a:fillRect/>
                </a:stretch>
              </p:blipFill>
              <p:spPr>
                <a:xfrm>
                  <a:off x="3666893" y="1806811"/>
                  <a:ext cx="2073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Freihand 17">
                  <a:extLst>
                    <a:ext uri="{FF2B5EF4-FFF2-40B4-BE49-F238E27FC236}">
                      <a16:creationId xmlns:a16="http://schemas.microsoft.com/office/drawing/2014/main" id="{E7E1EB87-E17D-4BD7-8836-CC07EABD6E9D}"/>
                    </a:ext>
                  </a:extLst>
                </p14:cNvPr>
                <p14:cNvContentPartPr/>
                <p14:nvPr/>
              </p14:nvContentPartPr>
              <p14:xfrm>
                <a:off x="3134093" y="2101651"/>
                <a:ext cx="213480" cy="84600"/>
              </p14:xfrm>
            </p:contentPart>
          </mc:Choice>
          <mc:Fallback xmlns="">
            <p:pic>
              <p:nvPicPr>
                <p:cNvPr id="18" name="Freihand 17">
                  <a:extLst>
                    <a:ext uri="{FF2B5EF4-FFF2-40B4-BE49-F238E27FC236}">
                      <a16:creationId xmlns:a16="http://schemas.microsoft.com/office/drawing/2014/main" id="{E7E1EB87-E17D-4BD7-8836-CC07EABD6E9D}"/>
                    </a:ext>
                  </a:extLst>
                </p:cNvPr>
                <p:cNvPicPr/>
                <p:nvPr/>
              </p:nvPicPr>
              <p:blipFill>
                <a:blip r:embed="rId27"/>
                <a:stretch>
                  <a:fillRect/>
                </a:stretch>
              </p:blipFill>
              <p:spPr>
                <a:xfrm>
                  <a:off x="3129773" y="2097331"/>
                  <a:ext cx="2221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Freihand 18">
                  <a:extLst>
                    <a:ext uri="{FF2B5EF4-FFF2-40B4-BE49-F238E27FC236}">
                      <a16:creationId xmlns:a16="http://schemas.microsoft.com/office/drawing/2014/main" id="{BD6AC194-4063-48E3-AAA8-3C1794833744}"/>
                    </a:ext>
                  </a:extLst>
                </p14:cNvPr>
                <p14:cNvContentPartPr/>
                <p14:nvPr/>
              </p14:nvContentPartPr>
              <p14:xfrm>
                <a:off x="3329573" y="2062771"/>
                <a:ext cx="80640" cy="88920"/>
              </p14:xfrm>
            </p:contentPart>
          </mc:Choice>
          <mc:Fallback xmlns="">
            <p:pic>
              <p:nvPicPr>
                <p:cNvPr id="19" name="Freihand 18">
                  <a:extLst>
                    <a:ext uri="{FF2B5EF4-FFF2-40B4-BE49-F238E27FC236}">
                      <a16:creationId xmlns:a16="http://schemas.microsoft.com/office/drawing/2014/main" id="{BD6AC194-4063-48E3-AAA8-3C1794833744}"/>
                    </a:ext>
                  </a:extLst>
                </p:cNvPr>
                <p:cNvPicPr/>
                <p:nvPr/>
              </p:nvPicPr>
              <p:blipFill>
                <a:blip r:embed="rId29"/>
                <a:stretch>
                  <a:fillRect/>
                </a:stretch>
              </p:blipFill>
              <p:spPr>
                <a:xfrm>
                  <a:off x="3325253" y="2058451"/>
                  <a:ext cx="892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Freihand 19">
                  <a:extLst>
                    <a:ext uri="{FF2B5EF4-FFF2-40B4-BE49-F238E27FC236}">
                      <a16:creationId xmlns:a16="http://schemas.microsoft.com/office/drawing/2014/main" id="{53258394-EE58-428B-BDBE-3B0D925126D9}"/>
                    </a:ext>
                  </a:extLst>
                </p14:cNvPr>
                <p14:cNvContentPartPr/>
                <p14:nvPr/>
              </p14:nvContentPartPr>
              <p14:xfrm>
                <a:off x="3957773" y="1825171"/>
                <a:ext cx="65520" cy="65160"/>
              </p14:xfrm>
            </p:contentPart>
          </mc:Choice>
          <mc:Fallback xmlns="">
            <p:pic>
              <p:nvPicPr>
                <p:cNvPr id="20" name="Freihand 19">
                  <a:extLst>
                    <a:ext uri="{FF2B5EF4-FFF2-40B4-BE49-F238E27FC236}">
                      <a16:creationId xmlns:a16="http://schemas.microsoft.com/office/drawing/2014/main" id="{53258394-EE58-428B-BDBE-3B0D925126D9}"/>
                    </a:ext>
                  </a:extLst>
                </p:cNvPr>
                <p:cNvPicPr/>
                <p:nvPr/>
              </p:nvPicPr>
              <p:blipFill>
                <a:blip r:embed="rId31"/>
                <a:stretch>
                  <a:fillRect/>
                </a:stretch>
              </p:blipFill>
              <p:spPr>
                <a:xfrm>
                  <a:off x="3953453" y="1820851"/>
                  <a:ext cx="741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Freihand 20">
                  <a:extLst>
                    <a:ext uri="{FF2B5EF4-FFF2-40B4-BE49-F238E27FC236}">
                      <a16:creationId xmlns:a16="http://schemas.microsoft.com/office/drawing/2014/main" id="{04504101-0B30-4C61-964D-E1AC841ED306}"/>
                    </a:ext>
                  </a:extLst>
                </p14:cNvPr>
                <p14:cNvContentPartPr/>
                <p14:nvPr/>
              </p14:nvContentPartPr>
              <p14:xfrm>
                <a:off x="4044893" y="1840291"/>
                <a:ext cx="42840" cy="38520"/>
              </p14:xfrm>
            </p:contentPart>
          </mc:Choice>
          <mc:Fallback xmlns="">
            <p:pic>
              <p:nvPicPr>
                <p:cNvPr id="21" name="Freihand 20">
                  <a:extLst>
                    <a:ext uri="{FF2B5EF4-FFF2-40B4-BE49-F238E27FC236}">
                      <a16:creationId xmlns:a16="http://schemas.microsoft.com/office/drawing/2014/main" id="{04504101-0B30-4C61-964D-E1AC841ED306}"/>
                    </a:ext>
                  </a:extLst>
                </p:cNvPr>
                <p:cNvPicPr/>
                <p:nvPr/>
              </p:nvPicPr>
              <p:blipFill>
                <a:blip r:embed="rId33"/>
                <a:stretch>
                  <a:fillRect/>
                </a:stretch>
              </p:blipFill>
              <p:spPr>
                <a:xfrm>
                  <a:off x="4040573" y="1835971"/>
                  <a:ext cx="514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Freihand 21">
                  <a:extLst>
                    <a:ext uri="{FF2B5EF4-FFF2-40B4-BE49-F238E27FC236}">
                      <a16:creationId xmlns:a16="http://schemas.microsoft.com/office/drawing/2014/main" id="{56778D28-1951-4C1B-827E-23311E06020F}"/>
                    </a:ext>
                  </a:extLst>
                </p14:cNvPr>
                <p14:cNvContentPartPr/>
                <p14:nvPr/>
              </p14:nvContentPartPr>
              <p14:xfrm>
                <a:off x="4047053" y="1808611"/>
                <a:ext cx="80280" cy="89640"/>
              </p14:xfrm>
            </p:contentPart>
          </mc:Choice>
          <mc:Fallback xmlns="">
            <p:pic>
              <p:nvPicPr>
                <p:cNvPr id="22" name="Freihand 21">
                  <a:extLst>
                    <a:ext uri="{FF2B5EF4-FFF2-40B4-BE49-F238E27FC236}">
                      <a16:creationId xmlns:a16="http://schemas.microsoft.com/office/drawing/2014/main" id="{56778D28-1951-4C1B-827E-23311E06020F}"/>
                    </a:ext>
                  </a:extLst>
                </p:cNvPr>
                <p:cNvPicPr/>
                <p:nvPr/>
              </p:nvPicPr>
              <p:blipFill>
                <a:blip r:embed="rId35"/>
                <a:stretch>
                  <a:fillRect/>
                </a:stretch>
              </p:blipFill>
              <p:spPr>
                <a:xfrm>
                  <a:off x="4042733" y="1804291"/>
                  <a:ext cx="889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Freihand 22">
                  <a:extLst>
                    <a:ext uri="{FF2B5EF4-FFF2-40B4-BE49-F238E27FC236}">
                      <a16:creationId xmlns:a16="http://schemas.microsoft.com/office/drawing/2014/main" id="{66A81508-6775-4681-A811-0333DA7F5DE6}"/>
                    </a:ext>
                  </a:extLst>
                </p14:cNvPr>
                <p14:cNvContentPartPr/>
                <p14:nvPr/>
              </p14:nvContentPartPr>
              <p14:xfrm>
                <a:off x="4138493" y="1801051"/>
                <a:ext cx="117720" cy="137520"/>
              </p14:xfrm>
            </p:contentPart>
          </mc:Choice>
          <mc:Fallback xmlns="">
            <p:pic>
              <p:nvPicPr>
                <p:cNvPr id="23" name="Freihand 22">
                  <a:extLst>
                    <a:ext uri="{FF2B5EF4-FFF2-40B4-BE49-F238E27FC236}">
                      <a16:creationId xmlns:a16="http://schemas.microsoft.com/office/drawing/2014/main" id="{66A81508-6775-4681-A811-0333DA7F5DE6}"/>
                    </a:ext>
                  </a:extLst>
                </p:cNvPr>
                <p:cNvPicPr/>
                <p:nvPr/>
              </p:nvPicPr>
              <p:blipFill>
                <a:blip r:embed="rId37"/>
                <a:stretch>
                  <a:fillRect/>
                </a:stretch>
              </p:blipFill>
              <p:spPr>
                <a:xfrm>
                  <a:off x="4134173" y="1796731"/>
                  <a:ext cx="1263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Freihand 23">
                  <a:extLst>
                    <a:ext uri="{FF2B5EF4-FFF2-40B4-BE49-F238E27FC236}">
                      <a16:creationId xmlns:a16="http://schemas.microsoft.com/office/drawing/2014/main" id="{4777001F-3961-4A8E-9E31-FB786A61AB3D}"/>
                    </a:ext>
                  </a:extLst>
                </p14:cNvPr>
                <p14:cNvContentPartPr/>
                <p14:nvPr/>
              </p14:nvContentPartPr>
              <p14:xfrm>
                <a:off x="4261253" y="1724731"/>
                <a:ext cx="128880" cy="202320"/>
              </p14:xfrm>
            </p:contentPart>
          </mc:Choice>
          <mc:Fallback xmlns="">
            <p:pic>
              <p:nvPicPr>
                <p:cNvPr id="24" name="Freihand 23">
                  <a:extLst>
                    <a:ext uri="{FF2B5EF4-FFF2-40B4-BE49-F238E27FC236}">
                      <a16:creationId xmlns:a16="http://schemas.microsoft.com/office/drawing/2014/main" id="{4777001F-3961-4A8E-9E31-FB786A61AB3D}"/>
                    </a:ext>
                  </a:extLst>
                </p:cNvPr>
                <p:cNvPicPr/>
                <p:nvPr/>
              </p:nvPicPr>
              <p:blipFill>
                <a:blip r:embed="rId39"/>
                <a:stretch>
                  <a:fillRect/>
                </a:stretch>
              </p:blipFill>
              <p:spPr>
                <a:xfrm>
                  <a:off x="4256933" y="1720411"/>
                  <a:ext cx="13752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Freihand 24">
                  <a:extLst>
                    <a:ext uri="{FF2B5EF4-FFF2-40B4-BE49-F238E27FC236}">
                      <a16:creationId xmlns:a16="http://schemas.microsoft.com/office/drawing/2014/main" id="{7106BF57-9FDC-4C80-B078-BC38C67A8371}"/>
                    </a:ext>
                  </a:extLst>
                </p14:cNvPr>
                <p14:cNvContentPartPr/>
                <p14:nvPr/>
              </p14:nvContentPartPr>
              <p14:xfrm>
                <a:off x="3218693" y="1873051"/>
                <a:ext cx="1184760" cy="176760"/>
              </p14:xfrm>
            </p:contentPart>
          </mc:Choice>
          <mc:Fallback xmlns="">
            <p:pic>
              <p:nvPicPr>
                <p:cNvPr id="25" name="Freihand 24">
                  <a:extLst>
                    <a:ext uri="{FF2B5EF4-FFF2-40B4-BE49-F238E27FC236}">
                      <a16:creationId xmlns:a16="http://schemas.microsoft.com/office/drawing/2014/main" id="{7106BF57-9FDC-4C80-B078-BC38C67A8371}"/>
                    </a:ext>
                  </a:extLst>
                </p:cNvPr>
                <p:cNvPicPr/>
                <p:nvPr/>
              </p:nvPicPr>
              <p:blipFill>
                <a:blip r:embed="rId41"/>
                <a:stretch>
                  <a:fillRect/>
                </a:stretch>
              </p:blipFill>
              <p:spPr>
                <a:xfrm>
                  <a:off x="3214373" y="1868731"/>
                  <a:ext cx="1193400" cy="185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
            <p14:nvContentPartPr>
              <p14:cNvPr id="27" name="Freihand 26">
                <a:extLst>
                  <a:ext uri="{FF2B5EF4-FFF2-40B4-BE49-F238E27FC236}">
                    <a16:creationId xmlns:a16="http://schemas.microsoft.com/office/drawing/2014/main" id="{97FF3B68-B69D-47EF-AA98-011766834D7C}"/>
                  </a:ext>
                </a:extLst>
              </p14:cNvPr>
              <p14:cNvContentPartPr/>
              <p14:nvPr/>
            </p14:nvContentPartPr>
            <p14:xfrm>
              <a:off x="6646253" y="525571"/>
              <a:ext cx="506520" cy="543600"/>
            </p14:xfrm>
          </p:contentPart>
        </mc:Choice>
        <mc:Fallback xmlns="">
          <p:pic>
            <p:nvPicPr>
              <p:cNvPr id="27" name="Freihand 26">
                <a:extLst>
                  <a:ext uri="{FF2B5EF4-FFF2-40B4-BE49-F238E27FC236}">
                    <a16:creationId xmlns:a16="http://schemas.microsoft.com/office/drawing/2014/main" id="{97FF3B68-B69D-47EF-AA98-011766834D7C}"/>
                  </a:ext>
                </a:extLst>
              </p:cNvPr>
              <p:cNvPicPr/>
              <p:nvPr/>
            </p:nvPicPr>
            <p:blipFill>
              <a:blip r:embed="rId43"/>
              <a:stretch>
                <a:fillRect/>
              </a:stretch>
            </p:blipFill>
            <p:spPr>
              <a:xfrm>
                <a:off x="6641933" y="521251"/>
                <a:ext cx="515160" cy="5522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Freihand 27">
                <a:extLst>
                  <a:ext uri="{FF2B5EF4-FFF2-40B4-BE49-F238E27FC236}">
                    <a16:creationId xmlns:a16="http://schemas.microsoft.com/office/drawing/2014/main" id="{EBC33626-F694-4049-91EB-AA3131EEF52D}"/>
                  </a:ext>
                </a:extLst>
              </p14:cNvPr>
              <p14:cNvContentPartPr/>
              <p14:nvPr/>
            </p14:nvContentPartPr>
            <p14:xfrm>
              <a:off x="2178653" y="2738851"/>
              <a:ext cx="4277520" cy="576000"/>
            </p14:xfrm>
          </p:contentPart>
        </mc:Choice>
        <mc:Fallback xmlns="">
          <p:pic>
            <p:nvPicPr>
              <p:cNvPr id="28" name="Freihand 27">
                <a:extLst>
                  <a:ext uri="{FF2B5EF4-FFF2-40B4-BE49-F238E27FC236}">
                    <a16:creationId xmlns:a16="http://schemas.microsoft.com/office/drawing/2014/main" id="{EBC33626-F694-4049-91EB-AA3131EEF52D}"/>
                  </a:ext>
                </a:extLst>
              </p:cNvPr>
              <p:cNvPicPr/>
              <p:nvPr/>
            </p:nvPicPr>
            <p:blipFill>
              <a:blip r:embed="rId45"/>
              <a:stretch>
                <a:fillRect/>
              </a:stretch>
            </p:blipFill>
            <p:spPr>
              <a:xfrm>
                <a:off x="2174333" y="2734531"/>
                <a:ext cx="4286160" cy="584640"/>
              </a:xfrm>
              <a:prstGeom prst="rect">
                <a:avLst/>
              </a:prstGeom>
            </p:spPr>
          </p:pic>
        </mc:Fallback>
      </mc:AlternateContent>
      <p:grpSp>
        <p:nvGrpSpPr>
          <p:cNvPr id="31" name="Gruppieren 30">
            <a:extLst>
              <a:ext uri="{FF2B5EF4-FFF2-40B4-BE49-F238E27FC236}">
                <a16:creationId xmlns:a16="http://schemas.microsoft.com/office/drawing/2014/main" id="{AE8FB539-006B-4DF6-BD33-C6C7D32566C8}"/>
              </a:ext>
            </a:extLst>
          </p:cNvPr>
          <p:cNvGrpSpPr/>
          <p:nvPr/>
        </p:nvGrpSpPr>
        <p:grpSpPr>
          <a:xfrm>
            <a:off x="6692333" y="3176971"/>
            <a:ext cx="1062000" cy="124920"/>
            <a:chOff x="6692333" y="3176971"/>
            <a:chExt cx="1062000" cy="124920"/>
          </a:xfrm>
        </p:grpSpPr>
        <mc:AlternateContent xmlns:mc="http://schemas.openxmlformats.org/markup-compatibility/2006" xmlns:p14="http://schemas.microsoft.com/office/powerpoint/2010/main">
          <mc:Choice Requires="p14">
            <p:contentPart p14:bwMode="auto" r:id="rId46">
              <p14:nvContentPartPr>
                <p14:cNvPr id="29" name="Freihand 28">
                  <a:extLst>
                    <a:ext uri="{FF2B5EF4-FFF2-40B4-BE49-F238E27FC236}">
                      <a16:creationId xmlns:a16="http://schemas.microsoft.com/office/drawing/2014/main" id="{99D2FC47-8EEE-4D92-87E1-A20D82084B0E}"/>
                    </a:ext>
                  </a:extLst>
                </p14:cNvPr>
                <p14:cNvContentPartPr/>
                <p14:nvPr/>
              </p14:nvContentPartPr>
              <p14:xfrm>
                <a:off x="6692333" y="3196411"/>
                <a:ext cx="524880" cy="105480"/>
              </p14:xfrm>
            </p:contentPart>
          </mc:Choice>
          <mc:Fallback xmlns="">
            <p:pic>
              <p:nvPicPr>
                <p:cNvPr id="29" name="Freihand 28">
                  <a:extLst>
                    <a:ext uri="{FF2B5EF4-FFF2-40B4-BE49-F238E27FC236}">
                      <a16:creationId xmlns:a16="http://schemas.microsoft.com/office/drawing/2014/main" id="{99D2FC47-8EEE-4D92-87E1-A20D82084B0E}"/>
                    </a:ext>
                  </a:extLst>
                </p:cNvPr>
                <p:cNvPicPr/>
                <p:nvPr/>
              </p:nvPicPr>
              <p:blipFill>
                <a:blip r:embed="rId47"/>
                <a:stretch>
                  <a:fillRect/>
                </a:stretch>
              </p:blipFill>
              <p:spPr>
                <a:xfrm>
                  <a:off x="6688013" y="3192091"/>
                  <a:ext cx="5335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Freihand 29">
                  <a:extLst>
                    <a:ext uri="{FF2B5EF4-FFF2-40B4-BE49-F238E27FC236}">
                      <a16:creationId xmlns:a16="http://schemas.microsoft.com/office/drawing/2014/main" id="{9FDDEF0F-20B0-4137-964B-75600AB92709}"/>
                    </a:ext>
                  </a:extLst>
                </p14:cNvPr>
                <p14:cNvContentPartPr/>
                <p14:nvPr/>
              </p14:nvContentPartPr>
              <p14:xfrm>
                <a:off x="7485773" y="3176971"/>
                <a:ext cx="268560" cy="63000"/>
              </p14:xfrm>
            </p:contentPart>
          </mc:Choice>
          <mc:Fallback xmlns="">
            <p:pic>
              <p:nvPicPr>
                <p:cNvPr id="30" name="Freihand 29">
                  <a:extLst>
                    <a:ext uri="{FF2B5EF4-FFF2-40B4-BE49-F238E27FC236}">
                      <a16:creationId xmlns:a16="http://schemas.microsoft.com/office/drawing/2014/main" id="{9FDDEF0F-20B0-4137-964B-75600AB92709}"/>
                    </a:ext>
                  </a:extLst>
                </p:cNvPr>
                <p:cNvPicPr/>
                <p:nvPr/>
              </p:nvPicPr>
              <p:blipFill>
                <a:blip r:embed="rId49"/>
                <a:stretch>
                  <a:fillRect/>
                </a:stretch>
              </p:blipFill>
              <p:spPr>
                <a:xfrm>
                  <a:off x="7481453" y="3172651"/>
                  <a:ext cx="277200" cy="71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
            <p14:nvContentPartPr>
              <p14:cNvPr id="32" name="Freihand 31">
                <a:extLst>
                  <a:ext uri="{FF2B5EF4-FFF2-40B4-BE49-F238E27FC236}">
                    <a16:creationId xmlns:a16="http://schemas.microsoft.com/office/drawing/2014/main" id="{DE4E1492-7734-4189-81E2-F8813E0AF1AF}"/>
                  </a:ext>
                </a:extLst>
              </p14:cNvPr>
              <p14:cNvContentPartPr/>
              <p14:nvPr/>
            </p14:nvContentPartPr>
            <p14:xfrm>
              <a:off x="7824893" y="3175891"/>
              <a:ext cx="267840" cy="64800"/>
            </p14:xfrm>
          </p:contentPart>
        </mc:Choice>
        <mc:Fallback xmlns="">
          <p:pic>
            <p:nvPicPr>
              <p:cNvPr id="32" name="Freihand 31">
                <a:extLst>
                  <a:ext uri="{FF2B5EF4-FFF2-40B4-BE49-F238E27FC236}">
                    <a16:creationId xmlns:a16="http://schemas.microsoft.com/office/drawing/2014/main" id="{DE4E1492-7734-4189-81E2-F8813E0AF1AF}"/>
                  </a:ext>
                </a:extLst>
              </p:cNvPr>
              <p:cNvPicPr/>
              <p:nvPr/>
            </p:nvPicPr>
            <p:blipFill>
              <a:blip r:embed="rId51"/>
              <a:stretch>
                <a:fillRect/>
              </a:stretch>
            </p:blipFill>
            <p:spPr>
              <a:xfrm>
                <a:off x="7820573" y="3171571"/>
                <a:ext cx="2764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Freihand 32">
                <a:extLst>
                  <a:ext uri="{FF2B5EF4-FFF2-40B4-BE49-F238E27FC236}">
                    <a16:creationId xmlns:a16="http://schemas.microsoft.com/office/drawing/2014/main" id="{11B2DEAF-8BC4-4A2A-AF01-FB0D4CD71836}"/>
                  </a:ext>
                </a:extLst>
              </p14:cNvPr>
              <p14:cNvContentPartPr/>
              <p14:nvPr/>
            </p14:nvContentPartPr>
            <p14:xfrm>
              <a:off x="7798253" y="2719411"/>
              <a:ext cx="923400" cy="584280"/>
            </p14:xfrm>
          </p:contentPart>
        </mc:Choice>
        <mc:Fallback xmlns="">
          <p:pic>
            <p:nvPicPr>
              <p:cNvPr id="33" name="Freihand 32">
                <a:extLst>
                  <a:ext uri="{FF2B5EF4-FFF2-40B4-BE49-F238E27FC236}">
                    <a16:creationId xmlns:a16="http://schemas.microsoft.com/office/drawing/2014/main" id="{11B2DEAF-8BC4-4A2A-AF01-FB0D4CD71836}"/>
                  </a:ext>
                </a:extLst>
              </p:cNvPr>
              <p:cNvPicPr/>
              <p:nvPr/>
            </p:nvPicPr>
            <p:blipFill>
              <a:blip r:embed="rId53"/>
              <a:stretch>
                <a:fillRect/>
              </a:stretch>
            </p:blipFill>
            <p:spPr>
              <a:xfrm>
                <a:off x="7793933" y="2715091"/>
                <a:ext cx="932040" cy="5929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Freihand 33">
                <a:extLst>
                  <a:ext uri="{FF2B5EF4-FFF2-40B4-BE49-F238E27FC236}">
                    <a16:creationId xmlns:a16="http://schemas.microsoft.com/office/drawing/2014/main" id="{C8066DC0-036F-4B57-B7C7-2D8E99E81771}"/>
                  </a:ext>
                </a:extLst>
              </p14:cNvPr>
              <p14:cNvContentPartPr/>
              <p14:nvPr/>
            </p14:nvContentPartPr>
            <p14:xfrm>
              <a:off x="2819813" y="6559891"/>
              <a:ext cx="3825000" cy="89280"/>
            </p14:xfrm>
          </p:contentPart>
        </mc:Choice>
        <mc:Fallback xmlns="">
          <p:pic>
            <p:nvPicPr>
              <p:cNvPr id="34" name="Freihand 33">
                <a:extLst>
                  <a:ext uri="{FF2B5EF4-FFF2-40B4-BE49-F238E27FC236}">
                    <a16:creationId xmlns:a16="http://schemas.microsoft.com/office/drawing/2014/main" id="{C8066DC0-036F-4B57-B7C7-2D8E99E81771}"/>
                  </a:ext>
                </a:extLst>
              </p:cNvPr>
              <p:cNvPicPr/>
              <p:nvPr/>
            </p:nvPicPr>
            <p:blipFill>
              <a:blip r:embed="rId55"/>
              <a:stretch>
                <a:fillRect/>
              </a:stretch>
            </p:blipFill>
            <p:spPr>
              <a:xfrm>
                <a:off x="2815493" y="6555571"/>
                <a:ext cx="3833640" cy="97920"/>
              </a:xfrm>
              <a:prstGeom prst="rect">
                <a:avLst/>
              </a:prstGeom>
            </p:spPr>
          </p:pic>
        </mc:Fallback>
      </mc:AlternateContent>
      <p:grpSp>
        <p:nvGrpSpPr>
          <p:cNvPr id="41" name="Gruppieren 40">
            <a:extLst>
              <a:ext uri="{FF2B5EF4-FFF2-40B4-BE49-F238E27FC236}">
                <a16:creationId xmlns:a16="http://schemas.microsoft.com/office/drawing/2014/main" id="{64BE2D4B-BEED-4BB4-AFD6-74E811D1D05C}"/>
              </a:ext>
            </a:extLst>
          </p:cNvPr>
          <p:cNvGrpSpPr/>
          <p:nvPr/>
        </p:nvGrpSpPr>
        <p:grpSpPr>
          <a:xfrm>
            <a:off x="8545253" y="2822731"/>
            <a:ext cx="162720" cy="291960"/>
            <a:chOff x="8545253" y="2822731"/>
            <a:chExt cx="162720" cy="291960"/>
          </a:xfrm>
        </p:grpSpPr>
        <mc:AlternateContent xmlns:mc="http://schemas.openxmlformats.org/markup-compatibility/2006" xmlns:p14="http://schemas.microsoft.com/office/powerpoint/2010/main">
          <mc:Choice Requires="p14">
            <p:contentPart p14:bwMode="auto" r:id="rId56">
              <p14:nvContentPartPr>
                <p14:cNvPr id="35" name="Freihand 34">
                  <a:extLst>
                    <a:ext uri="{FF2B5EF4-FFF2-40B4-BE49-F238E27FC236}">
                      <a16:creationId xmlns:a16="http://schemas.microsoft.com/office/drawing/2014/main" id="{CEFC203E-9AE5-4B28-9343-51C7F7D6F73D}"/>
                    </a:ext>
                  </a:extLst>
                </p14:cNvPr>
                <p14:cNvContentPartPr/>
                <p14:nvPr/>
              </p14:nvContentPartPr>
              <p14:xfrm>
                <a:off x="8566853" y="2980771"/>
                <a:ext cx="2160" cy="12960"/>
              </p14:xfrm>
            </p:contentPart>
          </mc:Choice>
          <mc:Fallback xmlns="">
            <p:pic>
              <p:nvPicPr>
                <p:cNvPr id="35" name="Freihand 34">
                  <a:extLst>
                    <a:ext uri="{FF2B5EF4-FFF2-40B4-BE49-F238E27FC236}">
                      <a16:creationId xmlns:a16="http://schemas.microsoft.com/office/drawing/2014/main" id="{CEFC203E-9AE5-4B28-9343-51C7F7D6F73D}"/>
                    </a:ext>
                  </a:extLst>
                </p:cNvPr>
                <p:cNvPicPr/>
                <p:nvPr/>
              </p:nvPicPr>
              <p:blipFill>
                <a:blip r:embed="rId57"/>
                <a:stretch>
                  <a:fillRect/>
                </a:stretch>
              </p:blipFill>
              <p:spPr>
                <a:xfrm>
                  <a:off x="8562533" y="2976451"/>
                  <a:ext cx="108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6" name="Freihand 35">
                  <a:extLst>
                    <a:ext uri="{FF2B5EF4-FFF2-40B4-BE49-F238E27FC236}">
                      <a16:creationId xmlns:a16="http://schemas.microsoft.com/office/drawing/2014/main" id="{FD91C327-361F-47DC-A3C7-F252E937110C}"/>
                    </a:ext>
                  </a:extLst>
                </p14:cNvPr>
                <p14:cNvContentPartPr/>
                <p14:nvPr/>
              </p14:nvContentPartPr>
              <p14:xfrm>
                <a:off x="8619413" y="2887531"/>
                <a:ext cx="11520" cy="227160"/>
              </p14:xfrm>
            </p:contentPart>
          </mc:Choice>
          <mc:Fallback xmlns="">
            <p:pic>
              <p:nvPicPr>
                <p:cNvPr id="36" name="Freihand 35">
                  <a:extLst>
                    <a:ext uri="{FF2B5EF4-FFF2-40B4-BE49-F238E27FC236}">
                      <a16:creationId xmlns:a16="http://schemas.microsoft.com/office/drawing/2014/main" id="{FD91C327-361F-47DC-A3C7-F252E937110C}"/>
                    </a:ext>
                  </a:extLst>
                </p:cNvPr>
                <p:cNvPicPr/>
                <p:nvPr/>
              </p:nvPicPr>
              <p:blipFill>
                <a:blip r:embed="rId59"/>
                <a:stretch>
                  <a:fillRect/>
                </a:stretch>
              </p:blipFill>
              <p:spPr>
                <a:xfrm>
                  <a:off x="8615093" y="2883211"/>
                  <a:ext cx="2016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7" name="Freihand 36">
                  <a:extLst>
                    <a:ext uri="{FF2B5EF4-FFF2-40B4-BE49-F238E27FC236}">
                      <a16:creationId xmlns:a16="http://schemas.microsoft.com/office/drawing/2014/main" id="{98988517-7FC1-45B2-8F39-32C84A60E009}"/>
                    </a:ext>
                  </a:extLst>
                </p14:cNvPr>
                <p14:cNvContentPartPr/>
                <p14:nvPr/>
              </p14:nvContentPartPr>
              <p14:xfrm>
                <a:off x="8545253" y="2822731"/>
                <a:ext cx="162720" cy="165240"/>
              </p14:xfrm>
            </p:contentPart>
          </mc:Choice>
          <mc:Fallback xmlns="">
            <p:pic>
              <p:nvPicPr>
                <p:cNvPr id="37" name="Freihand 36">
                  <a:extLst>
                    <a:ext uri="{FF2B5EF4-FFF2-40B4-BE49-F238E27FC236}">
                      <a16:creationId xmlns:a16="http://schemas.microsoft.com/office/drawing/2014/main" id="{98988517-7FC1-45B2-8F39-32C84A60E009}"/>
                    </a:ext>
                  </a:extLst>
                </p:cNvPr>
                <p:cNvPicPr/>
                <p:nvPr/>
              </p:nvPicPr>
              <p:blipFill>
                <a:blip r:embed="rId61"/>
                <a:stretch>
                  <a:fillRect/>
                </a:stretch>
              </p:blipFill>
              <p:spPr>
                <a:xfrm>
                  <a:off x="8540933" y="2818411"/>
                  <a:ext cx="171360" cy="173880"/>
                </a:xfrm>
                <a:prstGeom prst="rect">
                  <a:avLst/>
                </a:prstGeom>
              </p:spPr>
            </p:pic>
          </mc:Fallback>
        </mc:AlternateContent>
      </p:grpSp>
      <p:grpSp>
        <p:nvGrpSpPr>
          <p:cNvPr id="40" name="Gruppieren 39">
            <a:extLst>
              <a:ext uri="{FF2B5EF4-FFF2-40B4-BE49-F238E27FC236}">
                <a16:creationId xmlns:a16="http://schemas.microsoft.com/office/drawing/2014/main" id="{213D9AFE-44D5-4F12-8AB4-F9B31485EE2B}"/>
              </a:ext>
            </a:extLst>
          </p:cNvPr>
          <p:cNvGrpSpPr/>
          <p:nvPr/>
        </p:nvGrpSpPr>
        <p:grpSpPr>
          <a:xfrm>
            <a:off x="6751373" y="2778091"/>
            <a:ext cx="117000" cy="430920"/>
            <a:chOff x="6751373" y="2778091"/>
            <a:chExt cx="117000" cy="430920"/>
          </a:xfrm>
        </p:grpSpPr>
        <mc:AlternateContent xmlns:mc="http://schemas.openxmlformats.org/markup-compatibility/2006" xmlns:p14="http://schemas.microsoft.com/office/powerpoint/2010/main">
          <mc:Choice Requires="p14">
            <p:contentPart p14:bwMode="auto" r:id="rId62">
              <p14:nvContentPartPr>
                <p14:cNvPr id="38" name="Freihand 37">
                  <a:extLst>
                    <a:ext uri="{FF2B5EF4-FFF2-40B4-BE49-F238E27FC236}">
                      <a16:creationId xmlns:a16="http://schemas.microsoft.com/office/drawing/2014/main" id="{2334DE7D-6E42-457E-A53C-E2C9C542F700}"/>
                    </a:ext>
                  </a:extLst>
                </p14:cNvPr>
                <p14:cNvContentPartPr/>
                <p14:nvPr/>
              </p14:nvContentPartPr>
              <p14:xfrm>
                <a:off x="6761813" y="2881051"/>
                <a:ext cx="36720" cy="327960"/>
              </p14:xfrm>
            </p:contentPart>
          </mc:Choice>
          <mc:Fallback xmlns="">
            <p:pic>
              <p:nvPicPr>
                <p:cNvPr id="38" name="Freihand 37">
                  <a:extLst>
                    <a:ext uri="{FF2B5EF4-FFF2-40B4-BE49-F238E27FC236}">
                      <a16:creationId xmlns:a16="http://schemas.microsoft.com/office/drawing/2014/main" id="{2334DE7D-6E42-457E-A53C-E2C9C542F700}"/>
                    </a:ext>
                  </a:extLst>
                </p:cNvPr>
                <p:cNvPicPr/>
                <p:nvPr/>
              </p:nvPicPr>
              <p:blipFill>
                <a:blip r:embed="rId63"/>
                <a:stretch>
                  <a:fillRect/>
                </a:stretch>
              </p:blipFill>
              <p:spPr>
                <a:xfrm>
                  <a:off x="6757493" y="2876731"/>
                  <a:ext cx="4536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9" name="Freihand 38">
                  <a:extLst>
                    <a:ext uri="{FF2B5EF4-FFF2-40B4-BE49-F238E27FC236}">
                      <a16:creationId xmlns:a16="http://schemas.microsoft.com/office/drawing/2014/main" id="{EABE766B-12B5-411B-86FA-6EB03C8B6D50}"/>
                    </a:ext>
                  </a:extLst>
                </p14:cNvPr>
                <p14:cNvContentPartPr/>
                <p14:nvPr/>
              </p14:nvContentPartPr>
              <p14:xfrm>
                <a:off x="6751373" y="2778091"/>
                <a:ext cx="117000" cy="231480"/>
              </p14:xfrm>
            </p:contentPart>
          </mc:Choice>
          <mc:Fallback xmlns="">
            <p:pic>
              <p:nvPicPr>
                <p:cNvPr id="39" name="Freihand 38">
                  <a:extLst>
                    <a:ext uri="{FF2B5EF4-FFF2-40B4-BE49-F238E27FC236}">
                      <a16:creationId xmlns:a16="http://schemas.microsoft.com/office/drawing/2014/main" id="{EABE766B-12B5-411B-86FA-6EB03C8B6D50}"/>
                    </a:ext>
                  </a:extLst>
                </p:cNvPr>
                <p:cNvPicPr/>
                <p:nvPr/>
              </p:nvPicPr>
              <p:blipFill>
                <a:blip r:embed="rId65"/>
                <a:stretch>
                  <a:fillRect/>
                </a:stretch>
              </p:blipFill>
              <p:spPr>
                <a:xfrm>
                  <a:off x="6747053" y="2773771"/>
                  <a:ext cx="125640" cy="240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6">
            <p14:nvContentPartPr>
              <p14:cNvPr id="45" name="Freihand 44">
                <a:extLst>
                  <a:ext uri="{FF2B5EF4-FFF2-40B4-BE49-F238E27FC236}">
                    <a16:creationId xmlns:a16="http://schemas.microsoft.com/office/drawing/2014/main" id="{11EDB16E-A57D-482A-8AF7-89BD16A0A4A4}"/>
                  </a:ext>
                </a:extLst>
              </p14:cNvPr>
              <p14:cNvContentPartPr/>
              <p14:nvPr/>
            </p14:nvContentPartPr>
            <p14:xfrm>
              <a:off x="4108253" y="5937451"/>
              <a:ext cx="387720" cy="235440"/>
            </p14:xfrm>
          </p:contentPart>
        </mc:Choice>
        <mc:Fallback xmlns="">
          <p:pic>
            <p:nvPicPr>
              <p:cNvPr id="45" name="Freihand 44">
                <a:extLst>
                  <a:ext uri="{FF2B5EF4-FFF2-40B4-BE49-F238E27FC236}">
                    <a16:creationId xmlns:a16="http://schemas.microsoft.com/office/drawing/2014/main" id="{11EDB16E-A57D-482A-8AF7-89BD16A0A4A4}"/>
                  </a:ext>
                </a:extLst>
              </p:cNvPr>
              <p:cNvPicPr/>
              <p:nvPr/>
            </p:nvPicPr>
            <p:blipFill>
              <a:blip r:embed="rId67"/>
              <a:stretch>
                <a:fillRect/>
              </a:stretch>
            </p:blipFill>
            <p:spPr>
              <a:xfrm>
                <a:off x="4103933" y="5933131"/>
                <a:ext cx="39636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6" name="Freihand 45">
                <a:extLst>
                  <a:ext uri="{FF2B5EF4-FFF2-40B4-BE49-F238E27FC236}">
                    <a16:creationId xmlns:a16="http://schemas.microsoft.com/office/drawing/2014/main" id="{CB7F81D5-6690-4484-BBD1-3ECC37395D62}"/>
                  </a:ext>
                </a:extLst>
              </p14:cNvPr>
              <p14:cNvContentPartPr/>
              <p14:nvPr/>
            </p14:nvContentPartPr>
            <p14:xfrm>
              <a:off x="4000253" y="5954731"/>
              <a:ext cx="335160" cy="274680"/>
            </p14:xfrm>
          </p:contentPart>
        </mc:Choice>
        <mc:Fallback xmlns="">
          <p:pic>
            <p:nvPicPr>
              <p:cNvPr id="46" name="Freihand 45">
                <a:extLst>
                  <a:ext uri="{FF2B5EF4-FFF2-40B4-BE49-F238E27FC236}">
                    <a16:creationId xmlns:a16="http://schemas.microsoft.com/office/drawing/2014/main" id="{CB7F81D5-6690-4484-BBD1-3ECC37395D62}"/>
                  </a:ext>
                </a:extLst>
              </p:cNvPr>
              <p:cNvPicPr/>
              <p:nvPr/>
            </p:nvPicPr>
            <p:blipFill>
              <a:blip r:embed="rId69"/>
              <a:stretch>
                <a:fillRect/>
              </a:stretch>
            </p:blipFill>
            <p:spPr>
              <a:xfrm>
                <a:off x="3995933" y="5950411"/>
                <a:ext cx="34380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8" name="Freihand 47">
                <a:extLst>
                  <a:ext uri="{FF2B5EF4-FFF2-40B4-BE49-F238E27FC236}">
                    <a16:creationId xmlns:a16="http://schemas.microsoft.com/office/drawing/2014/main" id="{F9F20E3D-C7E9-47C8-B8A5-254819720939}"/>
                  </a:ext>
                </a:extLst>
              </p14:cNvPr>
              <p14:cNvContentPartPr/>
              <p14:nvPr/>
            </p14:nvContentPartPr>
            <p14:xfrm>
              <a:off x="4598573" y="5801731"/>
              <a:ext cx="155160" cy="101160"/>
            </p14:xfrm>
          </p:contentPart>
        </mc:Choice>
        <mc:Fallback xmlns="">
          <p:pic>
            <p:nvPicPr>
              <p:cNvPr id="48" name="Freihand 47">
                <a:extLst>
                  <a:ext uri="{FF2B5EF4-FFF2-40B4-BE49-F238E27FC236}">
                    <a16:creationId xmlns:a16="http://schemas.microsoft.com/office/drawing/2014/main" id="{F9F20E3D-C7E9-47C8-B8A5-254819720939}"/>
                  </a:ext>
                </a:extLst>
              </p:cNvPr>
              <p:cNvPicPr/>
              <p:nvPr/>
            </p:nvPicPr>
            <p:blipFill>
              <a:blip r:embed="rId71"/>
              <a:stretch>
                <a:fillRect/>
              </a:stretch>
            </p:blipFill>
            <p:spPr>
              <a:xfrm>
                <a:off x="4594253" y="5797411"/>
                <a:ext cx="1638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9" name="Freihand 48">
                <a:extLst>
                  <a:ext uri="{FF2B5EF4-FFF2-40B4-BE49-F238E27FC236}">
                    <a16:creationId xmlns:a16="http://schemas.microsoft.com/office/drawing/2014/main" id="{FD1A8EBF-B3D1-4470-B970-1C098F6362BA}"/>
                  </a:ext>
                </a:extLst>
              </p14:cNvPr>
              <p14:cNvContentPartPr/>
              <p14:nvPr/>
            </p14:nvContentPartPr>
            <p14:xfrm>
              <a:off x="4772813" y="5677531"/>
              <a:ext cx="30240" cy="204480"/>
            </p14:xfrm>
          </p:contentPart>
        </mc:Choice>
        <mc:Fallback xmlns="">
          <p:pic>
            <p:nvPicPr>
              <p:cNvPr id="49" name="Freihand 48">
                <a:extLst>
                  <a:ext uri="{FF2B5EF4-FFF2-40B4-BE49-F238E27FC236}">
                    <a16:creationId xmlns:a16="http://schemas.microsoft.com/office/drawing/2014/main" id="{FD1A8EBF-B3D1-4470-B970-1C098F6362BA}"/>
                  </a:ext>
                </a:extLst>
              </p:cNvPr>
              <p:cNvPicPr/>
              <p:nvPr/>
            </p:nvPicPr>
            <p:blipFill>
              <a:blip r:embed="rId73"/>
              <a:stretch>
                <a:fillRect/>
              </a:stretch>
            </p:blipFill>
            <p:spPr>
              <a:xfrm>
                <a:off x="4768493" y="5673211"/>
                <a:ext cx="3888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0" name="Freihand 49">
                <a:extLst>
                  <a:ext uri="{FF2B5EF4-FFF2-40B4-BE49-F238E27FC236}">
                    <a16:creationId xmlns:a16="http://schemas.microsoft.com/office/drawing/2014/main" id="{B464EA97-95CC-484D-83D0-B7F90D5630AF}"/>
                  </a:ext>
                </a:extLst>
              </p14:cNvPr>
              <p14:cNvContentPartPr/>
              <p14:nvPr/>
            </p14:nvContentPartPr>
            <p14:xfrm>
              <a:off x="4870733" y="5776171"/>
              <a:ext cx="111960" cy="68760"/>
            </p14:xfrm>
          </p:contentPart>
        </mc:Choice>
        <mc:Fallback xmlns="">
          <p:pic>
            <p:nvPicPr>
              <p:cNvPr id="50" name="Freihand 49">
                <a:extLst>
                  <a:ext uri="{FF2B5EF4-FFF2-40B4-BE49-F238E27FC236}">
                    <a16:creationId xmlns:a16="http://schemas.microsoft.com/office/drawing/2014/main" id="{B464EA97-95CC-484D-83D0-B7F90D5630AF}"/>
                  </a:ext>
                </a:extLst>
              </p:cNvPr>
              <p:cNvPicPr/>
              <p:nvPr/>
            </p:nvPicPr>
            <p:blipFill>
              <a:blip r:embed="rId75"/>
              <a:stretch>
                <a:fillRect/>
              </a:stretch>
            </p:blipFill>
            <p:spPr>
              <a:xfrm>
                <a:off x="4866413" y="5771851"/>
                <a:ext cx="1206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1" name="Freihand 50">
                <a:extLst>
                  <a:ext uri="{FF2B5EF4-FFF2-40B4-BE49-F238E27FC236}">
                    <a16:creationId xmlns:a16="http://schemas.microsoft.com/office/drawing/2014/main" id="{FEA6333C-209B-4E1A-BD32-1685E45ED9FD}"/>
                  </a:ext>
                </a:extLst>
              </p14:cNvPr>
              <p14:cNvContentPartPr/>
              <p14:nvPr/>
            </p14:nvContentPartPr>
            <p14:xfrm>
              <a:off x="4980533" y="5733691"/>
              <a:ext cx="127800" cy="93600"/>
            </p14:xfrm>
          </p:contentPart>
        </mc:Choice>
        <mc:Fallback xmlns="">
          <p:pic>
            <p:nvPicPr>
              <p:cNvPr id="51" name="Freihand 50">
                <a:extLst>
                  <a:ext uri="{FF2B5EF4-FFF2-40B4-BE49-F238E27FC236}">
                    <a16:creationId xmlns:a16="http://schemas.microsoft.com/office/drawing/2014/main" id="{FEA6333C-209B-4E1A-BD32-1685E45ED9FD}"/>
                  </a:ext>
                </a:extLst>
              </p:cNvPr>
              <p:cNvPicPr/>
              <p:nvPr/>
            </p:nvPicPr>
            <p:blipFill>
              <a:blip r:embed="rId77"/>
              <a:stretch>
                <a:fillRect/>
              </a:stretch>
            </p:blipFill>
            <p:spPr>
              <a:xfrm>
                <a:off x="4976213" y="5729371"/>
                <a:ext cx="1364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2" name="Freihand 51">
                <a:extLst>
                  <a:ext uri="{FF2B5EF4-FFF2-40B4-BE49-F238E27FC236}">
                    <a16:creationId xmlns:a16="http://schemas.microsoft.com/office/drawing/2014/main" id="{8E20D96F-4114-4D19-8CC9-6A01665FE364}"/>
                  </a:ext>
                </a:extLst>
              </p14:cNvPr>
              <p14:cNvContentPartPr/>
              <p14:nvPr/>
            </p14:nvContentPartPr>
            <p14:xfrm>
              <a:off x="5107613" y="5714251"/>
              <a:ext cx="119880" cy="104400"/>
            </p14:xfrm>
          </p:contentPart>
        </mc:Choice>
        <mc:Fallback xmlns="">
          <p:pic>
            <p:nvPicPr>
              <p:cNvPr id="52" name="Freihand 51">
                <a:extLst>
                  <a:ext uri="{FF2B5EF4-FFF2-40B4-BE49-F238E27FC236}">
                    <a16:creationId xmlns:a16="http://schemas.microsoft.com/office/drawing/2014/main" id="{8E20D96F-4114-4D19-8CC9-6A01665FE364}"/>
                  </a:ext>
                </a:extLst>
              </p:cNvPr>
              <p:cNvPicPr/>
              <p:nvPr/>
            </p:nvPicPr>
            <p:blipFill>
              <a:blip r:embed="rId79"/>
              <a:stretch>
                <a:fillRect/>
              </a:stretch>
            </p:blipFill>
            <p:spPr>
              <a:xfrm>
                <a:off x="5103293" y="5709931"/>
                <a:ext cx="1285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3" name="Freihand 52">
                <a:extLst>
                  <a:ext uri="{FF2B5EF4-FFF2-40B4-BE49-F238E27FC236}">
                    <a16:creationId xmlns:a16="http://schemas.microsoft.com/office/drawing/2014/main" id="{93C9E31C-EC95-465D-ACB0-1147DFA16274}"/>
                  </a:ext>
                </a:extLst>
              </p14:cNvPr>
              <p14:cNvContentPartPr/>
              <p14:nvPr/>
            </p14:nvContentPartPr>
            <p14:xfrm>
              <a:off x="5252693" y="5732971"/>
              <a:ext cx="33480" cy="60840"/>
            </p14:xfrm>
          </p:contentPart>
        </mc:Choice>
        <mc:Fallback xmlns="">
          <p:pic>
            <p:nvPicPr>
              <p:cNvPr id="53" name="Freihand 52">
                <a:extLst>
                  <a:ext uri="{FF2B5EF4-FFF2-40B4-BE49-F238E27FC236}">
                    <a16:creationId xmlns:a16="http://schemas.microsoft.com/office/drawing/2014/main" id="{93C9E31C-EC95-465D-ACB0-1147DFA16274}"/>
                  </a:ext>
                </a:extLst>
              </p:cNvPr>
              <p:cNvPicPr/>
              <p:nvPr/>
            </p:nvPicPr>
            <p:blipFill>
              <a:blip r:embed="rId81"/>
              <a:stretch>
                <a:fillRect/>
              </a:stretch>
            </p:blipFill>
            <p:spPr>
              <a:xfrm>
                <a:off x="5248373" y="5728651"/>
                <a:ext cx="421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4" name="Freihand 53">
                <a:extLst>
                  <a:ext uri="{FF2B5EF4-FFF2-40B4-BE49-F238E27FC236}">
                    <a16:creationId xmlns:a16="http://schemas.microsoft.com/office/drawing/2014/main" id="{19E08535-FD5C-4E46-A8FA-BD00872C1367}"/>
                  </a:ext>
                </a:extLst>
              </p14:cNvPr>
              <p14:cNvContentPartPr/>
              <p14:nvPr/>
            </p14:nvContentPartPr>
            <p14:xfrm>
              <a:off x="5302373" y="5708851"/>
              <a:ext cx="81360" cy="73440"/>
            </p14:xfrm>
          </p:contentPart>
        </mc:Choice>
        <mc:Fallback xmlns="">
          <p:pic>
            <p:nvPicPr>
              <p:cNvPr id="54" name="Freihand 53">
                <a:extLst>
                  <a:ext uri="{FF2B5EF4-FFF2-40B4-BE49-F238E27FC236}">
                    <a16:creationId xmlns:a16="http://schemas.microsoft.com/office/drawing/2014/main" id="{19E08535-FD5C-4E46-A8FA-BD00872C1367}"/>
                  </a:ext>
                </a:extLst>
              </p:cNvPr>
              <p:cNvPicPr/>
              <p:nvPr/>
            </p:nvPicPr>
            <p:blipFill>
              <a:blip r:embed="rId83"/>
              <a:stretch>
                <a:fillRect/>
              </a:stretch>
            </p:blipFill>
            <p:spPr>
              <a:xfrm>
                <a:off x="5298053" y="5704531"/>
                <a:ext cx="900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5" name="Freihand 54">
                <a:extLst>
                  <a:ext uri="{FF2B5EF4-FFF2-40B4-BE49-F238E27FC236}">
                    <a16:creationId xmlns:a16="http://schemas.microsoft.com/office/drawing/2014/main" id="{878E07D3-C22F-4895-8626-45C474B4441E}"/>
                  </a:ext>
                </a:extLst>
              </p14:cNvPr>
              <p14:cNvContentPartPr/>
              <p14:nvPr/>
            </p14:nvContentPartPr>
            <p14:xfrm>
              <a:off x="5424053" y="5612011"/>
              <a:ext cx="292680" cy="153000"/>
            </p14:xfrm>
          </p:contentPart>
        </mc:Choice>
        <mc:Fallback xmlns="">
          <p:pic>
            <p:nvPicPr>
              <p:cNvPr id="55" name="Freihand 54">
                <a:extLst>
                  <a:ext uri="{FF2B5EF4-FFF2-40B4-BE49-F238E27FC236}">
                    <a16:creationId xmlns:a16="http://schemas.microsoft.com/office/drawing/2014/main" id="{878E07D3-C22F-4895-8626-45C474B4441E}"/>
                  </a:ext>
                </a:extLst>
              </p:cNvPr>
              <p:cNvPicPr/>
              <p:nvPr/>
            </p:nvPicPr>
            <p:blipFill>
              <a:blip r:embed="rId85"/>
              <a:stretch>
                <a:fillRect/>
              </a:stretch>
            </p:blipFill>
            <p:spPr>
              <a:xfrm>
                <a:off x="5419733" y="5607691"/>
                <a:ext cx="3013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6" name="Freihand 55">
                <a:extLst>
                  <a:ext uri="{FF2B5EF4-FFF2-40B4-BE49-F238E27FC236}">
                    <a16:creationId xmlns:a16="http://schemas.microsoft.com/office/drawing/2014/main" id="{3081D886-91F1-4B13-9EDA-21B04B507185}"/>
                  </a:ext>
                </a:extLst>
              </p14:cNvPr>
              <p14:cNvContentPartPr/>
              <p14:nvPr/>
            </p14:nvContentPartPr>
            <p14:xfrm>
              <a:off x="5344133" y="5564851"/>
              <a:ext cx="21600" cy="2160"/>
            </p14:xfrm>
          </p:contentPart>
        </mc:Choice>
        <mc:Fallback xmlns="">
          <p:pic>
            <p:nvPicPr>
              <p:cNvPr id="56" name="Freihand 55">
                <a:extLst>
                  <a:ext uri="{FF2B5EF4-FFF2-40B4-BE49-F238E27FC236}">
                    <a16:creationId xmlns:a16="http://schemas.microsoft.com/office/drawing/2014/main" id="{3081D886-91F1-4B13-9EDA-21B04B507185}"/>
                  </a:ext>
                </a:extLst>
              </p:cNvPr>
              <p:cNvPicPr/>
              <p:nvPr/>
            </p:nvPicPr>
            <p:blipFill>
              <a:blip r:embed="rId87"/>
              <a:stretch>
                <a:fillRect/>
              </a:stretch>
            </p:blipFill>
            <p:spPr>
              <a:xfrm>
                <a:off x="5339813" y="5560531"/>
                <a:ext cx="3024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8" name="Freihand 57">
                <a:extLst>
                  <a:ext uri="{FF2B5EF4-FFF2-40B4-BE49-F238E27FC236}">
                    <a16:creationId xmlns:a16="http://schemas.microsoft.com/office/drawing/2014/main" id="{CC88240D-82E6-4EB0-82D9-EC3B5FD68FA2}"/>
                  </a:ext>
                </a:extLst>
              </p14:cNvPr>
              <p14:cNvContentPartPr/>
              <p14:nvPr/>
            </p14:nvContentPartPr>
            <p14:xfrm>
              <a:off x="5857133" y="5638291"/>
              <a:ext cx="182520" cy="63360"/>
            </p14:xfrm>
          </p:contentPart>
        </mc:Choice>
        <mc:Fallback xmlns="">
          <p:pic>
            <p:nvPicPr>
              <p:cNvPr id="58" name="Freihand 57">
                <a:extLst>
                  <a:ext uri="{FF2B5EF4-FFF2-40B4-BE49-F238E27FC236}">
                    <a16:creationId xmlns:a16="http://schemas.microsoft.com/office/drawing/2014/main" id="{CC88240D-82E6-4EB0-82D9-EC3B5FD68FA2}"/>
                  </a:ext>
                </a:extLst>
              </p:cNvPr>
              <p:cNvPicPr/>
              <p:nvPr/>
            </p:nvPicPr>
            <p:blipFill>
              <a:blip r:embed="rId89"/>
              <a:stretch>
                <a:fillRect/>
              </a:stretch>
            </p:blipFill>
            <p:spPr>
              <a:xfrm>
                <a:off x="5852813" y="5633971"/>
                <a:ext cx="1911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9" name="Freihand 58">
                <a:extLst>
                  <a:ext uri="{FF2B5EF4-FFF2-40B4-BE49-F238E27FC236}">
                    <a16:creationId xmlns:a16="http://schemas.microsoft.com/office/drawing/2014/main" id="{ACECF202-F455-4B0E-A153-54B2B2282CD1}"/>
                  </a:ext>
                </a:extLst>
              </p14:cNvPr>
              <p14:cNvContentPartPr/>
              <p14:nvPr/>
            </p14:nvContentPartPr>
            <p14:xfrm>
              <a:off x="6058373" y="5654851"/>
              <a:ext cx="144000" cy="47880"/>
            </p14:xfrm>
          </p:contentPart>
        </mc:Choice>
        <mc:Fallback xmlns="">
          <p:pic>
            <p:nvPicPr>
              <p:cNvPr id="59" name="Freihand 58">
                <a:extLst>
                  <a:ext uri="{FF2B5EF4-FFF2-40B4-BE49-F238E27FC236}">
                    <a16:creationId xmlns:a16="http://schemas.microsoft.com/office/drawing/2014/main" id="{ACECF202-F455-4B0E-A153-54B2B2282CD1}"/>
                  </a:ext>
                </a:extLst>
              </p:cNvPr>
              <p:cNvPicPr/>
              <p:nvPr/>
            </p:nvPicPr>
            <p:blipFill>
              <a:blip r:embed="rId91"/>
              <a:stretch>
                <a:fillRect/>
              </a:stretch>
            </p:blipFill>
            <p:spPr>
              <a:xfrm>
                <a:off x="6054053" y="5650531"/>
                <a:ext cx="15264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0" name="Freihand 59">
                <a:extLst>
                  <a:ext uri="{FF2B5EF4-FFF2-40B4-BE49-F238E27FC236}">
                    <a16:creationId xmlns:a16="http://schemas.microsoft.com/office/drawing/2014/main" id="{BDB20BB6-E6D2-4585-B05B-213163E81231}"/>
                  </a:ext>
                </a:extLst>
              </p14:cNvPr>
              <p14:cNvContentPartPr/>
              <p14:nvPr/>
            </p14:nvContentPartPr>
            <p14:xfrm>
              <a:off x="6261413" y="5636491"/>
              <a:ext cx="208800" cy="186120"/>
            </p14:xfrm>
          </p:contentPart>
        </mc:Choice>
        <mc:Fallback xmlns="">
          <p:pic>
            <p:nvPicPr>
              <p:cNvPr id="60" name="Freihand 59">
                <a:extLst>
                  <a:ext uri="{FF2B5EF4-FFF2-40B4-BE49-F238E27FC236}">
                    <a16:creationId xmlns:a16="http://schemas.microsoft.com/office/drawing/2014/main" id="{BDB20BB6-E6D2-4585-B05B-213163E81231}"/>
                  </a:ext>
                </a:extLst>
              </p:cNvPr>
              <p:cNvPicPr/>
              <p:nvPr/>
            </p:nvPicPr>
            <p:blipFill>
              <a:blip r:embed="rId93"/>
              <a:stretch>
                <a:fillRect/>
              </a:stretch>
            </p:blipFill>
            <p:spPr>
              <a:xfrm>
                <a:off x="6257093" y="5632171"/>
                <a:ext cx="2174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1" name="Freihand 60">
                <a:extLst>
                  <a:ext uri="{FF2B5EF4-FFF2-40B4-BE49-F238E27FC236}">
                    <a16:creationId xmlns:a16="http://schemas.microsoft.com/office/drawing/2014/main" id="{5210EA54-C338-41CF-B52C-629EEF1C5BBA}"/>
                  </a:ext>
                </a:extLst>
              </p14:cNvPr>
              <p14:cNvContentPartPr/>
              <p14:nvPr/>
            </p14:nvContentPartPr>
            <p14:xfrm>
              <a:off x="6676133" y="5556571"/>
              <a:ext cx="135000" cy="129600"/>
            </p14:xfrm>
          </p:contentPart>
        </mc:Choice>
        <mc:Fallback xmlns="">
          <p:pic>
            <p:nvPicPr>
              <p:cNvPr id="61" name="Freihand 60">
                <a:extLst>
                  <a:ext uri="{FF2B5EF4-FFF2-40B4-BE49-F238E27FC236}">
                    <a16:creationId xmlns:a16="http://schemas.microsoft.com/office/drawing/2014/main" id="{5210EA54-C338-41CF-B52C-629EEF1C5BBA}"/>
                  </a:ext>
                </a:extLst>
              </p:cNvPr>
              <p:cNvPicPr/>
              <p:nvPr/>
            </p:nvPicPr>
            <p:blipFill>
              <a:blip r:embed="rId95"/>
              <a:stretch>
                <a:fillRect/>
              </a:stretch>
            </p:blipFill>
            <p:spPr>
              <a:xfrm>
                <a:off x="6671813" y="5552251"/>
                <a:ext cx="1436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2" name="Freihand 61">
                <a:extLst>
                  <a:ext uri="{FF2B5EF4-FFF2-40B4-BE49-F238E27FC236}">
                    <a16:creationId xmlns:a16="http://schemas.microsoft.com/office/drawing/2014/main" id="{25525EBA-D714-4927-8385-052788F4ACDB}"/>
                  </a:ext>
                </a:extLst>
              </p14:cNvPr>
              <p14:cNvContentPartPr/>
              <p14:nvPr/>
            </p14:nvContentPartPr>
            <p14:xfrm>
              <a:off x="6820493" y="5598691"/>
              <a:ext cx="331920" cy="81000"/>
            </p14:xfrm>
          </p:contentPart>
        </mc:Choice>
        <mc:Fallback xmlns="">
          <p:pic>
            <p:nvPicPr>
              <p:cNvPr id="62" name="Freihand 61">
                <a:extLst>
                  <a:ext uri="{FF2B5EF4-FFF2-40B4-BE49-F238E27FC236}">
                    <a16:creationId xmlns:a16="http://schemas.microsoft.com/office/drawing/2014/main" id="{25525EBA-D714-4927-8385-052788F4ACDB}"/>
                  </a:ext>
                </a:extLst>
              </p:cNvPr>
              <p:cNvPicPr/>
              <p:nvPr/>
            </p:nvPicPr>
            <p:blipFill>
              <a:blip r:embed="rId97"/>
              <a:stretch>
                <a:fillRect/>
              </a:stretch>
            </p:blipFill>
            <p:spPr>
              <a:xfrm>
                <a:off x="6816173" y="5594371"/>
                <a:ext cx="3405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3" name="Freihand 62">
                <a:extLst>
                  <a:ext uri="{FF2B5EF4-FFF2-40B4-BE49-F238E27FC236}">
                    <a16:creationId xmlns:a16="http://schemas.microsoft.com/office/drawing/2014/main" id="{EEDE1BD5-9F3F-4621-8978-DC5EA2F98D7E}"/>
                  </a:ext>
                </a:extLst>
              </p14:cNvPr>
              <p14:cNvContentPartPr/>
              <p14:nvPr/>
            </p14:nvContentPartPr>
            <p14:xfrm>
              <a:off x="7198853" y="5625691"/>
              <a:ext cx="245880" cy="65520"/>
            </p14:xfrm>
          </p:contentPart>
        </mc:Choice>
        <mc:Fallback xmlns="">
          <p:pic>
            <p:nvPicPr>
              <p:cNvPr id="63" name="Freihand 62">
                <a:extLst>
                  <a:ext uri="{FF2B5EF4-FFF2-40B4-BE49-F238E27FC236}">
                    <a16:creationId xmlns:a16="http://schemas.microsoft.com/office/drawing/2014/main" id="{EEDE1BD5-9F3F-4621-8978-DC5EA2F98D7E}"/>
                  </a:ext>
                </a:extLst>
              </p:cNvPr>
              <p:cNvPicPr/>
              <p:nvPr/>
            </p:nvPicPr>
            <p:blipFill>
              <a:blip r:embed="rId99"/>
              <a:stretch>
                <a:fillRect/>
              </a:stretch>
            </p:blipFill>
            <p:spPr>
              <a:xfrm>
                <a:off x="7194533" y="5621371"/>
                <a:ext cx="2545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4" name="Freihand 63">
                <a:extLst>
                  <a:ext uri="{FF2B5EF4-FFF2-40B4-BE49-F238E27FC236}">
                    <a16:creationId xmlns:a16="http://schemas.microsoft.com/office/drawing/2014/main" id="{20895F4E-BF73-40D7-96BE-6EB46EB3842C}"/>
                  </a:ext>
                </a:extLst>
              </p14:cNvPr>
              <p14:cNvContentPartPr/>
              <p14:nvPr/>
            </p14:nvContentPartPr>
            <p14:xfrm>
              <a:off x="7444013" y="5584651"/>
              <a:ext cx="130680" cy="96120"/>
            </p14:xfrm>
          </p:contentPart>
        </mc:Choice>
        <mc:Fallback xmlns="">
          <p:pic>
            <p:nvPicPr>
              <p:cNvPr id="64" name="Freihand 63">
                <a:extLst>
                  <a:ext uri="{FF2B5EF4-FFF2-40B4-BE49-F238E27FC236}">
                    <a16:creationId xmlns:a16="http://schemas.microsoft.com/office/drawing/2014/main" id="{20895F4E-BF73-40D7-96BE-6EB46EB3842C}"/>
                  </a:ext>
                </a:extLst>
              </p:cNvPr>
              <p:cNvPicPr/>
              <p:nvPr/>
            </p:nvPicPr>
            <p:blipFill>
              <a:blip r:embed="rId101"/>
              <a:stretch>
                <a:fillRect/>
              </a:stretch>
            </p:blipFill>
            <p:spPr>
              <a:xfrm>
                <a:off x="7439693" y="5580331"/>
                <a:ext cx="1393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5" name="Freihand 64">
                <a:extLst>
                  <a:ext uri="{FF2B5EF4-FFF2-40B4-BE49-F238E27FC236}">
                    <a16:creationId xmlns:a16="http://schemas.microsoft.com/office/drawing/2014/main" id="{DBDF05EC-1E70-47B5-B507-096B58ACDB6F}"/>
                  </a:ext>
                </a:extLst>
              </p14:cNvPr>
              <p14:cNvContentPartPr/>
              <p14:nvPr/>
            </p14:nvContentPartPr>
            <p14:xfrm>
              <a:off x="7688093" y="5491771"/>
              <a:ext cx="274320" cy="203760"/>
            </p14:xfrm>
          </p:contentPart>
        </mc:Choice>
        <mc:Fallback xmlns="">
          <p:pic>
            <p:nvPicPr>
              <p:cNvPr id="65" name="Freihand 64">
                <a:extLst>
                  <a:ext uri="{FF2B5EF4-FFF2-40B4-BE49-F238E27FC236}">
                    <a16:creationId xmlns:a16="http://schemas.microsoft.com/office/drawing/2014/main" id="{DBDF05EC-1E70-47B5-B507-096B58ACDB6F}"/>
                  </a:ext>
                </a:extLst>
              </p:cNvPr>
              <p:cNvPicPr/>
              <p:nvPr/>
            </p:nvPicPr>
            <p:blipFill>
              <a:blip r:embed="rId103"/>
              <a:stretch>
                <a:fillRect/>
              </a:stretch>
            </p:blipFill>
            <p:spPr>
              <a:xfrm>
                <a:off x="7683773" y="5487451"/>
                <a:ext cx="2829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6" name="Freihand 65">
                <a:extLst>
                  <a:ext uri="{FF2B5EF4-FFF2-40B4-BE49-F238E27FC236}">
                    <a16:creationId xmlns:a16="http://schemas.microsoft.com/office/drawing/2014/main" id="{4DB80F32-F119-4377-97C1-5FB56845F093}"/>
                  </a:ext>
                </a:extLst>
              </p14:cNvPr>
              <p14:cNvContentPartPr/>
              <p14:nvPr/>
            </p14:nvContentPartPr>
            <p14:xfrm>
              <a:off x="7972493" y="5588971"/>
              <a:ext cx="61200" cy="63000"/>
            </p14:xfrm>
          </p:contentPart>
        </mc:Choice>
        <mc:Fallback xmlns="">
          <p:pic>
            <p:nvPicPr>
              <p:cNvPr id="66" name="Freihand 65">
                <a:extLst>
                  <a:ext uri="{FF2B5EF4-FFF2-40B4-BE49-F238E27FC236}">
                    <a16:creationId xmlns:a16="http://schemas.microsoft.com/office/drawing/2014/main" id="{4DB80F32-F119-4377-97C1-5FB56845F093}"/>
                  </a:ext>
                </a:extLst>
              </p:cNvPr>
              <p:cNvPicPr/>
              <p:nvPr/>
            </p:nvPicPr>
            <p:blipFill>
              <a:blip r:embed="rId105"/>
              <a:stretch>
                <a:fillRect/>
              </a:stretch>
            </p:blipFill>
            <p:spPr>
              <a:xfrm>
                <a:off x="7968173" y="5584651"/>
                <a:ext cx="698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7" name="Freihand 66">
                <a:extLst>
                  <a:ext uri="{FF2B5EF4-FFF2-40B4-BE49-F238E27FC236}">
                    <a16:creationId xmlns:a16="http://schemas.microsoft.com/office/drawing/2014/main" id="{4097A87F-0700-409A-8FDB-22A9E2468901}"/>
                  </a:ext>
                </a:extLst>
              </p14:cNvPr>
              <p14:cNvContentPartPr/>
              <p14:nvPr/>
            </p14:nvContentPartPr>
            <p14:xfrm>
              <a:off x="8088053" y="5502211"/>
              <a:ext cx="132120" cy="131400"/>
            </p14:xfrm>
          </p:contentPart>
        </mc:Choice>
        <mc:Fallback xmlns="">
          <p:pic>
            <p:nvPicPr>
              <p:cNvPr id="67" name="Freihand 66">
                <a:extLst>
                  <a:ext uri="{FF2B5EF4-FFF2-40B4-BE49-F238E27FC236}">
                    <a16:creationId xmlns:a16="http://schemas.microsoft.com/office/drawing/2014/main" id="{4097A87F-0700-409A-8FDB-22A9E2468901}"/>
                  </a:ext>
                </a:extLst>
              </p:cNvPr>
              <p:cNvPicPr/>
              <p:nvPr/>
            </p:nvPicPr>
            <p:blipFill>
              <a:blip r:embed="rId107"/>
              <a:stretch>
                <a:fillRect/>
              </a:stretch>
            </p:blipFill>
            <p:spPr>
              <a:xfrm>
                <a:off x="8083733" y="5497891"/>
                <a:ext cx="1407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8" name="Freihand 67">
                <a:extLst>
                  <a:ext uri="{FF2B5EF4-FFF2-40B4-BE49-F238E27FC236}">
                    <a16:creationId xmlns:a16="http://schemas.microsoft.com/office/drawing/2014/main" id="{87406D2E-5D83-4CC6-B458-47945C80402A}"/>
                  </a:ext>
                </a:extLst>
              </p14:cNvPr>
              <p14:cNvContentPartPr/>
              <p14:nvPr/>
            </p14:nvContentPartPr>
            <p14:xfrm>
              <a:off x="8209733" y="5515891"/>
              <a:ext cx="14040" cy="40320"/>
            </p14:xfrm>
          </p:contentPart>
        </mc:Choice>
        <mc:Fallback xmlns="">
          <p:pic>
            <p:nvPicPr>
              <p:cNvPr id="68" name="Freihand 67">
                <a:extLst>
                  <a:ext uri="{FF2B5EF4-FFF2-40B4-BE49-F238E27FC236}">
                    <a16:creationId xmlns:a16="http://schemas.microsoft.com/office/drawing/2014/main" id="{87406D2E-5D83-4CC6-B458-47945C80402A}"/>
                  </a:ext>
                </a:extLst>
              </p:cNvPr>
              <p:cNvPicPr/>
              <p:nvPr/>
            </p:nvPicPr>
            <p:blipFill>
              <a:blip r:embed="rId109"/>
              <a:stretch>
                <a:fillRect/>
              </a:stretch>
            </p:blipFill>
            <p:spPr>
              <a:xfrm>
                <a:off x="8205413" y="5511571"/>
                <a:ext cx="226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9" name="Freihand 68">
                <a:extLst>
                  <a:ext uri="{FF2B5EF4-FFF2-40B4-BE49-F238E27FC236}">
                    <a16:creationId xmlns:a16="http://schemas.microsoft.com/office/drawing/2014/main" id="{2B43CBAC-0B56-4920-9C71-793194C5B41F}"/>
                  </a:ext>
                </a:extLst>
              </p14:cNvPr>
              <p14:cNvContentPartPr/>
              <p14:nvPr/>
            </p14:nvContentPartPr>
            <p14:xfrm>
              <a:off x="8241413" y="5579971"/>
              <a:ext cx="158400" cy="69480"/>
            </p14:xfrm>
          </p:contentPart>
        </mc:Choice>
        <mc:Fallback xmlns="">
          <p:pic>
            <p:nvPicPr>
              <p:cNvPr id="69" name="Freihand 68">
                <a:extLst>
                  <a:ext uri="{FF2B5EF4-FFF2-40B4-BE49-F238E27FC236}">
                    <a16:creationId xmlns:a16="http://schemas.microsoft.com/office/drawing/2014/main" id="{2B43CBAC-0B56-4920-9C71-793194C5B41F}"/>
                  </a:ext>
                </a:extLst>
              </p:cNvPr>
              <p:cNvPicPr/>
              <p:nvPr/>
            </p:nvPicPr>
            <p:blipFill>
              <a:blip r:embed="rId111"/>
              <a:stretch>
                <a:fillRect/>
              </a:stretch>
            </p:blipFill>
            <p:spPr>
              <a:xfrm>
                <a:off x="8237093" y="5575651"/>
                <a:ext cx="1670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1" name="Freihand 70">
                <a:extLst>
                  <a:ext uri="{FF2B5EF4-FFF2-40B4-BE49-F238E27FC236}">
                    <a16:creationId xmlns:a16="http://schemas.microsoft.com/office/drawing/2014/main" id="{3B5AA387-BE11-485A-830E-5EE09B127B36}"/>
                  </a:ext>
                </a:extLst>
              </p14:cNvPr>
              <p14:cNvContentPartPr/>
              <p14:nvPr/>
            </p14:nvContentPartPr>
            <p14:xfrm>
              <a:off x="4866413" y="5769331"/>
              <a:ext cx="3544920" cy="156600"/>
            </p14:xfrm>
          </p:contentPart>
        </mc:Choice>
        <mc:Fallback xmlns="">
          <p:pic>
            <p:nvPicPr>
              <p:cNvPr id="71" name="Freihand 70">
                <a:extLst>
                  <a:ext uri="{FF2B5EF4-FFF2-40B4-BE49-F238E27FC236}">
                    <a16:creationId xmlns:a16="http://schemas.microsoft.com/office/drawing/2014/main" id="{3B5AA387-BE11-485A-830E-5EE09B127B36}"/>
                  </a:ext>
                </a:extLst>
              </p:cNvPr>
              <p:cNvPicPr/>
              <p:nvPr/>
            </p:nvPicPr>
            <p:blipFill>
              <a:blip r:embed="rId113"/>
              <a:stretch>
                <a:fillRect/>
              </a:stretch>
            </p:blipFill>
            <p:spPr>
              <a:xfrm>
                <a:off x="4862093" y="5765011"/>
                <a:ext cx="35535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3" name="Freihand 72">
                <a:extLst>
                  <a:ext uri="{FF2B5EF4-FFF2-40B4-BE49-F238E27FC236}">
                    <a16:creationId xmlns:a16="http://schemas.microsoft.com/office/drawing/2014/main" id="{BC8E86F0-8526-4028-BB47-80D6E040E885}"/>
                  </a:ext>
                </a:extLst>
              </p14:cNvPr>
              <p14:cNvContentPartPr/>
              <p14:nvPr/>
            </p14:nvContentPartPr>
            <p14:xfrm>
              <a:off x="4411373" y="5406811"/>
              <a:ext cx="4188960" cy="579960"/>
            </p14:xfrm>
          </p:contentPart>
        </mc:Choice>
        <mc:Fallback xmlns="">
          <p:pic>
            <p:nvPicPr>
              <p:cNvPr id="73" name="Freihand 72">
                <a:extLst>
                  <a:ext uri="{FF2B5EF4-FFF2-40B4-BE49-F238E27FC236}">
                    <a16:creationId xmlns:a16="http://schemas.microsoft.com/office/drawing/2014/main" id="{BC8E86F0-8526-4028-BB47-80D6E040E885}"/>
                  </a:ext>
                </a:extLst>
              </p:cNvPr>
              <p:cNvPicPr/>
              <p:nvPr/>
            </p:nvPicPr>
            <p:blipFill>
              <a:blip r:embed="rId115"/>
              <a:stretch>
                <a:fillRect/>
              </a:stretch>
            </p:blipFill>
            <p:spPr>
              <a:xfrm>
                <a:off x="4407053" y="5402491"/>
                <a:ext cx="4197600" cy="588600"/>
              </a:xfrm>
              <a:prstGeom prst="rect">
                <a:avLst/>
              </a:prstGeom>
            </p:spPr>
          </p:pic>
        </mc:Fallback>
      </mc:AlternateContent>
      <p:grpSp>
        <p:nvGrpSpPr>
          <p:cNvPr id="76" name="Gruppieren 75">
            <a:extLst>
              <a:ext uri="{FF2B5EF4-FFF2-40B4-BE49-F238E27FC236}">
                <a16:creationId xmlns:a16="http://schemas.microsoft.com/office/drawing/2014/main" id="{912AB8AB-1692-41B1-9A8A-421DB488D56A}"/>
              </a:ext>
            </a:extLst>
          </p:cNvPr>
          <p:cNvGrpSpPr/>
          <p:nvPr/>
        </p:nvGrpSpPr>
        <p:grpSpPr>
          <a:xfrm>
            <a:off x="5537813" y="6017011"/>
            <a:ext cx="1413360" cy="614520"/>
            <a:chOff x="5537813" y="6017011"/>
            <a:chExt cx="1413360" cy="614520"/>
          </a:xfrm>
        </p:grpSpPr>
        <mc:AlternateContent xmlns:mc="http://schemas.openxmlformats.org/markup-compatibility/2006" xmlns:p14="http://schemas.microsoft.com/office/powerpoint/2010/main">
          <mc:Choice Requires="p14">
            <p:contentPart p14:bwMode="auto" r:id="rId116">
              <p14:nvContentPartPr>
                <p14:cNvPr id="42" name="Freihand 41">
                  <a:extLst>
                    <a:ext uri="{FF2B5EF4-FFF2-40B4-BE49-F238E27FC236}">
                      <a16:creationId xmlns:a16="http://schemas.microsoft.com/office/drawing/2014/main" id="{8C7973C1-F844-412B-B2C8-E56B56EE886E}"/>
                    </a:ext>
                  </a:extLst>
                </p14:cNvPr>
                <p14:cNvContentPartPr/>
                <p14:nvPr/>
              </p14:nvContentPartPr>
              <p14:xfrm>
                <a:off x="6263573" y="6023851"/>
                <a:ext cx="13320" cy="133560"/>
              </p14:xfrm>
            </p:contentPart>
          </mc:Choice>
          <mc:Fallback xmlns="">
            <p:pic>
              <p:nvPicPr>
                <p:cNvPr id="42" name="Freihand 41">
                  <a:extLst>
                    <a:ext uri="{FF2B5EF4-FFF2-40B4-BE49-F238E27FC236}">
                      <a16:creationId xmlns:a16="http://schemas.microsoft.com/office/drawing/2014/main" id="{8C7973C1-F844-412B-B2C8-E56B56EE886E}"/>
                    </a:ext>
                  </a:extLst>
                </p:cNvPr>
                <p:cNvPicPr/>
                <p:nvPr/>
              </p:nvPicPr>
              <p:blipFill>
                <a:blip r:embed="rId117"/>
                <a:stretch>
                  <a:fillRect/>
                </a:stretch>
              </p:blipFill>
              <p:spPr>
                <a:xfrm>
                  <a:off x="6259253" y="6019531"/>
                  <a:ext cx="219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43" name="Freihand 42">
                  <a:extLst>
                    <a:ext uri="{FF2B5EF4-FFF2-40B4-BE49-F238E27FC236}">
                      <a16:creationId xmlns:a16="http://schemas.microsoft.com/office/drawing/2014/main" id="{4F11EB79-D6AC-423C-9FB5-8BAAEA0A2FD9}"/>
                    </a:ext>
                  </a:extLst>
                </p14:cNvPr>
                <p14:cNvContentPartPr/>
                <p14:nvPr/>
              </p14:nvContentPartPr>
              <p14:xfrm>
                <a:off x="6201293" y="6071731"/>
                <a:ext cx="126000" cy="23400"/>
              </p14:xfrm>
            </p:contentPart>
          </mc:Choice>
          <mc:Fallback xmlns="">
            <p:pic>
              <p:nvPicPr>
                <p:cNvPr id="43" name="Freihand 42">
                  <a:extLst>
                    <a:ext uri="{FF2B5EF4-FFF2-40B4-BE49-F238E27FC236}">
                      <a16:creationId xmlns:a16="http://schemas.microsoft.com/office/drawing/2014/main" id="{4F11EB79-D6AC-423C-9FB5-8BAAEA0A2FD9}"/>
                    </a:ext>
                  </a:extLst>
                </p:cNvPr>
                <p:cNvPicPr/>
                <p:nvPr/>
              </p:nvPicPr>
              <p:blipFill>
                <a:blip r:embed="rId119"/>
                <a:stretch>
                  <a:fillRect/>
                </a:stretch>
              </p:blipFill>
              <p:spPr>
                <a:xfrm>
                  <a:off x="6196973" y="6067411"/>
                  <a:ext cx="1346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5" name="Freihand 74">
                  <a:extLst>
                    <a:ext uri="{FF2B5EF4-FFF2-40B4-BE49-F238E27FC236}">
                      <a16:creationId xmlns:a16="http://schemas.microsoft.com/office/drawing/2014/main" id="{2482FB29-839F-476A-A15D-C132617D8C88}"/>
                    </a:ext>
                  </a:extLst>
                </p14:cNvPr>
                <p14:cNvContentPartPr/>
                <p14:nvPr/>
              </p14:nvContentPartPr>
              <p14:xfrm>
                <a:off x="5537813" y="6017011"/>
                <a:ext cx="1413360" cy="614520"/>
              </p14:xfrm>
            </p:contentPart>
          </mc:Choice>
          <mc:Fallback xmlns="">
            <p:pic>
              <p:nvPicPr>
                <p:cNvPr id="75" name="Freihand 74">
                  <a:extLst>
                    <a:ext uri="{FF2B5EF4-FFF2-40B4-BE49-F238E27FC236}">
                      <a16:creationId xmlns:a16="http://schemas.microsoft.com/office/drawing/2014/main" id="{2482FB29-839F-476A-A15D-C132617D8C88}"/>
                    </a:ext>
                  </a:extLst>
                </p:cNvPr>
                <p:cNvPicPr/>
                <p:nvPr/>
              </p:nvPicPr>
              <p:blipFill>
                <a:blip r:embed="rId121"/>
                <a:stretch>
                  <a:fillRect/>
                </a:stretch>
              </p:blipFill>
              <p:spPr>
                <a:xfrm>
                  <a:off x="5533493" y="6012691"/>
                  <a:ext cx="1422000" cy="623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2">
            <p14:nvContentPartPr>
              <p14:cNvPr id="14" name="Freihand 13">
                <a:extLst>
                  <a:ext uri="{FF2B5EF4-FFF2-40B4-BE49-F238E27FC236}">
                    <a16:creationId xmlns:a16="http://schemas.microsoft.com/office/drawing/2014/main" id="{F22458CC-90AF-4188-A21B-7BFCF8505ADD}"/>
                  </a:ext>
                </a:extLst>
              </p14:cNvPr>
              <p14:cNvContentPartPr/>
              <p14:nvPr/>
            </p14:nvContentPartPr>
            <p14:xfrm>
              <a:off x="3592937" y="994291"/>
              <a:ext cx="1878480" cy="135000"/>
            </p14:xfrm>
          </p:contentPart>
        </mc:Choice>
        <mc:Fallback xmlns="">
          <p:pic>
            <p:nvPicPr>
              <p:cNvPr id="14" name="Freihand 13">
                <a:extLst>
                  <a:ext uri="{FF2B5EF4-FFF2-40B4-BE49-F238E27FC236}">
                    <a16:creationId xmlns:a16="http://schemas.microsoft.com/office/drawing/2014/main" id="{F22458CC-90AF-4188-A21B-7BFCF8505ADD}"/>
                  </a:ext>
                </a:extLst>
              </p:cNvPr>
              <p:cNvPicPr/>
              <p:nvPr/>
            </p:nvPicPr>
            <p:blipFill>
              <a:blip r:embed="rId123"/>
              <a:stretch>
                <a:fillRect/>
              </a:stretch>
            </p:blipFill>
            <p:spPr>
              <a:xfrm>
                <a:off x="3588617" y="989971"/>
                <a:ext cx="1887120" cy="143640"/>
              </a:xfrm>
              <a:prstGeom prst="rect">
                <a:avLst/>
              </a:prstGeom>
            </p:spPr>
          </p:pic>
        </mc:Fallback>
      </mc:AlternateContent>
    </p:spTree>
    <p:extLst>
      <p:ext uri="{BB962C8B-B14F-4D97-AF65-F5344CB8AC3E}">
        <p14:creationId xmlns:p14="http://schemas.microsoft.com/office/powerpoint/2010/main" val="3655351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a:solidFill>
                  <a:srgbClr val="000000"/>
                </a:solidFill>
                <a:latin typeface="Sparkasse Rg" pitchFamily="34" charset="0"/>
              </a:rPr>
              <a:t>Monetary growth and </a:t>
            </a:r>
            <a:r>
              <a:rPr lang="de-DE" altLang="de-DE" sz="3200" b="1" dirty="0">
                <a:solidFill>
                  <a:srgbClr val="000000"/>
                </a:solidFill>
                <a:latin typeface="Sparkasse Rg" pitchFamily="34" charset="0"/>
              </a:rPr>
              <a:t>Inflation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86447" y="621604"/>
                <a:ext cx="10694020" cy="5323780"/>
              </a:xfrm>
              <a:prstGeom prst="rect">
                <a:avLst/>
              </a:prstGeom>
              <a:noFill/>
            </p:spPr>
            <p:txBody>
              <a:bodyPr wrap="square" rtlCol="0">
                <a:noAutofit/>
              </a:bodyPr>
              <a:lstStyle/>
              <a:p>
                <a:pPr algn="ctr"/>
                <a:r>
                  <a:rPr lang="en-US" sz="2400"/>
                  <a:t>Calculating the total differential of M</a:t>
                </a:r>
                <a:r>
                  <a:rPr lang="en-US" sz="2400" dirty="0"/>
                  <a:t>∙V </a:t>
                </a:r>
                <a:r>
                  <a:rPr lang="de-DE" sz="2400" dirty="0"/>
                  <a:t>= </a:t>
                </a:r>
                <a:r>
                  <a:rPr lang="en-US" sz="2400" dirty="0"/>
                  <a:t>P∙Y → </a:t>
                </a:r>
                <a:r>
                  <a:rPr lang="el-GR" sz="2400" dirty="0"/>
                  <a:t>Δ</a:t>
                </a:r>
                <a:r>
                  <a:rPr lang="en-US" sz="2400" dirty="0"/>
                  <a:t>M/M+ </a:t>
                </a:r>
                <a:r>
                  <a:rPr lang="el-GR" sz="2400" dirty="0"/>
                  <a:t>Δ</a:t>
                </a:r>
                <a:r>
                  <a:rPr lang="en-US" sz="2400" dirty="0"/>
                  <a:t>V/V </a:t>
                </a:r>
                <a:r>
                  <a:rPr lang="de-DE" sz="2400" dirty="0"/>
                  <a:t>= </a:t>
                </a:r>
                <a:r>
                  <a:rPr lang="el-GR" sz="2400" dirty="0"/>
                  <a:t>Δ</a:t>
                </a:r>
                <a:r>
                  <a:rPr lang="en-US" sz="2400" dirty="0"/>
                  <a:t>P/P+</a:t>
                </a:r>
                <a:r>
                  <a:rPr lang="el-GR" sz="2400" dirty="0"/>
                  <a:t> Δ</a:t>
                </a:r>
                <a:r>
                  <a:rPr lang="en-US" sz="2400" dirty="0"/>
                  <a:t>Y/Y</a:t>
                </a:r>
              </a:p>
              <a:p>
                <a:pPr algn="ctr"/>
                <a:endParaRPr lang="en-US" sz="2000" dirty="0"/>
              </a:p>
              <a:p>
                <a:pPr algn="ctr"/>
                <a:r>
                  <a:rPr lang="en-US" sz="2000"/>
                  <a:t>Assuming again V to be constant in the short run</a:t>
                </a:r>
                <a:endParaRPr lang="en-US" sz="2000" dirty="0"/>
              </a:p>
              <a:p>
                <a:pPr algn="ctr"/>
                <a:r>
                  <a:rPr lang="en-US" sz="2000" dirty="0"/>
                  <a:t>→</a:t>
                </a:r>
              </a:p>
              <a:p>
                <a:pPr algn="ctr"/>
                <a:endParaRPr lang="en-US" sz="2000" dirty="0"/>
              </a:p>
              <a:p>
                <a:pPr algn="ctr"/>
                <a14:m>
                  <m:oMathPara xmlns:m="http://schemas.openxmlformats.org/officeDocument/2006/math">
                    <m:oMathParaPr>
                      <m:jc m:val="centerGroup"/>
                    </m:oMathParaPr>
                    <m:oMath xmlns:m="http://schemas.openxmlformats.org/officeDocument/2006/math">
                      <m:r>
                        <a:rPr lang="de-DE" sz="2000" i="1">
                          <a:latin typeface="Cambria Math"/>
                          <a:ea typeface="Cambria Math"/>
                        </a:rPr>
                        <m:t>𝜋</m:t>
                      </m:r>
                      <m:r>
                        <a:rPr lang="de-DE" sz="2000" i="1">
                          <a:latin typeface="Cambria Math" panose="02040503050406030204" pitchFamily="18" charset="0"/>
                          <a:ea typeface="Cambria Math"/>
                        </a:rPr>
                        <m:t>(</m:t>
                      </m:r>
                      <m:r>
                        <a:rPr lang="de-DE" sz="2000" i="1">
                          <a:latin typeface="Cambria Math" panose="02040503050406030204" pitchFamily="18" charset="0"/>
                          <a:ea typeface="Cambria Math"/>
                        </a:rPr>
                        <m:t>𝑖𝑛𝑓𝑙𝑎𝑡𝑖𝑜𝑛</m:t>
                      </m:r>
                      <m:r>
                        <a:rPr lang="de-DE" sz="2000" i="1">
                          <a:latin typeface="Cambria Math" panose="02040503050406030204" pitchFamily="18" charset="0"/>
                          <a:ea typeface="Cambria Math"/>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𝑀</m:t>
                          </m:r>
                        </m:sub>
                      </m:sSub>
                      <m:r>
                        <a:rPr lang="de-DE" sz="2000" i="1">
                          <a:latin typeface="Cambria Math" panose="02040503050406030204" pitchFamily="18" charset="0"/>
                        </a:rPr>
                        <m:t>(</m:t>
                      </m:r>
                      <m:r>
                        <a:rPr lang="de-DE" sz="2000" b="0" i="1" smtClean="0">
                          <a:latin typeface="Cambria Math" panose="02040503050406030204" pitchFamily="18" charset="0"/>
                        </a:rPr>
                        <m:t>𝑚𝑜𝑛𝑒𝑡𝑟𝑎𝑦</m:t>
                      </m:r>
                      <m:r>
                        <a:rPr lang="de-DE" sz="2000" b="0" i="1" smtClean="0">
                          <a:latin typeface="Cambria Math" panose="02040503050406030204" pitchFamily="18" charset="0"/>
                        </a:rPr>
                        <m:t> </m:t>
                      </m:r>
                      <m:r>
                        <a:rPr lang="de-DE" sz="2000" b="0" i="1" smtClean="0">
                          <a:latin typeface="Cambria Math" panose="02040503050406030204" pitchFamily="18" charset="0"/>
                        </a:rPr>
                        <m:t>𝑔𝑟𝑜𝑤𝑡h</m:t>
                      </m:r>
                      <m:r>
                        <a:rPr lang="de-DE" sz="2000" b="0" i="1" smtClean="0">
                          <a:latin typeface="Cambria Math" panose="02040503050406030204" pitchFamily="18" charset="0"/>
                        </a:rPr>
                        <m:t> </m:t>
                      </m:r>
                      <m:r>
                        <a:rPr lang="de-DE" sz="2000" b="0" i="1" smtClean="0">
                          <a:latin typeface="Cambria Math" panose="02040503050406030204" pitchFamily="18" charset="0"/>
                        </a:rPr>
                        <m:t>𝑟𝑎𝑡𝑒</m:t>
                      </m:r>
                      <m:r>
                        <a:rPr lang="de-DE" sz="2000" i="1">
                          <a:latin typeface="Cambria Math" panose="02040503050406030204" pitchFamily="18" charset="0"/>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b="0" i="1" smtClean="0">
                          <a:latin typeface="Cambria Math" panose="02040503050406030204" pitchFamily="18" charset="0"/>
                        </a:rPr>
                        <m:t>(</m:t>
                      </m:r>
                      <m:r>
                        <a:rPr lang="de-DE" sz="2000" b="0" i="1" smtClean="0">
                          <a:latin typeface="Cambria Math" panose="02040503050406030204" pitchFamily="18" charset="0"/>
                        </a:rPr>
                        <m:t>𝐺𝐷𝑃</m:t>
                      </m:r>
                      <m:r>
                        <a:rPr lang="de-DE" sz="2000" b="0" i="1" smtClean="0">
                          <a:latin typeface="Cambria Math" panose="02040503050406030204" pitchFamily="18" charset="0"/>
                        </a:rPr>
                        <m:t>−</m:t>
                      </m:r>
                      <m:r>
                        <a:rPr lang="de-DE" sz="2000" b="0" i="1" smtClean="0">
                          <a:latin typeface="Cambria Math" panose="02040503050406030204" pitchFamily="18" charset="0"/>
                        </a:rPr>
                        <m:t>𝑔𝑟𝑜𝑤𝑡h</m:t>
                      </m:r>
                      <m:r>
                        <a:rPr lang="de-DE" sz="2000" b="0" i="1" smtClean="0">
                          <a:latin typeface="Cambria Math" panose="02040503050406030204" pitchFamily="18" charset="0"/>
                        </a:rPr>
                        <m:t> </m:t>
                      </m:r>
                      <m:r>
                        <a:rPr lang="de-DE" sz="2000" b="0" i="1" smtClean="0">
                          <a:latin typeface="Cambria Math" panose="02040503050406030204" pitchFamily="18" charset="0"/>
                        </a:rPr>
                        <m:t>𝑟𝑎𝑡𝑒</m:t>
                      </m:r>
                      <m:r>
                        <a:rPr lang="de-DE" sz="2000" i="1">
                          <a:latin typeface="Cambria Math" panose="02040503050406030204" pitchFamily="18" charset="0"/>
                        </a:rPr>
                        <m:t>)</m:t>
                      </m:r>
                    </m:oMath>
                  </m:oMathPara>
                </a14:m>
                <a:endParaRPr lang="de-DE" sz="2000" dirty="0"/>
              </a:p>
              <a:p>
                <a:pPr algn="ctr"/>
                <a:endParaRPr lang="en-US" sz="2000" dirty="0"/>
              </a:p>
              <a:p>
                <a:pPr marL="342900" indent="-342900">
                  <a:lnSpc>
                    <a:spcPct val="105000"/>
                  </a:lnSpc>
                  <a:spcBef>
                    <a:spcPct val="50000"/>
                  </a:spcBef>
                  <a:buFont typeface="Arial" panose="020B0604020202020204" pitchFamily="34" charset="0"/>
                  <a:buChar char="•"/>
                </a:pPr>
                <a:r>
                  <a:rPr lang="en-US" altLang="en-US" sz="2000"/>
                  <a:t>“usual” GDP-growth </a:t>
                </a:r>
                <a:r>
                  <a:rPr lang="en-US" altLang="en-US" sz="2000" dirty="0"/>
                  <a:t>(</a:t>
                </a: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i="1">
                        <a:latin typeface="Cambria Math" panose="02040503050406030204" pitchFamily="18" charset="0"/>
                      </a:rPr>
                      <m:t>&gt;0</m:t>
                    </m:r>
                  </m:oMath>
                </a14:m>
                <a:r>
                  <a:rPr lang="en-US" altLang="en-US" sz="2000"/>
                  <a:t>, approx. 1%-3% for developed economies. Then these economies need a certain monetary growth due to the increase of total transactions over time)</a:t>
                </a:r>
                <a:endParaRPr lang="en-US" altLang="en-US" sz="2000" dirty="0"/>
              </a:p>
              <a:p>
                <a:pPr marL="342900" indent="-342900">
                  <a:lnSpc>
                    <a:spcPct val="105000"/>
                  </a:lnSpc>
                  <a:spcBef>
                    <a:spcPct val="50000"/>
                  </a:spcBef>
                  <a:buFont typeface="Arial" panose="020B0604020202020204" pitchFamily="34" charset="0"/>
                  <a:buChar char="•"/>
                </a:pP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oMath>
                </a14:m>
                <a:r>
                  <a:rPr lang="en-US" altLang="en-US" sz="2000" dirty="0"/>
                  <a:t> </a:t>
                </a:r>
                <a:r>
                  <a:rPr lang="en-US" altLang="en-US" sz="2000"/>
                  <a:t>in the long run depends mainly on the technological progress (compare with potential output!)</a:t>
                </a:r>
                <a:endParaRPr lang="de-DE" altLang="en-US" sz="2000" i="1" dirty="0">
                  <a:latin typeface="Cambria Math" panose="02040503050406030204" pitchFamily="18" charset="0"/>
                </a:endParaRPr>
              </a:p>
              <a:p>
                <a:pPr>
                  <a:lnSpc>
                    <a:spcPct val="105000"/>
                  </a:lnSpc>
                  <a:spcBef>
                    <a:spcPct val="50000"/>
                  </a:spcBef>
                </a:pPr>
                <a:r>
                  <a:rPr lang="en-US" sz="2400"/>
                  <a:t>→ 	</a:t>
                </a:r>
                <a:r>
                  <a:rPr lang="en-US" sz="2400" b="1"/>
                  <a:t>excessive monetary growth translates according</a:t>
                </a:r>
              </a:p>
              <a:p>
                <a:pPr>
                  <a:lnSpc>
                    <a:spcPct val="105000"/>
                  </a:lnSpc>
                  <a:spcBef>
                    <a:spcPct val="50000"/>
                  </a:spcBef>
                </a:pPr>
                <a:r>
                  <a:rPr lang="en-US" sz="2400" b="1"/>
                  <a:t>	to quantity theory of money into inflation!</a:t>
                </a:r>
                <a:endParaRPr lang="en-US" altLang="en-US" sz="2400" b="1"/>
              </a:p>
              <a:p>
                <a:pPr>
                  <a:lnSpc>
                    <a:spcPct val="105000"/>
                  </a:lnSpc>
                  <a:spcBef>
                    <a:spcPct val="50000"/>
                  </a:spcBef>
                </a:pPr>
                <a:r>
                  <a:rPr lang="en-US" altLang="en-US" sz="2400"/>
                  <a:t>Milton Friedman (nobel laureate 1976):</a:t>
                </a:r>
              </a:p>
              <a:p>
                <a:pPr>
                  <a:lnSpc>
                    <a:spcPct val="105000"/>
                  </a:lnSpc>
                  <a:spcBef>
                    <a:spcPct val="50000"/>
                  </a:spcBef>
                </a:pPr>
                <a:r>
                  <a:rPr lang="en-US" altLang="en-US" sz="2400"/>
                  <a:t>“</a:t>
                </a:r>
                <a:r>
                  <a:rPr lang="en-US" altLang="en-US" sz="2400" i="1"/>
                  <a:t>Inflation is always and everywhere a monetary phenomenon</a:t>
                </a:r>
                <a:r>
                  <a:rPr lang="en-US" altLang="en-US" sz="2400"/>
                  <a:t>.” </a:t>
                </a:r>
                <a:endParaRPr lang="en-US" altLang="en-US" sz="2400" dirty="0"/>
              </a:p>
              <a:p>
                <a:pPr algn="ctr"/>
                <a:endParaRPr lang="en-US"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86447" y="621604"/>
                <a:ext cx="10694020" cy="5323780"/>
              </a:xfrm>
              <a:prstGeom prst="rect">
                <a:avLst/>
              </a:prstGeom>
              <a:blipFill>
                <a:blip r:embed="rId3"/>
                <a:stretch>
                  <a:fillRect l="-855" t="-916" b="-11569"/>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20B569C7-EB71-4FC4-8DC1-7FCDEAF485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8998DE32-F902-420D-A236-DFD3A7914C6C}"/>
                  </a:ext>
                </a:extLst>
              </p14:cNvPr>
              <p14:cNvContentPartPr/>
              <p14:nvPr/>
            </p14:nvContentPartPr>
            <p14:xfrm>
              <a:off x="5132813" y="950011"/>
              <a:ext cx="1339920" cy="110520"/>
            </p14:xfrm>
          </p:contentPart>
        </mc:Choice>
        <mc:Fallback xmlns="">
          <p:pic>
            <p:nvPicPr>
              <p:cNvPr id="2" name="Freihand 1">
                <a:extLst>
                  <a:ext uri="{FF2B5EF4-FFF2-40B4-BE49-F238E27FC236}">
                    <a16:creationId xmlns:a16="http://schemas.microsoft.com/office/drawing/2014/main" id="{8998DE32-F902-420D-A236-DFD3A7914C6C}"/>
                  </a:ext>
                </a:extLst>
              </p:cNvPr>
              <p:cNvPicPr/>
              <p:nvPr/>
            </p:nvPicPr>
            <p:blipFill>
              <a:blip r:embed="rId5"/>
              <a:stretch>
                <a:fillRect/>
              </a:stretch>
            </p:blipFill>
            <p:spPr>
              <a:xfrm>
                <a:off x="5128493" y="945691"/>
                <a:ext cx="13485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F89B79CA-4407-4B6F-BEAE-5497C0D9E81F}"/>
                  </a:ext>
                </a:extLst>
              </p14:cNvPr>
              <p14:cNvContentPartPr/>
              <p14:nvPr/>
            </p14:nvContentPartPr>
            <p14:xfrm>
              <a:off x="6884573" y="1042531"/>
              <a:ext cx="3825000" cy="46800"/>
            </p14:xfrm>
          </p:contentPart>
        </mc:Choice>
        <mc:Fallback xmlns="">
          <p:pic>
            <p:nvPicPr>
              <p:cNvPr id="3" name="Freihand 2">
                <a:extLst>
                  <a:ext uri="{FF2B5EF4-FFF2-40B4-BE49-F238E27FC236}">
                    <a16:creationId xmlns:a16="http://schemas.microsoft.com/office/drawing/2014/main" id="{F89B79CA-4407-4B6F-BEAE-5497C0D9E81F}"/>
                  </a:ext>
                </a:extLst>
              </p:cNvPr>
              <p:cNvPicPr/>
              <p:nvPr/>
            </p:nvPicPr>
            <p:blipFill>
              <a:blip r:embed="rId7"/>
              <a:stretch>
                <a:fillRect/>
              </a:stretch>
            </p:blipFill>
            <p:spPr>
              <a:xfrm>
                <a:off x="6880253" y="1038211"/>
                <a:ext cx="383364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057D68BD-1218-4AA5-9C12-C8E6E43D263D}"/>
                  </a:ext>
                </a:extLst>
              </p14:cNvPr>
              <p14:cNvContentPartPr/>
              <p14:nvPr/>
            </p14:nvContentPartPr>
            <p14:xfrm>
              <a:off x="9019013" y="491011"/>
              <a:ext cx="630720" cy="662760"/>
            </p14:xfrm>
          </p:contentPart>
        </mc:Choice>
        <mc:Fallback xmlns="">
          <p:pic>
            <p:nvPicPr>
              <p:cNvPr id="4" name="Freihand 3">
                <a:extLst>
                  <a:ext uri="{FF2B5EF4-FFF2-40B4-BE49-F238E27FC236}">
                    <a16:creationId xmlns:a16="http://schemas.microsoft.com/office/drawing/2014/main" id="{057D68BD-1218-4AA5-9C12-C8E6E43D263D}"/>
                  </a:ext>
                </a:extLst>
              </p:cNvPr>
              <p:cNvPicPr/>
              <p:nvPr/>
            </p:nvPicPr>
            <p:blipFill>
              <a:blip r:embed="rId9"/>
              <a:stretch>
                <a:fillRect/>
              </a:stretch>
            </p:blipFill>
            <p:spPr>
              <a:xfrm>
                <a:off x="9014693" y="486691"/>
                <a:ext cx="639360" cy="671400"/>
              </a:xfrm>
              <a:prstGeom prst="rect">
                <a:avLst/>
              </a:prstGeom>
            </p:spPr>
          </p:pic>
        </mc:Fallback>
      </mc:AlternateContent>
      <p:grpSp>
        <p:nvGrpSpPr>
          <p:cNvPr id="13" name="Gruppieren 12">
            <a:extLst>
              <a:ext uri="{FF2B5EF4-FFF2-40B4-BE49-F238E27FC236}">
                <a16:creationId xmlns:a16="http://schemas.microsoft.com/office/drawing/2014/main" id="{EFD21F93-275D-48AB-B057-E453F54AFF6C}"/>
              </a:ext>
            </a:extLst>
          </p:cNvPr>
          <p:cNvGrpSpPr/>
          <p:nvPr/>
        </p:nvGrpSpPr>
        <p:grpSpPr>
          <a:xfrm>
            <a:off x="9397733" y="134611"/>
            <a:ext cx="837360" cy="210960"/>
            <a:chOff x="9397733" y="134611"/>
            <a:chExt cx="837360" cy="210960"/>
          </a:xfrm>
        </p:grpSpPr>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27EDADBA-37C2-41ED-A70E-507D53118D1F}"/>
                    </a:ext>
                  </a:extLst>
                </p14:cNvPr>
                <p14:cNvContentPartPr/>
                <p14:nvPr/>
              </p14:nvContentPartPr>
              <p14:xfrm>
                <a:off x="9397733" y="134611"/>
                <a:ext cx="195840" cy="154800"/>
              </p14:xfrm>
            </p:contentPart>
          </mc:Choice>
          <mc:Fallback xmlns="">
            <p:pic>
              <p:nvPicPr>
                <p:cNvPr id="5" name="Freihand 4">
                  <a:extLst>
                    <a:ext uri="{FF2B5EF4-FFF2-40B4-BE49-F238E27FC236}">
                      <a16:creationId xmlns:a16="http://schemas.microsoft.com/office/drawing/2014/main" id="{27EDADBA-37C2-41ED-A70E-507D53118D1F}"/>
                    </a:ext>
                  </a:extLst>
                </p:cNvPr>
                <p:cNvPicPr/>
                <p:nvPr/>
              </p:nvPicPr>
              <p:blipFill>
                <a:blip r:embed="rId11"/>
                <a:stretch>
                  <a:fillRect/>
                </a:stretch>
              </p:blipFill>
              <p:spPr>
                <a:xfrm>
                  <a:off x="9393413" y="130291"/>
                  <a:ext cx="2044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561D1282-9605-43A8-AE20-9F88309EE7DD}"/>
                    </a:ext>
                  </a:extLst>
                </p14:cNvPr>
                <p14:cNvContentPartPr/>
                <p14:nvPr/>
              </p14:nvContentPartPr>
              <p14:xfrm>
                <a:off x="9607253" y="163771"/>
                <a:ext cx="80280" cy="181800"/>
              </p14:xfrm>
            </p:contentPart>
          </mc:Choice>
          <mc:Fallback xmlns="">
            <p:pic>
              <p:nvPicPr>
                <p:cNvPr id="9" name="Freihand 8">
                  <a:extLst>
                    <a:ext uri="{FF2B5EF4-FFF2-40B4-BE49-F238E27FC236}">
                      <a16:creationId xmlns:a16="http://schemas.microsoft.com/office/drawing/2014/main" id="{561D1282-9605-43A8-AE20-9F88309EE7DD}"/>
                    </a:ext>
                  </a:extLst>
                </p:cNvPr>
                <p:cNvPicPr/>
                <p:nvPr/>
              </p:nvPicPr>
              <p:blipFill>
                <a:blip r:embed="rId13"/>
                <a:stretch>
                  <a:fillRect/>
                </a:stretch>
              </p:blipFill>
              <p:spPr>
                <a:xfrm>
                  <a:off x="9602933" y="159451"/>
                  <a:ext cx="889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156CEA95-6825-4679-B4C3-408A5FF009BF}"/>
                    </a:ext>
                  </a:extLst>
                </p14:cNvPr>
                <p14:cNvContentPartPr/>
                <p14:nvPr/>
              </p14:nvContentPartPr>
              <p14:xfrm>
                <a:off x="9695453" y="147571"/>
                <a:ext cx="34560" cy="125280"/>
              </p14:xfrm>
            </p:contentPart>
          </mc:Choice>
          <mc:Fallback xmlns="">
            <p:pic>
              <p:nvPicPr>
                <p:cNvPr id="10" name="Freihand 9">
                  <a:extLst>
                    <a:ext uri="{FF2B5EF4-FFF2-40B4-BE49-F238E27FC236}">
                      <a16:creationId xmlns:a16="http://schemas.microsoft.com/office/drawing/2014/main" id="{156CEA95-6825-4679-B4C3-408A5FF009BF}"/>
                    </a:ext>
                  </a:extLst>
                </p:cNvPr>
                <p:cNvPicPr/>
                <p:nvPr/>
              </p:nvPicPr>
              <p:blipFill>
                <a:blip r:embed="rId15"/>
                <a:stretch>
                  <a:fillRect/>
                </a:stretch>
              </p:blipFill>
              <p:spPr>
                <a:xfrm>
                  <a:off x="9691133" y="143251"/>
                  <a:ext cx="432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30584134-F9AC-48BA-8DF5-A1C9A9E04B4F}"/>
                    </a:ext>
                  </a:extLst>
                </p14:cNvPr>
                <p14:cNvContentPartPr/>
                <p14:nvPr/>
              </p14:nvContentPartPr>
              <p14:xfrm>
                <a:off x="9749093" y="140731"/>
                <a:ext cx="269280" cy="122760"/>
              </p14:xfrm>
            </p:contentPart>
          </mc:Choice>
          <mc:Fallback xmlns="">
            <p:pic>
              <p:nvPicPr>
                <p:cNvPr id="11" name="Freihand 10">
                  <a:extLst>
                    <a:ext uri="{FF2B5EF4-FFF2-40B4-BE49-F238E27FC236}">
                      <a16:creationId xmlns:a16="http://schemas.microsoft.com/office/drawing/2014/main" id="{30584134-F9AC-48BA-8DF5-A1C9A9E04B4F}"/>
                    </a:ext>
                  </a:extLst>
                </p:cNvPr>
                <p:cNvPicPr/>
                <p:nvPr/>
              </p:nvPicPr>
              <p:blipFill>
                <a:blip r:embed="rId17"/>
                <a:stretch>
                  <a:fillRect/>
                </a:stretch>
              </p:blipFill>
              <p:spPr>
                <a:xfrm>
                  <a:off x="9744773" y="136411"/>
                  <a:ext cx="2779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B2709A29-E1D0-4C19-B33E-4A5A7E099E10}"/>
                    </a:ext>
                  </a:extLst>
                </p14:cNvPr>
                <p14:cNvContentPartPr/>
                <p14:nvPr/>
              </p14:nvContentPartPr>
              <p14:xfrm>
                <a:off x="10014053" y="168811"/>
                <a:ext cx="221040" cy="100080"/>
              </p14:xfrm>
            </p:contentPart>
          </mc:Choice>
          <mc:Fallback xmlns="">
            <p:pic>
              <p:nvPicPr>
                <p:cNvPr id="12" name="Freihand 11">
                  <a:extLst>
                    <a:ext uri="{FF2B5EF4-FFF2-40B4-BE49-F238E27FC236}">
                      <a16:creationId xmlns:a16="http://schemas.microsoft.com/office/drawing/2014/main" id="{B2709A29-E1D0-4C19-B33E-4A5A7E099E10}"/>
                    </a:ext>
                  </a:extLst>
                </p:cNvPr>
                <p:cNvPicPr/>
                <p:nvPr/>
              </p:nvPicPr>
              <p:blipFill>
                <a:blip r:embed="rId19"/>
                <a:stretch>
                  <a:fillRect/>
                </a:stretch>
              </p:blipFill>
              <p:spPr>
                <a:xfrm>
                  <a:off x="10009733" y="164491"/>
                  <a:ext cx="229680" cy="108720"/>
                </a:xfrm>
                <a:prstGeom prst="rect">
                  <a:avLst/>
                </a:prstGeom>
              </p:spPr>
            </p:pic>
          </mc:Fallback>
        </mc:AlternateContent>
      </p:grpSp>
      <p:grpSp>
        <p:nvGrpSpPr>
          <p:cNvPr id="21" name="Gruppieren 20">
            <a:extLst>
              <a:ext uri="{FF2B5EF4-FFF2-40B4-BE49-F238E27FC236}">
                <a16:creationId xmlns:a16="http://schemas.microsoft.com/office/drawing/2014/main" id="{46B2C2EB-ACCF-4CA2-9860-57589FADDFE4}"/>
              </a:ext>
            </a:extLst>
          </p:cNvPr>
          <p:cNvGrpSpPr/>
          <p:nvPr/>
        </p:nvGrpSpPr>
        <p:grpSpPr>
          <a:xfrm>
            <a:off x="7867373" y="541771"/>
            <a:ext cx="1571400" cy="893880"/>
            <a:chOff x="7867373" y="541771"/>
            <a:chExt cx="1571400" cy="893880"/>
          </a:xfrm>
        </p:grpSpPr>
        <mc:AlternateContent xmlns:mc="http://schemas.openxmlformats.org/markup-compatibility/2006" xmlns:p14="http://schemas.microsoft.com/office/powerpoint/2010/main">
          <mc:Choice Requires="p14">
            <p:contentPart p14:bwMode="auto" r:id="rId20">
              <p14:nvContentPartPr>
                <p14:cNvPr id="14" name="Freihand 13">
                  <a:extLst>
                    <a:ext uri="{FF2B5EF4-FFF2-40B4-BE49-F238E27FC236}">
                      <a16:creationId xmlns:a16="http://schemas.microsoft.com/office/drawing/2014/main" id="{53D5341C-C565-47C8-BF52-041208414E30}"/>
                    </a:ext>
                  </a:extLst>
                </p14:cNvPr>
                <p14:cNvContentPartPr/>
                <p14:nvPr/>
              </p14:nvContentPartPr>
              <p14:xfrm>
                <a:off x="7867373" y="541771"/>
                <a:ext cx="801000" cy="641520"/>
              </p14:xfrm>
            </p:contentPart>
          </mc:Choice>
          <mc:Fallback xmlns="">
            <p:pic>
              <p:nvPicPr>
                <p:cNvPr id="14" name="Freihand 13">
                  <a:extLst>
                    <a:ext uri="{FF2B5EF4-FFF2-40B4-BE49-F238E27FC236}">
                      <a16:creationId xmlns:a16="http://schemas.microsoft.com/office/drawing/2014/main" id="{53D5341C-C565-47C8-BF52-041208414E30}"/>
                    </a:ext>
                  </a:extLst>
                </p:cNvPr>
                <p:cNvPicPr/>
                <p:nvPr/>
              </p:nvPicPr>
              <p:blipFill>
                <a:blip r:embed="rId21"/>
                <a:stretch>
                  <a:fillRect/>
                </a:stretch>
              </p:blipFill>
              <p:spPr>
                <a:xfrm>
                  <a:off x="7863053" y="537451"/>
                  <a:ext cx="809640" cy="650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A6CE7BA1-4214-4FEB-BAA5-09144CE2D034}"/>
                    </a:ext>
                  </a:extLst>
                </p14:cNvPr>
                <p14:cNvContentPartPr/>
                <p14:nvPr/>
              </p14:nvContentPartPr>
              <p14:xfrm>
                <a:off x="8515013" y="1159531"/>
                <a:ext cx="106560" cy="195480"/>
              </p14:xfrm>
            </p:contentPart>
          </mc:Choice>
          <mc:Fallback xmlns="">
            <p:pic>
              <p:nvPicPr>
                <p:cNvPr id="15" name="Freihand 14">
                  <a:extLst>
                    <a:ext uri="{FF2B5EF4-FFF2-40B4-BE49-F238E27FC236}">
                      <a16:creationId xmlns:a16="http://schemas.microsoft.com/office/drawing/2014/main" id="{A6CE7BA1-4214-4FEB-BAA5-09144CE2D034}"/>
                    </a:ext>
                  </a:extLst>
                </p:cNvPr>
                <p:cNvPicPr/>
                <p:nvPr/>
              </p:nvPicPr>
              <p:blipFill>
                <a:blip r:embed="rId23"/>
                <a:stretch>
                  <a:fillRect/>
                </a:stretch>
              </p:blipFill>
              <p:spPr>
                <a:xfrm>
                  <a:off x="8510693" y="1155211"/>
                  <a:ext cx="11520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Freihand 15">
                  <a:extLst>
                    <a:ext uri="{FF2B5EF4-FFF2-40B4-BE49-F238E27FC236}">
                      <a16:creationId xmlns:a16="http://schemas.microsoft.com/office/drawing/2014/main" id="{572377B9-A71A-47F1-843E-EF961966D98B}"/>
                    </a:ext>
                  </a:extLst>
                </p14:cNvPr>
                <p14:cNvContentPartPr/>
                <p14:nvPr/>
              </p14:nvContentPartPr>
              <p14:xfrm>
                <a:off x="8413133" y="1071331"/>
                <a:ext cx="205200" cy="172080"/>
              </p14:xfrm>
            </p:contentPart>
          </mc:Choice>
          <mc:Fallback xmlns="">
            <p:pic>
              <p:nvPicPr>
                <p:cNvPr id="16" name="Freihand 15">
                  <a:extLst>
                    <a:ext uri="{FF2B5EF4-FFF2-40B4-BE49-F238E27FC236}">
                      <a16:creationId xmlns:a16="http://schemas.microsoft.com/office/drawing/2014/main" id="{572377B9-A71A-47F1-843E-EF961966D98B}"/>
                    </a:ext>
                  </a:extLst>
                </p:cNvPr>
                <p:cNvPicPr/>
                <p:nvPr/>
              </p:nvPicPr>
              <p:blipFill>
                <a:blip r:embed="rId25"/>
                <a:stretch>
                  <a:fillRect/>
                </a:stretch>
              </p:blipFill>
              <p:spPr>
                <a:xfrm>
                  <a:off x="8408813" y="1067011"/>
                  <a:ext cx="2138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Freihand 17">
                  <a:extLst>
                    <a:ext uri="{FF2B5EF4-FFF2-40B4-BE49-F238E27FC236}">
                      <a16:creationId xmlns:a16="http://schemas.microsoft.com/office/drawing/2014/main" id="{FFB386C4-6F05-4168-A0A4-AAC25EC8E0C8}"/>
                    </a:ext>
                  </a:extLst>
                </p14:cNvPr>
                <p14:cNvContentPartPr/>
                <p14:nvPr/>
              </p14:nvContentPartPr>
              <p14:xfrm>
                <a:off x="8693573" y="1330531"/>
                <a:ext cx="258840" cy="89280"/>
              </p14:xfrm>
            </p:contentPart>
          </mc:Choice>
          <mc:Fallback xmlns="">
            <p:pic>
              <p:nvPicPr>
                <p:cNvPr id="18" name="Freihand 17">
                  <a:extLst>
                    <a:ext uri="{FF2B5EF4-FFF2-40B4-BE49-F238E27FC236}">
                      <a16:creationId xmlns:a16="http://schemas.microsoft.com/office/drawing/2014/main" id="{FFB386C4-6F05-4168-A0A4-AAC25EC8E0C8}"/>
                    </a:ext>
                  </a:extLst>
                </p:cNvPr>
                <p:cNvPicPr/>
                <p:nvPr/>
              </p:nvPicPr>
              <p:blipFill>
                <a:blip r:embed="rId27"/>
                <a:stretch>
                  <a:fillRect/>
                </a:stretch>
              </p:blipFill>
              <p:spPr>
                <a:xfrm>
                  <a:off x="8689253" y="1326211"/>
                  <a:ext cx="2674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Freihand 18">
                  <a:extLst>
                    <a:ext uri="{FF2B5EF4-FFF2-40B4-BE49-F238E27FC236}">
                      <a16:creationId xmlns:a16="http://schemas.microsoft.com/office/drawing/2014/main" id="{36B36F18-BEF0-4CD9-8966-7CA14E7EF93E}"/>
                    </a:ext>
                  </a:extLst>
                </p14:cNvPr>
                <p14:cNvContentPartPr/>
                <p14:nvPr/>
              </p14:nvContentPartPr>
              <p14:xfrm>
                <a:off x="8960693" y="1340971"/>
                <a:ext cx="71280" cy="94680"/>
              </p14:xfrm>
            </p:contentPart>
          </mc:Choice>
          <mc:Fallback xmlns="">
            <p:pic>
              <p:nvPicPr>
                <p:cNvPr id="19" name="Freihand 18">
                  <a:extLst>
                    <a:ext uri="{FF2B5EF4-FFF2-40B4-BE49-F238E27FC236}">
                      <a16:creationId xmlns:a16="http://schemas.microsoft.com/office/drawing/2014/main" id="{36B36F18-BEF0-4CD9-8966-7CA14E7EF93E}"/>
                    </a:ext>
                  </a:extLst>
                </p:cNvPr>
                <p:cNvPicPr/>
                <p:nvPr/>
              </p:nvPicPr>
              <p:blipFill>
                <a:blip r:embed="rId29"/>
                <a:stretch>
                  <a:fillRect/>
                </a:stretch>
              </p:blipFill>
              <p:spPr>
                <a:xfrm>
                  <a:off x="8956373" y="1336651"/>
                  <a:ext cx="799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Freihand 19">
                  <a:extLst>
                    <a:ext uri="{FF2B5EF4-FFF2-40B4-BE49-F238E27FC236}">
                      <a16:creationId xmlns:a16="http://schemas.microsoft.com/office/drawing/2014/main" id="{3897BB0C-BB3D-4452-9599-EEF0144E3186}"/>
                    </a:ext>
                  </a:extLst>
                </p14:cNvPr>
                <p14:cNvContentPartPr/>
                <p14:nvPr/>
              </p14:nvContentPartPr>
              <p14:xfrm>
                <a:off x="9033053" y="1248451"/>
                <a:ext cx="405720" cy="165960"/>
              </p14:xfrm>
            </p:contentPart>
          </mc:Choice>
          <mc:Fallback xmlns="">
            <p:pic>
              <p:nvPicPr>
                <p:cNvPr id="20" name="Freihand 19">
                  <a:extLst>
                    <a:ext uri="{FF2B5EF4-FFF2-40B4-BE49-F238E27FC236}">
                      <a16:creationId xmlns:a16="http://schemas.microsoft.com/office/drawing/2014/main" id="{3897BB0C-BB3D-4452-9599-EEF0144E3186}"/>
                    </a:ext>
                  </a:extLst>
                </p:cNvPr>
                <p:cNvPicPr/>
                <p:nvPr/>
              </p:nvPicPr>
              <p:blipFill>
                <a:blip r:embed="rId31"/>
                <a:stretch>
                  <a:fillRect/>
                </a:stretch>
              </p:blipFill>
              <p:spPr>
                <a:xfrm>
                  <a:off x="9028733" y="1244131"/>
                  <a:ext cx="414360" cy="174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22" name="Freihand 21">
                <a:extLst>
                  <a:ext uri="{FF2B5EF4-FFF2-40B4-BE49-F238E27FC236}">
                    <a16:creationId xmlns:a16="http://schemas.microsoft.com/office/drawing/2014/main" id="{9449673B-6A8D-4CE2-B77A-21DB433F17B1}"/>
                  </a:ext>
                </a:extLst>
              </p14:cNvPr>
              <p14:cNvContentPartPr/>
              <p14:nvPr/>
            </p14:nvContentPartPr>
            <p14:xfrm>
              <a:off x="4758773" y="1664971"/>
              <a:ext cx="3785760" cy="97200"/>
            </p14:xfrm>
          </p:contentPart>
        </mc:Choice>
        <mc:Fallback xmlns="">
          <p:pic>
            <p:nvPicPr>
              <p:cNvPr id="22" name="Freihand 21">
                <a:extLst>
                  <a:ext uri="{FF2B5EF4-FFF2-40B4-BE49-F238E27FC236}">
                    <a16:creationId xmlns:a16="http://schemas.microsoft.com/office/drawing/2014/main" id="{9449673B-6A8D-4CE2-B77A-21DB433F17B1}"/>
                  </a:ext>
                </a:extLst>
              </p:cNvPr>
              <p:cNvPicPr/>
              <p:nvPr/>
            </p:nvPicPr>
            <p:blipFill>
              <a:blip r:embed="rId33"/>
              <a:stretch>
                <a:fillRect/>
              </a:stretch>
            </p:blipFill>
            <p:spPr>
              <a:xfrm>
                <a:off x="4754453" y="1660651"/>
                <a:ext cx="3794400" cy="105840"/>
              </a:xfrm>
              <a:prstGeom prst="rect">
                <a:avLst/>
              </a:prstGeom>
            </p:spPr>
          </p:pic>
        </mc:Fallback>
      </mc:AlternateContent>
      <p:grpSp>
        <p:nvGrpSpPr>
          <p:cNvPr id="25" name="Gruppieren 24">
            <a:extLst>
              <a:ext uri="{FF2B5EF4-FFF2-40B4-BE49-F238E27FC236}">
                <a16:creationId xmlns:a16="http://schemas.microsoft.com/office/drawing/2014/main" id="{8A2E7839-7C6B-422E-912D-7636F4E445BE}"/>
              </a:ext>
            </a:extLst>
          </p:cNvPr>
          <p:cNvGrpSpPr/>
          <p:nvPr/>
        </p:nvGrpSpPr>
        <p:grpSpPr>
          <a:xfrm>
            <a:off x="1747373" y="2609971"/>
            <a:ext cx="4821840" cy="103680"/>
            <a:chOff x="1747373" y="2609971"/>
            <a:chExt cx="4821840" cy="103680"/>
          </a:xfrm>
        </p:grpSpPr>
        <mc:AlternateContent xmlns:mc="http://schemas.openxmlformats.org/markup-compatibility/2006" xmlns:p14="http://schemas.microsoft.com/office/powerpoint/2010/main">
          <mc:Choice Requires="p14">
            <p:contentPart p14:bwMode="auto" r:id="rId34">
              <p14:nvContentPartPr>
                <p14:cNvPr id="23" name="Freihand 22">
                  <a:extLst>
                    <a:ext uri="{FF2B5EF4-FFF2-40B4-BE49-F238E27FC236}">
                      <a16:creationId xmlns:a16="http://schemas.microsoft.com/office/drawing/2014/main" id="{A42DE070-60C6-4C5D-8300-1A87AF10E951}"/>
                    </a:ext>
                  </a:extLst>
                </p14:cNvPr>
                <p14:cNvContentPartPr/>
                <p14:nvPr/>
              </p14:nvContentPartPr>
              <p14:xfrm>
                <a:off x="1747373" y="2609971"/>
                <a:ext cx="1440360" cy="60840"/>
              </p14:xfrm>
            </p:contentPart>
          </mc:Choice>
          <mc:Fallback xmlns="">
            <p:pic>
              <p:nvPicPr>
                <p:cNvPr id="23" name="Freihand 22">
                  <a:extLst>
                    <a:ext uri="{FF2B5EF4-FFF2-40B4-BE49-F238E27FC236}">
                      <a16:creationId xmlns:a16="http://schemas.microsoft.com/office/drawing/2014/main" id="{A42DE070-60C6-4C5D-8300-1A87AF10E951}"/>
                    </a:ext>
                  </a:extLst>
                </p:cNvPr>
                <p:cNvPicPr/>
                <p:nvPr/>
              </p:nvPicPr>
              <p:blipFill>
                <a:blip r:embed="rId35"/>
                <a:stretch>
                  <a:fillRect/>
                </a:stretch>
              </p:blipFill>
              <p:spPr>
                <a:xfrm>
                  <a:off x="1743053" y="2605651"/>
                  <a:ext cx="14490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Freihand 23">
                  <a:extLst>
                    <a:ext uri="{FF2B5EF4-FFF2-40B4-BE49-F238E27FC236}">
                      <a16:creationId xmlns:a16="http://schemas.microsoft.com/office/drawing/2014/main" id="{04DFECC0-45EA-4AF7-826A-A60D3FCF04C3}"/>
                    </a:ext>
                  </a:extLst>
                </p14:cNvPr>
                <p14:cNvContentPartPr/>
                <p14:nvPr/>
              </p14:nvContentPartPr>
              <p14:xfrm>
                <a:off x="3478613" y="2641291"/>
                <a:ext cx="3090600" cy="72360"/>
              </p14:xfrm>
            </p:contentPart>
          </mc:Choice>
          <mc:Fallback xmlns="">
            <p:pic>
              <p:nvPicPr>
                <p:cNvPr id="24" name="Freihand 23">
                  <a:extLst>
                    <a:ext uri="{FF2B5EF4-FFF2-40B4-BE49-F238E27FC236}">
                      <a16:creationId xmlns:a16="http://schemas.microsoft.com/office/drawing/2014/main" id="{04DFECC0-45EA-4AF7-826A-A60D3FCF04C3}"/>
                    </a:ext>
                  </a:extLst>
                </p:cNvPr>
                <p:cNvPicPr/>
                <p:nvPr/>
              </p:nvPicPr>
              <p:blipFill>
                <a:blip r:embed="rId37"/>
                <a:stretch>
                  <a:fillRect/>
                </a:stretch>
              </p:blipFill>
              <p:spPr>
                <a:xfrm>
                  <a:off x="3474293" y="2636971"/>
                  <a:ext cx="3099240" cy="81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
            <p14:nvContentPartPr>
              <p14:cNvPr id="26" name="Freihand 25">
                <a:extLst>
                  <a:ext uri="{FF2B5EF4-FFF2-40B4-BE49-F238E27FC236}">
                    <a16:creationId xmlns:a16="http://schemas.microsoft.com/office/drawing/2014/main" id="{CA9C0E80-632B-4D3C-8970-498DF4227C26}"/>
                  </a:ext>
                </a:extLst>
              </p14:cNvPr>
              <p14:cNvContentPartPr/>
              <p14:nvPr/>
            </p14:nvContentPartPr>
            <p14:xfrm>
              <a:off x="6935333" y="2591971"/>
              <a:ext cx="2706120" cy="64800"/>
            </p14:xfrm>
          </p:contentPart>
        </mc:Choice>
        <mc:Fallback xmlns="">
          <p:pic>
            <p:nvPicPr>
              <p:cNvPr id="26" name="Freihand 25">
                <a:extLst>
                  <a:ext uri="{FF2B5EF4-FFF2-40B4-BE49-F238E27FC236}">
                    <a16:creationId xmlns:a16="http://schemas.microsoft.com/office/drawing/2014/main" id="{CA9C0E80-632B-4D3C-8970-498DF4227C26}"/>
                  </a:ext>
                </a:extLst>
              </p:cNvPr>
              <p:cNvPicPr/>
              <p:nvPr/>
            </p:nvPicPr>
            <p:blipFill>
              <a:blip r:embed="rId39"/>
              <a:stretch>
                <a:fillRect/>
              </a:stretch>
            </p:blipFill>
            <p:spPr>
              <a:xfrm>
                <a:off x="6931013" y="2587651"/>
                <a:ext cx="27147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Freihand 26">
                <a:extLst>
                  <a:ext uri="{FF2B5EF4-FFF2-40B4-BE49-F238E27FC236}">
                    <a16:creationId xmlns:a16="http://schemas.microsoft.com/office/drawing/2014/main" id="{A7CB2599-C0DE-4EC7-89AA-04750F2D9E86}"/>
                  </a:ext>
                </a:extLst>
              </p14:cNvPr>
              <p14:cNvContentPartPr/>
              <p14:nvPr/>
            </p14:nvContentPartPr>
            <p14:xfrm>
              <a:off x="1327973" y="4697611"/>
              <a:ext cx="3907080" cy="113400"/>
            </p14:xfrm>
          </p:contentPart>
        </mc:Choice>
        <mc:Fallback xmlns="">
          <p:pic>
            <p:nvPicPr>
              <p:cNvPr id="27" name="Freihand 26">
                <a:extLst>
                  <a:ext uri="{FF2B5EF4-FFF2-40B4-BE49-F238E27FC236}">
                    <a16:creationId xmlns:a16="http://schemas.microsoft.com/office/drawing/2014/main" id="{A7CB2599-C0DE-4EC7-89AA-04750F2D9E86}"/>
                  </a:ext>
                </a:extLst>
              </p:cNvPr>
              <p:cNvPicPr/>
              <p:nvPr/>
            </p:nvPicPr>
            <p:blipFill>
              <a:blip r:embed="rId41"/>
              <a:stretch>
                <a:fillRect/>
              </a:stretch>
            </p:blipFill>
            <p:spPr>
              <a:xfrm>
                <a:off x="1323653" y="4693291"/>
                <a:ext cx="39157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Freihand 27">
                <a:extLst>
                  <a:ext uri="{FF2B5EF4-FFF2-40B4-BE49-F238E27FC236}">
                    <a16:creationId xmlns:a16="http://schemas.microsoft.com/office/drawing/2014/main" id="{C301C8C4-F552-47A2-A92E-05A5504C031B}"/>
                  </a:ext>
                </a:extLst>
              </p14:cNvPr>
              <p14:cNvContentPartPr/>
              <p14:nvPr/>
            </p14:nvContentPartPr>
            <p14:xfrm>
              <a:off x="4095293" y="5115931"/>
              <a:ext cx="2998800" cy="210240"/>
            </p14:xfrm>
          </p:contentPart>
        </mc:Choice>
        <mc:Fallback xmlns="">
          <p:pic>
            <p:nvPicPr>
              <p:cNvPr id="28" name="Freihand 27">
                <a:extLst>
                  <a:ext uri="{FF2B5EF4-FFF2-40B4-BE49-F238E27FC236}">
                    <a16:creationId xmlns:a16="http://schemas.microsoft.com/office/drawing/2014/main" id="{C301C8C4-F552-47A2-A92E-05A5504C031B}"/>
                  </a:ext>
                </a:extLst>
              </p:cNvPr>
              <p:cNvPicPr/>
              <p:nvPr/>
            </p:nvPicPr>
            <p:blipFill>
              <a:blip r:embed="rId43"/>
              <a:stretch>
                <a:fillRect/>
              </a:stretch>
            </p:blipFill>
            <p:spPr>
              <a:xfrm>
                <a:off x="4090973" y="5111611"/>
                <a:ext cx="300744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Freihand 28">
                <a:extLst>
                  <a:ext uri="{FF2B5EF4-FFF2-40B4-BE49-F238E27FC236}">
                    <a16:creationId xmlns:a16="http://schemas.microsoft.com/office/drawing/2014/main" id="{1529A54A-0B07-4B1B-88BA-403D57FEE210}"/>
                  </a:ext>
                </a:extLst>
              </p14:cNvPr>
              <p14:cNvContentPartPr/>
              <p14:nvPr/>
            </p14:nvContentPartPr>
            <p14:xfrm>
              <a:off x="438053" y="5798131"/>
              <a:ext cx="4691160" cy="130320"/>
            </p14:xfrm>
          </p:contentPart>
        </mc:Choice>
        <mc:Fallback xmlns="">
          <p:pic>
            <p:nvPicPr>
              <p:cNvPr id="29" name="Freihand 28">
                <a:extLst>
                  <a:ext uri="{FF2B5EF4-FFF2-40B4-BE49-F238E27FC236}">
                    <a16:creationId xmlns:a16="http://schemas.microsoft.com/office/drawing/2014/main" id="{1529A54A-0B07-4B1B-88BA-403D57FEE210}"/>
                  </a:ext>
                </a:extLst>
              </p:cNvPr>
              <p:cNvPicPr/>
              <p:nvPr/>
            </p:nvPicPr>
            <p:blipFill>
              <a:blip r:embed="rId45"/>
              <a:stretch>
                <a:fillRect/>
              </a:stretch>
            </p:blipFill>
            <p:spPr>
              <a:xfrm>
                <a:off x="433733" y="5793811"/>
                <a:ext cx="46998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Freihand 29">
                <a:extLst>
                  <a:ext uri="{FF2B5EF4-FFF2-40B4-BE49-F238E27FC236}">
                    <a16:creationId xmlns:a16="http://schemas.microsoft.com/office/drawing/2014/main" id="{C8B1E6D5-94E9-4804-8180-FD5DDB60E722}"/>
                  </a:ext>
                </a:extLst>
              </p14:cNvPr>
              <p14:cNvContentPartPr/>
              <p14:nvPr/>
            </p14:nvContentPartPr>
            <p14:xfrm>
              <a:off x="533453" y="6360091"/>
              <a:ext cx="1108440" cy="56160"/>
            </p14:xfrm>
          </p:contentPart>
        </mc:Choice>
        <mc:Fallback xmlns="">
          <p:pic>
            <p:nvPicPr>
              <p:cNvPr id="30" name="Freihand 29">
                <a:extLst>
                  <a:ext uri="{FF2B5EF4-FFF2-40B4-BE49-F238E27FC236}">
                    <a16:creationId xmlns:a16="http://schemas.microsoft.com/office/drawing/2014/main" id="{C8B1E6D5-94E9-4804-8180-FD5DDB60E722}"/>
                  </a:ext>
                </a:extLst>
              </p:cNvPr>
              <p:cNvPicPr/>
              <p:nvPr/>
            </p:nvPicPr>
            <p:blipFill>
              <a:blip r:embed="rId47"/>
              <a:stretch>
                <a:fillRect/>
              </a:stretch>
            </p:blipFill>
            <p:spPr>
              <a:xfrm>
                <a:off x="529133" y="6355771"/>
                <a:ext cx="111708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Freihand 30">
                <a:extLst>
                  <a:ext uri="{FF2B5EF4-FFF2-40B4-BE49-F238E27FC236}">
                    <a16:creationId xmlns:a16="http://schemas.microsoft.com/office/drawing/2014/main" id="{C2FC735E-B062-4D52-A74A-C583D60B14DC}"/>
                  </a:ext>
                </a:extLst>
              </p14:cNvPr>
              <p14:cNvContentPartPr/>
              <p14:nvPr/>
            </p14:nvContentPartPr>
            <p14:xfrm>
              <a:off x="4893773" y="6357931"/>
              <a:ext cx="3349080" cy="56160"/>
            </p14:xfrm>
          </p:contentPart>
        </mc:Choice>
        <mc:Fallback xmlns="">
          <p:pic>
            <p:nvPicPr>
              <p:cNvPr id="31" name="Freihand 30">
                <a:extLst>
                  <a:ext uri="{FF2B5EF4-FFF2-40B4-BE49-F238E27FC236}">
                    <a16:creationId xmlns:a16="http://schemas.microsoft.com/office/drawing/2014/main" id="{C2FC735E-B062-4D52-A74A-C583D60B14DC}"/>
                  </a:ext>
                </a:extLst>
              </p:cNvPr>
              <p:cNvPicPr/>
              <p:nvPr/>
            </p:nvPicPr>
            <p:blipFill>
              <a:blip r:embed="rId49"/>
              <a:stretch>
                <a:fillRect/>
              </a:stretch>
            </p:blipFill>
            <p:spPr>
              <a:xfrm>
                <a:off x="4889453" y="6353611"/>
                <a:ext cx="33577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7" name="Freihand 16">
                <a:extLst>
                  <a:ext uri="{FF2B5EF4-FFF2-40B4-BE49-F238E27FC236}">
                    <a16:creationId xmlns:a16="http://schemas.microsoft.com/office/drawing/2014/main" id="{5C1763B3-5E39-4DAA-9A11-EE099E516B48}"/>
                  </a:ext>
                </a:extLst>
              </p14:cNvPr>
              <p14:cNvContentPartPr/>
              <p14:nvPr/>
            </p14:nvContentPartPr>
            <p14:xfrm>
              <a:off x="562097" y="6310411"/>
              <a:ext cx="7643880" cy="174600"/>
            </p14:xfrm>
          </p:contentPart>
        </mc:Choice>
        <mc:Fallback xmlns="">
          <p:pic>
            <p:nvPicPr>
              <p:cNvPr id="17" name="Freihand 16">
                <a:extLst>
                  <a:ext uri="{FF2B5EF4-FFF2-40B4-BE49-F238E27FC236}">
                    <a16:creationId xmlns:a16="http://schemas.microsoft.com/office/drawing/2014/main" id="{5C1763B3-5E39-4DAA-9A11-EE099E516B48}"/>
                  </a:ext>
                </a:extLst>
              </p:cNvPr>
              <p:cNvPicPr/>
              <p:nvPr/>
            </p:nvPicPr>
            <p:blipFill>
              <a:blip r:embed="rId51"/>
              <a:stretch>
                <a:fillRect/>
              </a:stretch>
            </p:blipFill>
            <p:spPr>
              <a:xfrm>
                <a:off x="557777" y="6306091"/>
                <a:ext cx="7652520" cy="183240"/>
              </a:xfrm>
              <a:prstGeom prst="rect">
                <a:avLst/>
              </a:prstGeom>
            </p:spPr>
          </p:pic>
        </mc:Fallback>
      </mc:AlternateContent>
      <p:grpSp>
        <p:nvGrpSpPr>
          <p:cNvPr id="65" name="Gruppieren 64">
            <a:extLst>
              <a:ext uri="{FF2B5EF4-FFF2-40B4-BE49-F238E27FC236}">
                <a16:creationId xmlns:a16="http://schemas.microsoft.com/office/drawing/2014/main" id="{8FE0E120-8B2C-4963-B997-73781BCD92E1}"/>
              </a:ext>
            </a:extLst>
          </p:cNvPr>
          <p:cNvGrpSpPr/>
          <p:nvPr/>
        </p:nvGrpSpPr>
        <p:grpSpPr>
          <a:xfrm>
            <a:off x="6083777" y="5347771"/>
            <a:ext cx="2391840" cy="740160"/>
            <a:chOff x="6083777" y="5347771"/>
            <a:chExt cx="2391840" cy="740160"/>
          </a:xfrm>
        </p:grpSpPr>
        <mc:AlternateContent xmlns:mc="http://schemas.openxmlformats.org/markup-compatibility/2006" xmlns:p14="http://schemas.microsoft.com/office/powerpoint/2010/main">
          <mc:Choice Requires="p14">
            <p:contentPart p14:bwMode="auto" r:id="rId52">
              <p14:nvContentPartPr>
                <p14:cNvPr id="32" name="Freihand 31">
                  <a:extLst>
                    <a:ext uri="{FF2B5EF4-FFF2-40B4-BE49-F238E27FC236}">
                      <a16:creationId xmlns:a16="http://schemas.microsoft.com/office/drawing/2014/main" id="{E664565A-8C0E-4042-99D4-1C6F16322A9B}"/>
                    </a:ext>
                  </a:extLst>
                </p14:cNvPr>
                <p14:cNvContentPartPr/>
                <p14:nvPr/>
              </p14:nvContentPartPr>
              <p14:xfrm>
                <a:off x="6200777" y="5511571"/>
                <a:ext cx="30240" cy="192240"/>
              </p14:xfrm>
            </p:contentPart>
          </mc:Choice>
          <mc:Fallback xmlns="">
            <p:pic>
              <p:nvPicPr>
                <p:cNvPr id="32" name="Freihand 31">
                  <a:extLst>
                    <a:ext uri="{FF2B5EF4-FFF2-40B4-BE49-F238E27FC236}">
                      <a16:creationId xmlns:a16="http://schemas.microsoft.com/office/drawing/2014/main" id="{E664565A-8C0E-4042-99D4-1C6F16322A9B}"/>
                    </a:ext>
                  </a:extLst>
                </p:cNvPr>
                <p:cNvPicPr/>
                <p:nvPr/>
              </p:nvPicPr>
              <p:blipFill>
                <a:blip r:embed="rId53"/>
                <a:stretch>
                  <a:fillRect/>
                </a:stretch>
              </p:blipFill>
              <p:spPr>
                <a:xfrm>
                  <a:off x="6196457" y="5507251"/>
                  <a:ext cx="3888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3" name="Freihand 32">
                  <a:extLst>
                    <a:ext uri="{FF2B5EF4-FFF2-40B4-BE49-F238E27FC236}">
                      <a16:creationId xmlns:a16="http://schemas.microsoft.com/office/drawing/2014/main" id="{7B135F0B-7811-4E8B-B977-42E7936C7350}"/>
                    </a:ext>
                  </a:extLst>
                </p14:cNvPr>
                <p14:cNvContentPartPr/>
                <p14:nvPr/>
              </p14:nvContentPartPr>
              <p14:xfrm>
                <a:off x="6083777" y="5477731"/>
                <a:ext cx="254160" cy="103320"/>
              </p14:xfrm>
            </p:contentPart>
          </mc:Choice>
          <mc:Fallback xmlns="">
            <p:pic>
              <p:nvPicPr>
                <p:cNvPr id="33" name="Freihand 32">
                  <a:extLst>
                    <a:ext uri="{FF2B5EF4-FFF2-40B4-BE49-F238E27FC236}">
                      <a16:creationId xmlns:a16="http://schemas.microsoft.com/office/drawing/2014/main" id="{7B135F0B-7811-4E8B-B977-42E7936C7350}"/>
                    </a:ext>
                  </a:extLst>
                </p:cNvPr>
                <p:cNvPicPr/>
                <p:nvPr/>
              </p:nvPicPr>
              <p:blipFill>
                <a:blip r:embed="rId55"/>
                <a:stretch>
                  <a:fillRect/>
                </a:stretch>
              </p:blipFill>
              <p:spPr>
                <a:xfrm>
                  <a:off x="6079457" y="5473411"/>
                  <a:ext cx="2628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 name="Freihand 34">
                  <a:extLst>
                    <a:ext uri="{FF2B5EF4-FFF2-40B4-BE49-F238E27FC236}">
                      <a16:creationId xmlns:a16="http://schemas.microsoft.com/office/drawing/2014/main" id="{4C0766AF-9021-49BE-96B1-AC41D72F490B}"/>
                    </a:ext>
                  </a:extLst>
                </p14:cNvPr>
                <p14:cNvContentPartPr/>
                <p14:nvPr/>
              </p14:nvContentPartPr>
              <p14:xfrm>
                <a:off x="6399137" y="5591851"/>
                <a:ext cx="360" cy="360"/>
              </p14:xfrm>
            </p:contentPart>
          </mc:Choice>
          <mc:Fallback xmlns="">
            <p:pic>
              <p:nvPicPr>
                <p:cNvPr id="35" name="Freihand 34">
                  <a:extLst>
                    <a:ext uri="{FF2B5EF4-FFF2-40B4-BE49-F238E27FC236}">
                      <a16:creationId xmlns:a16="http://schemas.microsoft.com/office/drawing/2014/main" id="{4C0766AF-9021-49BE-96B1-AC41D72F490B}"/>
                    </a:ext>
                  </a:extLst>
                </p:cNvPr>
                <p:cNvPicPr/>
                <p:nvPr/>
              </p:nvPicPr>
              <p:blipFill>
                <a:blip r:embed="rId57"/>
                <a:stretch>
                  <a:fillRect/>
                </a:stretch>
              </p:blipFill>
              <p:spPr>
                <a:xfrm>
                  <a:off x="6394817" y="558753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6" name="Freihand 35">
                  <a:extLst>
                    <a:ext uri="{FF2B5EF4-FFF2-40B4-BE49-F238E27FC236}">
                      <a16:creationId xmlns:a16="http://schemas.microsoft.com/office/drawing/2014/main" id="{42E72936-800A-4A9A-92D9-5B3F25611E74}"/>
                    </a:ext>
                  </a:extLst>
                </p14:cNvPr>
                <p14:cNvContentPartPr/>
                <p14:nvPr/>
              </p14:nvContentPartPr>
              <p14:xfrm>
                <a:off x="6480857" y="5477011"/>
                <a:ext cx="122760" cy="70200"/>
              </p14:xfrm>
            </p:contentPart>
          </mc:Choice>
          <mc:Fallback xmlns="">
            <p:pic>
              <p:nvPicPr>
                <p:cNvPr id="36" name="Freihand 35">
                  <a:extLst>
                    <a:ext uri="{FF2B5EF4-FFF2-40B4-BE49-F238E27FC236}">
                      <a16:creationId xmlns:a16="http://schemas.microsoft.com/office/drawing/2014/main" id="{42E72936-800A-4A9A-92D9-5B3F25611E74}"/>
                    </a:ext>
                  </a:extLst>
                </p:cNvPr>
                <p:cNvPicPr/>
                <p:nvPr/>
              </p:nvPicPr>
              <p:blipFill>
                <a:blip r:embed="rId59"/>
                <a:stretch>
                  <a:fillRect/>
                </a:stretch>
              </p:blipFill>
              <p:spPr>
                <a:xfrm>
                  <a:off x="6476537" y="5472691"/>
                  <a:ext cx="1314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7" name="Freihand 36">
                  <a:extLst>
                    <a:ext uri="{FF2B5EF4-FFF2-40B4-BE49-F238E27FC236}">
                      <a16:creationId xmlns:a16="http://schemas.microsoft.com/office/drawing/2014/main" id="{ED614D0E-5AC5-407E-8995-94EA99416EB5}"/>
                    </a:ext>
                  </a:extLst>
                </p14:cNvPr>
                <p14:cNvContentPartPr/>
                <p14:nvPr/>
              </p14:nvContentPartPr>
              <p14:xfrm>
                <a:off x="6572297" y="5443171"/>
                <a:ext cx="39240" cy="208080"/>
              </p14:xfrm>
            </p:contentPart>
          </mc:Choice>
          <mc:Fallback xmlns="">
            <p:pic>
              <p:nvPicPr>
                <p:cNvPr id="37" name="Freihand 36">
                  <a:extLst>
                    <a:ext uri="{FF2B5EF4-FFF2-40B4-BE49-F238E27FC236}">
                      <a16:creationId xmlns:a16="http://schemas.microsoft.com/office/drawing/2014/main" id="{ED614D0E-5AC5-407E-8995-94EA99416EB5}"/>
                    </a:ext>
                  </a:extLst>
                </p:cNvPr>
                <p:cNvPicPr/>
                <p:nvPr/>
              </p:nvPicPr>
              <p:blipFill>
                <a:blip r:embed="rId61"/>
                <a:stretch>
                  <a:fillRect/>
                </a:stretch>
              </p:blipFill>
              <p:spPr>
                <a:xfrm>
                  <a:off x="6567977" y="5438851"/>
                  <a:ext cx="4788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8" name="Freihand 37">
                  <a:extLst>
                    <a:ext uri="{FF2B5EF4-FFF2-40B4-BE49-F238E27FC236}">
                      <a16:creationId xmlns:a16="http://schemas.microsoft.com/office/drawing/2014/main" id="{51B47022-7EE5-4B63-BEE6-4EA1EE0328CC}"/>
                    </a:ext>
                  </a:extLst>
                </p14:cNvPr>
                <p14:cNvContentPartPr/>
                <p14:nvPr/>
              </p14:nvContentPartPr>
              <p14:xfrm>
                <a:off x="6699377" y="5488171"/>
                <a:ext cx="173520" cy="52560"/>
              </p14:xfrm>
            </p:contentPart>
          </mc:Choice>
          <mc:Fallback xmlns="">
            <p:pic>
              <p:nvPicPr>
                <p:cNvPr id="38" name="Freihand 37">
                  <a:extLst>
                    <a:ext uri="{FF2B5EF4-FFF2-40B4-BE49-F238E27FC236}">
                      <a16:creationId xmlns:a16="http://schemas.microsoft.com/office/drawing/2014/main" id="{51B47022-7EE5-4B63-BEE6-4EA1EE0328CC}"/>
                    </a:ext>
                  </a:extLst>
                </p:cNvPr>
                <p:cNvPicPr/>
                <p:nvPr/>
              </p:nvPicPr>
              <p:blipFill>
                <a:blip r:embed="rId63"/>
                <a:stretch>
                  <a:fillRect/>
                </a:stretch>
              </p:blipFill>
              <p:spPr>
                <a:xfrm>
                  <a:off x="6695057" y="5483851"/>
                  <a:ext cx="1821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9" name="Freihand 38">
                  <a:extLst>
                    <a:ext uri="{FF2B5EF4-FFF2-40B4-BE49-F238E27FC236}">
                      <a16:creationId xmlns:a16="http://schemas.microsoft.com/office/drawing/2014/main" id="{29A6C321-AF8E-44CC-8F0C-797F14D17337}"/>
                    </a:ext>
                  </a:extLst>
                </p14:cNvPr>
                <p14:cNvContentPartPr/>
                <p14:nvPr/>
              </p14:nvContentPartPr>
              <p14:xfrm>
                <a:off x="6978737" y="5387011"/>
                <a:ext cx="156600" cy="168840"/>
              </p14:xfrm>
            </p:contentPart>
          </mc:Choice>
          <mc:Fallback xmlns="">
            <p:pic>
              <p:nvPicPr>
                <p:cNvPr id="39" name="Freihand 38">
                  <a:extLst>
                    <a:ext uri="{FF2B5EF4-FFF2-40B4-BE49-F238E27FC236}">
                      <a16:creationId xmlns:a16="http://schemas.microsoft.com/office/drawing/2014/main" id="{29A6C321-AF8E-44CC-8F0C-797F14D17337}"/>
                    </a:ext>
                  </a:extLst>
                </p:cNvPr>
                <p:cNvPicPr/>
                <p:nvPr/>
              </p:nvPicPr>
              <p:blipFill>
                <a:blip r:embed="rId65"/>
                <a:stretch>
                  <a:fillRect/>
                </a:stretch>
              </p:blipFill>
              <p:spPr>
                <a:xfrm>
                  <a:off x="6974417" y="5382691"/>
                  <a:ext cx="1652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0" name="Freihand 39">
                  <a:extLst>
                    <a:ext uri="{FF2B5EF4-FFF2-40B4-BE49-F238E27FC236}">
                      <a16:creationId xmlns:a16="http://schemas.microsoft.com/office/drawing/2014/main" id="{E7B2E177-88BD-432C-8130-D81D6DBFFF5B}"/>
                    </a:ext>
                  </a:extLst>
                </p14:cNvPr>
                <p14:cNvContentPartPr/>
                <p14:nvPr/>
              </p14:nvContentPartPr>
              <p14:xfrm>
                <a:off x="7183577" y="5347771"/>
                <a:ext cx="133560" cy="151200"/>
              </p14:xfrm>
            </p:contentPart>
          </mc:Choice>
          <mc:Fallback xmlns="">
            <p:pic>
              <p:nvPicPr>
                <p:cNvPr id="40" name="Freihand 39">
                  <a:extLst>
                    <a:ext uri="{FF2B5EF4-FFF2-40B4-BE49-F238E27FC236}">
                      <a16:creationId xmlns:a16="http://schemas.microsoft.com/office/drawing/2014/main" id="{E7B2E177-88BD-432C-8130-D81D6DBFFF5B}"/>
                    </a:ext>
                  </a:extLst>
                </p:cNvPr>
                <p:cNvPicPr/>
                <p:nvPr/>
              </p:nvPicPr>
              <p:blipFill>
                <a:blip r:embed="rId67"/>
                <a:stretch>
                  <a:fillRect/>
                </a:stretch>
              </p:blipFill>
              <p:spPr>
                <a:xfrm>
                  <a:off x="7179257" y="5343451"/>
                  <a:ext cx="1422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1" name="Freihand 40">
                  <a:extLst>
                    <a:ext uri="{FF2B5EF4-FFF2-40B4-BE49-F238E27FC236}">
                      <a16:creationId xmlns:a16="http://schemas.microsoft.com/office/drawing/2014/main" id="{CF9E16A2-B655-4DCE-B15C-67B9821A5841}"/>
                    </a:ext>
                  </a:extLst>
                </p14:cNvPr>
                <p14:cNvContentPartPr/>
                <p14:nvPr/>
              </p14:nvContentPartPr>
              <p14:xfrm>
                <a:off x="6790817" y="5678611"/>
                <a:ext cx="59040" cy="105840"/>
              </p14:xfrm>
            </p:contentPart>
          </mc:Choice>
          <mc:Fallback xmlns="">
            <p:pic>
              <p:nvPicPr>
                <p:cNvPr id="41" name="Freihand 40">
                  <a:extLst>
                    <a:ext uri="{FF2B5EF4-FFF2-40B4-BE49-F238E27FC236}">
                      <a16:creationId xmlns:a16="http://schemas.microsoft.com/office/drawing/2014/main" id="{CF9E16A2-B655-4DCE-B15C-67B9821A5841}"/>
                    </a:ext>
                  </a:extLst>
                </p:cNvPr>
                <p:cNvPicPr/>
                <p:nvPr/>
              </p:nvPicPr>
              <p:blipFill>
                <a:blip r:embed="rId69"/>
                <a:stretch>
                  <a:fillRect/>
                </a:stretch>
              </p:blipFill>
              <p:spPr>
                <a:xfrm>
                  <a:off x="6786497" y="5674291"/>
                  <a:ext cx="676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2" name="Freihand 41">
                  <a:extLst>
                    <a:ext uri="{FF2B5EF4-FFF2-40B4-BE49-F238E27FC236}">
                      <a16:creationId xmlns:a16="http://schemas.microsoft.com/office/drawing/2014/main" id="{DDBF54D6-87A3-4126-AAA4-1DA550E99907}"/>
                    </a:ext>
                  </a:extLst>
                </p14:cNvPr>
                <p14:cNvContentPartPr/>
                <p14:nvPr/>
              </p14:nvContentPartPr>
              <p14:xfrm>
                <a:off x="6675977" y="5596171"/>
                <a:ext cx="166320" cy="135720"/>
              </p14:xfrm>
            </p:contentPart>
          </mc:Choice>
          <mc:Fallback xmlns="">
            <p:pic>
              <p:nvPicPr>
                <p:cNvPr id="42" name="Freihand 41">
                  <a:extLst>
                    <a:ext uri="{FF2B5EF4-FFF2-40B4-BE49-F238E27FC236}">
                      <a16:creationId xmlns:a16="http://schemas.microsoft.com/office/drawing/2014/main" id="{DDBF54D6-87A3-4126-AAA4-1DA550E99907}"/>
                    </a:ext>
                  </a:extLst>
                </p:cNvPr>
                <p:cNvPicPr/>
                <p:nvPr/>
              </p:nvPicPr>
              <p:blipFill>
                <a:blip r:embed="rId71"/>
                <a:stretch>
                  <a:fillRect/>
                </a:stretch>
              </p:blipFill>
              <p:spPr>
                <a:xfrm>
                  <a:off x="6671657" y="5591851"/>
                  <a:ext cx="1749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3" name="Freihand 42">
                  <a:extLst>
                    <a:ext uri="{FF2B5EF4-FFF2-40B4-BE49-F238E27FC236}">
                      <a16:creationId xmlns:a16="http://schemas.microsoft.com/office/drawing/2014/main" id="{59DF99AD-83D6-43DF-9A2F-7B4281FBFF94}"/>
                    </a:ext>
                  </a:extLst>
                </p14:cNvPr>
                <p14:cNvContentPartPr/>
                <p14:nvPr/>
              </p14:nvContentPartPr>
              <p14:xfrm>
                <a:off x="6560417" y="5899651"/>
                <a:ext cx="50760" cy="82800"/>
              </p14:xfrm>
            </p:contentPart>
          </mc:Choice>
          <mc:Fallback xmlns="">
            <p:pic>
              <p:nvPicPr>
                <p:cNvPr id="43" name="Freihand 42">
                  <a:extLst>
                    <a:ext uri="{FF2B5EF4-FFF2-40B4-BE49-F238E27FC236}">
                      <a16:creationId xmlns:a16="http://schemas.microsoft.com/office/drawing/2014/main" id="{59DF99AD-83D6-43DF-9A2F-7B4281FBFF94}"/>
                    </a:ext>
                  </a:extLst>
                </p:cNvPr>
                <p:cNvPicPr/>
                <p:nvPr/>
              </p:nvPicPr>
              <p:blipFill>
                <a:blip r:embed="rId73"/>
                <a:stretch>
                  <a:fillRect/>
                </a:stretch>
              </p:blipFill>
              <p:spPr>
                <a:xfrm>
                  <a:off x="6556097" y="5895331"/>
                  <a:ext cx="594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4" name="Freihand 43">
                  <a:extLst>
                    <a:ext uri="{FF2B5EF4-FFF2-40B4-BE49-F238E27FC236}">
                      <a16:creationId xmlns:a16="http://schemas.microsoft.com/office/drawing/2014/main" id="{594B9DAB-4572-445F-B5C5-606743C6A636}"/>
                    </a:ext>
                  </a:extLst>
                </p14:cNvPr>
                <p14:cNvContentPartPr/>
                <p14:nvPr/>
              </p14:nvContentPartPr>
              <p14:xfrm>
                <a:off x="6538457" y="5849611"/>
                <a:ext cx="60840" cy="15480"/>
              </p14:xfrm>
            </p:contentPart>
          </mc:Choice>
          <mc:Fallback xmlns="">
            <p:pic>
              <p:nvPicPr>
                <p:cNvPr id="44" name="Freihand 43">
                  <a:extLst>
                    <a:ext uri="{FF2B5EF4-FFF2-40B4-BE49-F238E27FC236}">
                      <a16:creationId xmlns:a16="http://schemas.microsoft.com/office/drawing/2014/main" id="{594B9DAB-4572-445F-B5C5-606743C6A636}"/>
                    </a:ext>
                  </a:extLst>
                </p:cNvPr>
                <p:cNvPicPr/>
                <p:nvPr/>
              </p:nvPicPr>
              <p:blipFill>
                <a:blip r:embed="rId75"/>
                <a:stretch>
                  <a:fillRect/>
                </a:stretch>
              </p:blipFill>
              <p:spPr>
                <a:xfrm>
                  <a:off x="6534137" y="5845291"/>
                  <a:ext cx="694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5" name="Freihand 44">
                  <a:extLst>
                    <a:ext uri="{FF2B5EF4-FFF2-40B4-BE49-F238E27FC236}">
                      <a16:creationId xmlns:a16="http://schemas.microsoft.com/office/drawing/2014/main" id="{CC6D5C7C-057E-4226-A4F0-3D63AFB9E6DD}"/>
                    </a:ext>
                  </a:extLst>
                </p14:cNvPr>
                <p14:cNvContentPartPr/>
                <p14:nvPr/>
              </p14:nvContentPartPr>
              <p14:xfrm>
                <a:off x="6582017" y="5850331"/>
                <a:ext cx="139680" cy="109440"/>
              </p14:xfrm>
            </p:contentPart>
          </mc:Choice>
          <mc:Fallback xmlns="">
            <p:pic>
              <p:nvPicPr>
                <p:cNvPr id="45" name="Freihand 44">
                  <a:extLst>
                    <a:ext uri="{FF2B5EF4-FFF2-40B4-BE49-F238E27FC236}">
                      <a16:creationId xmlns:a16="http://schemas.microsoft.com/office/drawing/2014/main" id="{CC6D5C7C-057E-4226-A4F0-3D63AFB9E6DD}"/>
                    </a:ext>
                  </a:extLst>
                </p:cNvPr>
                <p:cNvPicPr/>
                <p:nvPr/>
              </p:nvPicPr>
              <p:blipFill>
                <a:blip r:embed="rId77"/>
                <a:stretch>
                  <a:fillRect/>
                </a:stretch>
              </p:blipFill>
              <p:spPr>
                <a:xfrm>
                  <a:off x="6577697" y="5846011"/>
                  <a:ext cx="1483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6" name="Freihand 45">
                  <a:extLst>
                    <a:ext uri="{FF2B5EF4-FFF2-40B4-BE49-F238E27FC236}">
                      <a16:creationId xmlns:a16="http://schemas.microsoft.com/office/drawing/2014/main" id="{FAA10B36-B97F-44BC-9D6A-25E4E5DABA8D}"/>
                    </a:ext>
                  </a:extLst>
                </p14:cNvPr>
                <p14:cNvContentPartPr/>
                <p14:nvPr/>
              </p14:nvContentPartPr>
              <p14:xfrm>
                <a:off x="6915737" y="5817211"/>
                <a:ext cx="176760" cy="58320"/>
              </p14:xfrm>
            </p:contentPart>
          </mc:Choice>
          <mc:Fallback xmlns="">
            <p:pic>
              <p:nvPicPr>
                <p:cNvPr id="46" name="Freihand 45">
                  <a:extLst>
                    <a:ext uri="{FF2B5EF4-FFF2-40B4-BE49-F238E27FC236}">
                      <a16:creationId xmlns:a16="http://schemas.microsoft.com/office/drawing/2014/main" id="{FAA10B36-B97F-44BC-9D6A-25E4E5DABA8D}"/>
                    </a:ext>
                  </a:extLst>
                </p:cNvPr>
                <p:cNvPicPr/>
                <p:nvPr/>
              </p:nvPicPr>
              <p:blipFill>
                <a:blip r:embed="rId79"/>
                <a:stretch>
                  <a:fillRect/>
                </a:stretch>
              </p:blipFill>
              <p:spPr>
                <a:xfrm>
                  <a:off x="6911417" y="5812891"/>
                  <a:ext cx="1854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7" name="Freihand 46">
                  <a:extLst>
                    <a:ext uri="{FF2B5EF4-FFF2-40B4-BE49-F238E27FC236}">
                      <a16:creationId xmlns:a16="http://schemas.microsoft.com/office/drawing/2014/main" id="{0B74F1CB-B91F-4AAD-8981-5944C5181F6D}"/>
                    </a:ext>
                  </a:extLst>
                </p14:cNvPr>
                <p14:cNvContentPartPr/>
                <p14:nvPr/>
              </p14:nvContentPartPr>
              <p14:xfrm>
                <a:off x="7030577" y="5708851"/>
                <a:ext cx="24480" cy="13680"/>
              </p14:xfrm>
            </p:contentPart>
          </mc:Choice>
          <mc:Fallback xmlns="">
            <p:pic>
              <p:nvPicPr>
                <p:cNvPr id="47" name="Freihand 46">
                  <a:extLst>
                    <a:ext uri="{FF2B5EF4-FFF2-40B4-BE49-F238E27FC236}">
                      <a16:creationId xmlns:a16="http://schemas.microsoft.com/office/drawing/2014/main" id="{0B74F1CB-B91F-4AAD-8981-5944C5181F6D}"/>
                    </a:ext>
                  </a:extLst>
                </p:cNvPr>
                <p:cNvPicPr/>
                <p:nvPr/>
              </p:nvPicPr>
              <p:blipFill>
                <a:blip r:embed="rId81"/>
                <a:stretch>
                  <a:fillRect/>
                </a:stretch>
              </p:blipFill>
              <p:spPr>
                <a:xfrm>
                  <a:off x="7026257" y="5704531"/>
                  <a:ext cx="331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8" name="Freihand 47">
                  <a:extLst>
                    <a:ext uri="{FF2B5EF4-FFF2-40B4-BE49-F238E27FC236}">
                      <a16:creationId xmlns:a16="http://schemas.microsoft.com/office/drawing/2014/main" id="{BAD06180-7E21-4986-805B-55AFD8C4BFA7}"/>
                    </a:ext>
                  </a:extLst>
                </p14:cNvPr>
                <p14:cNvContentPartPr/>
                <p14:nvPr/>
              </p14:nvContentPartPr>
              <p14:xfrm>
                <a:off x="7094297" y="5696971"/>
                <a:ext cx="187920" cy="149400"/>
              </p14:xfrm>
            </p:contentPart>
          </mc:Choice>
          <mc:Fallback xmlns="">
            <p:pic>
              <p:nvPicPr>
                <p:cNvPr id="48" name="Freihand 47">
                  <a:extLst>
                    <a:ext uri="{FF2B5EF4-FFF2-40B4-BE49-F238E27FC236}">
                      <a16:creationId xmlns:a16="http://schemas.microsoft.com/office/drawing/2014/main" id="{BAD06180-7E21-4986-805B-55AFD8C4BFA7}"/>
                    </a:ext>
                  </a:extLst>
                </p:cNvPr>
                <p:cNvPicPr/>
                <p:nvPr/>
              </p:nvPicPr>
              <p:blipFill>
                <a:blip r:embed="rId83"/>
                <a:stretch>
                  <a:fillRect/>
                </a:stretch>
              </p:blipFill>
              <p:spPr>
                <a:xfrm>
                  <a:off x="7089977" y="5692651"/>
                  <a:ext cx="1965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9" name="Freihand 48">
                  <a:extLst>
                    <a:ext uri="{FF2B5EF4-FFF2-40B4-BE49-F238E27FC236}">
                      <a16:creationId xmlns:a16="http://schemas.microsoft.com/office/drawing/2014/main" id="{A1200672-08ED-4AA7-A4AC-46E70343ED16}"/>
                    </a:ext>
                  </a:extLst>
                </p14:cNvPr>
                <p14:cNvContentPartPr/>
                <p14:nvPr/>
              </p14:nvContentPartPr>
              <p14:xfrm>
                <a:off x="7293737" y="5694451"/>
                <a:ext cx="57960" cy="162360"/>
              </p14:xfrm>
            </p:contentPart>
          </mc:Choice>
          <mc:Fallback xmlns="">
            <p:pic>
              <p:nvPicPr>
                <p:cNvPr id="49" name="Freihand 48">
                  <a:extLst>
                    <a:ext uri="{FF2B5EF4-FFF2-40B4-BE49-F238E27FC236}">
                      <a16:creationId xmlns:a16="http://schemas.microsoft.com/office/drawing/2014/main" id="{A1200672-08ED-4AA7-A4AC-46E70343ED16}"/>
                    </a:ext>
                  </a:extLst>
                </p:cNvPr>
                <p:cNvPicPr/>
                <p:nvPr/>
              </p:nvPicPr>
              <p:blipFill>
                <a:blip r:embed="rId85"/>
                <a:stretch>
                  <a:fillRect/>
                </a:stretch>
              </p:blipFill>
              <p:spPr>
                <a:xfrm>
                  <a:off x="7289417" y="5690131"/>
                  <a:ext cx="666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0" name="Freihand 49">
                  <a:extLst>
                    <a:ext uri="{FF2B5EF4-FFF2-40B4-BE49-F238E27FC236}">
                      <a16:creationId xmlns:a16="http://schemas.microsoft.com/office/drawing/2014/main" id="{2AD70791-189A-43E0-8E18-052EC1ACE354}"/>
                    </a:ext>
                  </a:extLst>
                </p14:cNvPr>
                <p14:cNvContentPartPr/>
                <p14:nvPr/>
              </p14:nvContentPartPr>
              <p14:xfrm>
                <a:off x="7339817" y="5690851"/>
                <a:ext cx="8280" cy="6120"/>
              </p14:xfrm>
            </p:contentPart>
          </mc:Choice>
          <mc:Fallback xmlns="">
            <p:pic>
              <p:nvPicPr>
                <p:cNvPr id="50" name="Freihand 49">
                  <a:extLst>
                    <a:ext uri="{FF2B5EF4-FFF2-40B4-BE49-F238E27FC236}">
                      <a16:creationId xmlns:a16="http://schemas.microsoft.com/office/drawing/2014/main" id="{2AD70791-189A-43E0-8E18-052EC1ACE354}"/>
                    </a:ext>
                  </a:extLst>
                </p:cNvPr>
                <p:cNvPicPr/>
                <p:nvPr/>
              </p:nvPicPr>
              <p:blipFill>
                <a:blip r:embed="rId87"/>
                <a:stretch>
                  <a:fillRect/>
                </a:stretch>
              </p:blipFill>
              <p:spPr>
                <a:xfrm>
                  <a:off x="7335497" y="5686531"/>
                  <a:ext cx="1692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1" name="Freihand 50">
                  <a:extLst>
                    <a:ext uri="{FF2B5EF4-FFF2-40B4-BE49-F238E27FC236}">
                      <a16:creationId xmlns:a16="http://schemas.microsoft.com/office/drawing/2014/main" id="{662CD527-40BF-49A6-B74A-448E422EA6EA}"/>
                    </a:ext>
                  </a:extLst>
                </p14:cNvPr>
                <p14:cNvContentPartPr/>
                <p14:nvPr/>
              </p14:nvContentPartPr>
              <p14:xfrm>
                <a:off x="7324697" y="5642971"/>
                <a:ext cx="146160" cy="123840"/>
              </p14:xfrm>
            </p:contentPart>
          </mc:Choice>
          <mc:Fallback xmlns="">
            <p:pic>
              <p:nvPicPr>
                <p:cNvPr id="51" name="Freihand 50">
                  <a:extLst>
                    <a:ext uri="{FF2B5EF4-FFF2-40B4-BE49-F238E27FC236}">
                      <a16:creationId xmlns:a16="http://schemas.microsoft.com/office/drawing/2014/main" id="{662CD527-40BF-49A6-B74A-448E422EA6EA}"/>
                    </a:ext>
                  </a:extLst>
                </p:cNvPr>
                <p:cNvPicPr/>
                <p:nvPr/>
              </p:nvPicPr>
              <p:blipFill>
                <a:blip r:embed="rId89"/>
                <a:stretch>
                  <a:fillRect/>
                </a:stretch>
              </p:blipFill>
              <p:spPr>
                <a:xfrm>
                  <a:off x="7320377" y="5638651"/>
                  <a:ext cx="1548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2" name="Freihand 51">
                  <a:extLst>
                    <a:ext uri="{FF2B5EF4-FFF2-40B4-BE49-F238E27FC236}">
                      <a16:creationId xmlns:a16="http://schemas.microsoft.com/office/drawing/2014/main" id="{E7CB3DBB-5CC4-4DB4-AF2C-65EEC79E0011}"/>
                    </a:ext>
                  </a:extLst>
                </p14:cNvPr>
                <p14:cNvContentPartPr/>
                <p14:nvPr/>
              </p14:nvContentPartPr>
              <p14:xfrm>
                <a:off x="7460777" y="5492131"/>
                <a:ext cx="294120" cy="215280"/>
              </p14:xfrm>
            </p:contentPart>
          </mc:Choice>
          <mc:Fallback xmlns="">
            <p:pic>
              <p:nvPicPr>
                <p:cNvPr id="52" name="Freihand 51">
                  <a:extLst>
                    <a:ext uri="{FF2B5EF4-FFF2-40B4-BE49-F238E27FC236}">
                      <a16:creationId xmlns:a16="http://schemas.microsoft.com/office/drawing/2014/main" id="{E7CB3DBB-5CC4-4DB4-AF2C-65EEC79E0011}"/>
                    </a:ext>
                  </a:extLst>
                </p:cNvPr>
                <p:cNvPicPr/>
                <p:nvPr/>
              </p:nvPicPr>
              <p:blipFill>
                <a:blip r:embed="rId91"/>
                <a:stretch>
                  <a:fillRect/>
                </a:stretch>
              </p:blipFill>
              <p:spPr>
                <a:xfrm>
                  <a:off x="7456457" y="5487811"/>
                  <a:ext cx="30276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3" name="Freihand 52">
                  <a:extLst>
                    <a:ext uri="{FF2B5EF4-FFF2-40B4-BE49-F238E27FC236}">
                      <a16:creationId xmlns:a16="http://schemas.microsoft.com/office/drawing/2014/main" id="{18F983DB-A948-46D7-BEE9-AFE8921FAF70}"/>
                    </a:ext>
                  </a:extLst>
                </p14:cNvPr>
                <p14:cNvContentPartPr/>
                <p14:nvPr/>
              </p14:nvContentPartPr>
              <p14:xfrm>
                <a:off x="7882337" y="5483491"/>
                <a:ext cx="157320" cy="87840"/>
              </p14:xfrm>
            </p:contentPart>
          </mc:Choice>
          <mc:Fallback xmlns="">
            <p:pic>
              <p:nvPicPr>
                <p:cNvPr id="53" name="Freihand 52">
                  <a:extLst>
                    <a:ext uri="{FF2B5EF4-FFF2-40B4-BE49-F238E27FC236}">
                      <a16:creationId xmlns:a16="http://schemas.microsoft.com/office/drawing/2014/main" id="{18F983DB-A948-46D7-BEE9-AFE8921FAF70}"/>
                    </a:ext>
                  </a:extLst>
                </p:cNvPr>
                <p:cNvPicPr/>
                <p:nvPr/>
              </p:nvPicPr>
              <p:blipFill>
                <a:blip r:embed="rId93"/>
                <a:stretch>
                  <a:fillRect/>
                </a:stretch>
              </p:blipFill>
              <p:spPr>
                <a:xfrm>
                  <a:off x="7878017" y="5479171"/>
                  <a:ext cx="1659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4" name="Freihand 53">
                  <a:extLst>
                    <a:ext uri="{FF2B5EF4-FFF2-40B4-BE49-F238E27FC236}">
                      <a16:creationId xmlns:a16="http://schemas.microsoft.com/office/drawing/2014/main" id="{DB382961-1A18-4981-A8CD-47B0D74D608B}"/>
                    </a:ext>
                  </a:extLst>
                </p14:cNvPr>
                <p14:cNvContentPartPr/>
                <p14:nvPr/>
              </p14:nvContentPartPr>
              <p14:xfrm>
                <a:off x="8027417" y="5431651"/>
                <a:ext cx="129240" cy="132840"/>
              </p14:xfrm>
            </p:contentPart>
          </mc:Choice>
          <mc:Fallback xmlns="">
            <p:pic>
              <p:nvPicPr>
                <p:cNvPr id="54" name="Freihand 53">
                  <a:extLst>
                    <a:ext uri="{FF2B5EF4-FFF2-40B4-BE49-F238E27FC236}">
                      <a16:creationId xmlns:a16="http://schemas.microsoft.com/office/drawing/2014/main" id="{DB382961-1A18-4981-A8CD-47B0D74D608B}"/>
                    </a:ext>
                  </a:extLst>
                </p:cNvPr>
                <p:cNvPicPr/>
                <p:nvPr/>
              </p:nvPicPr>
              <p:blipFill>
                <a:blip r:embed="rId95"/>
                <a:stretch>
                  <a:fillRect/>
                </a:stretch>
              </p:blipFill>
              <p:spPr>
                <a:xfrm>
                  <a:off x="8023097" y="5427331"/>
                  <a:ext cx="1378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5" name="Freihand 54">
                  <a:extLst>
                    <a:ext uri="{FF2B5EF4-FFF2-40B4-BE49-F238E27FC236}">
                      <a16:creationId xmlns:a16="http://schemas.microsoft.com/office/drawing/2014/main" id="{C0AD226B-FCBC-4A2D-9871-0FFD33C580A7}"/>
                    </a:ext>
                  </a:extLst>
                </p14:cNvPr>
                <p14:cNvContentPartPr/>
                <p14:nvPr/>
              </p14:nvContentPartPr>
              <p14:xfrm>
                <a:off x="7296617" y="5929171"/>
                <a:ext cx="219240" cy="77400"/>
              </p14:xfrm>
            </p:contentPart>
          </mc:Choice>
          <mc:Fallback xmlns="">
            <p:pic>
              <p:nvPicPr>
                <p:cNvPr id="55" name="Freihand 54">
                  <a:extLst>
                    <a:ext uri="{FF2B5EF4-FFF2-40B4-BE49-F238E27FC236}">
                      <a16:creationId xmlns:a16="http://schemas.microsoft.com/office/drawing/2014/main" id="{C0AD226B-FCBC-4A2D-9871-0FFD33C580A7}"/>
                    </a:ext>
                  </a:extLst>
                </p:cNvPr>
                <p:cNvPicPr/>
                <p:nvPr/>
              </p:nvPicPr>
              <p:blipFill>
                <a:blip r:embed="rId97"/>
                <a:stretch>
                  <a:fillRect/>
                </a:stretch>
              </p:blipFill>
              <p:spPr>
                <a:xfrm>
                  <a:off x="7292297" y="5924851"/>
                  <a:ext cx="2278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7" name="Freihand 56">
                  <a:extLst>
                    <a:ext uri="{FF2B5EF4-FFF2-40B4-BE49-F238E27FC236}">
                      <a16:creationId xmlns:a16="http://schemas.microsoft.com/office/drawing/2014/main" id="{59D3AF6B-6E95-4CA0-A5D0-4D140AA2FF8C}"/>
                    </a:ext>
                  </a:extLst>
                </p14:cNvPr>
                <p14:cNvContentPartPr/>
                <p14:nvPr/>
              </p14:nvContentPartPr>
              <p14:xfrm>
                <a:off x="7620617" y="5837011"/>
                <a:ext cx="126360" cy="75960"/>
              </p14:xfrm>
            </p:contentPart>
          </mc:Choice>
          <mc:Fallback xmlns="">
            <p:pic>
              <p:nvPicPr>
                <p:cNvPr id="57" name="Freihand 56">
                  <a:extLst>
                    <a:ext uri="{FF2B5EF4-FFF2-40B4-BE49-F238E27FC236}">
                      <a16:creationId xmlns:a16="http://schemas.microsoft.com/office/drawing/2014/main" id="{59D3AF6B-6E95-4CA0-A5D0-4D140AA2FF8C}"/>
                    </a:ext>
                  </a:extLst>
                </p:cNvPr>
                <p:cNvPicPr/>
                <p:nvPr/>
              </p:nvPicPr>
              <p:blipFill>
                <a:blip r:embed="rId99"/>
                <a:stretch>
                  <a:fillRect/>
                </a:stretch>
              </p:blipFill>
              <p:spPr>
                <a:xfrm>
                  <a:off x="7616297" y="5832691"/>
                  <a:ext cx="1350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8" name="Freihand 57">
                  <a:extLst>
                    <a:ext uri="{FF2B5EF4-FFF2-40B4-BE49-F238E27FC236}">
                      <a16:creationId xmlns:a16="http://schemas.microsoft.com/office/drawing/2014/main" id="{1F82FB30-34D2-4FB4-89DC-9632E5DE7311}"/>
                    </a:ext>
                  </a:extLst>
                </p14:cNvPr>
                <p14:cNvContentPartPr/>
                <p14:nvPr/>
              </p14:nvContentPartPr>
              <p14:xfrm>
                <a:off x="7672097" y="5779411"/>
                <a:ext cx="21240" cy="10800"/>
              </p14:xfrm>
            </p:contentPart>
          </mc:Choice>
          <mc:Fallback xmlns="">
            <p:pic>
              <p:nvPicPr>
                <p:cNvPr id="58" name="Freihand 57">
                  <a:extLst>
                    <a:ext uri="{FF2B5EF4-FFF2-40B4-BE49-F238E27FC236}">
                      <a16:creationId xmlns:a16="http://schemas.microsoft.com/office/drawing/2014/main" id="{1F82FB30-34D2-4FB4-89DC-9632E5DE7311}"/>
                    </a:ext>
                  </a:extLst>
                </p:cNvPr>
                <p:cNvPicPr/>
                <p:nvPr/>
              </p:nvPicPr>
              <p:blipFill>
                <a:blip r:embed="rId101"/>
                <a:stretch>
                  <a:fillRect/>
                </a:stretch>
              </p:blipFill>
              <p:spPr>
                <a:xfrm>
                  <a:off x="7667777" y="5775091"/>
                  <a:ext cx="298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9" name="Freihand 58">
                  <a:extLst>
                    <a:ext uri="{FF2B5EF4-FFF2-40B4-BE49-F238E27FC236}">
                      <a16:creationId xmlns:a16="http://schemas.microsoft.com/office/drawing/2014/main" id="{1BAC0B4C-456A-4216-96DC-E83E9926550E}"/>
                    </a:ext>
                  </a:extLst>
                </p14:cNvPr>
                <p14:cNvContentPartPr/>
                <p14:nvPr/>
              </p14:nvContentPartPr>
              <p14:xfrm>
                <a:off x="7673177" y="5820451"/>
                <a:ext cx="77400" cy="52920"/>
              </p14:xfrm>
            </p:contentPart>
          </mc:Choice>
          <mc:Fallback xmlns="">
            <p:pic>
              <p:nvPicPr>
                <p:cNvPr id="59" name="Freihand 58">
                  <a:extLst>
                    <a:ext uri="{FF2B5EF4-FFF2-40B4-BE49-F238E27FC236}">
                      <a16:creationId xmlns:a16="http://schemas.microsoft.com/office/drawing/2014/main" id="{1BAC0B4C-456A-4216-96DC-E83E9926550E}"/>
                    </a:ext>
                  </a:extLst>
                </p:cNvPr>
                <p:cNvPicPr/>
                <p:nvPr/>
              </p:nvPicPr>
              <p:blipFill>
                <a:blip r:embed="rId103"/>
                <a:stretch>
                  <a:fillRect/>
                </a:stretch>
              </p:blipFill>
              <p:spPr>
                <a:xfrm>
                  <a:off x="7668857" y="5816131"/>
                  <a:ext cx="860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0" name="Freihand 59">
                  <a:extLst>
                    <a:ext uri="{FF2B5EF4-FFF2-40B4-BE49-F238E27FC236}">
                      <a16:creationId xmlns:a16="http://schemas.microsoft.com/office/drawing/2014/main" id="{195E8B27-C946-4CA2-B8D6-A66F3AE5FC46}"/>
                    </a:ext>
                  </a:extLst>
                </p14:cNvPr>
                <p14:cNvContentPartPr/>
                <p14:nvPr/>
              </p14:nvContentPartPr>
              <p14:xfrm>
                <a:off x="7708457" y="5741251"/>
                <a:ext cx="263520" cy="127080"/>
              </p14:xfrm>
            </p:contentPart>
          </mc:Choice>
          <mc:Fallback xmlns="">
            <p:pic>
              <p:nvPicPr>
                <p:cNvPr id="60" name="Freihand 59">
                  <a:extLst>
                    <a:ext uri="{FF2B5EF4-FFF2-40B4-BE49-F238E27FC236}">
                      <a16:creationId xmlns:a16="http://schemas.microsoft.com/office/drawing/2014/main" id="{195E8B27-C946-4CA2-B8D6-A66F3AE5FC46}"/>
                    </a:ext>
                  </a:extLst>
                </p:cNvPr>
                <p:cNvPicPr/>
                <p:nvPr/>
              </p:nvPicPr>
              <p:blipFill>
                <a:blip r:embed="rId105"/>
                <a:stretch>
                  <a:fillRect/>
                </a:stretch>
              </p:blipFill>
              <p:spPr>
                <a:xfrm>
                  <a:off x="7704137" y="5736931"/>
                  <a:ext cx="2721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1" name="Freihand 60">
                  <a:extLst>
                    <a:ext uri="{FF2B5EF4-FFF2-40B4-BE49-F238E27FC236}">
                      <a16:creationId xmlns:a16="http://schemas.microsoft.com/office/drawing/2014/main" id="{66D752D4-E11E-4E07-A6F5-595E262CA78A}"/>
                    </a:ext>
                  </a:extLst>
                </p14:cNvPr>
                <p14:cNvContentPartPr/>
                <p14:nvPr/>
              </p14:nvContentPartPr>
              <p14:xfrm>
                <a:off x="7976297" y="5660251"/>
                <a:ext cx="117720" cy="120960"/>
              </p14:xfrm>
            </p:contentPart>
          </mc:Choice>
          <mc:Fallback xmlns="">
            <p:pic>
              <p:nvPicPr>
                <p:cNvPr id="61" name="Freihand 60">
                  <a:extLst>
                    <a:ext uri="{FF2B5EF4-FFF2-40B4-BE49-F238E27FC236}">
                      <a16:creationId xmlns:a16="http://schemas.microsoft.com/office/drawing/2014/main" id="{66D752D4-E11E-4E07-A6F5-595E262CA78A}"/>
                    </a:ext>
                  </a:extLst>
                </p:cNvPr>
                <p:cNvPicPr/>
                <p:nvPr/>
              </p:nvPicPr>
              <p:blipFill>
                <a:blip r:embed="rId107"/>
                <a:stretch>
                  <a:fillRect/>
                </a:stretch>
              </p:blipFill>
              <p:spPr>
                <a:xfrm>
                  <a:off x="7971977" y="5655931"/>
                  <a:ext cx="1263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2" name="Freihand 61">
                  <a:extLst>
                    <a:ext uri="{FF2B5EF4-FFF2-40B4-BE49-F238E27FC236}">
                      <a16:creationId xmlns:a16="http://schemas.microsoft.com/office/drawing/2014/main" id="{17080A80-107F-4E82-BCF7-0EA041481C97}"/>
                    </a:ext>
                  </a:extLst>
                </p14:cNvPr>
                <p14:cNvContentPartPr/>
                <p14:nvPr/>
              </p14:nvContentPartPr>
              <p14:xfrm>
                <a:off x="8031377" y="5635051"/>
                <a:ext cx="23040" cy="23400"/>
              </p14:xfrm>
            </p:contentPart>
          </mc:Choice>
          <mc:Fallback xmlns="">
            <p:pic>
              <p:nvPicPr>
                <p:cNvPr id="62" name="Freihand 61">
                  <a:extLst>
                    <a:ext uri="{FF2B5EF4-FFF2-40B4-BE49-F238E27FC236}">
                      <a16:creationId xmlns:a16="http://schemas.microsoft.com/office/drawing/2014/main" id="{17080A80-107F-4E82-BCF7-0EA041481C97}"/>
                    </a:ext>
                  </a:extLst>
                </p:cNvPr>
                <p:cNvPicPr/>
                <p:nvPr/>
              </p:nvPicPr>
              <p:blipFill>
                <a:blip r:embed="rId109"/>
                <a:stretch>
                  <a:fillRect/>
                </a:stretch>
              </p:blipFill>
              <p:spPr>
                <a:xfrm>
                  <a:off x="8027057" y="5630731"/>
                  <a:ext cx="316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3" name="Freihand 62">
                  <a:extLst>
                    <a:ext uri="{FF2B5EF4-FFF2-40B4-BE49-F238E27FC236}">
                      <a16:creationId xmlns:a16="http://schemas.microsoft.com/office/drawing/2014/main" id="{74355FBF-FED9-44DB-BD82-466E27C5C81D}"/>
                    </a:ext>
                  </a:extLst>
                </p14:cNvPr>
                <p14:cNvContentPartPr/>
                <p14:nvPr/>
              </p14:nvContentPartPr>
              <p14:xfrm>
                <a:off x="8080337" y="5592931"/>
                <a:ext cx="231120" cy="209520"/>
              </p14:xfrm>
            </p:contentPart>
          </mc:Choice>
          <mc:Fallback xmlns="">
            <p:pic>
              <p:nvPicPr>
                <p:cNvPr id="63" name="Freihand 62">
                  <a:extLst>
                    <a:ext uri="{FF2B5EF4-FFF2-40B4-BE49-F238E27FC236}">
                      <a16:creationId xmlns:a16="http://schemas.microsoft.com/office/drawing/2014/main" id="{74355FBF-FED9-44DB-BD82-466E27C5C81D}"/>
                    </a:ext>
                  </a:extLst>
                </p:cNvPr>
                <p:cNvPicPr/>
                <p:nvPr/>
              </p:nvPicPr>
              <p:blipFill>
                <a:blip r:embed="rId111"/>
                <a:stretch>
                  <a:fillRect/>
                </a:stretch>
              </p:blipFill>
              <p:spPr>
                <a:xfrm>
                  <a:off x="8076017" y="5588611"/>
                  <a:ext cx="2397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4" name="Freihand 63">
                  <a:extLst>
                    <a:ext uri="{FF2B5EF4-FFF2-40B4-BE49-F238E27FC236}">
                      <a16:creationId xmlns:a16="http://schemas.microsoft.com/office/drawing/2014/main" id="{6EEA7800-A149-4A7E-A20B-A434FC6C9DC8}"/>
                    </a:ext>
                  </a:extLst>
                </p14:cNvPr>
                <p14:cNvContentPartPr/>
                <p14:nvPr/>
              </p14:nvContentPartPr>
              <p14:xfrm>
                <a:off x="7405337" y="5658451"/>
                <a:ext cx="1070280" cy="429480"/>
              </p14:xfrm>
            </p:contentPart>
          </mc:Choice>
          <mc:Fallback xmlns="">
            <p:pic>
              <p:nvPicPr>
                <p:cNvPr id="64" name="Freihand 63">
                  <a:extLst>
                    <a:ext uri="{FF2B5EF4-FFF2-40B4-BE49-F238E27FC236}">
                      <a16:creationId xmlns:a16="http://schemas.microsoft.com/office/drawing/2014/main" id="{6EEA7800-A149-4A7E-A20B-A434FC6C9DC8}"/>
                    </a:ext>
                  </a:extLst>
                </p:cNvPr>
                <p:cNvPicPr/>
                <p:nvPr/>
              </p:nvPicPr>
              <p:blipFill>
                <a:blip r:embed="rId113"/>
                <a:stretch>
                  <a:fillRect/>
                </a:stretch>
              </p:blipFill>
              <p:spPr>
                <a:xfrm>
                  <a:off x="7401017" y="5654131"/>
                  <a:ext cx="1078920" cy="438120"/>
                </a:xfrm>
                <a:prstGeom prst="rect">
                  <a:avLst/>
                </a:prstGeom>
              </p:spPr>
            </p:pic>
          </mc:Fallback>
        </mc:AlternateContent>
      </p:grpSp>
    </p:spTree>
    <p:extLst>
      <p:ext uri="{BB962C8B-B14F-4D97-AF65-F5344CB8AC3E}">
        <p14:creationId xmlns:p14="http://schemas.microsoft.com/office/powerpoint/2010/main" val="2360240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a:solidFill>
                  <a:srgbClr val="000000"/>
                </a:solidFill>
                <a:latin typeface="Sparkasse Rg" pitchFamily="34" charset="0"/>
              </a:rPr>
              <a:t>Classical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0" y="620688"/>
            <a:ext cx="8689605" cy="4772694"/>
          </a:xfrm>
          <a:prstGeom prst="rect">
            <a:avLst/>
          </a:prstGeom>
          <a:noFill/>
        </p:spPr>
        <p:txBody>
          <a:bodyPr wrap="square" rtlCol="0">
            <a:noAutofit/>
          </a:bodyPr>
          <a:lstStyle/>
          <a:p>
            <a:r>
              <a:rPr lang="en-US" sz="2800" b="1" dirty="0"/>
              <a:t>Real Variables: </a:t>
            </a:r>
            <a:r>
              <a:rPr lang="en-US" sz="2800" dirty="0"/>
              <a:t>Measured in physical units – quantities and relative prices, for example</a:t>
            </a:r>
          </a:p>
          <a:p>
            <a:endParaRPr lang="en-US" sz="2800" dirty="0"/>
          </a:p>
          <a:p>
            <a:pPr marL="914400" lvl="1" indent="-457200">
              <a:buFont typeface="Arial" panose="020B0604020202020204" pitchFamily="34" charset="0"/>
              <a:buChar char="•"/>
            </a:pPr>
            <a:r>
              <a:rPr lang="en-US" sz="2200" dirty="0"/>
              <a:t>quantity of output produced</a:t>
            </a:r>
          </a:p>
          <a:p>
            <a:pPr marL="914400" lvl="1" indent="-457200">
              <a:buFont typeface="Arial" panose="020B0604020202020204" pitchFamily="34" charset="0"/>
              <a:buChar char="•"/>
            </a:pPr>
            <a:r>
              <a:rPr lang="en-US" sz="2200" dirty="0"/>
              <a:t>real wage:  output earned per hour of work</a:t>
            </a:r>
          </a:p>
          <a:p>
            <a:pPr marL="914400" lvl="1" indent="-457200">
              <a:buFont typeface="Arial" panose="020B0604020202020204" pitchFamily="34" charset="0"/>
              <a:buChar char="•"/>
            </a:pPr>
            <a:r>
              <a:rPr lang="en-US" sz="2200" dirty="0"/>
              <a:t>real interest rate:  output earned in the future </a:t>
            </a:r>
            <a:br>
              <a:rPr lang="en-US" sz="2200" dirty="0"/>
            </a:br>
            <a:r>
              <a:rPr lang="en-US" sz="2200" dirty="0"/>
              <a:t>by lending one unit of output today</a:t>
            </a:r>
          </a:p>
          <a:p>
            <a:pPr lvl="1"/>
            <a:endParaRPr lang="en-US" sz="2800" dirty="0"/>
          </a:p>
          <a:p>
            <a:r>
              <a:rPr lang="en-US" sz="2800" b="1" dirty="0"/>
              <a:t>Nominal Variables: </a:t>
            </a:r>
            <a:r>
              <a:rPr lang="en-US" sz="2800" dirty="0"/>
              <a:t> Measured in money units</a:t>
            </a:r>
          </a:p>
          <a:p>
            <a:endParaRPr lang="en-US" sz="2800" dirty="0"/>
          </a:p>
          <a:p>
            <a:pPr marL="914400" lvl="1" indent="-457200">
              <a:buFont typeface="Arial" panose="020B0604020202020204" pitchFamily="34" charset="0"/>
              <a:buChar char="•"/>
            </a:pPr>
            <a:r>
              <a:rPr lang="en-US" sz="2200" dirty="0"/>
              <a:t>nominal wage:  Dollars per hour of work.</a:t>
            </a:r>
          </a:p>
          <a:p>
            <a:pPr marL="914400" lvl="1" indent="-457200">
              <a:buFont typeface="Arial" panose="020B0604020202020204" pitchFamily="34" charset="0"/>
              <a:buChar char="•"/>
            </a:pPr>
            <a:r>
              <a:rPr lang="en-US" sz="2200" dirty="0"/>
              <a:t>nominal interest rate:  Dollars earned in future </a:t>
            </a:r>
            <a:br>
              <a:rPr lang="en-US" sz="2200" dirty="0"/>
            </a:br>
            <a:r>
              <a:rPr lang="en-US" sz="2200" dirty="0"/>
              <a:t>by lending one dollar today.</a:t>
            </a:r>
          </a:p>
          <a:p>
            <a:pPr marL="914400" lvl="1" indent="-457200">
              <a:buFont typeface="Arial" panose="020B0604020202020204" pitchFamily="34" charset="0"/>
              <a:buChar char="•"/>
            </a:pPr>
            <a:r>
              <a:rPr lang="en-US" sz="2200" dirty="0"/>
              <a:t>the price level:  The amount of dollars needed </a:t>
            </a:r>
            <a:br>
              <a:rPr lang="en-US" sz="2200" dirty="0"/>
            </a:br>
            <a:r>
              <a:rPr lang="en-US" sz="2200" dirty="0"/>
              <a:t>to buy a representative basket of goods.</a:t>
            </a:r>
          </a:p>
          <a:p>
            <a:pPr algn="ctr"/>
            <a:endParaRPr lang="en-US" sz="2400" dirty="0"/>
          </a:p>
          <a:p>
            <a:pPr algn="ctr"/>
            <a:r>
              <a:rPr lang="en-US" sz="2400" dirty="0"/>
              <a:t> </a:t>
            </a:r>
            <a:endParaRPr lang="en-US" sz="2800" dirty="0"/>
          </a:p>
        </p:txBody>
      </p:sp>
      <p:sp>
        <p:nvSpPr>
          <p:cNvPr id="4" name="Rechteck 3">
            <a:extLst>
              <a:ext uri="{FF2B5EF4-FFF2-40B4-BE49-F238E27FC236}">
                <a16:creationId xmlns:a16="http://schemas.microsoft.com/office/drawing/2014/main" id="{BC561EB8-84BC-47BF-A0EC-F05CB439D7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0366E569-A40C-449B-8829-845C9A927FDE}"/>
                  </a:ext>
                </a:extLst>
              </p14:cNvPr>
              <p14:cNvContentPartPr/>
              <p14:nvPr/>
            </p14:nvContentPartPr>
            <p14:xfrm>
              <a:off x="1005413" y="2200291"/>
              <a:ext cx="3266640" cy="136440"/>
            </p14:xfrm>
          </p:contentPart>
        </mc:Choice>
        <mc:Fallback xmlns="">
          <p:pic>
            <p:nvPicPr>
              <p:cNvPr id="2" name="Freihand 1">
                <a:extLst>
                  <a:ext uri="{FF2B5EF4-FFF2-40B4-BE49-F238E27FC236}">
                    <a16:creationId xmlns:a16="http://schemas.microsoft.com/office/drawing/2014/main" id="{0366E569-A40C-449B-8829-845C9A927FDE}"/>
                  </a:ext>
                </a:extLst>
              </p:cNvPr>
              <p:cNvPicPr/>
              <p:nvPr/>
            </p:nvPicPr>
            <p:blipFill>
              <a:blip r:embed="rId4"/>
              <a:stretch>
                <a:fillRect/>
              </a:stretch>
            </p:blipFill>
            <p:spPr>
              <a:xfrm>
                <a:off x="1001093" y="2195971"/>
                <a:ext cx="32752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A50E81BA-A3D7-4FEB-A420-1C99344EC69B}"/>
                  </a:ext>
                </a:extLst>
              </p14:cNvPr>
              <p14:cNvContentPartPr/>
              <p14:nvPr/>
            </p14:nvContentPartPr>
            <p14:xfrm>
              <a:off x="941333" y="2636611"/>
              <a:ext cx="1200600" cy="45720"/>
            </p14:xfrm>
          </p:contentPart>
        </mc:Choice>
        <mc:Fallback xmlns="">
          <p:pic>
            <p:nvPicPr>
              <p:cNvPr id="3" name="Freihand 2">
                <a:extLst>
                  <a:ext uri="{FF2B5EF4-FFF2-40B4-BE49-F238E27FC236}">
                    <a16:creationId xmlns:a16="http://schemas.microsoft.com/office/drawing/2014/main" id="{A50E81BA-A3D7-4FEB-A420-1C99344EC69B}"/>
                  </a:ext>
                </a:extLst>
              </p:cNvPr>
              <p:cNvPicPr/>
              <p:nvPr/>
            </p:nvPicPr>
            <p:blipFill>
              <a:blip r:embed="rId6"/>
              <a:stretch>
                <a:fillRect/>
              </a:stretch>
            </p:blipFill>
            <p:spPr>
              <a:xfrm>
                <a:off x="937013" y="2632291"/>
                <a:ext cx="120924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E789B460-D8C9-46E3-A0D8-713FB9CFDD0A}"/>
                  </a:ext>
                </a:extLst>
              </p14:cNvPr>
              <p14:cNvContentPartPr/>
              <p14:nvPr/>
            </p14:nvContentPartPr>
            <p14:xfrm>
              <a:off x="1109813" y="2871691"/>
              <a:ext cx="1764000" cy="43200"/>
            </p14:xfrm>
          </p:contentPart>
        </mc:Choice>
        <mc:Fallback xmlns="">
          <p:pic>
            <p:nvPicPr>
              <p:cNvPr id="5" name="Freihand 4">
                <a:extLst>
                  <a:ext uri="{FF2B5EF4-FFF2-40B4-BE49-F238E27FC236}">
                    <a16:creationId xmlns:a16="http://schemas.microsoft.com/office/drawing/2014/main" id="{E789B460-D8C9-46E3-A0D8-713FB9CFDD0A}"/>
                  </a:ext>
                </a:extLst>
              </p:cNvPr>
              <p:cNvPicPr/>
              <p:nvPr/>
            </p:nvPicPr>
            <p:blipFill>
              <a:blip r:embed="rId8"/>
              <a:stretch>
                <a:fillRect/>
              </a:stretch>
            </p:blipFill>
            <p:spPr>
              <a:xfrm>
                <a:off x="1105493" y="2867371"/>
                <a:ext cx="1772640" cy="51840"/>
              </a:xfrm>
              <a:prstGeom prst="rect">
                <a:avLst/>
              </a:prstGeom>
            </p:spPr>
          </p:pic>
        </mc:Fallback>
      </mc:AlternateContent>
      <p:grpSp>
        <p:nvGrpSpPr>
          <p:cNvPr id="26" name="Gruppieren 25">
            <a:extLst>
              <a:ext uri="{FF2B5EF4-FFF2-40B4-BE49-F238E27FC236}">
                <a16:creationId xmlns:a16="http://schemas.microsoft.com/office/drawing/2014/main" id="{88A8DEDF-B76F-4A21-9E69-C0E1F0F50183}"/>
              </a:ext>
            </a:extLst>
          </p:cNvPr>
          <p:cNvGrpSpPr/>
          <p:nvPr/>
        </p:nvGrpSpPr>
        <p:grpSpPr>
          <a:xfrm>
            <a:off x="6038213" y="2557771"/>
            <a:ext cx="1964880" cy="367200"/>
            <a:chOff x="6038213" y="2557771"/>
            <a:chExt cx="1964880" cy="367200"/>
          </a:xfrm>
        </p:grpSpPr>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EB3D65A3-577E-4C01-90C0-B04006BA62FF}"/>
                    </a:ext>
                  </a:extLst>
                </p14:cNvPr>
                <p14:cNvContentPartPr/>
                <p14:nvPr/>
              </p14:nvContentPartPr>
              <p14:xfrm>
                <a:off x="6134693" y="2790331"/>
                <a:ext cx="262080" cy="34200"/>
              </p14:xfrm>
            </p:contentPart>
          </mc:Choice>
          <mc:Fallback xmlns="">
            <p:pic>
              <p:nvPicPr>
                <p:cNvPr id="8" name="Freihand 7">
                  <a:extLst>
                    <a:ext uri="{FF2B5EF4-FFF2-40B4-BE49-F238E27FC236}">
                      <a16:creationId xmlns:a16="http://schemas.microsoft.com/office/drawing/2014/main" id="{EB3D65A3-577E-4C01-90C0-B04006BA62FF}"/>
                    </a:ext>
                  </a:extLst>
                </p:cNvPr>
                <p:cNvPicPr/>
                <p:nvPr/>
              </p:nvPicPr>
              <p:blipFill>
                <a:blip r:embed="rId10"/>
                <a:stretch>
                  <a:fillRect/>
                </a:stretch>
              </p:blipFill>
              <p:spPr>
                <a:xfrm>
                  <a:off x="6130373" y="2786011"/>
                  <a:ext cx="2707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FC966E02-8496-450D-8849-6AF6098BD1D2}"/>
                    </a:ext>
                  </a:extLst>
                </p14:cNvPr>
                <p14:cNvContentPartPr/>
                <p14:nvPr/>
              </p14:nvContentPartPr>
              <p14:xfrm>
                <a:off x="6038213" y="2733091"/>
                <a:ext cx="262080" cy="144360"/>
              </p14:xfrm>
            </p:contentPart>
          </mc:Choice>
          <mc:Fallback xmlns="">
            <p:pic>
              <p:nvPicPr>
                <p:cNvPr id="9" name="Freihand 8">
                  <a:extLst>
                    <a:ext uri="{FF2B5EF4-FFF2-40B4-BE49-F238E27FC236}">
                      <a16:creationId xmlns:a16="http://schemas.microsoft.com/office/drawing/2014/main" id="{FC966E02-8496-450D-8849-6AF6098BD1D2}"/>
                    </a:ext>
                  </a:extLst>
                </p:cNvPr>
                <p:cNvPicPr/>
                <p:nvPr/>
              </p:nvPicPr>
              <p:blipFill>
                <a:blip r:embed="rId12"/>
                <a:stretch>
                  <a:fillRect/>
                </a:stretch>
              </p:blipFill>
              <p:spPr>
                <a:xfrm>
                  <a:off x="6033893" y="2728771"/>
                  <a:ext cx="2707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C54470A4-6314-485D-96B0-1A47D3555ED1}"/>
                    </a:ext>
                  </a:extLst>
                </p14:cNvPr>
                <p14:cNvContentPartPr/>
                <p14:nvPr/>
              </p14:nvContentPartPr>
              <p14:xfrm>
                <a:off x="6622853" y="2691691"/>
                <a:ext cx="17640" cy="153360"/>
              </p14:xfrm>
            </p:contentPart>
          </mc:Choice>
          <mc:Fallback xmlns="">
            <p:pic>
              <p:nvPicPr>
                <p:cNvPr id="11" name="Freihand 10">
                  <a:extLst>
                    <a:ext uri="{FF2B5EF4-FFF2-40B4-BE49-F238E27FC236}">
                      <a16:creationId xmlns:a16="http://schemas.microsoft.com/office/drawing/2014/main" id="{C54470A4-6314-485D-96B0-1A47D3555ED1}"/>
                    </a:ext>
                  </a:extLst>
                </p:cNvPr>
                <p:cNvPicPr/>
                <p:nvPr/>
              </p:nvPicPr>
              <p:blipFill>
                <a:blip r:embed="rId14"/>
                <a:stretch>
                  <a:fillRect/>
                </a:stretch>
              </p:blipFill>
              <p:spPr>
                <a:xfrm>
                  <a:off x="6618533" y="2687371"/>
                  <a:ext cx="262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B695ED4E-2389-4EC0-B558-857BB0DB98FB}"/>
                    </a:ext>
                  </a:extLst>
                </p14:cNvPr>
                <p14:cNvContentPartPr/>
                <p14:nvPr/>
              </p14:nvContentPartPr>
              <p14:xfrm>
                <a:off x="6546893" y="2674051"/>
                <a:ext cx="181080" cy="28080"/>
              </p14:xfrm>
            </p:contentPart>
          </mc:Choice>
          <mc:Fallback xmlns="">
            <p:pic>
              <p:nvPicPr>
                <p:cNvPr id="12" name="Freihand 11">
                  <a:extLst>
                    <a:ext uri="{FF2B5EF4-FFF2-40B4-BE49-F238E27FC236}">
                      <a16:creationId xmlns:a16="http://schemas.microsoft.com/office/drawing/2014/main" id="{B695ED4E-2389-4EC0-B558-857BB0DB98FB}"/>
                    </a:ext>
                  </a:extLst>
                </p:cNvPr>
                <p:cNvPicPr/>
                <p:nvPr/>
              </p:nvPicPr>
              <p:blipFill>
                <a:blip r:embed="rId16"/>
                <a:stretch>
                  <a:fillRect/>
                </a:stretch>
              </p:blipFill>
              <p:spPr>
                <a:xfrm>
                  <a:off x="6542573" y="2669731"/>
                  <a:ext cx="1897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A80F91F9-ED7F-41E6-A6C8-6EA37638BF12}"/>
                    </a:ext>
                  </a:extLst>
                </p14:cNvPr>
                <p14:cNvContentPartPr/>
                <p14:nvPr/>
              </p14:nvContentPartPr>
              <p14:xfrm>
                <a:off x="6529613" y="2769091"/>
                <a:ext cx="148680" cy="42840"/>
              </p14:xfrm>
            </p:contentPart>
          </mc:Choice>
          <mc:Fallback xmlns="">
            <p:pic>
              <p:nvPicPr>
                <p:cNvPr id="13" name="Freihand 12">
                  <a:extLst>
                    <a:ext uri="{FF2B5EF4-FFF2-40B4-BE49-F238E27FC236}">
                      <a16:creationId xmlns:a16="http://schemas.microsoft.com/office/drawing/2014/main" id="{A80F91F9-ED7F-41E6-A6C8-6EA37638BF12}"/>
                    </a:ext>
                  </a:extLst>
                </p:cNvPr>
                <p:cNvPicPr/>
                <p:nvPr/>
              </p:nvPicPr>
              <p:blipFill>
                <a:blip r:embed="rId18"/>
                <a:stretch>
                  <a:fillRect/>
                </a:stretch>
              </p:blipFill>
              <p:spPr>
                <a:xfrm>
                  <a:off x="6525293" y="2764771"/>
                  <a:ext cx="1573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984248F4-A796-46DB-966C-C6DA7FB88436}"/>
                    </a:ext>
                  </a:extLst>
                </p14:cNvPr>
                <p14:cNvContentPartPr/>
                <p14:nvPr/>
              </p14:nvContentPartPr>
              <p14:xfrm>
                <a:off x="6730493" y="2724091"/>
                <a:ext cx="24840" cy="94680"/>
              </p14:xfrm>
            </p:contentPart>
          </mc:Choice>
          <mc:Fallback xmlns="">
            <p:pic>
              <p:nvPicPr>
                <p:cNvPr id="14" name="Freihand 13">
                  <a:extLst>
                    <a:ext uri="{FF2B5EF4-FFF2-40B4-BE49-F238E27FC236}">
                      <a16:creationId xmlns:a16="http://schemas.microsoft.com/office/drawing/2014/main" id="{984248F4-A796-46DB-966C-C6DA7FB88436}"/>
                    </a:ext>
                  </a:extLst>
                </p:cNvPr>
                <p:cNvPicPr/>
                <p:nvPr/>
              </p:nvPicPr>
              <p:blipFill>
                <a:blip r:embed="rId20"/>
                <a:stretch>
                  <a:fillRect/>
                </a:stretch>
              </p:blipFill>
              <p:spPr>
                <a:xfrm>
                  <a:off x="6726173" y="2719771"/>
                  <a:ext cx="334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C479DDE9-7578-42AE-BF58-74A891CCB72D}"/>
                    </a:ext>
                  </a:extLst>
                </p14:cNvPr>
                <p14:cNvContentPartPr/>
                <p14:nvPr/>
              </p14:nvContentPartPr>
              <p14:xfrm>
                <a:off x="6759653" y="2756491"/>
                <a:ext cx="73440" cy="89280"/>
              </p14:xfrm>
            </p:contentPart>
          </mc:Choice>
          <mc:Fallback xmlns="">
            <p:pic>
              <p:nvPicPr>
                <p:cNvPr id="15" name="Freihand 14">
                  <a:extLst>
                    <a:ext uri="{FF2B5EF4-FFF2-40B4-BE49-F238E27FC236}">
                      <a16:creationId xmlns:a16="http://schemas.microsoft.com/office/drawing/2014/main" id="{C479DDE9-7578-42AE-BF58-74A891CCB72D}"/>
                    </a:ext>
                  </a:extLst>
                </p:cNvPr>
                <p:cNvPicPr/>
                <p:nvPr/>
              </p:nvPicPr>
              <p:blipFill>
                <a:blip r:embed="rId22"/>
                <a:stretch>
                  <a:fillRect/>
                </a:stretch>
              </p:blipFill>
              <p:spPr>
                <a:xfrm>
                  <a:off x="6755333" y="2752171"/>
                  <a:ext cx="820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EB0EA10B-B972-4270-BCFB-93CE6282437B}"/>
                    </a:ext>
                  </a:extLst>
                </p14:cNvPr>
                <p14:cNvContentPartPr/>
                <p14:nvPr/>
              </p14:nvContentPartPr>
              <p14:xfrm>
                <a:off x="6824093" y="2689891"/>
                <a:ext cx="113760" cy="133200"/>
              </p14:xfrm>
            </p:contentPart>
          </mc:Choice>
          <mc:Fallback xmlns="">
            <p:pic>
              <p:nvPicPr>
                <p:cNvPr id="16" name="Freihand 15">
                  <a:extLst>
                    <a:ext uri="{FF2B5EF4-FFF2-40B4-BE49-F238E27FC236}">
                      <a16:creationId xmlns:a16="http://schemas.microsoft.com/office/drawing/2014/main" id="{EB0EA10B-B972-4270-BCFB-93CE6282437B}"/>
                    </a:ext>
                  </a:extLst>
                </p:cNvPr>
                <p:cNvPicPr/>
                <p:nvPr/>
              </p:nvPicPr>
              <p:blipFill>
                <a:blip r:embed="rId24"/>
                <a:stretch>
                  <a:fillRect/>
                </a:stretch>
              </p:blipFill>
              <p:spPr>
                <a:xfrm>
                  <a:off x="6819773" y="2685571"/>
                  <a:ext cx="1224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604778CE-C3FB-4EBC-8C5A-B245FF2D1043}"/>
                    </a:ext>
                  </a:extLst>
                </p14:cNvPr>
                <p14:cNvContentPartPr/>
                <p14:nvPr/>
              </p14:nvContentPartPr>
              <p14:xfrm>
                <a:off x="6936053" y="2732011"/>
                <a:ext cx="178200" cy="75960"/>
              </p14:xfrm>
            </p:contentPart>
          </mc:Choice>
          <mc:Fallback xmlns="">
            <p:pic>
              <p:nvPicPr>
                <p:cNvPr id="17" name="Freihand 16">
                  <a:extLst>
                    <a:ext uri="{FF2B5EF4-FFF2-40B4-BE49-F238E27FC236}">
                      <a16:creationId xmlns:a16="http://schemas.microsoft.com/office/drawing/2014/main" id="{604778CE-C3FB-4EBC-8C5A-B245FF2D1043}"/>
                    </a:ext>
                  </a:extLst>
                </p:cNvPr>
                <p:cNvPicPr/>
                <p:nvPr/>
              </p:nvPicPr>
              <p:blipFill>
                <a:blip r:embed="rId26"/>
                <a:stretch>
                  <a:fillRect/>
                </a:stretch>
              </p:blipFill>
              <p:spPr>
                <a:xfrm>
                  <a:off x="6931733" y="2727691"/>
                  <a:ext cx="1868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B7A0AF41-ACE4-4DF4-8D3E-B4C10FB2BE5D}"/>
                    </a:ext>
                  </a:extLst>
                </p14:cNvPr>
                <p14:cNvContentPartPr/>
                <p14:nvPr/>
              </p14:nvContentPartPr>
              <p14:xfrm>
                <a:off x="7228013" y="2690251"/>
                <a:ext cx="117000" cy="100440"/>
              </p14:xfrm>
            </p:contentPart>
          </mc:Choice>
          <mc:Fallback xmlns="">
            <p:pic>
              <p:nvPicPr>
                <p:cNvPr id="19" name="Freihand 18">
                  <a:extLst>
                    <a:ext uri="{FF2B5EF4-FFF2-40B4-BE49-F238E27FC236}">
                      <a16:creationId xmlns:a16="http://schemas.microsoft.com/office/drawing/2014/main" id="{B7A0AF41-ACE4-4DF4-8D3E-B4C10FB2BE5D}"/>
                    </a:ext>
                  </a:extLst>
                </p:cNvPr>
                <p:cNvPicPr/>
                <p:nvPr/>
              </p:nvPicPr>
              <p:blipFill>
                <a:blip r:embed="rId28"/>
                <a:stretch>
                  <a:fillRect/>
                </a:stretch>
              </p:blipFill>
              <p:spPr>
                <a:xfrm>
                  <a:off x="7223693" y="2685931"/>
                  <a:ext cx="1256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B7CFD05C-D213-45B8-9BE3-3EBF98F66942}"/>
                    </a:ext>
                  </a:extLst>
                </p14:cNvPr>
                <p14:cNvContentPartPr/>
                <p14:nvPr/>
              </p14:nvContentPartPr>
              <p14:xfrm>
                <a:off x="7341413" y="2680891"/>
                <a:ext cx="90720" cy="244080"/>
              </p14:xfrm>
            </p:contentPart>
          </mc:Choice>
          <mc:Fallback xmlns="">
            <p:pic>
              <p:nvPicPr>
                <p:cNvPr id="20" name="Freihand 19">
                  <a:extLst>
                    <a:ext uri="{FF2B5EF4-FFF2-40B4-BE49-F238E27FC236}">
                      <a16:creationId xmlns:a16="http://schemas.microsoft.com/office/drawing/2014/main" id="{B7CFD05C-D213-45B8-9BE3-3EBF98F66942}"/>
                    </a:ext>
                  </a:extLst>
                </p:cNvPr>
                <p:cNvPicPr/>
                <p:nvPr/>
              </p:nvPicPr>
              <p:blipFill>
                <a:blip r:embed="rId30"/>
                <a:stretch>
                  <a:fillRect/>
                </a:stretch>
              </p:blipFill>
              <p:spPr>
                <a:xfrm>
                  <a:off x="7337093" y="2676571"/>
                  <a:ext cx="9936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3D7B3192-B923-40A2-B7AC-359F26C59478}"/>
                    </a:ext>
                  </a:extLst>
                </p14:cNvPr>
                <p14:cNvContentPartPr/>
                <p14:nvPr/>
              </p14:nvContentPartPr>
              <p14:xfrm>
                <a:off x="7444373" y="2681971"/>
                <a:ext cx="124200" cy="79200"/>
              </p14:xfrm>
            </p:contentPart>
          </mc:Choice>
          <mc:Fallback xmlns="">
            <p:pic>
              <p:nvPicPr>
                <p:cNvPr id="21" name="Freihand 20">
                  <a:extLst>
                    <a:ext uri="{FF2B5EF4-FFF2-40B4-BE49-F238E27FC236}">
                      <a16:creationId xmlns:a16="http://schemas.microsoft.com/office/drawing/2014/main" id="{3D7B3192-B923-40A2-B7AC-359F26C59478}"/>
                    </a:ext>
                  </a:extLst>
                </p:cNvPr>
                <p:cNvPicPr/>
                <p:nvPr/>
              </p:nvPicPr>
              <p:blipFill>
                <a:blip r:embed="rId32"/>
                <a:stretch>
                  <a:fillRect/>
                </a:stretch>
              </p:blipFill>
              <p:spPr>
                <a:xfrm>
                  <a:off x="7440053" y="2677651"/>
                  <a:ext cx="1328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C4EEF8F2-E886-4E8C-B0C8-D3DD9BD1A18D}"/>
                    </a:ext>
                  </a:extLst>
                </p14:cNvPr>
                <p14:cNvContentPartPr/>
                <p14:nvPr/>
              </p14:nvContentPartPr>
              <p14:xfrm>
                <a:off x="7563893" y="2628691"/>
                <a:ext cx="122760" cy="111960"/>
              </p14:xfrm>
            </p:contentPart>
          </mc:Choice>
          <mc:Fallback xmlns="">
            <p:pic>
              <p:nvPicPr>
                <p:cNvPr id="22" name="Freihand 21">
                  <a:extLst>
                    <a:ext uri="{FF2B5EF4-FFF2-40B4-BE49-F238E27FC236}">
                      <a16:creationId xmlns:a16="http://schemas.microsoft.com/office/drawing/2014/main" id="{C4EEF8F2-E886-4E8C-B0C8-D3DD9BD1A18D}"/>
                    </a:ext>
                  </a:extLst>
                </p:cNvPr>
                <p:cNvPicPr/>
                <p:nvPr/>
              </p:nvPicPr>
              <p:blipFill>
                <a:blip r:embed="rId34"/>
                <a:stretch>
                  <a:fillRect/>
                </a:stretch>
              </p:blipFill>
              <p:spPr>
                <a:xfrm>
                  <a:off x="7559573" y="2624371"/>
                  <a:ext cx="1314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F806966E-E6F0-4164-8097-3582AC4457C8}"/>
                    </a:ext>
                  </a:extLst>
                </p14:cNvPr>
                <p14:cNvContentPartPr/>
                <p14:nvPr/>
              </p14:nvContentPartPr>
              <p14:xfrm>
                <a:off x="7683053" y="2557771"/>
                <a:ext cx="113040" cy="149040"/>
              </p14:xfrm>
            </p:contentPart>
          </mc:Choice>
          <mc:Fallback xmlns="">
            <p:pic>
              <p:nvPicPr>
                <p:cNvPr id="23" name="Freihand 22">
                  <a:extLst>
                    <a:ext uri="{FF2B5EF4-FFF2-40B4-BE49-F238E27FC236}">
                      <a16:creationId xmlns:a16="http://schemas.microsoft.com/office/drawing/2014/main" id="{F806966E-E6F0-4164-8097-3582AC4457C8}"/>
                    </a:ext>
                  </a:extLst>
                </p:cNvPr>
                <p:cNvPicPr/>
                <p:nvPr/>
              </p:nvPicPr>
              <p:blipFill>
                <a:blip r:embed="rId36"/>
                <a:stretch>
                  <a:fillRect/>
                </a:stretch>
              </p:blipFill>
              <p:spPr>
                <a:xfrm>
                  <a:off x="7678733" y="2553451"/>
                  <a:ext cx="1216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FE7A253A-1FEC-4395-A30D-023F4E6016FB}"/>
                    </a:ext>
                  </a:extLst>
                </p14:cNvPr>
                <p14:cNvContentPartPr/>
                <p14:nvPr/>
              </p14:nvContentPartPr>
              <p14:xfrm>
                <a:off x="7768013" y="2587291"/>
                <a:ext cx="25560" cy="23760"/>
              </p14:xfrm>
            </p:contentPart>
          </mc:Choice>
          <mc:Fallback xmlns="">
            <p:pic>
              <p:nvPicPr>
                <p:cNvPr id="24" name="Freihand 23">
                  <a:extLst>
                    <a:ext uri="{FF2B5EF4-FFF2-40B4-BE49-F238E27FC236}">
                      <a16:creationId xmlns:a16="http://schemas.microsoft.com/office/drawing/2014/main" id="{FE7A253A-1FEC-4395-A30D-023F4E6016FB}"/>
                    </a:ext>
                  </a:extLst>
                </p:cNvPr>
                <p:cNvPicPr/>
                <p:nvPr/>
              </p:nvPicPr>
              <p:blipFill>
                <a:blip r:embed="rId38"/>
                <a:stretch>
                  <a:fillRect/>
                </a:stretch>
              </p:blipFill>
              <p:spPr>
                <a:xfrm>
                  <a:off x="7763693" y="2582971"/>
                  <a:ext cx="342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B509F651-4D70-44E5-A5EA-FB63D51FB7FB}"/>
                    </a:ext>
                  </a:extLst>
                </p14:cNvPr>
                <p14:cNvContentPartPr/>
                <p14:nvPr/>
              </p14:nvContentPartPr>
              <p14:xfrm>
                <a:off x="7847573" y="2662891"/>
                <a:ext cx="155520" cy="37080"/>
              </p14:xfrm>
            </p:contentPart>
          </mc:Choice>
          <mc:Fallback xmlns="">
            <p:pic>
              <p:nvPicPr>
                <p:cNvPr id="25" name="Freihand 24">
                  <a:extLst>
                    <a:ext uri="{FF2B5EF4-FFF2-40B4-BE49-F238E27FC236}">
                      <a16:creationId xmlns:a16="http://schemas.microsoft.com/office/drawing/2014/main" id="{B509F651-4D70-44E5-A5EA-FB63D51FB7FB}"/>
                    </a:ext>
                  </a:extLst>
                </p:cNvPr>
                <p:cNvPicPr/>
                <p:nvPr/>
              </p:nvPicPr>
              <p:blipFill>
                <a:blip r:embed="rId40"/>
                <a:stretch>
                  <a:fillRect/>
                </a:stretch>
              </p:blipFill>
              <p:spPr>
                <a:xfrm>
                  <a:off x="7843253" y="2658571"/>
                  <a:ext cx="164160" cy="45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51DEF62D-CCAB-4245-95C1-0277A47858CF}"/>
                  </a:ext>
                </a:extLst>
              </p14:cNvPr>
              <p14:cNvContentPartPr/>
              <p14:nvPr/>
            </p14:nvContentPartPr>
            <p14:xfrm>
              <a:off x="8299013" y="2053051"/>
              <a:ext cx="105480" cy="775440"/>
            </p14:xfrm>
          </p:contentPart>
        </mc:Choice>
        <mc:Fallback xmlns="">
          <p:pic>
            <p:nvPicPr>
              <p:cNvPr id="27" name="Freihand 26">
                <a:extLst>
                  <a:ext uri="{FF2B5EF4-FFF2-40B4-BE49-F238E27FC236}">
                    <a16:creationId xmlns:a16="http://schemas.microsoft.com/office/drawing/2014/main" id="{51DEF62D-CCAB-4245-95C1-0277A47858CF}"/>
                  </a:ext>
                </a:extLst>
              </p:cNvPr>
              <p:cNvPicPr/>
              <p:nvPr/>
            </p:nvPicPr>
            <p:blipFill>
              <a:blip r:embed="rId42"/>
              <a:stretch>
                <a:fillRect/>
              </a:stretch>
            </p:blipFill>
            <p:spPr>
              <a:xfrm>
                <a:off x="8294693" y="2048731"/>
                <a:ext cx="114120" cy="784080"/>
              </a:xfrm>
              <a:prstGeom prst="rect">
                <a:avLst/>
              </a:prstGeom>
            </p:spPr>
          </p:pic>
        </mc:Fallback>
      </mc:AlternateContent>
      <p:grpSp>
        <p:nvGrpSpPr>
          <p:cNvPr id="64" name="Gruppieren 63">
            <a:extLst>
              <a:ext uri="{FF2B5EF4-FFF2-40B4-BE49-F238E27FC236}">
                <a16:creationId xmlns:a16="http://schemas.microsoft.com/office/drawing/2014/main" id="{3A50E07B-84BE-43E2-97B4-D31B5FD13880}"/>
              </a:ext>
            </a:extLst>
          </p:cNvPr>
          <p:cNvGrpSpPr/>
          <p:nvPr/>
        </p:nvGrpSpPr>
        <p:grpSpPr>
          <a:xfrm>
            <a:off x="8819213" y="1922011"/>
            <a:ext cx="2841480" cy="1000080"/>
            <a:chOff x="8819213" y="1922011"/>
            <a:chExt cx="2841480" cy="1000080"/>
          </a:xfrm>
        </p:grpSpPr>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55145D15-1889-4C50-8CDF-575CF8505769}"/>
                    </a:ext>
                  </a:extLst>
                </p14:cNvPr>
                <p14:cNvContentPartPr/>
                <p14:nvPr/>
              </p14:nvContentPartPr>
              <p14:xfrm>
                <a:off x="8819213" y="2209291"/>
                <a:ext cx="166320" cy="163440"/>
              </p14:xfrm>
            </p:contentPart>
          </mc:Choice>
          <mc:Fallback xmlns="">
            <p:pic>
              <p:nvPicPr>
                <p:cNvPr id="28" name="Freihand 27">
                  <a:extLst>
                    <a:ext uri="{FF2B5EF4-FFF2-40B4-BE49-F238E27FC236}">
                      <a16:creationId xmlns:a16="http://schemas.microsoft.com/office/drawing/2014/main" id="{55145D15-1889-4C50-8CDF-575CF8505769}"/>
                    </a:ext>
                  </a:extLst>
                </p:cNvPr>
                <p:cNvPicPr/>
                <p:nvPr/>
              </p:nvPicPr>
              <p:blipFill>
                <a:blip r:embed="rId44"/>
                <a:stretch>
                  <a:fillRect/>
                </a:stretch>
              </p:blipFill>
              <p:spPr>
                <a:xfrm>
                  <a:off x="8814893" y="2204971"/>
                  <a:ext cx="1749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6BCEF60A-A986-4770-89FC-46F6253A7675}"/>
                    </a:ext>
                  </a:extLst>
                </p14:cNvPr>
                <p14:cNvContentPartPr/>
                <p14:nvPr/>
              </p14:nvContentPartPr>
              <p14:xfrm>
                <a:off x="9003893" y="2199931"/>
                <a:ext cx="416160" cy="185760"/>
              </p14:xfrm>
            </p:contentPart>
          </mc:Choice>
          <mc:Fallback xmlns="">
            <p:pic>
              <p:nvPicPr>
                <p:cNvPr id="29" name="Freihand 28">
                  <a:extLst>
                    <a:ext uri="{FF2B5EF4-FFF2-40B4-BE49-F238E27FC236}">
                      <a16:creationId xmlns:a16="http://schemas.microsoft.com/office/drawing/2014/main" id="{6BCEF60A-A986-4770-89FC-46F6253A7675}"/>
                    </a:ext>
                  </a:extLst>
                </p:cNvPr>
                <p:cNvPicPr/>
                <p:nvPr/>
              </p:nvPicPr>
              <p:blipFill>
                <a:blip r:embed="rId46"/>
                <a:stretch>
                  <a:fillRect/>
                </a:stretch>
              </p:blipFill>
              <p:spPr>
                <a:xfrm>
                  <a:off x="8999573" y="2195611"/>
                  <a:ext cx="4248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C09F8E7A-29AE-405B-A3FE-934C9581F039}"/>
                    </a:ext>
                  </a:extLst>
                </p14:cNvPr>
                <p14:cNvContentPartPr/>
                <p14:nvPr/>
              </p14:nvContentPartPr>
              <p14:xfrm>
                <a:off x="9449573" y="2049811"/>
                <a:ext cx="312120" cy="191160"/>
              </p14:xfrm>
            </p:contentPart>
          </mc:Choice>
          <mc:Fallback xmlns="">
            <p:pic>
              <p:nvPicPr>
                <p:cNvPr id="30" name="Freihand 29">
                  <a:extLst>
                    <a:ext uri="{FF2B5EF4-FFF2-40B4-BE49-F238E27FC236}">
                      <a16:creationId xmlns:a16="http://schemas.microsoft.com/office/drawing/2014/main" id="{C09F8E7A-29AE-405B-A3FE-934C9581F039}"/>
                    </a:ext>
                  </a:extLst>
                </p:cNvPr>
                <p:cNvPicPr/>
                <p:nvPr/>
              </p:nvPicPr>
              <p:blipFill>
                <a:blip r:embed="rId48"/>
                <a:stretch>
                  <a:fillRect/>
                </a:stretch>
              </p:blipFill>
              <p:spPr>
                <a:xfrm>
                  <a:off x="9445253" y="2045491"/>
                  <a:ext cx="3207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8C22C762-7FE6-4BA0-9A4C-3F1FFEDEA811}"/>
                    </a:ext>
                  </a:extLst>
                </p14:cNvPr>
                <p14:cNvContentPartPr/>
                <p14:nvPr/>
              </p14:nvContentPartPr>
              <p14:xfrm>
                <a:off x="9745133" y="2112091"/>
                <a:ext cx="21600" cy="5400"/>
              </p14:xfrm>
            </p:contentPart>
          </mc:Choice>
          <mc:Fallback xmlns="">
            <p:pic>
              <p:nvPicPr>
                <p:cNvPr id="31" name="Freihand 30">
                  <a:extLst>
                    <a:ext uri="{FF2B5EF4-FFF2-40B4-BE49-F238E27FC236}">
                      <a16:creationId xmlns:a16="http://schemas.microsoft.com/office/drawing/2014/main" id="{8C22C762-7FE6-4BA0-9A4C-3F1FFEDEA811}"/>
                    </a:ext>
                  </a:extLst>
                </p:cNvPr>
                <p:cNvPicPr/>
                <p:nvPr/>
              </p:nvPicPr>
              <p:blipFill>
                <a:blip r:embed="rId50"/>
                <a:stretch>
                  <a:fillRect/>
                </a:stretch>
              </p:blipFill>
              <p:spPr>
                <a:xfrm>
                  <a:off x="9740813" y="2107771"/>
                  <a:ext cx="302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9EDF5A5B-AE62-4A2C-AB1B-63C327212788}"/>
                    </a:ext>
                  </a:extLst>
                </p14:cNvPr>
                <p14:cNvContentPartPr/>
                <p14:nvPr/>
              </p14:nvContentPartPr>
              <p14:xfrm>
                <a:off x="9766373" y="2156011"/>
                <a:ext cx="104040" cy="218160"/>
              </p14:xfrm>
            </p:contentPart>
          </mc:Choice>
          <mc:Fallback xmlns="">
            <p:pic>
              <p:nvPicPr>
                <p:cNvPr id="32" name="Freihand 31">
                  <a:extLst>
                    <a:ext uri="{FF2B5EF4-FFF2-40B4-BE49-F238E27FC236}">
                      <a16:creationId xmlns:a16="http://schemas.microsoft.com/office/drawing/2014/main" id="{9EDF5A5B-AE62-4A2C-AB1B-63C327212788}"/>
                    </a:ext>
                  </a:extLst>
                </p:cNvPr>
                <p:cNvPicPr/>
                <p:nvPr/>
              </p:nvPicPr>
              <p:blipFill>
                <a:blip r:embed="rId52"/>
                <a:stretch>
                  <a:fillRect/>
                </a:stretch>
              </p:blipFill>
              <p:spPr>
                <a:xfrm>
                  <a:off x="9762053" y="2151691"/>
                  <a:ext cx="11268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816D1552-E748-4128-9436-7FBCDECB0AEE}"/>
                    </a:ext>
                  </a:extLst>
                </p14:cNvPr>
                <p14:cNvContentPartPr/>
                <p14:nvPr/>
              </p14:nvContentPartPr>
              <p14:xfrm>
                <a:off x="10069133" y="1997251"/>
                <a:ext cx="212400" cy="158040"/>
              </p14:xfrm>
            </p:contentPart>
          </mc:Choice>
          <mc:Fallback xmlns="">
            <p:pic>
              <p:nvPicPr>
                <p:cNvPr id="33" name="Freihand 32">
                  <a:extLst>
                    <a:ext uri="{FF2B5EF4-FFF2-40B4-BE49-F238E27FC236}">
                      <a16:creationId xmlns:a16="http://schemas.microsoft.com/office/drawing/2014/main" id="{816D1552-E748-4128-9436-7FBCDECB0AEE}"/>
                    </a:ext>
                  </a:extLst>
                </p:cNvPr>
                <p:cNvPicPr/>
                <p:nvPr/>
              </p:nvPicPr>
              <p:blipFill>
                <a:blip r:embed="rId54"/>
                <a:stretch>
                  <a:fillRect/>
                </a:stretch>
              </p:blipFill>
              <p:spPr>
                <a:xfrm>
                  <a:off x="10064813" y="1992931"/>
                  <a:ext cx="2210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E19CCABB-0C0C-4041-B9D5-4E93E6776EB5}"/>
                    </a:ext>
                  </a:extLst>
                </p14:cNvPr>
                <p14:cNvContentPartPr/>
                <p14:nvPr/>
              </p14:nvContentPartPr>
              <p14:xfrm>
                <a:off x="10329413" y="2069611"/>
                <a:ext cx="70200" cy="92160"/>
              </p14:xfrm>
            </p:contentPart>
          </mc:Choice>
          <mc:Fallback xmlns="">
            <p:pic>
              <p:nvPicPr>
                <p:cNvPr id="34" name="Freihand 33">
                  <a:extLst>
                    <a:ext uri="{FF2B5EF4-FFF2-40B4-BE49-F238E27FC236}">
                      <a16:creationId xmlns:a16="http://schemas.microsoft.com/office/drawing/2014/main" id="{E19CCABB-0C0C-4041-B9D5-4E93E6776EB5}"/>
                    </a:ext>
                  </a:extLst>
                </p:cNvPr>
                <p:cNvPicPr/>
                <p:nvPr/>
              </p:nvPicPr>
              <p:blipFill>
                <a:blip r:embed="rId56"/>
                <a:stretch>
                  <a:fillRect/>
                </a:stretch>
              </p:blipFill>
              <p:spPr>
                <a:xfrm>
                  <a:off x="10325093" y="2065291"/>
                  <a:ext cx="788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78F0EB0C-BC59-4B0B-8642-21F876239779}"/>
                    </a:ext>
                  </a:extLst>
                </p14:cNvPr>
                <p14:cNvContentPartPr/>
                <p14:nvPr/>
              </p14:nvContentPartPr>
              <p14:xfrm>
                <a:off x="10547933" y="1947211"/>
                <a:ext cx="77400" cy="193680"/>
              </p14:xfrm>
            </p:contentPart>
          </mc:Choice>
          <mc:Fallback xmlns="">
            <p:pic>
              <p:nvPicPr>
                <p:cNvPr id="35" name="Freihand 34">
                  <a:extLst>
                    <a:ext uri="{FF2B5EF4-FFF2-40B4-BE49-F238E27FC236}">
                      <a16:creationId xmlns:a16="http://schemas.microsoft.com/office/drawing/2014/main" id="{78F0EB0C-BC59-4B0B-8642-21F876239779}"/>
                    </a:ext>
                  </a:extLst>
                </p:cNvPr>
                <p:cNvPicPr/>
                <p:nvPr/>
              </p:nvPicPr>
              <p:blipFill>
                <a:blip r:embed="rId58"/>
                <a:stretch>
                  <a:fillRect/>
                </a:stretch>
              </p:blipFill>
              <p:spPr>
                <a:xfrm>
                  <a:off x="10543613" y="1942891"/>
                  <a:ext cx="860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Freihand 35">
                  <a:extLst>
                    <a:ext uri="{FF2B5EF4-FFF2-40B4-BE49-F238E27FC236}">
                      <a16:creationId xmlns:a16="http://schemas.microsoft.com/office/drawing/2014/main" id="{396F3C52-BFFC-410C-BD1E-50246976F0E3}"/>
                    </a:ext>
                  </a:extLst>
                </p14:cNvPr>
                <p14:cNvContentPartPr/>
                <p14:nvPr/>
              </p14:nvContentPartPr>
              <p14:xfrm>
                <a:off x="10663133" y="1999051"/>
                <a:ext cx="91800" cy="96840"/>
              </p14:xfrm>
            </p:contentPart>
          </mc:Choice>
          <mc:Fallback xmlns="">
            <p:pic>
              <p:nvPicPr>
                <p:cNvPr id="36" name="Freihand 35">
                  <a:extLst>
                    <a:ext uri="{FF2B5EF4-FFF2-40B4-BE49-F238E27FC236}">
                      <a16:creationId xmlns:a16="http://schemas.microsoft.com/office/drawing/2014/main" id="{396F3C52-BFFC-410C-BD1E-50246976F0E3}"/>
                    </a:ext>
                  </a:extLst>
                </p:cNvPr>
                <p:cNvPicPr/>
                <p:nvPr/>
              </p:nvPicPr>
              <p:blipFill>
                <a:blip r:embed="rId60"/>
                <a:stretch>
                  <a:fillRect/>
                </a:stretch>
              </p:blipFill>
              <p:spPr>
                <a:xfrm>
                  <a:off x="10658813" y="1994731"/>
                  <a:ext cx="1004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Freihand 36">
                  <a:extLst>
                    <a:ext uri="{FF2B5EF4-FFF2-40B4-BE49-F238E27FC236}">
                      <a16:creationId xmlns:a16="http://schemas.microsoft.com/office/drawing/2014/main" id="{E872F025-7DFA-4539-B513-850D7056A9DD}"/>
                    </a:ext>
                  </a:extLst>
                </p14:cNvPr>
                <p14:cNvContentPartPr/>
                <p14:nvPr/>
              </p14:nvContentPartPr>
              <p14:xfrm>
                <a:off x="10893173" y="1922011"/>
                <a:ext cx="117360" cy="145800"/>
              </p14:xfrm>
            </p:contentPart>
          </mc:Choice>
          <mc:Fallback xmlns="">
            <p:pic>
              <p:nvPicPr>
                <p:cNvPr id="37" name="Freihand 36">
                  <a:extLst>
                    <a:ext uri="{FF2B5EF4-FFF2-40B4-BE49-F238E27FC236}">
                      <a16:creationId xmlns:a16="http://schemas.microsoft.com/office/drawing/2014/main" id="{E872F025-7DFA-4539-B513-850D7056A9DD}"/>
                    </a:ext>
                  </a:extLst>
                </p:cNvPr>
                <p:cNvPicPr/>
                <p:nvPr/>
              </p:nvPicPr>
              <p:blipFill>
                <a:blip r:embed="rId62"/>
                <a:stretch>
                  <a:fillRect/>
                </a:stretch>
              </p:blipFill>
              <p:spPr>
                <a:xfrm>
                  <a:off x="10888853" y="1917691"/>
                  <a:ext cx="1260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59FFA7BF-E547-4A3A-8C1D-B8964A57CEED}"/>
                    </a:ext>
                  </a:extLst>
                </p14:cNvPr>
                <p14:cNvContentPartPr/>
                <p14:nvPr/>
              </p14:nvContentPartPr>
              <p14:xfrm>
                <a:off x="11010893" y="1942171"/>
                <a:ext cx="147600" cy="110520"/>
              </p14:xfrm>
            </p:contentPart>
          </mc:Choice>
          <mc:Fallback xmlns="">
            <p:pic>
              <p:nvPicPr>
                <p:cNvPr id="38" name="Freihand 37">
                  <a:extLst>
                    <a:ext uri="{FF2B5EF4-FFF2-40B4-BE49-F238E27FC236}">
                      <a16:creationId xmlns:a16="http://schemas.microsoft.com/office/drawing/2014/main" id="{59FFA7BF-E547-4A3A-8C1D-B8964A57CEED}"/>
                    </a:ext>
                  </a:extLst>
                </p:cNvPr>
                <p:cNvPicPr/>
                <p:nvPr/>
              </p:nvPicPr>
              <p:blipFill>
                <a:blip r:embed="rId64"/>
                <a:stretch>
                  <a:fillRect/>
                </a:stretch>
              </p:blipFill>
              <p:spPr>
                <a:xfrm>
                  <a:off x="11006573" y="1937851"/>
                  <a:ext cx="1562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05DFED00-8656-43AE-B16E-E443E0C3B5DF}"/>
                    </a:ext>
                  </a:extLst>
                </p14:cNvPr>
                <p14:cNvContentPartPr/>
                <p14:nvPr/>
              </p14:nvContentPartPr>
              <p14:xfrm>
                <a:off x="9352013" y="2503411"/>
                <a:ext cx="174960" cy="180000"/>
              </p14:xfrm>
            </p:contentPart>
          </mc:Choice>
          <mc:Fallback xmlns="">
            <p:pic>
              <p:nvPicPr>
                <p:cNvPr id="39" name="Freihand 38">
                  <a:extLst>
                    <a:ext uri="{FF2B5EF4-FFF2-40B4-BE49-F238E27FC236}">
                      <a16:creationId xmlns:a16="http://schemas.microsoft.com/office/drawing/2014/main" id="{05DFED00-8656-43AE-B16E-E443E0C3B5DF}"/>
                    </a:ext>
                  </a:extLst>
                </p:cNvPr>
                <p:cNvPicPr/>
                <p:nvPr/>
              </p:nvPicPr>
              <p:blipFill>
                <a:blip r:embed="rId66"/>
                <a:stretch>
                  <a:fillRect/>
                </a:stretch>
              </p:blipFill>
              <p:spPr>
                <a:xfrm>
                  <a:off x="9347693" y="2499091"/>
                  <a:ext cx="1836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Freihand 39">
                  <a:extLst>
                    <a:ext uri="{FF2B5EF4-FFF2-40B4-BE49-F238E27FC236}">
                      <a16:creationId xmlns:a16="http://schemas.microsoft.com/office/drawing/2014/main" id="{478E0A1A-1028-47E3-B91B-966A88B1B4C4}"/>
                    </a:ext>
                  </a:extLst>
                </p14:cNvPr>
                <p14:cNvContentPartPr/>
                <p14:nvPr/>
              </p14:nvContentPartPr>
              <p14:xfrm>
                <a:off x="9533813" y="2521771"/>
                <a:ext cx="171000" cy="111960"/>
              </p14:xfrm>
            </p:contentPart>
          </mc:Choice>
          <mc:Fallback xmlns="">
            <p:pic>
              <p:nvPicPr>
                <p:cNvPr id="40" name="Freihand 39">
                  <a:extLst>
                    <a:ext uri="{FF2B5EF4-FFF2-40B4-BE49-F238E27FC236}">
                      <a16:creationId xmlns:a16="http://schemas.microsoft.com/office/drawing/2014/main" id="{478E0A1A-1028-47E3-B91B-966A88B1B4C4}"/>
                    </a:ext>
                  </a:extLst>
                </p:cNvPr>
                <p:cNvPicPr/>
                <p:nvPr/>
              </p:nvPicPr>
              <p:blipFill>
                <a:blip r:embed="rId68"/>
                <a:stretch>
                  <a:fillRect/>
                </a:stretch>
              </p:blipFill>
              <p:spPr>
                <a:xfrm>
                  <a:off x="9529493" y="2517451"/>
                  <a:ext cx="1796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1" name="Freihand 40">
                  <a:extLst>
                    <a:ext uri="{FF2B5EF4-FFF2-40B4-BE49-F238E27FC236}">
                      <a16:creationId xmlns:a16="http://schemas.microsoft.com/office/drawing/2014/main" id="{26BEF271-99D9-491F-AD48-288CB5F05E2D}"/>
                    </a:ext>
                  </a:extLst>
                </p14:cNvPr>
                <p14:cNvContentPartPr/>
                <p14:nvPr/>
              </p14:nvContentPartPr>
              <p14:xfrm>
                <a:off x="9686453" y="2421331"/>
                <a:ext cx="321840" cy="172800"/>
              </p14:xfrm>
            </p:contentPart>
          </mc:Choice>
          <mc:Fallback xmlns="">
            <p:pic>
              <p:nvPicPr>
                <p:cNvPr id="41" name="Freihand 40">
                  <a:extLst>
                    <a:ext uri="{FF2B5EF4-FFF2-40B4-BE49-F238E27FC236}">
                      <a16:creationId xmlns:a16="http://schemas.microsoft.com/office/drawing/2014/main" id="{26BEF271-99D9-491F-AD48-288CB5F05E2D}"/>
                    </a:ext>
                  </a:extLst>
                </p:cNvPr>
                <p:cNvPicPr/>
                <p:nvPr/>
              </p:nvPicPr>
              <p:blipFill>
                <a:blip r:embed="rId70"/>
                <a:stretch>
                  <a:fillRect/>
                </a:stretch>
              </p:blipFill>
              <p:spPr>
                <a:xfrm>
                  <a:off x="9682133" y="2417011"/>
                  <a:ext cx="3304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2" name="Freihand 41">
                  <a:extLst>
                    <a:ext uri="{FF2B5EF4-FFF2-40B4-BE49-F238E27FC236}">
                      <a16:creationId xmlns:a16="http://schemas.microsoft.com/office/drawing/2014/main" id="{7466BE80-C23C-45AD-8BB2-C5554A614333}"/>
                    </a:ext>
                  </a:extLst>
                </p14:cNvPr>
                <p14:cNvContentPartPr/>
                <p14:nvPr/>
              </p14:nvContentPartPr>
              <p14:xfrm>
                <a:off x="10021973" y="2477851"/>
                <a:ext cx="83880" cy="101880"/>
              </p14:xfrm>
            </p:contentPart>
          </mc:Choice>
          <mc:Fallback xmlns="">
            <p:pic>
              <p:nvPicPr>
                <p:cNvPr id="42" name="Freihand 41">
                  <a:extLst>
                    <a:ext uri="{FF2B5EF4-FFF2-40B4-BE49-F238E27FC236}">
                      <a16:creationId xmlns:a16="http://schemas.microsoft.com/office/drawing/2014/main" id="{7466BE80-C23C-45AD-8BB2-C5554A614333}"/>
                    </a:ext>
                  </a:extLst>
                </p:cNvPr>
                <p:cNvPicPr/>
                <p:nvPr/>
              </p:nvPicPr>
              <p:blipFill>
                <a:blip r:embed="rId72"/>
                <a:stretch>
                  <a:fillRect/>
                </a:stretch>
              </p:blipFill>
              <p:spPr>
                <a:xfrm>
                  <a:off x="10017653" y="2473531"/>
                  <a:ext cx="925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3" name="Freihand 42">
                  <a:extLst>
                    <a:ext uri="{FF2B5EF4-FFF2-40B4-BE49-F238E27FC236}">
                      <a16:creationId xmlns:a16="http://schemas.microsoft.com/office/drawing/2014/main" id="{E43C82D0-F9E8-4A54-9FDD-73523DA6A565}"/>
                    </a:ext>
                  </a:extLst>
                </p14:cNvPr>
                <p14:cNvContentPartPr/>
                <p14:nvPr/>
              </p14:nvContentPartPr>
              <p14:xfrm>
                <a:off x="10116293" y="2394331"/>
                <a:ext cx="201600" cy="158040"/>
              </p14:xfrm>
            </p:contentPart>
          </mc:Choice>
          <mc:Fallback xmlns="">
            <p:pic>
              <p:nvPicPr>
                <p:cNvPr id="43" name="Freihand 42">
                  <a:extLst>
                    <a:ext uri="{FF2B5EF4-FFF2-40B4-BE49-F238E27FC236}">
                      <a16:creationId xmlns:a16="http://schemas.microsoft.com/office/drawing/2014/main" id="{E43C82D0-F9E8-4A54-9FDD-73523DA6A565}"/>
                    </a:ext>
                  </a:extLst>
                </p:cNvPr>
                <p:cNvPicPr/>
                <p:nvPr/>
              </p:nvPicPr>
              <p:blipFill>
                <a:blip r:embed="rId74"/>
                <a:stretch>
                  <a:fillRect/>
                </a:stretch>
              </p:blipFill>
              <p:spPr>
                <a:xfrm>
                  <a:off x="10111973" y="2390011"/>
                  <a:ext cx="2102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4" name="Freihand 43">
                  <a:extLst>
                    <a:ext uri="{FF2B5EF4-FFF2-40B4-BE49-F238E27FC236}">
                      <a16:creationId xmlns:a16="http://schemas.microsoft.com/office/drawing/2014/main" id="{EB1E10FE-FA99-4D6E-91F9-DE6DC37CF037}"/>
                    </a:ext>
                  </a:extLst>
                </p14:cNvPr>
                <p14:cNvContentPartPr/>
                <p14:nvPr/>
              </p14:nvContentPartPr>
              <p14:xfrm>
                <a:off x="10553693" y="2336011"/>
                <a:ext cx="113760" cy="174960"/>
              </p14:xfrm>
            </p:contentPart>
          </mc:Choice>
          <mc:Fallback xmlns="">
            <p:pic>
              <p:nvPicPr>
                <p:cNvPr id="44" name="Freihand 43">
                  <a:extLst>
                    <a:ext uri="{FF2B5EF4-FFF2-40B4-BE49-F238E27FC236}">
                      <a16:creationId xmlns:a16="http://schemas.microsoft.com/office/drawing/2014/main" id="{EB1E10FE-FA99-4D6E-91F9-DE6DC37CF037}"/>
                    </a:ext>
                  </a:extLst>
                </p:cNvPr>
                <p:cNvPicPr/>
                <p:nvPr/>
              </p:nvPicPr>
              <p:blipFill>
                <a:blip r:embed="rId76"/>
                <a:stretch>
                  <a:fillRect/>
                </a:stretch>
              </p:blipFill>
              <p:spPr>
                <a:xfrm>
                  <a:off x="10549373" y="2331691"/>
                  <a:ext cx="12240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5" name="Freihand 44">
                  <a:extLst>
                    <a:ext uri="{FF2B5EF4-FFF2-40B4-BE49-F238E27FC236}">
                      <a16:creationId xmlns:a16="http://schemas.microsoft.com/office/drawing/2014/main" id="{C63D2F8E-68A4-4AC5-9C69-36B4C31A4F02}"/>
                    </a:ext>
                  </a:extLst>
                </p14:cNvPr>
                <p14:cNvContentPartPr/>
                <p14:nvPr/>
              </p14:nvContentPartPr>
              <p14:xfrm>
                <a:off x="10699853" y="2415571"/>
                <a:ext cx="129240" cy="241560"/>
              </p14:xfrm>
            </p:contentPart>
          </mc:Choice>
          <mc:Fallback xmlns="">
            <p:pic>
              <p:nvPicPr>
                <p:cNvPr id="45" name="Freihand 44">
                  <a:extLst>
                    <a:ext uri="{FF2B5EF4-FFF2-40B4-BE49-F238E27FC236}">
                      <a16:creationId xmlns:a16="http://schemas.microsoft.com/office/drawing/2014/main" id="{C63D2F8E-68A4-4AC5-9C69-36B4C31A4F02}"/>
                    </a:ext>
                  </a:extLst>
                </p:cNvPr>
                <p:cNvPicPr/>
                <p:nvPr/>
              </p:nvPicPr>
              <p:blipFill>
                <a:blip r:embed="rId78"/>
                <a:stretch>
                  <a:fillRect/>
                </a:stretch>
              </p:blipFill>
              <p:spPr>
                <a:xfrm>
                  <a:off x="10695533" y="2411251"/>
                  <a:ext cx="13788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8" name="Freihand 47">
                  <a:extLst>
                    <a:ext uri="{FF2B5EF4-FFF2-40B4-BE49-F238E27FC236}">
                      <a16:creationId xmlns:a16="http://schemas.microsoft.com/office/drawing/2014/main" id="{91BA62AB-F47E-4130-B9ED-E82915F8F756}"/>
                    </a:ext>
                  </a:extLst>
                </p14:cNvPr>
                <p14:cNvContentPartPr/>
                <p14:nvPr/>
              </p14:nvContentPartPr>
              <p14:xfrm>
                <a:off x="11031053" y="2371291"/>
                <a:ext cx="80640" cy="204480"/>
              </p14:xfrm>
            </p:contentPart>
          </mc:Choice>
          <mc:Fallback xmlns="">
            <p:pic>
              <p:nvPicPr>
                <p:cNvPr id="48" name="Freihand 47">
                  <a:extLst>
                    <a:ext uri="{FF2B5EF4-FFF2-40B4-BE49-F238E27FC236}">
                      <a16:creationId xmlns:a16="http://schemas.microsoft.com/office/drawing/2014/main" id="{91BA62AB-F47E-4130-B9ED-E82915F8F756}"/>
                    </a:ext>
                  </a:extLst>
                </p:cNvPr>
                <p:cNvPicPr/>
                <p:nvPr/>
              </p:nvPicPr>
              <p:blipFill>
                <a:blip r:embed="rId80"/>
                <a:stretch>
                  <a:fillRect/>
                </a:stretch>
              </p:blipFill>
              <p:spPr>
                <a:xfrm>
                  <a:off x="11026733" y="2366971"/>
                  <a:ext cx="8928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9" name="Freihand 48">
                  <a:extLst>
                    <a:ext uri="{FF2B5EF4-FFF2-40B4-BE49-F238E27FC236}">
                      <a16:creationId xmlns:a16="http://schemas.microsoft.com/office/drawing/2014/main" id="{29F83C16-6264-456D-BF02-37E97B70949E}"/>
                    </a:ext>
                  </a:extLst>
                </p14:cNvPr>
                <p14:cNvContentPartPr/>
                <p14:nvPr/>
              </p14:nvContentPartPr>
              <p14:xfrm>
                <a:off x="11119613" y="2335291"/>
                <a:ext cx="121680" cy="125280"/>
              </p14:xfrm>
            </p:contentPart>
          </mc:Choice>
          <mc:Fallback xmlns="">
            <p:pic>
              <p:nvPicPr>
                <p:cNvPr id="49" name="Freihand 48">
                  <a:extLst>
                    <a:ext uri="{FF2B5EF4-FFF2-40B4-BE49-F238E27FC236}">
                      <a16:creationId xmlns:a16="http://schemas.microsoft.com/office/drawing/2014/main" id="{29F83C16-6264-456D-BF02-37E97B70949E}"/>
                    </a:ext>
                  </a:extLst>
                </p:cNvPr>
                <p:cNvPicPr/>
                <p:nvPr/>
              </p:nvPicPr>
              <p:blipFill>
                <a:blip r:embed="rId82"/>
                <a:stretch>
                  <a:fillRect/>
                </a:stretch>
              </p:blipFill>
              <p:spPr>
                <a:xfrm>
                  <a:off x="11115293" y="2330971"/>
                  <a:ext cx="1303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0" name="Freihand 49">
                  <a:extLst>
                    <a:ext uri="{FF2B5EF4-FFF2-40B4-BE49-F238E27FC236}">
                      <a16:creationId xmlns:a16="http://schemas.microsoft.com/office/drawing/2014/main" id="{4B55BA91-D398-4250-9539-FFFF4F4266B5}"/>
                    </a:ext>
                  </a:extLst>
                </p14:cNvPr>
                <p14:cNvContentPartPr/>
                <p14:nvPr/>
              </p14:nvContentPartPr>
              <p14:xfrm>
                <a:off x="11225453" y="2292451"/>
                <a:ext cx="11520" cy="10800"/>
              </p14:xfrm>
            </p:contentPart>
          </mc:Choice>
          <mc:Fallback xmlns="">
            <p:pic>
              <p:nvPicPr>
                <p:cNvPr id="50" name="Freihand 49">
                  <a:extLst>
                    <a:ext uri="{FF2B5EF4-FFF2-40B4-BE49-F238E27FC236}">
                      <a16:creationId xmlns:a16="http://schemas.microsoft.com/office/drawing/2014/main" id="{4B55BA91-D398-4250-9539-FFFF4F4266B5}"/>
                    </a:ext>
                  </a:extLst>
                </p:cNvPr>
                <p:cNvPicPr/>
                <p:nvPr/>
              </p:nvPicPr>
              <p:blipFill>
                <a:blip r:embed="rId84"/>
                <a:stretch>
                  <a:fillRect/>
                </a:stretch>
              </p:blipFill>
              <p:spPr>
                <a:xfrm>
                  <a:off x="11221133" y="2288131"/>
                  <a:ext cx="201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1" name="Freihand 50">
                  <a:extLst>
                    <a:ext uri="{FF2B5EF4-FFF2-40B4-BE49-F238E27FC236}">
                      <a16:creationId xmlns:a16="http://schemas.microsoft.com/office/drawing/2014/main" id="{66955739-BC1B-4E89-94BC-B92E4608946C}"/>
                    </a:ext>
                  </a:extLst>
                </p14:cNvPr>
                <p14:cNvContentPartPr/>
                <p14:nvPr/>
              </p14:nvContentPartPr>
              <p14:xfrm>
                <a:off x="11269013" y="2330251"/>
                <a:ext cx="92880" cy="81000"/>
              </p14:xfrm>
            </p:contentPart>
          </mc:Choice>
          <mc:Fallback xmlns="">
            <p:pic>
              <p:nvPicPr>
                <p:cNvPr id="51" name="Freihand 50">
                  <a:extLst>
                    <a:ext uri="{FF2B5EF4-FFF2-40B4-BE49-F238E27FC236}">
                      <a16:creationId xmlns:a16="http://schemas.microsoft.com/office/drawing/2014/main" id="{66955739-BC1B-4E89-94BC-B92E4608946C}"/>
                    </a:ext>
                  </a:extLst>
                </p:cNvPr>
                <p:cNvPicPr/>
                <p:nvPr/>
              </p:nvPicPr>
              <p:blipFill>
                <a:blip r:embed="rId86"/>
                <a:stretch>
                  <a:fillRect/>
                </a:stretch>
              </p:blipFill>
              <p:spPr>
                <a:xfrm>
                  <a:off x="11264693" y="2325931"/>
                  <a:ext cx="1015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2" name="Freihand 51">
                  <a:extLst>
                    <a:ext uri="{FF2B5EF4-FFF2-40B4-BE49-F238E27FC236}">
                      <a16:creationId xmlns:a16="http://schemas.microsoft.com/office/drawing/2014/main" id="{DFE5C876-67BC-40B3-819C-86448BC56326}"/>
                    </a:ext>
                  </a:extLst>
                </p14:cNvPr>
                <p14:cNvContentPartPr/>
                <p14:nvPr/>
              </p14:nvContentPartPr>
              <p14:xfrm>
                <a:off x="11367653" y="2314411"/>
                <a:ext cx="117000" cy="90720"/>
              </p14:xfrm>
            </p:contentPart>
          </mc:Choice>
          <mc:Fallback xmlns="">
            <p:pic>
              <p:nvPicPr>
                <p:cNvPr id="52" name="Freihand 51">
                  <a:extLst>
                    <a:ext uri="{FF2B5EF4-FFF2-40B4-BE49-F238E27FC236}">
                      <a16:creationId xmlns:a16="http://schemas.microsoft.com/office/drawing/2014/main" id="{DFE5C876-67BC-40B3-819C-86448BC56326}"/>
                    </a:ext>
                  </a:extLst>
                </p:cNvPr>
                <p:cNvPicPr/>
                <p:nvPr/>
              </p:nvPicPr>
              <p:blipFill>
                <a:blip r:embed="rId88"/>
                <a:stretch>
                  <a:fillRect/>
                </a:stretch>
              </p:blipFill>
              <p:spPr>
                <a:xfrm>
                  <a:off x="11363333" y="2310091"/>
                  <a:ext cx="1256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3" name="Freihand 52">
                  <a:extLst>
                    <a:ext uri="{FF2B5EF4-FFF2-40B4-BE49-F238E27FC236}">
                      <a16:creationId xmlns:a16="http://schemas.microsoft.com/office/drawing/2014/main" id="{709B5D5E-46FD-4089-9034-57503A158DB1}"/>
                    </a:ext>
                  </a:extLst>
                </p14:cNvPr>
                <p14:cNvContentPartPr/>
                <p14:nvPr/>
              </p14:nvContentPartPr>
              <p14:xfrm>
                <a:off x="11572853" y="2345371"/>
                <a:ext cx="360" cy="360"/>
              </p14:xfrm>
            </p:contentPart>
          </mc:Choice>
          <mc:Fallback xmlns="">
            <p:pic>
              <p:nvPicPr>
                <p:cNvPr id="53" name="Freihand 52">
                  <a:extLst>
                    <a:ext uri="{FF2B5EF4-FFF2-40B4-BE49-F238E27FC236}">
                      <a16:creationId xmlns:a16="http://schemas.microsoft.com/office/drawing/2014/main" id="{709B5D5E-46FD-4089-9034-57503A158DB1}"/>
                    </a:ext>
                  </a:extLst>
                </p:cNvPr>
                <p:cNvPicPr/>
                <p:nvPr/>
              </p:nvPicPr>
              <p:blipFill>
                <a:blip r:embed="rId90"/>
                <a:stretch>
                  <a:fillRect/>
                </a:stretch>
              </p:blipFill>
              <p:spPr>
                <a:xfrm>
                  <a:off x="11568533" y="234105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5" name="Freihand 54">
                  <a:extLst>
                    <a:ext uri="{FF2B5EF4-FFF2-40B4-BE49-F238E27FC236}">
                      <a16:creationId xmlns:a16="http://schemas.microsoft.com/office/drawing/2014/main" id="{42FC3C24-BE34-49BC-BE9F-D17EDE6177A2}"/>
                    </a:ext>
                  </a:extLst>
                </p14:cNvPr>
                <p14:cNvContentPartPr/>
                <p14:nvPr/>
              </p14:nvContentPartPr>
              <p14:xfrm>
                <a:off x="10461893" y="2726611"/>
                <a:ext cx="155520" cy="162360"/>
              </p14:xfrm>
            </p:contentPart>
          </mc:Choice>
          <mc:Fallback xmlns="">
            <p:pic>
              <p:nvPicPr>
                <p:cNvPr id="55" name="Freihand 54">
                  <a:extLst>
                    <a:ext uri="{FF2B5EF4-FFF2-40B4-BE49-F238E27FC236}">
                      <a16:creationId xmlns:a16="http://schemas.microsoft.com/office/drawing/2014/main" id="{42FC3C24-BE34-49BC-BE9F-D17EDE6177A2}"/>
                    </a:ext>
                  </a:extLst>
                </p:cNvPr>
                <p:cNvPicPr/>
                <p:nvPr/>
              </p:nvPicPr>
              <p:blipFill>
                <a:blip r:embed="rId92"/>
                <a:stretch>
                  <a:fillRect/>
                </a:stretch>
              </p:blipFill>
              <p:spPr>
                <a:xfrm>
                  <a:off x="10457573" y="2722291"/>
                  <a:ext cx="1641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6" name="Freihand 55">
                  <a:extLst>
                    <a:ext uri="{FF2B5EF4-FFF2-40B4-BE49-F238E27FC236}">
                      <a16:creationId xmlns:a16="http://schemas.microsoft.com/office/drawing/2014/main" id="{0971C0A5-BE15-45AB-AC72-8CE393EEB508}"/>
                    </a:ext>
                  </a:extLst>
                </p14:cNvPr>
                <p14:cNvContentPartPr/>
                <p14:nvPr/>
              </p14:nvContentPartPr>
              <p14:xfrm>
                <a:off x="10610213" y="2766571"/>
                <a:ext cx="171000" cy="118440"/>
              </p14:xfrm>
            </p:contentPart>
          </mc:Choice>
          <mc:Fallback xmlns="">
            <p:pic>
              <p:nvPicPr>
                <p:cNvPr id="56" name="Freihand 55">
                  <a:extLst>
                    <a:ext uri="{FF2B5EF4-FFF2-40B4-BE49-F238E27FC236}">
                      <a16:creationId xmlns:a16="http://schemas.microsoft.com/office/drawing/2014/main" id="{0971C0A5-BE15-45AB-AC72-8CE393EEB508}"/>
                    </a:ext>
                  </a:extLst>
                </p:cNvPr>
                <p:cNvPicPr/>
                <p:nvPr/>
              </p:nvPicPr>
              <p:blipFill>
                <a:blip r:embed="rId94"/>
                <a:stretch>
                  <a:fillRect/>
                </a:stretch>
              </p:blipFill>
              <p:spPr>
                <a:xfrm>
                  <a:off x="10605893" y="2762251"/>
                  <a:ext cx="1796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7" name="Freihand 56">
                  <a:extLst>
                    <a:ext uri="{FF2B5EF4-FFF2-40B4-BE49-F238E27FC236}">
                      <a16:creationId xmlns:a16="http://schemas.microsoft.com/office/drawing/2014/main" id="{1B202765-3385-4763-B123-7FC56235E64C}"/>
                    </a:ext>
                  </a:extLst>
                </p14:cNvPr>
                <p14:cNvContentPartPr/>
                <p14:nvPr/>
              </p14:nvContentPartPr>
              <p14:xfrm>
                <a:off x="10803893" y="2813371"/>
                <a:ext cx="7560" cy="720"/>
              </p14:xfrm>
            </p:contentPart>
          </mc:Choice>
          <mc:Fallback xmlns="">
            <p:pic>
              <p:nvPicPr>
                <p:cNvPr id="57" name="Freihand 56">
                  <a:extLst>
                    <a:ext uri="{FF2B5EF4-FFF2-40B4-BE49-F238E27FC236}">
                      <a16:creationId xmlns:a16="http://schemas.microsoft.com/office/drawing/2014/main" id="{1B202765-3385-4763-B123-7FC56235E64C}"/>
                    </a:ext>
                  </a:extLst>
                </p:cNvPr>
                <p:cNvPicPr/>
                <p:nvPr/>
              </p:nvPicPr>
              <p:blipFill>
                <a:blip r:embed="rId96"/>
                <a:stretch>
                  <a:fillRect/>
                </a:stretch>
              </p:blipFill>
              <p:spPr>
                <a:xfrm>
                  <a:off x="10799573" y="2809051"/>
                  <a:ext cx="1620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8" name="Freihand 57">
                  <a:extLst>
                    <a:ext uri="{FF2B5EF4-FFF2-40B4-BE49-F238E27FC236}">
                      <a16:creationId xmlns:a16="http://schemas.microsoft.com/office/drawing/2014/main" id="{E1951398-3829-4685-86C5-29DC8FF1DF15}"/>
                    </a:ext>
                  </a:extLst>
                </p14:cNvPr>
                <p14:cNvContentPartPr/>
                <p14:nvPr/>
              </p14:nvContentPartPr>
              <p14:xfrm>
                <a:off x="10796693" y="2752171"/>
                <a:ext cx="126000" cy="100080"/>
              </p14:xfrm>
            </p:contentPart>
          </mc:Choice>
          <mc:Fallback xmlns="">
            <p:pic>
              <p:nvPicPr>
                <p:cNvPr id="58" name="Freihand 57">
                  <a:extLst>
                    <a:ext uri="{FF2B5EF4-FFF2-40B4-BE49-F238E27FC236}">
                      <a16:creationId xmlns:a16="http://schemas.microsoft.com/office/drawing/2014/main" id="{E1951398-3829-4685-86C5-29DC8FF1DF15}"/>
                    </a:ext>
                  </a:extLst>
                </p:cNvPr>
                <p:cNvPicPr/>
                <p:nvPr/>
              </p:nvPicPr>
              <p:blipFill>
                <a:blip r:embed="rId98"/>
                <a:stretch>
                  <a:fillRect/>
                </a:stretch>
              </p:blipFill>
              <p:spPr>
                <a:xfrm>
                  <a:off x="10792373" y="2747851"/>
                  <a:ext cx="1346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9" name="Freihand 58">
                  <a:extLst>
                    <a:ext uri="{FF2B5EF4-FFF2-40B4-BE49-F238E27FC236}">
                      <a16:creationId xmlns:a16="http://schemas.microsoft.com/office/drawing/2014/main" id="{E2874D81-C992-460A-A314-37D60DF02EC9}"/>
                    </a:ext>
                  </a:extLst>
                </p14:cNvPr>
                <p14:cNvContentPartPr/>
                <p14:nvPr/>
              </p14:nvContentPartPr>
              <p14:xfrm>
                <a:off x="10922333" y="2689891"/>
                <a:ext cx="74520" cy="123120"/>
              </p14:xfrm>
            </p:contentPart>
          </mc:Choice>
          <mc:Fallback xmlns="">
            <p:pic>
              <p:nvPicPr>
                <p:cNvPr id="59" name="Freihand 58">
                  <a:extLst>
                    <a:ext uri="{FF2B5EF4-FFF2-40B4-BE49-F238E27FC236}">
                      <a16:creationId xmlns:a16="http://schemas.microsoft.com/office/drawing/2014/main" id="{E2874D81-C992-460A-A314-37D60DF02EC9}"/>
                    </a:ext>
                  </a:extLst>
                </p:cNvPr>
                <p:cNvPicPr/>
                <p:nvPr/>
              </p:nvPicPr>
              <p:blipFill>
                <a:blip r:embed="rId100"/>
                <a:stretch>
                  <a:fillRect/>
                </a:stretch>
              </p:blipFill>
              <p:spPr>
                <a:xfrm>
                  <a:off x="10918013" y="2685571"/>
                  <a:ext cx="831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0" name="Freihand 59">
                  <a:extLst>
                    <a:ext uri="{FF2B5EF4-FFF2-40B4-BE49-F238E27FC236}">
                      <a16:creationId xmlns:a16="http://schemas.microsoft.com/office/drawing/2014/main" id="{BE377B86-24EE-4623-BE7B-E3DA6CC8C6EA}"/>
                    </a:ext>
                  </a:extLst>
                </p14:cNvPr>
                <p14:cNvContentPartPr/>
                <p14:nvPr/>
              </p14:nvContentPartPr>
              <p14:xfrm>
                <a:off x="10954733" y="2748571"/>
                <a:ext cx="68760" cy="78840"/>
              </p14:xfrm>
            </p:contentPart>
          </mc:Choice>
          <mc:Fallback xmlns="">
            <p:pic>
              <p:nvPicPr>
                <p:cNvPr id="60" name="Freihand 59">
                  <a:extLst>
                    <a:ext uri="{FF2B5EF4-FFF2-40B4-BE49-F238E27FC236}">
                      <a16:creationId xmlns:a16="http://schemas.microsoft.com/office/drawing/2014/main" id="{BE377B86-24EE-4623-BE7B-E3DA6CC8C6EA}"/>
                    </a:ext>
                  </a:extLst>
                </p:cNvPr>
                <p:cNvPicPr/>
                <p:nvPr/>
              </p:nvPicPr>
              <p:blipFill>
                <a:blip r:embed="rId102"/>
                <a:stretch>
                  <a:fillRect/>
                </a:stretch>
              </p:blipFill>
              <p:spPr>
                <a:xfrm>
                  <a:off x="10950413" y="2744251"/>
                  <a:ext cx="774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1" name="Freihand 60">
                  <a:extLst>
                    <a:ext uri="{FF2B5EF4-FFF2-40B4-BE49-F238E27FC236}">
                      <a16:creationId xmlns:a16="http://schemas.microsoft.com/office/drawing/2014/main" id="{8917815B-1C19-479F-BD74-0681E9B82B46}"/>
                    </a:ext>
                  </a:extLst>
                </p14:cNvPr>
                <p14:cNvContentPartPr/>
                <p14:nvPr/>
              </p14:nvContentPartPr>
              <p14:xfrm>
                <a:off x="11023133" y="2727691"/>
                <a:ext cx="70560" cy="194400"/>
              </p14:xfrm>
            </p:contentPart>
          </mc:Choice>
          <mc:Fallback xmlns="">
            <p:pic>
              <p:nvPicPr>
                <p:cNvPr id="61" name="Freihand 60">
                  <a:extLst>
                    <a:ext uri="{FF2B5EF4-FFF2-40B4-BE49-F238E27FC236}">
                      <a16:creationId xmlns:a16="http://schemas.microsoft.com/office/drawing/2014/main" id="{8917815B-1C19-479F-BD74-0681E9B82B46}"/>
                    </a:ext>
                  </a:extLst>
                </p:cNvPr>
                <p:cNvPicPr/>
                <p:nvPr/>
              </p:nvPicPr>
              <p:blipFill>
                <a:blip r:embed="rId104"/>
                <a:stretch>
                  <a:fillRect/>
                </a:stretch>
              </p:blipFill>
              <p:spPr>
                <a:xfrm>
                  <a:off x="11018813" y="2723371"/>
                  <a:ext cx="792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2" name="Freihand 61">
                  <a:extLst>
                    <a:ext uri="{FF2B5EF4-FFF2-40B4-BE49-F238E27FC236}">
                      <a16:creationId xmlns:a16="http://schemas.microsoft.com/office/drawing/2014/main" id="{D87BCA21-1DE2-46ED-91C3-778BFC640726}"/>
                    </a:ext>
                  </a:extLst>
                </p14:cNvPr>
                <p14:cNvContentPartPr/>
                <p14:nvPr/>
              </p14:nvContentPartPr>
              <p14:xfrm>
                <a:off x="11108813" y="2724091"/>
                <a:ext cx="210240" cy="61920"/>
              </p14:xfrm>
            </p:contentPart>
          </mc:Choice>
          <mc:Fallback xmlns="">
            <p:pic>
              <p:nvPicPr>
                <p:cNvPr id="62" name="Freihand 61">
                  <a:extLst>
                    <a:ext uri="{FF2B5EF4-FFF2-40B4-BE49-F238E27FC236}">
                      <a16:creationId xmlns:a16="http://schemas.microsoft.com/office/drawing/2014/main" id="{D87BCA21-1DE2-46ED-91C3-778BFC640726}"/>
                    </a:ext>
                  </a:extLst>
                </p:cNvPr>
                <p:cNvPicPr/>
                <p:nvPr/>
              </p:nvPicPr>
              <p:blipFill>
                <a:blip r:embed="rId106"/>
                <a:stretch>
                  <a:fillRect/>
                </a:stretch>
              </p:blipFill>
              <p:spPr>
                <a:xfrm>
                  <a:off x="11104493" y="2719771"/>
                  <a:ext cx="2188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3" name="Freihand 62">
                  <a:extLst>
                    <a:ext uri="{FF2B5EF4-FFF2-40B4-BE49-F238E27FC236}">
                      <a16:creationId xmlns:a16="http://schemas.microsoft.com/office/drawing/2014/main" id="{7777C439-6CFA-4B12-B4F8-FD12A8009510}"/>
                    </a:ext>
                  </a:extLst>
                </p14:cNvPr>
                <p14:cNvContentPartPr/>
                <p14:nvPr/>
              </p14:nvContentPartPr>
              <p14:xfrm>
                <a:off x="11327333" y="2607811"/>
                <a:ext cx="333360" cy="140760"/>
              </p14:xfrm>
            </p:contentPart>
          </mc:Choice>
          <mc:Fallback xmlns="">
            <p:pic>
              <p:nvPicPr>
                <p:cNvPr id="63" name="Freihand 62">
                  <a:extLst>
                    <a:ext uri="{FF2B5EF4-FFF2-40B4-BE49-F238E27FC236}">
                      <a16:creationId xmlns:a16="http://schemas.microsoft.com/office/drawing/2014/main" id="{7777C439-6CFA-4B12-B4F8-FD12A8009510}"/>
                    </a:ext>
                  </a:extLst>
                </p:cNvPr>
                <p:cNvPicPr/>
                <p:nvPr/>
              </p:nvPicPr>
              <p:blipFill>
                <a:blip r:embed="rId108"/>
                <a:stretch>
                  <a:fillRect/>
                </a:stretch>
              </p:blipFill>
              <p:spPr>
                <a:xfrm>
                  <a:off x="11323013" y="2603491"/>
                  <a:ext cx="342000" cy="149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9">
            <p14:nvContentPartPr>
              <p14:cNvPr id="65" name="Freihand 64">
                <a:extLst>
                  <a:ext uri="{FF2B5EF4-FFF2-40B4-BE49-F238E27FC236}">
                    <a16:creationId xmlns:a16="http://schemas.microsoft.com/office/drawing/2014/main" id="{504D6042-0F3A-477B-B03C-045044F78976}"/>
                  </a:ext>
                </a:extLst>
              </p14:cNvPr>
              <p14:cNvContentPartPr/>
              <p14:nvPr/>
            </p14:nvContentPartPr>
            <p14:xfrm>
              <a:off x="7030733" y="6087571"/>
              <a:ext cx="36720" cy="41400"/>
            </p14:xfrm>
          </p:contentPart>
        </mc:Choice>
        <mc:Fallback xmlns="">
          <p:pic>
            <p:nvPicPr>
              <p:cNvPr id="65" name="Freihand 64">
                <a:extLst>
                  <a:ext uri="{FF2B5EF4-FFF2-40B4-BE49-F238E27FC236}">
                    <a16:creationId xmlns:a16="http://schemas.microsoft.com/office/drawing/2014/main" id="{504D6042-0F3A-477B-B03C-045044F78976}"/>
                  </a:ext>
                </a:extLst>
              </p:cNvPr>
              <p:cNvPicPr/>
              <p:nvPr/>
            </p:nvPicPr>
            <p:blipFill>
              <a:blip r:embed="rId110"/>
              <a:stretch>
                <a:fillRect/>
              </a:stretch>
            </p:blipFill>
            <p:spPr>
              <a:xfrm>
                <a:off x="7026413" y="6083251"/>
                <a:ext cx="4536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6" name="Freihand 65">
                <a:extLst>
                  <a:ext uri="{FF2B5EF4-FFF2-40B4-BE49-F238E27FC236}">
                    <a16:creationId xmlns:a16="http://schemas.microsoft.com/office/drawing/2014/main" id="{7B1AE110-F195-4F8C-9948-CE283288963A}"/>
                  </a:ext>
                </a:extLst>
              </p14:cNvPr>
              <p14:cNvContentPartPr/>
              <p14:nvPr/>
            </p14:nvContentPartPr>
            <p14:xfrm>
              <a:off x="3193133" y="4141771"/>
              <a:ext cx="3521520" cy="81360"/>
            </p14:xfrm>
          </p:contentPart>
        </mc:Choice>
        <mc:Fallback xmlns="">
          <p:pic>
            <p:nvPicPr>
              <p:cNvPr id="66" name="Freihand 65">
                <a:extLst>
                  <a:ext uri="{FF2B5EF4-FFF2-40B4-BE49-F238E27FC236}">
                    <a16:creationId xmlns:a16="http://schemas.microsoft.com/office/drawing/2014/main" id="{7B1AE110-F195-4F8C-9948-CE283288963A}"/>
                  </a:ext>
                </a:extLst>
              </p:cNvPr>
              <p:cNvPicPr/>
              <p:nvPr/>
            </p:nvPicPr>
            <p:blipFill>
              <a:blip r:embed="rId112"/>
              <a:stretch>
                <a:fillRect/>
              </a:stretch>
            </p:blipFill>
            <p:spPr>
              <a:xfrm>
                <a:off x="3188813" y="4137451"/>
                <a:ext cx="35301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7" name="Freihand 66">
                <a:extLst>
                  <a:ext uri="{FF2B5EF4-FFF2-40B4-BE49-F238E27FC236}">
                    <a16:creationId xmlns:a16="http://schemas.microsoft.com/office/drawing/2014/main" id="{B0E8417A-2447-4DB6-B91E-538E9A4E9F88}"/>
                  </a:ext>
                </a:extLst>
              </p14:cNvPr>
              <p14:cNvContentPartPr/>
              <p14:nvPr/>
            </p14:nvContentPartPr>
            <p14:xfrm>
              <a:off x="6608093" y="4618051"/>
              <a:ext cx="205200" cy="179640"/>
            </p14:xfrm>
          </p:contentPart>
        </mc:Choice>
        <mc:Fallback xmlns="">
          <p:pic>
            <p:nvPicPr>
              <p:cNvPr id="67" name="Freihand 66">
                <a:extLst>
                  <a:ext uri="{FF2B5EF4-FFF2-40B4-BE49-F238E27FC236}">
                    <a16:creationId xmlns:a16="http://schemas.microsoft.com/office/drawing/2014/main" id="{B0E8417A-2447-4DB6-B91E-538E9A4E9F88}"/>
                  </a:ext>
                </a:extLst>
              </p:cNvPr>
              <p:cNvPicPr/>
              <p:nvPr/>
            </p:nvPicPr>
            <p:blipFill>
              <a:blip r:embed="rId114"/>
              <a:stretch>
                <a:fillRect/>
              </a:stretch>
            </p:blipFill>
            <p:spPr>
              <a:xfrm>
                <a:off x="6603773" y="4613731"/>
                <a:ext cx="2138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8" name="Freihand 67">
                <a:extLst>
                  <a:ext uri="{FF2B5EF4-FFF2-40B4-BE49-F238E27FC236}">
                    <a16:creationId xmlns:a16="http://schemas.microsoft.com/office/drawing/2014/main" id="{E7A1DC49-EEA7-46D4-8657-C730B5019CBD}"/>
                  </a:ext>
                </a:extLst>
              </p14:cNvPr>
              <p14:cNvContentPartPr/>
              <p14:nvPr/>
            </p14:nvContentPartPr>
            <p14:xfrm>
              <a:off x="6821933" y="4620931"/>
              <a:ext cx="180720" cy="126000"/>
            </p14:xfrm>
          </p:contentPart>
        </mc:Choice>
        <mc:Fallback xmlns="">
          <p:pic>
            <p:nvPicPr>
              <p:cNvPr id="68" name="Freihand 67">
                <a:extLst>
                  <a:ext uri="{FF2B5EF4-FFF2-40B4-BE49-F238E27FC236}">
                    <a16:creationId xmlns:a16="http://schemas.microsoft.com/office/drawing/2014/main" id="{E7A1DC49-EEA7-46D4-8657-C730B5019CBD}"/>
                  </a:ext>
                </a:extLst>
              </p:cNvPr>
              <p:cNvPicPr/>
              <p:nvPr/>
            </p:nvPicPr>
            <p:blipFill>
              <a:blip r:embed="rId116"/>
              <a:stretch>
                <a:fillRect/>
              </a:stretch>
            </p:blipFill>
            <p:spPr>
              <a:xfrm>
                <a:off x="6817613" y="4616611"/>
                <a:ext cx="1893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9" name="Freihand 68">
                <a:extLst>
                  <a:ext uri="{FF2B5EF4-FFF2-40B4-BE49-F238E27FC236}">
                    <a16:creationId xmlns:a16="http://schemas.microsoft.com/office/drawing/2014/main" id="{F747550D-6021-4C45-BB48-E31A9E71D776}"/>
                  </a:ext>
                </a:extLst>
              </p14:cNvPr>
              <p14:cNvContentPartPr/>
              <p14:nvPr/>
            </p14:nvContentPartPr>
            <p14:xfrm>
              <a:off x="6950813" y="4626331"/>
              <a:ext cx="198360" cy="123480"/>
            </p14:xfrm>
          </p:contentPart>
        </mc:Choice>
        <mc:Fallback xmlns="">
          <p:pic>
            <p:nvPicPr>
              <p:cNvPr id="69" name="Freihand 68">
                <a:extLst>
                  <a:ext uri="{FF2B5EF4-FFF2-40B4-BE49-F238E27FC236}">
                    <a16:creationId xmlns:a16="http://schemas.microsoft.com/office/drawing/2014/main" id="{F747550D-6021-4C45-BB48-E31A9E71D776}"/>
                  </a:ext>
                </a:extLst>
              </p:cNvPr>
              <p:cNvPicPr/>
              <p:nvPr/>
            </p:nvPicPr>
            <p:blipFill>
              <a:blip r:embed="rId118"/>
              <a:stretch>
                <a:fillRect/>
              </a:stretch>
            </p:blipFill>
            <p:spPr>
              <a:xfrm>
                <a:off x="6946493" y="4622011"/>
                <a:ext cx="2070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1" name="Freihand 70">
                <a:extLst>
                  <a:ext uri="{FF2B5EF4-FFF2-40B4-BE49-F238E27FC236}">
                    <a16:creationId xmlns:a16="http://schemas.microsoft.com/office/drawing/2014/main" id="{8C81254D-98F1-4D54-9249-04DC1D168B15}"/>
                  </a:ext>
                </a:extLst>
              </p14:cNvPr>
              <p14:cNvContentPartPr/>
              <p14:nvPr/>
            </p14:nvContentPartPr>
            <p14:xfrm>
              <a:off x="7089773" y="4628491"/>
              <a:ext cx="91080" cy="111240"/>
            </p14:xfrm>
          </p:contentPart>
        </mc:Choice>
        <mc:Fallback xmlns="">
          <p:pic>
            <p:nvPicPr>
              <p:cNvPr id="71" name="Freihand 70">
                <a:extLst>
                  <a:ext uri="{FF2B5EF4-FFF2-40B4-BE49-F238E27FC236}">
                    <a16:creationId xmlns:a16="http://schemas.microsoft.com/office/drawing/2014/main" id="{8C81254D-98F1-4D54-9249-04DC1D168B15}"/>
                  </a:ext>
                </a:extLst>
              </p:cNvPr>
              <p:cNvPicPr/>
              <p:nvPr/>
            </p:nvPicPr>
            <p:blipFill>
              <a:blip r:embed="rId120"/>
              <a:stretch>
                <a:fillRect/>
              </a:stretch>
            </p:blipFill>
            <p:spPr>
              <a:xfrm>
                <a:off x="7085453" y="4624171"/>
                <a:ext cx="997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2" name="Freihand 71">
                <a:extLst>
                  <a:ext uri="{FF2B5EF4-FFF2-40B4-BE49-F238E27FC236}">
                    <a16:creationId xmlns:a16="http://schemas.microsoft.com/office/drawing/2014/main" id="{52015195-87B2-4C71-867B-0BEFC1070DB3}"/>
                  </a:ext>
                </a:extLst>
              </p14:cNvPr>
              <p14:cNvContentPartPr/>
              <p14:nvPr/>
            </p14:nvContentPartPr>
            <p14:xfrm>
              <a:off x="7203173" y="4645051"/>
              <a:ext cx="286560" cy="85320"/>
            </p14:xfrm>
          </p:contentPart>
        </mc:Choice>
        <mc:Fallback xmlns="">
          <p:pic>
            <p:nvPicPr>
              <p:cNvPr id="72" name="Freihand 71">
                <a:extLst>
                  <a:ext uri="{FF2B5EF4-FFF2-40B4-BE49-F238E27FC236}">
                    <a16:creationId xmlns:a16="http://schemas.microsoft.com/office/drawing/2014/main" id="{52015195-87B2-4C71-867B-0BEFC1070DB3}"/>
                  </a:ext>
                </a:extLst>
              </p:cNvPr>
              <p:cNvPicPr/>
              <p:nvPr/>
            </p:nvPicPr>
            <p:blipFill>
              <a:blip r:embed="rId122"/>
              <a:stretch>
                <a:fillRect/>
              </a:stretch>
            </p:blipFill>
            <p:spPr>
              <a:xfrm>
                <a:off x="7198853" y="4640731"/>
                <a:ext cx="2952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4" name="Freihand 73">
                <a:extLst>
                  <a:ext uri="{FF2B5EF4-FFF2-40B4-BE49-F238E27FC236}">
                    <a16:creationId xmlns:a16="http://schemas.microsoft.com/office/drawing/2014/main" id="{3DC416E8-FB83-4554-9391-0A031A412EB9}"/>
                  </a:ext>
                </a:extLst>
              </p14:cNvPr>
              <p14:cNvContentPartPr/>
              <p14:nvPr/>
            </p14:nvContentPartPr>
            <p14:xfrm>
              <a:off x="7638773" y="4605811"/>
              <a:ext cx="201600" cy="74520"/>
            </p14:xfrm>
          </p:contentPart>
        </mc:Choice>
        <mc:Fallback xmlns="">
          <p:pic>
            <p:nvPicPr>
              <p:cNvPr id="74" name="Freihand 73">
                <a:extLst>
                  <a:ext uri="{FF2B5EF4-FFF2-40B4-BE49-F238E27FC236}">
                    <a16:creationId xmlns:a16="http://schemas.microsoft.com/office/drawing/2014/main" id="{3DC416E8-FB83-4554-9391-0A031A412EB9}"/>
                  </a:ext>
                </a:extLst>
              </p:cNvPr>
              <p:cNvPicPr/>
              <p:nvPr/>
            </p:nvPicPr>
            <p:blipFill>
              <a:blip r:embed="rId124"/>
              <a:stretch>
                <a:fillRect/>
              </a:stretch>
            </p:blipFill>
            <p:spPr>
              <a:xfrm>
                <a:off x="7634453" y="4601491"/>
                <a:ext cx="2102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5" name="Freihand 74">
                <a:extLst>
                  <a:ext uri="{FF2B5EF4-FFF2-40B4-BE49-F238E27FC236}">
                    <a16:creationId xmlns:a16="http://schemas.microsoft.com/office/drawing/2014/main" id="{DFF0EF47-6561-4F66-96A2-1D174BA0EAB0}"/>
                  </a:ext>
                </a:extLst>
              </p14:cNvPr>
              <p14:cNvContentPartPr/>
              <p14:nvPr/>
            </p14:nvContentPartPr>
            <p14:xfrm>
              <a:off x="7810133" y="4545691"/>
              <a:ext cx="360" cy="360"/>
            </p14:xfrm>
          </p:contentPart>
        </mc:Choice>
        <mc:Fallback xmlns="">
          <p:pic>
            <p:nvPicPr>
              <p:cNvPr id="75" name="Freihand 74">
                <a:extLst>
                  <a:ext uri="{FF2B5EF4-FFF2-40B4-BE49-F238E27FC236}">
                    <a16:creationId xmlns:a16="http://schemas.microsoft.com/office/drawing/2014/main" id="{DFF0EF47-6561-4F66-96A2-1D174BA0EAB0}"/>
                  </a:ext>
                </a:extLst>
              </p:cNvPr>
              <p:cNvPicPr/>
              <p:nvPr/>
            </p:nvPicPr>
            <p:blipFill>
              <a:blip r:embed="rId90"/>
              <a:stretch>
                <a:fillRect/>
              </a:stretch>
            </p:blipFill>
            <p:spPr>
              <a:xfrm>
                <a:off x="7805813" y="454137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6" name="Freihand 75">
                <a:extLst>
                  <a:ext uri="{FF2B5EF4-FFF2-40B4-BE49-F238E27FC236}">
                    <a16:creationId xmlns:a16="http://schemas.microsoft.com/office/drawing/2014/main" id="{B0E45042-BA2B-4E4A-BF4B-8F510F0502B0}"/>
                  </a:ext>
                </a:extLst>
              </p14:cNvPr>
              <p14:cNvContentPartPr/>
              <p14:nvPr/>
            </p14:nvContentPartPr>
            <p14:xfrm>
              <a:off x="6316133" y="4621651"/>
              <a:ext cx="187920" cy="1450440"/>
            </p14:xfrm>
          </p:contentPart>
        </mc:Choice>
        <mc:Fallback xmlns="">
          <p:pic>
            <p:nvPicPr>
              <p:cNvPr id="76" name="Freihand 75">
                <a:extLst>
                  <a:ext uri="{FF2B5EF4-FFF2-40B4-BE49-F238E27FC236}">
                    <a16:creationId xmlns:a16="http://schemas.microsoft.com/office/drawing/2014/main" id="{B0E45042-BA2B-4E4A-BF4B-8F510F0502B0}"/>
                  </a:ext>
                </a:extLst>
              </p:cNvPr>
              <p:cNvPicPr/>
              <p:nvPr/>
            </p:nvPicPr>
            <p:blipFill>
              <a:blip r:embed="rId127"/>
              <a:stretch>
                <a:fillRect/>
              </a:stretch>
            </p:blipFill>
            <p:spPr>
              <a:xfrm>
                <a:off x="6311813" y="4617331"/>
                <a:ext cx="196560" cy="1459080"/>
              </a:xfrm>
              <a:prstGeom prst="rect">
                <a:avLst/>
              </a:prstGeom>
            </p:spPr>
          </p:pic>
        </mc:Fallback>
      </mc:AlternateContent>
      <p:grpSp>
        <p:nvGrpSpPr>
          <p:cNvPr id="82" name="Gruppieren 81">
            <a:extLst>
              <a:ext uri="{FF2B5EF4-FFF2-40B4-BE49-F238E27FC236}">
                <a16:creationId xmlns:a16="http://schemas.microsoft.com/office/drawing/2014/main" id="{A3BEE7A7-3AAB-4BF2-9A31-4E97AF24A57E}"/>
              </a:ext>
            </a:extLst>
          </p:cNvPr>
          <p:cNvGrpSpPr/>
          <p:nvPr/>
        </p:nvGrpSpPr>
        <p:grpSpPr>
          <a:xfrm>
            <a:off x="6720773" y="4898131"/>
            <a:ext cx="1082880" cy="347760"/>
            <a:chOff x="6720773" y="4898131"/>
            <a:chExt cx="1082880" cy="347760"/>
          </a:xfrm>
        </p:grpSpPr>
        <mc:AlternateContent xmlns:mc="http://schemas.openxmlformats.org/markup-compatibility/2006" xmlns:p14="http://schemas.microsoft.com/office/powerpoint/2010/main">
          <mc:Choice Requires="p14">
            <p:contentPart p14:bwMode="auto" r:id="rId128">
              <p14:nvContentPartPr>
                <p14:cNvPr id="77" name="Freihand 76">
                  <a:extLst>
                    <a:ext uri="{FF2B5EF4-FFF2-40B4-BE49-F238E27FC236}">
                      <a16:creationId xmlns:a16="http://schemas.microsoft.com/office/drawing/2014/main" id="{F48C7FB2-5A44-492E-B0E0-07B0264653AD}"/>
                    </a:ext>
                  </a:extLst>
                </p14:cNvPr>
                <p14:cNvContentPartPr/>
                <p14:nvPr/>
              </p14:nvContentPartPr>
              <p14:xfrm>
                <a:off x="6720773" y="5013331"/>
                <a:ext cx="478080" cy="232560"/>
              </p14:xfrm>
            </p:contentPart>
          </mc:Choice>
          <mc:Fallback xmlns="">
            <p:pic>
              <p:nvPicPr>
                <p:cNvPr id="77" name="Freihand 76">
                  <a:extLst>
                    <a:ext uri="{FF2B5EF4-FFF2-40B4-BE49-F238E27FC236}">
                      <a16:creationId xmlns:a16="http://schemas.microsoft.com/office/drawing/2014/main" id="{F48C7FB2-5A44-492E-B0E0-07B0264653AD}"/>
                    </a:ext>
                  </a:extLst>
                </p:cNvPr>
                <p:cNvPicPr/>
                <p:nvPr/>
              </p:nvPicPr>
              <p:blipFill>
                <a:blip r:embed="rId129"/>
                <a:stretch>
                  <a:fillRect/>
                </a:stretch>
              </p:blipFill>
              <p:spPr>
                <a:xfrm>
                  <a:off x="6716453" y="5009011"/>
                  <a:ext cx="48672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9" name="Freihand 78">
                  <a:extLst>
                    <a:ext uri="{FF2B5EF4-FFF2-40B4-BE49-F238E27FC236}">
                      <a16:creationId xmlns:a16="http://schemas.microsoft.com/office/drawing/2014/main" id="{365DE49E-A31F-4E5D-9D24-666E15A03176}"/>
                    </a:ext>
                  </a:extLst>
                </p14:cNvPr>
                <p14:cNvContentPartPr/>
                <p14:nvPr/>
              </p14:nvContentPartPr>
              <p14:xfrm>
                <a:off x="7301813" y="4898131"/>
                <a:ext cx="392040" cy="186480"/>
              </p14:xfrm>
            </p:contentPart>
          </mc:Choice>
          <mc:Fallback xmlns="">
            <p:pic>
              <p:nvPicPr>
                <p:cNvPr id="79" name="Freihand 78">
                  <a:extLst>
                    <a:ext uri="{FF2B5EF4-FFF2-40B4-BE49-F238E27FC236}">
                      <a16:creationId xmlns:a16="http://schemas.microsoft.com/office/drawing/2014/main" id="{365DE49E-A31F-4E5D-9D24-666E15A03176}"/>
                    </a:ext>
                  </a:extLst>
                </p:cNvPr>
                <p:cNvPicPr/>
                <p:nvPr/>
              </p:nvPicPr>
              <p:blipFill>
                <a:blip r:embed="rId131"/>
                <a:stretch>
                  <a:fillRect/>
                </a:stretch>
              </p:blipFill>
              <p:spPr>
                <a:xfrm>
                  <a:off x="7297493" y="4893811"/>
                  <a:ext cx="40068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0" name="Freihand 79">
                  <a:extLst>
                    <a:ext uri="{FF2B5EF4-FFF2-40B4-BE49-F238E27FC236}">
                      <a16:creationId xmlns:a16="http://schemas.microsoft.com/office/drawing/2014/main" id="{8FE44EBF-865E-4BF3-84BC-74D886069585}"/>
                    </a:ext>
                  </a:extLst>
                </p14:cNvPr>
                <p14:cNvContentPartPr/>
                <p14:nvPr/>
              </p14:nvContentPartPr>
              <p14:xfrm>
                <a:off x="7606013" y="4912531"/>
                <a:ext cx="46440" cy="2520"/>
              </p14:xfrm>
            </p:contentPart>
          </mc:Choice>
          <mc:Fallback xmlns="">
            <p:pic>
              <p:nvPicPr>
                <p:cNvPr id="80" name="Freihand 79">
                  <a:extLst>
                    <a:ext uri="{FF2B5EF4-FFF2-40B4-BE49-F238E27FC236}">
                      <a16:creationId xmlns:a16="http://schemas.microsoft.com/office/drawing/2014/main" id="{8FE44EBF-865E-4BF3-84BC-74D886069585}"/>
                    </a:ext>
                  </a:extLst>
                </p:cNvPr>
                <p:cNvPicPr/>
                <p:nvPr/>
              </p:nvPicPr>
              <p:blipFill>
                <a:blip r:embed="rId133"/>
                <a:stretch>
                  <a:fillRect/>
                </a:stretch>
              </p:blipFill>
              <p:spPr>
                <a:xfrm>
                  <a:off x="7601693" y="4908211"/>
                  <a:ext cx="5508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1" name="Freihand 80">
                  <a:extLst>
                    <a:ext uri="{FF2B5EF4-FFF2-40B4-BE49-F238E27FC236}">
                      <a16:creationId xmlns:a16="http://schemas.microsoft.com/office/drawing/2014/main" id="{E1866205-7559-4922-97EE-EA76DE1F62D4}"/>
                    </a:ext>
                  </a:extLst>
                </p14:cNvPr>
                <p14:cNvContentPartPr/>
                <p14:nvPr/>
              </p14:nvContentPartPr>
              <p14:xfrm>
                <a:off x="7685213" y="4935931"/>
                <a:ext cx="118440" cy="104760"/>
              </p14:xfrm>
            </p:contentPart>
          </mc:Choice>
          <mc:Fallback xmlns="">
            <p:pic>
              <p:nvPicPr>
                <p:cNvPr id="81" name="Freihand 80">
                  <a:extLst>
                    <a:ext uri="{FF2B5EF4-FFF2-40B4-BE49-F238E27FC236}">
                      <a16:creationId xmlns:a16="http://schemas.microsoft.com/office/drawing/2014/main" id="{E1866205-7559-4922-97EE-EA76DE1F62D4}"/>
                    </a:ext>
                  </a:extLst>
                </p:cNvPr>
                <p:cNvPicPr/>
                <p:nvPr/>
              </p:nvPicPr>
              <p:blipFill>
                <a:blip r:embed="rId135"/>
                <a:stretch>
                  <a:fillRect/>
                </a:stretch>
              </p:blipFill>
              <p:spPr>
                <a:xfrm>
                  <a:off x="7680893" y="4931611"/>
                  <a:ext cx="127080" cy="113400"/>
                </a:xfrm>
                <a:prstGeom prst="rect">
                  <a:avLst/>
                </a:prstGeom>
              </p:spPr>
            </p:pic>
          </mc:Fallback>
        </mc:AlternateContent>
      </p:grpSp>
    </p:spTree>
    <p:extLst>
      <p:ext uri="{BB962C8B-B14F-4D97-AF65-F5344CB8AC3E}">
        <p14:creationId xmlns:p14="http://schemas.microsoft.com/office/powerpoint/2010/main" val="2433038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a:solidFill>
                  <a:srgbClr val="000000"/>
                </a:solidFill>
                <a:latin typeface="Sparkasse Rg" pitchFamily="34" charset="0"/>
              </a:rPr>
              <a:t>Classical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1631504" y="1412776"/>
            <a:ext cx="9564320" cy="3037843"/>
          </a:xfrm>
          <a:prstGeom prst="rect">
            <a:avLst/>
          </a:prstGeom>
          <a:noFill/>
        </p:spPr>
        <p:txBody>
          <a:bodyPr wrap="square" rtlCol="0">
            <a:noAutofit/>
          </a:bodyPr>
          <a:lstStyle/>
          <a:p>
            <a:r>
              <a:rPr lang="de-DE" altLang="de-DE" sz="2800" b="1">
                <a:solidFill>
                  <a:srgbClr val="000000"/>
                </a:solidFill>
                <a:latin typeface="Sparkasse Rg" pitchFamily="34" charset="0"/>
              </a:rPr>
              <a:t>Classical Dichotomy</a:t>
            </a:r>
            <a:r>
              <a:rPr lang="en-US" sz="2800" b="1"/>
              <a:t>: </a:t>
            </a:r>
            <a:r>
              <a:rPr lang="en-US" sz="2800"/>
              <a:t>In Theory, we have an independence between real and nominal variables.</a:t>
            </a:r>
            <a:endParaRPr lang="en-US" sz="2800" dirty="0"/>
          </a:p>
          <a:p>
            <a:endParaRPr lang="en-US" sz="2800" dirty="0"/>
          </a:p>
          <a:p>
            <a:r>
              <a:rPr lang="en-US" sz="2800" b="1"/>
              <a:t>Neutrality of money: </a:t>
            </a:r>
            <a:r>
              <a:rPr lang="en-US" sz="2800"/>
              <a:t>Changes in monetary aggregates do not have any influence on real variables. At least in long run “</a:t>
            </a:r>
            <a:r>
              <a:rPr lang="en-US" sz="2800" i="1"/>
              <a:t>money is veil</a:t>
            </a:r>
            <a:r>
              <a:rPr lang="en-US" sz="2800"/>
              <a:t>”.</a:t>
            </a:r>
            <a:r>
              <a:rPr lang="en-US" sz="2400"/>
              <a:t> </a:t>
            </a:r>
            <a:endParaRPr lang="en-US" sz="2800" dirty="0"/>
          </a:p>
        </p:txBody>
      </p:sp>
      <p:sp>
        <p:nvSpPr>
          <p:cNvPr id="9" name="Rechteck 8">
            <a:extLst>
              <a:ext uri="{FF2B5EF4-FFF2-40B4-BE49-F238E27FC236}">
                <a16:creationId xmlns:a16="http://schemas.microsoft.com/office/drawing/2014/main" id="{886BC237-1F77-4289-838D-BF40BE13F28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5A64BD59-7FFE-442F-A533-E05CDCF458C3}"/>
                  </a:ext>
                </a:extLst>
              </p14:cNvPr>
              <p14:cNvContentPartPr/>
              <p14:nvPr/>
            </p14:nvContentPartPr>
            <p14:xfrm>
              <a:off x="7620773" y="1924891"/>
              <a:ext cx="2537280" cy="70920"/>
            </p14:xfrm>
          </p:contentPart>
        </mc:Choice>
        <mc:Fallback xmlns="">
          <p:pic>
            <p:nvPicPr>
              <p:cNvPr id="2" name="Freihand 1">
                <a:extLst>
                  <a:ext uri="{FF2B5EF4-FFF2-40B4-BE49-F238E27FC236}">
                    <a16:creationId xmlns:a16="http://schemas.microsoft.com/office/drawing/2014/main" id="{5A64BD59-7FFE-442F-A533-E05CDCF458C3}"/>
                  </a:ext>
                </a:extLst>
              </p:cNvPr>
              <p:cNvPicPr/>
              <p:nvPr/>
            </p:nvPicPr>
            <p:blipFill>
              <a:blip r:embed="rId4"/>
              <a:stretch>
                <a:fillRect/>
              </a:stretch>
            </p:blipFill>
            <p:spPr>
              <a:xfrm>
                <a:off x="7616453" y="1920571"/>
                <a:ext cx="25459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48B5609C-DD8C-4138-9735-C169388D9415}"/>
                  </a:ext>
                </a:extLst>
              </p14:cNvPr>
              <p14:cNvContentPartPr/>
              <p14:nvPr/>
            </p14:nvContentPartPr>
            <p14:xfrm>
              <a:off x="1749173" y="2431051"/>
              <a:ext cx="4842000" cy="60120"/>
            </p14:xfrm>
          </p:contentPart>
        </mc:Choice>
        <mc:Fallback xmlns="">
          <p:pic>
            <p:nvPicPr>
              <p:cNvPr id="3" name="Freihand 2">
                <a:extLst>
                  <a:ext uri="{FF2B5EF4-FFF2-40B4-BE49-F238E27FC236}">
                    <a16:creationId xmlns:a16="http://schemas.microsoft.com/office/drawing/2014/main" id="{48B5609C-DD8C-4138-9735-C169388D9415}"/>
                  </a:ext>
                </a:extLst>
              </p:cNvPr>
              <p:cNvPicPr/>
              <p:nvPr/>
            </p:nvPicPr>
            <p:blipFill>
              <a:blip r:embed="rId6"/>
              <a:stretch>
                <a:fillRect/>
              </a:stretch>
            </p:blipFill>
            <p:spPr>
              <a:xfrm>
                <a:off x="1744853" y="2426731"/>
                <a:ext cx="48506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DBC944F7-6445-4639-ABA5-857AD3748372}"/>
                  </a:ext>
                </a:extLst>
              </p14:cNvPr>
              <p14:cNvContentPartPr/>
              <p14:nvPr/>
            </p14:nvContentPartPr>
            <p14:xfrm>
              <a:off x="1567733" y="3162211"/>
              <a:ext cx="3272400" cy="57960"/>
            </p14:xfrm>
          </p:contentPart>
        </mc:Choice>
        <mc:Fallback xmlns="">
          <p:pic>
            <p:nvPicPr>
              <p:cNvPr id="4" name="Freihand 3">
                <a:extLst>
                  <a:ext uri="{FF2B5EF4-FFF2-40B4-BE49-F238E27FC236}">
                    <a16:creationId xmlns:a16="http://schemas.microsoft.com/office/drawing/2014/main" id="{DBC944F7-6445-4639-ABA5-857AD3748372}"/>
                  </a:ext>
                </a:extLst>
              </p:cNvPr>
              <p:cNvPicPr/>
              <p:nvPr/>
            </p:nvPicPr>
            <p:blipFill>
              <a:blip r:embed="rId8"/>
              <a:stretch>
                <a:fillRect/>
              </a:stretch>
            </p:blipFill>
            <p:spPr>
              <a:xfrm>
                <a:off x="1563413" y="3157891"/>
                <a:ext cx="32810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DFC1B691-6845-4E4B-9AA0-A9AB9672D3F2}"/>
                  </a:ext>
                </a:extLst>
              </p14:cNvPr>
              <p14:cNvContentPartPr/>
              <p14:nvPr/>
            </p14:nvContentPartPr>
            <p14:xfrm>
              <a:off x="776453" y="2456251"/>
              <a:ext cx="10992600" cy="1895040"/>
            </p14:xfrm>
          </p:contentPart>
        </mc:Choice>
        <mc:Fallback xmlns="">
          <p:pic>
            <p:nvPicPr>
              <p:cNvPr id="5" name="Freihand 4">
                <a:extLst>
                  <a:ext uri="{FF2B5EF4-FFF2-40B4-BE49-F238E27FC236}">
                    <a16:creationId xmlns:a16="http://schemas.microsoft.com/office/drawing/2014/main" id="{DFC1B691-6845-4E4B-9AA0-A9AB9672D3F2}"/>
                  </a:ext>
                </a:extLst>
              </p:cNvPr>
              <p:cNvPicPr/>
              <p:nvPr/>
            </p:nvPicPr>
            <p:blipFill>
              <a:blip r:embed="rId10"/>
              <a:stretch>
                <a:fillRect/>
              </a:stretch>
            </p:blipFill>
            <p:spPr>
              <a:xfrm>
                <a:off x="772133" y="2451931"/>
                <a:ext cx="11001240" cy="1903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A409A071-7FC7-4718-BF9A-14496B39960F}"/>
                  </a:ext>
                </a:extLst>
              </p14:cNvPr>
              <p14:cNvContentPartPr/>
              <p14:nvPr/>
            </p14:nvContentPartPr>
            <p14:xfrm>
              <a:off x="1424657" y="2517091"/>
              <a:ext cx="3617640" cy="789120"/>
            </p14:xfrm>
          </p:contentPart>
        </mc:Choice>
        <mc:Fallback xmlns="">
          <p:pic>
            <p:nvPicPr>
              <p:cNvPr id="8" name="Freihand 7">
                <a:extLst>
                  <a:ext uri="{FF2B5EF4-FFF2-40B4-BE49-F238E27FC236}">
                    <a16:creationId xmlns:a16="http://schemas.microsoft.com/office/drawing/2014/main" id="{A409A071-7FC7-4718-BF9A-14496B39960F}"/>
                  </a:ext>
                </a:extLst>
              </p:cNvPr>
              <p:cNvPicPr/>
              <p:nvPr/>
            </p:nvPicPr>
            <p:blipFill>
              <a:blip r:embed="rId12"/>
              <a:stretch>
                <a:fillRect/>
              </a:stretch>
            </p:blipFill>
            <p:spPr>
              <a:xfrm>
                <a:off x="1420337" y="2512771"/>
                <a:ext cx="3626280" cy="797760"/>
              </a:xfrm>
              <a:prstGeom prst="rect">
                <a:avLst/>
              </a:prstGeom>
            </p:spPr>
          </p:pic>
        </mc:Fallback>
      </mc:AlternateContent>
    </p:spTree>
    <p:extLst>
      <p:ext uri="{BB962C8B-B14F-4D97-AF65-F5344CB8AC3E}">
        <p14:creationId xmlns:p14="http://schemas.microsoft.com/office/powerpoint/2010/main" val="2836472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723973" cy="564050"/>
          </a:xfrm>
          <a:prstGeom prst="rect">
            <a:avLst/>
          </a:prstGeom>
          <a:noFill/>
          <a:ln>
            <a:noFill/>
          </a:ln>
        </p:spPr>
        <p:txBody>
          <a:bodyPr vert="horz" wrap="none" lIns="81646" tIns="40823" rIns="81646" bIns="40823" anchorCtr="0" compatLnSpc="0">
            <a:spAutoFit/>
          </a:bodyPr>
          <a:lstStyle/>
          <a:p>
            <a:r>
              <a:rPr lang="de-DE" sz="3266"/>
              <a:t>Central bank and money creation</a:t>
            </a:r>
            <a:endParaRPr lang="de-DE" sz="3266" dirty="0"/>
          </a:p>
        </p:txBody>
      </p:sp>
      <p:sp>
        <p:nvSpPr>
          <p:cNvPr id="7" name="Text Box 2"/>
          <p:cNvSpPr txBox="1">
            <a:spLocks noChangeArrowheads="1"/>
          </p:cNvSpPr>
          <p:nvPr/>
        </p:nvSpPr>
        <p:spPr bwMode="auto">
          <a:xfrm>
            <a:off x="719808" y="4386943"/>
            <a:ext cx="7969797" cy="979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0823" rIns="81646" bIns="40823"/>
          <a:lstStyle>
            <a:lvl1pPr marL="342900" indent="-3429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lvl="1" eaLnBrk="1" hangingPunct="1">
              <a:buClrTx/>
              <a:buFontTx/>
              <a:buNone/>
            </a:pPr>
            <a:r>
              <a:rPr lang="de-DE" sz="2177">
                <a:solidFill>
                  <a:srgbClr val="000000"/>
                </a:solidFill>
              </a:rPr>
              <a:t>Changing for example assets via buying/selling foreign currency or changing deposits increases or lowers the monetary base</a:t>
            </a:r>
          </a:p>
        </p:txBody>
      </p:sp>
      <p:sp>
        <p:nvSpPr>
          <p:cNvPr id="5" name="Rechteck 4">
            <a:extLst>
              <a:ext uri="{FF2B5EF4-FFF2-40B4-BE49-F238E27FC236}">
                <a16:creationId xmlns:a16="http://schemas.microsoft.com/office/drawing/2014/main" id="{C6AD7CA9-0BF8-41C8-B22E-57B4DAF5932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aphicFrame>
        <p:nvGraphicFramePr>
          <p:cNvPr id="2" name="Tabelle 3">
            <a:extLst>
              <a:ext uri="{FF2B5EF4-FFF2-40B4-BE49-F238E27FC236}">
                <a16:creationId xmlns:a16="http://schemas.microsoft.com/office/drawing/2014/main" id="{887CC5EB-56B3-3339-4284-D645AB9D6E6D}"/>
              </a:ext>
            </a:extLst>
          </p:cNvPr>
          <p:cNvGraphicFramePr>
            <a:graphicFrameLocks noGrp="1"/>
          </p:cNvGraphicFramePr>
          <p:nvPr/>
        </p:nvGraphicFramePr>
        <p:xfrm>
          <a:off x="1248228" y="1108456"/>
          <a:ext cx="8128000" cy="239268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1640742407"/>
                    </a:ext>
                  </a:extLst>
                </a:gridCol>
                <a:gridCol w="4064000">
                  <a:extLst>
                    <a:ext uri="{9D8B030D-6E8A-4147-A177-3AD203B41FA5}">
                      <a16:colId xmlns:a16="http://schemas.microsoft.com/office/drawing/2014/main" val="2317494901"/>
                    </a:ext>
                  </a:extLst>
                </a:gridCol>
              </a:tblGrid>
              <a:tr h="370840">
                <a:tc gridSpan="2">
                  <a:txBody>
                    <a:bodyPr/>
                    <a:lstStyle/>
                    <a:p>
                      <a:pPr algn="ctr"/>
                      <a:r>
                        <a:rPr lang="de-DE"/>
                        <a:t>Balance sheet</a:t>
                      </a:r>
                    </a:p>
                  </a:txBody>
                  <a:tcPr/>
                </a:tc>
                <a:tc hMerge="1">
                  <a:txBody>
                    <a:bodyPr/>
                    <a:lstStyle/>
                    <a:p>
                      <a:endParaRPr lang="de-DE"/>
                    </a:p>
                  </a:txBody>
                  <a:tcPr/>
                </a:tc>
                <a:extLst>
                  <a:ext uri="{0D108BD9-81ED-4DB2-BD59-A6C34878D82A}">
                    <a16:rowId xmlns:a16="http://schemas.microsoft.com/office/drawing/2014/main" val="507502713"/>
                  </a:ext>
                </a:extLst>
              </a:tr>
              <a:tr h="370840">
                <a:tc>
                  <a:txBody>
                    <a:bodyPr/>
                    <a:lstStyle/>
                    <a:p>
                      <a:pPr algn="ctr"/>
                      <a:r>
                        <a:rPr lang="de-DE"/>
                        <a:t>Assets</a:t>
                      </a:r>
                    </a:p>
                  </a:txBody>
                  <a:tcPr/>
                </a:tc>
                <a:tc>
                  <a:txBody>
                    <a:bodyPr/>
                    <a:lstStyle/>
                    <a:p>
                      <a:pPr algn="ctr"/>
                      <a:r>
                        <a:rPr lang="de-DE"/>
                        <a:t>Liabilities</a:t>
                      </a:r>
                    </a:p>
                  </a:txBody>
                  <a:tcPr/>
                </a:tc>
                <a:extLst>
                  <a:ext uri="{0D108BD9-81ED-4DB2-BD59-A6C34878D82A}">
                    <a16:rowId xmlns:a16="http://schemas.microsoft.com/office/drawing/2014/main" val="215651120"/>
                  </a:ext>
                </a:extLst>
              </a:tr>
              <a:tr h="370840">
                <a:tc>
                  <a:txBody>
                    <a:bodyPr/>
                    <a:lstStyle/>
                    <a:p>
                      <a:r>
                        <a:rPr lang="en-US"/>
                        <a:t>Net holdings of foreign reserves (incl. gold)</a:t>
                      </a:r>
                      <a:endParaRPr lang="de-DE"/>
                    </a:p>
                  </a:txBody>
                  <a:tcPr/>
                </a:tc>
                <a:tc>
                  <a:txBody>
                    <a:bodyPr/>
                    <a:lstStyle/>
                    <a:p>
                      <a:r>
                        <a:rPr lang="de-DE"/>
                        <a:t>Currency in circulation</a:t>
                      </a:r>
                    </a:p>
                  </a:txBody>
                  <a:tcPr/>
                </a:tc>
                <a:extLst>
                  <a:ext uri="{0D108BD9-81ED-4DB2-BD59-A6C34878D82A}">
                    <a16:rowId xmlns:a16="http://schemas.microsoft.com/office/drawing/2014/main" val="1286224660"/>
                  </a:ext>
                </a:extLst>
              </a:tr>
              <a:tr h="370840">
                <a:tc>
                  <a:txBody>
                    <a:bodyPr/>
                    <a:lstStyle/>
                    <a:p>
                      <a:r>
                        <a:rPr lang="en-US"/>
                        <a:t>Credits to domestic banking sector</a:t>
                      </a:r>
                      <a:endParaRPr lang="de-DE"/>
                    </a:p>
                  </a:txBody>
                  <a:tcPr/>
                </a:tc>
                <a:tc>
                  <a:txBody>
                    <a:bodyPr/>
                    <a:lstStyle/>
                    <a:p>
                      <a:r>
                        <a:rPr lang="en-US"/>
                        <a:t>Deposits of the domestic banking sector (i.e. deposit facility, minimum reserve)</a:t>
                      </a:r>
                      <a:endParaRPr lang="de-DE"/>
                    </a:p>
                  </a:txBody>
                  <a:tcPr/>
                </a:tc>
                <a:extLst>
                  <a:ext uri="{0D108BD9-81ED-4DB2-BD59-A6C34878D82A}">
                    <a16:rowId xmlns:a16="http://schemas.microsoft.com/office/drawing/2014/main" val="520899730"/>
                  </a:ext>
                </a:extLst>
              </a:tr>
              <a:tr h="370840">
                <a:tc>
                  <a:txBody>
                    <a:bodyPr/>
                    <a:lstStyle/>
                    <a:p>
                      <a:r>
                        <a:rPr lang="de-DE"/>
                        <a:t>Other assets</a:t>
                      </a:r>
                    </a:p>
                  </a:txBody>
                  <a:tcPr/>
                </a:tc>
                <a:tc>
                  <a:txBody>
                    <a:bodyPr/>
                    <a:lstStyle/>
                    <a:p>
                      <a:r>
                        <a:rPr lang="de-DE"/>
                        <a:t>Other liabilities</a:t>
                      </a:r>
                    </a:p>
                  </a:txBody>
                  <a:tcPr/>
                </a:tc>
                <a:extLst>
                  <a:ext uri="{0D108BD9-81ED-4DB2-BD59-A6C34878D82A}">
                    <a16:rowId xmlns:a16="http://schemas.microsoft.com/office/drawing/2014/main" val="2426988503"/>
                  </a:ext>
                </a:extLst>
              </a:tr>
            </a:tbl>
          </a:graphicData>
        </a:graphic>
      </p:graphicFrame>
      <p:grpSp>
        <p:nvGrpSpPr>
          <p:cNvPr id="9" name="Gruppieren 8">
            <a:extLst>
              <a:ext uri="{FF2B5EF4-FFF2-40B4-BE49-F238E27FC236}">
                <a16:creationId xmlns:a16="http://schemas.microsoft.com/office/drawing/2014/main" id="{6CE23AD9-4E88-4810-AC3E-21AA3139B214}"/>
              </a:ext>
            </a:extLst>
          </p:cNvPr>
          <p:cNvGrpSpPr/>
          <p:nvPr/>
        </p:nvGrpSpPr>
        <p:grpSpPr>
          <a:xfrm>
            <a:off x="2673137" y="1302811"/>
            <a:ext cx="5554080" cy="1067040"/>
            <a:chOff x="2673137" y="1302811"/>
            <a:chExt cx="5554080" cy="1067040"/>
          </a:xfrm>
        </p:grpSpPr>
        <mc:AlternateContent xmlns:mc="http://schemas.openxmlformats.org/markup-compatibility/2006" xmlns:p14="http://schemas.microsoft.com/office/powerpoint/2010/main">
          <mc:Choice Requires="p14">
            <p:contentPart p14:bwMode="auto" r:id="rId3">
              <p14:nvContentPartPr>
                <p14:cNvPr id="4" name="Freihand 3">
                  <a:extLst>
                    <a:ext uri="{FF2B5EF4-FFF2-40B4-BE49-F238E27FC236}">
                      <a16:creationId xmlns:a16="http://schemas.microsoft.com/office/drawing/2014/main" id="{1172BB2C-D691-45DB-9205-A659D0363E57}"/>
                    </a:ext>
                  </a:extLst>
                </p14:cNvPr>
                <p14:cNvContentPartPr/>
                <p14:nvPr/>
              </p14:nvContentPartPr>
              <p14:xfrm>
                <a:off x="2673137" y="1404691"/>
                <a:ext cx="1101240" cy="465480"/>
              </p14:xfrm>
            </p:contentPart>
          </mc:Choice>
          <mc:Fallback xmlns="">
            <p:pic>
              <p:nvPicPr>
                <p:cNvPr id="4" name="Freihand 3">
                  <a:extLst>
                    <a:ext uri="{FF2B5EF4-FFF2-40B4-BE49-F238E27FC236}">
                      <a16:creationId xmlns:a16="http://schemas.microsoft.com/office/drawing/2014/main" id="{1172BB2C-D691-45DB-9205-A659D0363E57}"/>
                    </a:ext>
                  </a:extLst>
                </p:cNvPr>
                <p:cNvPicPr/>
                <p:nvPr/>
              </p:nvPicPr>
              <p:blipFill>
                <a:blip r:embed="rId4"/>
                <a:stretch>
                  <a:fillRect/>
                </a:stretch>
              </p:blipFill>
              <p:spPr>
                <a:xfrm>
                  <a:off x="2668817" y="1400371"/>
                  <a:ext cx="1109880" cy="47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74CA7A6C-D123-42A0-911A-B8ADB4629811}"/>
                    </a:ext>
                  </a:extLst>
                </p14:cNvPr>
                <p14:cNvContentPartPr/>
                <p14:nvPr/>
              </p14:nvContentPartPr>
              <p14:xfrm>
                <a:off x="6502457" y="1302811"/>
                <a:ext cx="1724760" cy="580320"/>
              </p14:xfrm>
            </p:contentPart>
          </mc:Choice>
          <mc:Fallback xmlns="">
            <p:pic>
              <p:nvPicPr>
                <p:cNvPr id="6" name="Freihand 5">
                  <a:extLst>
                    <a:ext uri="{FF2B5EF4-FFF2-40B4-BE49-F238E27FC236}">
                      <a16:creationId xmlns:a16="http://schemas.microsoft.com/office/drawing/2014/main" id="{74CA7A6C-D123-42A0-911A-B8ADB4629811}"/>
                    </a:ext>
                  </a:extLst>
                </p:cNvPr>
                <p:cNvPicPr/>
                <p:nvPr/>
              </p:nvPicPr>
              <p:blipFill>
                <a:blip r:embed="rId6"/>
                <a:stretch>
                  <a:fillRect/>
                </a:stretch>
              </p:blipFill>
              <p:spPr>
                <a:xfrm>
                  <a:off x="6498137" y="1298491"/>
                  <a:ext cx="1733400" cy="588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A1DBF921-0163-4E29-B9A0-32267FAC9B84}"/>
                    </a:ext>
                  </a:extLst>
                </p14:cNvPr>
                <p14:cNvContentPartPr/>
                <p14:nvPr/>
              </p14:nvContentPartPr>
              <p14:xfrm>
                <a:off x="5262977" y="1809691"/>
                <a:ext cx="2502000" cy="560160"/>
              </p14:xfrm>
            </p:contentPart>
          </mc:Choice>
          <mc:Fallback xmlns="">
            <p:pic>
              <p:nvPicPr>
                <p:cNvPr id="8" name="Freihand 7">
                  <a:extLst>
                    <a:ext uri="{FF2B5EF4-FFF2-40B4-BE49-F238E27FC236}">
                      <a16:creationId xmlns:a16="http://schemas.microsoft.com/office/drawing/2014/main" id="{A1DBF921-0163-4E29-B9A0-32267FAC9B84}"/>
                    </a:ext>
                  </a:extLst>
                </p:cNvPr>
                <p:cNvPicPr/>
                <p:nvPr/>
              </p:nvPicPr>
              <p:blipFill>
                <a:blip r:embed="rId8"/>
                <a:stretch>
                  <a:fillRect/>
                </a:stretch>
              </p:blipFill>
              <p:spPr>
                <a:xfrm>
                  <a:off x="5258657" y="1805371"/>
                  <a:ext cx="2510640" cy="568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A7119526-86F5-4508-A6F9-57F2B126DF4C}"/>
                  </a:ext>
                </a:extLst>
              </p14:cNvPr>
              <p14:cNvContentPartPr/>
              <p14:nvPr/>
            </p14:nvContentPartPr>
            <p14:xfrm>
              <a:off x="5061377" y="2468851"/>
              <a:ext cx="4219200" cy="691200"/>
            </p14:xfrm>
          </p:contentPart>
        </mc:Choice>
        <mc:Fallback xmlns="">
          <p:pic>
            <p:nvPicPr>
              <p:cNvPr id="10" name="Freihand 9">
                <a:extLst>
                  <a:ext uri="{FF2B5EF4-FFF2-40B4-BE49-F238E27FC236}">
                    <a16:creationId xmlns:a16="http://schemas.microsoft.com/office/drawing/2014/main" id="{A7119526-86F5-4508-A6F9-57F2B126DF4C}"/>
                  </a:ext>
                </a:extLst>
              </p:cNvPr>
              <p:cNvPicPr/>
              <p:nvPr/>
            </p:nvPicPr>
            <p:blipFill>
              <a:blip r:embed="rId10"/>
              <a:stretch>
                <a:fillRect/>
              </a:stretch>
            </p:blipFill>
            <p:spPr>
              <a:xfrm>
                <a:off x="5057057" y="2464531"/>
                <a:ext cx="4227840" cy="699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Freihand 10">
                <a:extLst>
                  <a:ext uri="{FF2B5EF4-FFF2-40B4-BE49-F238E27FC236}">
                    <a16:creationId xmlns:a16="http://schemas.microsoft.com/office/drawing/2014/main" id="{83317115-BA53-401A-B76B-97807A5AA09E}"/>
                  </a:ext>
                </a:extLst>
              </p14:cNvPr>
              <p14:cNvContentPartPr/>
              <p14:nvPr/>
            </p14:nvContentPartPr>
            <p14:xfrm>
              <a:off x="5144537" y="3108931"/>
              <a:ext cx="2188440" cy="416520"/>
            </p14:xfrm>
          </p:contentPart>
        </mc:Choice>
        <mc:Fallback xmlns="">
          <p:pic>
            <p:nvPicPr>
              <p:cNvPr id="11" name="Freihand 10">
                <a:extLst>
                  <a:ext uri="{FF2B5EF4-FFF2-40B4-BE49-F238E27FC236}">
                    <a16:creationId xmlns:a16="http://schemas.microsoft.com/office/drawing/2014/main" id="{83317115-BA53-401A-B76B-97807A5AA09E}"/>
                  </a:ext>
                </a:extLst>
              </p:cNvPr>
              <p:cNvPicPr/>
              <p:nvPr/>
            </p:nvPicPr>
            <p:blipFill>
              <a:blip r:embed="rId12"/>
              <a:stretch>
                <a:fillRect/>
              </a:stretch>
            </p:blipFill>
            <p:spPr>
              <a:xfrm>
                <a:off x="5140217" y="3104611"/>
                <a:ext cx="2197080" cy="425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C409DB91-E9EE-49C4-977E-B25847B5790F}"/>
                  </a:ext>
                </a:extLst>
              </p14:cNvPr>
              <p14:cNvContentPartPr/>
              <p14:nvPr/>
            </p14:nvContentPartPr>
            <p14:xfrm>
              <a:off x="2677817" y="1841731"/>
              <a:ext cx="1638720" cy="500400"/>
            </p14:xfrm>
          </p:contentPart>
        </mc:Choice>
        <mc:Fallback xmlns="">
          <p:pic>
            <p:nvPicPr>
              <p:cNvPr id="12" name="Freihand 11">
                <a:extLst>
                  <a:ext uri="{FF2B5EF4-FFF2-40B4-BE49-F238E27FC236}">
                    <a16:creationId xmlns:a16="http://schemas.microsoft.com/office/drawing/2014/main" id="{C409DB91-E9EE-49C4-977E-B25847B5790F}"/>
                  </a:ext>
                </a:extLst>
              </p:cNvPr>
              <p:cNvPicPr/>
              <p:nvPr/>
            </p:nvPicPr>
            <p:blipFill>
              <a:blip r:embed="rId14"/>
              <a:stretch>
                <a:fillRect/>
              </a:stretch>
            </p:blipFill>
            <p:spPr>
              <a:xfrm>
                <a:off x="2673497" y="1837411"/>
                <a:ext cx="1647360" cy="509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E5242BD2-69C0-4DCB-8666-F2BBBE955D48}"/>
                  </a:ext>
                </a:extLst>
              </p14:cNvPr>
              <p14:cNvContentPartPr/>
              <p14:nvPr/>
            </p14:nvContentPartPr>
            <p14:xfrm>
              <a:off x="998057" y="2492611"/>
              <a:ext cx="3754440" cy="466560"/>
            </p14:xfrm>
          </p:contentPart>
        </mc:Choice>
        <mc:Fallback xmlns="">
          <p:pic>
            <p:nvPicPr>
              <p:cNvPr id="13" name="Freihand 12">
                <a:extLst>
                  <a:ext uri="{FF2B5EF4-FFF2-40B4-BE49-F238E27FC236}">
                    <a16:creationId xmlns:a16="http://schemas.microsoft.com/office/drawing/2014/main" id="{E5242BD2-69C0-4DCB-8666-F2BBBE955D48}"/>
                  </a:ext>
                </a:extLst>
              </p:cNvPr>
              <p:cNvPicPr/>
              <p:nvPr/>
            </p:nvPicPr>
            <p:blipFill>
              <a:blip r:embed="rId16"/>
              <a:stretch>
                <a:fillRect/>
              </a:stretch>
            </p:blipFill>
            <p:spPr>
              <a:xfrm>
                <a:off x="993737" y="2488291"/>
                <a:ext cx="3763080" cy="475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7A3D9DC7-E010-4DD3-9A5D-4AFF673C4007}"/>
                  </a:ext>
                </a:extLst>
              </p14:cNvPr>
              <p14:cNvContentPartPr/>
              <p14:nvPr/>
            </p14:nvContentPartPr>
            <p14:xfrm>
              <a:off x="1113257" y="3120811"/>
              <a:ext cx="1845000" cy="582480"/>
            </p14:xfrm>
          </p:contentPart>
        </mc:Choice>
        <mc:Fallback xmlns="">
          <p:pic>
            <p:nvPicPr>
              <p:cNvPr id="14" name="Freihand 13">
                <a:extLst>
                  <a:ext uri="{FF2B5EF4-FFF2-40B4-BE49-F238E27FC236}">
                    <a16:creationId xmlns:a16="http://schemas.microsoft.com/office/drawing/2014/main" id="{7A3D9DC7-E010-4DD3-9A5D-4AFF673C4007}"/>
                  </a:ext>
                </a:extLst>
              </p:cNvPr>
              <p:cNvPicPr/>
              <p:nvPr/>
            </p:nvPicPr>
            <p:blipFill>
              <a:blip r:embed="rId18"/>
              <a:stretch>
                <a:fillRect/>
              </a:stretch>
            </p:blipFill>
            <p:spPr>
              <a:xfrm>
                <a:off x="1108937" y="3116491"/>
                <a:ext cx="1853640" cy="591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EFA146DE-9A07-4DC5-91ED-3DAC9E361AEC}"/>
                  </a:ext>
                </a:extLst>
              </p14:cNvPr>
              <p14:cNvContentPartPr/>
              <p14:nvPr/>
            </p14:nvContentPartPr>
            <p14:xfrm>
              <a:off x="2607257" y="1809331"/>
              <a:ext cx="1779840" cy="457200"/>
            </p14:xfrm>
          </p:contentPart>
        </mc:Choice>
        <mc:Fallback xmlns="">
          <p:pic>
            <p:nvPicPr>
              <p:cNvPr id="15" name="Freihand 14">
                <a:extLst>
                  <a:ext uri="{FF2B5EF4-FFF2-40B4-BE49-F238E27FC236}">
                    <a16:creationId xmlns:a16="http://schemas.microsoft.com/office/drawing/2014/main" id="{EFA146DE-9A07-4DC5-91ED-3DAC9E361AEC}"/>
                  </a:ext>
                </a:extLst>
              </p:cNvPr>
              <p:cNvPicPr/>
              <p:nvPr/>
            </p:nvPicPr>
            <p:blipFill>
              <a:blip r:embed="rId20"/>
              <a:stretch>
                <a:fillRect/>
              </a:stretch>
            </p:blipFill>
            <p:spPr>
              <a:xfrm>
                <a:off x="2602937" y="1805011"/>
                <a:ext cx="1788480" cy="465840"/>
              </a:xfrm>
              <a:prstGeom prst="rect">
                <a:avLst/>
              </a:prstGeom>
            </p:spPr>
          </p:pic>
        </mc:Fallback>
      </mc:AlternateContent>
    </p:spTree>
    <p:extLst>
      <p:ext uri="{BB962C8B-B14F-4D97-AF65-F5344CB8AC3E}">
        <p14:creationId xmlns:p14="http://schemas.microsoft.com/office/powerpoint/2010/main" val="3866886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6178777" cy="480053"/>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540" b="1">
                <a:solidFill>
                  <a:srgbClr val="000000"/>
                </a:solidFill>
                <a:latin typeface="Sparkasse Rg" pitchFamily="34" charset="0"/>
              </a:rPr>
              <a:t>Active money creation via commercial banks</a:t>
            </a:r>
            <a:endParaRPr lang="de-DE" sz="2540" b="1" dirty="0">
              <a:solidFill>
                <a:srgbClr val="000000"/>
              </a:solidFill>
              <a:latin typeface="Sparkasse Rg" pitchFamily="34" charset="0"/>
            </a:endParaRPr>
          </a:p>
        </p:txBody>
      </p:sp>
      <p:sp>
        <p:nvSpPr>
          <p:cNvPr id="6" name="Text Box 2"/>
          <p:cNvSpPr txBox="1">
            <a:spLocks noChangeArrowheads="1"/>
          </p:cNvSpPr>
          <p:nvPr/>
        </p:nvSpPr>
        <p:spPr bwMode="auto">
          <a:xfrm>
            <a:off x="284268" y="913776"/>
            <a:ext cx="8295271" cy="5030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0823" rIns="81646" bIns="40823"/>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725851" lvl="1" indent="-311079" eaLnBrk="1" hangingPunct="1">
              <a:buFont typeface="Arial" panose="020B0604020202020204" pitchFamily="34" charset="0"/>
              <a:buChar char="•"/>
            </a:pPr>
            <a:r>
              <a:rPr lang="de-DE" sz="2177">
                <a:solidFill>
                  <a:srgbClr val="000000"/>
                </a:solidFill>
              </a:rPr>
              <a:t>Commercial banks obtain deposits from their customers. </a:t>
            </a:r>
            <a:endParaRPr lang="de-DE" sz="2177" dirty="0">
              <a:solidFill>
                <a:srgbClr val="000000"/>
              </a:solidFill>
            </a:endParaRP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a:solidFill>
                  <a:srgbClr val="000000"/>
                </a:solidFill>
              </a:rPr>
              <a:t>These deposits will be partially lend to other customers and appear as deposits at other banks.</a:t>
            </a:r>
            <a:endParaRPr lang="de-DE" sz="2177" dirty="0">
              <a:solidFill>
                <a:srgbClr val="000000"/>
              </a:solidFill>
            </a:endParaRP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a:solidFill>
                  <a:srgbClr val="000000"/>
                </a:solidFill>
              </a:rPr>
              <a:t>This initiates a multiplier process for creation of money, since the „new“ sight deposits have also the character of money.</a:t>
            </a:r>
            <a:endParaRPr lang="de-DE" sz="2177" dirty="0">
              <a:solidFill>
                <a:srgbClr val="000000"/>
              </a:solidFill>
            </a:endParaRP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a:solidFill>
                  <a:srgbClr val="000000"/>
                </a:solidFill>
              </a:rPr>
              <a:t>In general commercial banks are limited by the required minimum reserve ratio set by the central banks. In general commercial banks hold a higher reserve ratio than the officially required reserved in order to insure against a „bank run“. Anyhow during the financial crisis 2008/09 we had some bank runs and after Lehman bankruptcy 16.09.2008 there was a danger of a general „bank run“.  </a:t>
            </a:r>
            <a:endParaRPr lang="de-DE" sz="2177" dirty="0">
              <a:solidFill>
                <a:srgbClr val="000000"/>
              </a:solidFill>
            </a:endParaRPr>
          </a:p>
        </p:txBody>
      </p:sp>
      <p:sp>
        <p:nvSpPr>
          <p:cNvPr id="4" name="Rechteck 3">
            <a:extLst>
              <a:ext uri="{FF2B5EF4-FFF2-40B4-BE49-F238E27FC236}">
                <a16:creationId xmlns:a16="http://schemas.microsoft.com/office/drawing/2014/main" id="{5B75BE3C-366B-4A0C-A6A5-63A40B6E106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8D4878B9-E574-417F-B1CC-1F16D2557C3E}"/>
                  </a:ext>
                </a:extLst>
              </p14:cNvPr>
              <p14:cNvContentPartPr/>
              <p14:nvPr/>
            </p14:nvContentPartPr>
            <p14:xfrm>
              <a:off x="1842617" y="627451"/>
              <a:ext cx="6282360" cy="160200"/>
            </p14:xfrm>
          </p:contentPart>
        </mc:Choice>
        <mc:Fallback xmlns="">
          <p:pic>
            <p:nvPicPr>
              <p:cNvPr id="2" name="Freihand 1">
                <a:extLst>
                  <a:ext uri="{FF2B5EF4-FFF2-40B4-BE49-F238E27FC236}">
                    <a16:creationId xmlns:a16="http://schemas.microsoft.com/office/drawing/2014/main" id="{8D4878B9-E574-417F-B1CC-1F16D2557C3E}"/>
                  </a:ext>
                </a:extLst>
              </p:cNvPr>
              <p:cNvPicPr/>
              <p:nvPr/>
            </p:nvPicPr>
            <p:blipFill>
              <a:blip r:embed="rId4"/>
              <a:stretch>
                <a:fillRect/>
              </a:stretch>
            </p:blipFill>
            <p:spPr>
              <a:xfrm>
                <a:off x="1838297" y="623131"/>
                <a:ext cx="62910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7CE43FBC-2AB8-4F83-93E7-DE529B6358C0}"/>
                  </a:ext>
                </a:extLst>
              </p14:cNvPr>
              <p14:cNvContentPartPr/>
              <p14:nvPr/>
            </p14:nvContentPartPr>
            <p14:xfrm>
              <a:off x="2754497" y="2903011"/>
              <a:ext cx="4393440" cy="114480"/>
            </p14:xfrm>
          </p:contentPart>
        </mc:Choice>
        <mc:Fallback xmlns="">
          <p:pic>
            <p:nvPicPr>
              <p:cNvPr id="5" name="Freihand 4">
                <a:extLst>
                  <a:ext uri="{FF2B5EF4-FFF2-40B4-BE49-F238E27FC236}">
                    <a16:creationId xmlns:a16="http://schemas.microsoft.com/office/drawing/2014/main" id="{7CE43FBC-2AB8-4F83-93E7-DE529B6358C0}"/>
                  </a:ext>
                </a:extLst>
              </p:cNvPr>
              <p:cNvPicPr/>
              <p:nvPr/>
            </p:nvPicPr>
            <p:blipFill>
              <a:blip r:embed="rId6"/>
              <a:stretch>
                <a:fillRect/>
              </a:stretch>
            </p:blipFill>
            <p:spPr>
              <a:xfrm>
                <a:off x="2750177" y="2898691"/>
                <a:ext cx="44020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58F308CA-F226-4A44-B408-0AB9EAAD71F5}"/>
                  </a:ext>
                </a:extLst>
              </p14:cNvPr>
              <p14:cNvContentPartPr/>
              <p14:nvPr/>
            </p14:nvContentPartPr>
            <p14:xfrm>
              <a:off x="3141497" y="4913611"/>
              <a:ext cx="2120760" cy="64800"/>
            </p14:xfrm>
          </p:contentPart>
        </mc:Choice>
        <mc:Fallback xmlns="">
          <p:pic>
            <p:nvPicPr>
              <p:cNvPr id="7" name="Freihand 6">
                <a:extLst>
                  <a:ext uri="{FF2B5EF4-FFF2-40B4-BE49-F238E27FC236}">
                    <a16:creationId xmlns:a16="http://schemas.microsoft.com/office/drawing/2014/main" id="{58F308CA-F226-4A44-B408-0AB9EAAD71F5}"/>
                  </a:ext>
                </a:extLst>
              </p:cNvPr>
              <p:cNvPicPr/>
              <p:nvPr/>
            </p:nvPicPr>
            <p:blipFill>
              <a:blip r:embed="rId8"/>
              <a:stretch>
                <a:fillRect/>
              </a:stretch>
            </p:blipFill>
            <p:spPr>
              <a:xfrm>
                <a:off x="3137177" y="4909291"/>
                <a:ext cx="2129400" cy="73440"/>
              </a:xfrm>
              <a:prstGeom prst="rect">
                <a:avLst/>
              </a:prstGeom>
            </p:spPr>
          </p:pic>
        </mc:Fallback>
      </mc:AlternateContent>
    </p:spTree>
    <p:extLst>
      <p:ext uri="{BB962C8B-B14F-4D97-AF65-F5344CB8AC3E}">
        <p14:creationId xmlns:p14="http://schemas.microsoft.com/office/powerpoint/2010/main" val="2510462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1351430" cy="564050"/>
          </a:xfrm>
          <a:prstGeom prst="rect">
            <a:avLst/>
          </a:prstGeom>
          <a:noFill/>
          <a:ln>
            <a:noFill/>
          </a:ln>
        </p:spPr>
        <p:txBody>
          <a:bodyPr vert="horz" wrap="none" lIns="81646" tIns="40823" rIns="81646" bIns="40823" anchorCtr="0" compatLnSpc="0">
            <a:spAutoFit/>
          </a:bodyPr>
          <a:lstStyle/>
          <a:p>
            <a:r>
              <a:rPr lang="de-DE" sz="3266"/>
              <a:t>Money</a:t>
            </a:r>
            <a:endParaRPr lang="de-DE" sz="3266" dirty="0"/>
          </a:p>
        </p:txBody>
      </p:sp>
      <p:sp>
        <p:nvSpPr>
          <p:cNvPr id="4" name="Textfeld 3"/>
          <p:cNvSpPr txBox="1"/>
          <p:nvPr/>
        </p:nvSpPr>
        <p:spPr>
          <a:xfrm>
            <a:off x="1458072" y="975925"/>
            <a:ext cx="8883125" cy="5094890"/>
          </a:xfrm>
          <a:prstGeom prst="rect">
            <a:avLst/>
          </a:prstGeom>
          <a:noFill/>
          <a:ln>
            <a:noFill/>
          </a:ln>
        </p:spPr>
        <p:txBody>
          <a:bodyPr vert="horz" wrap="square" lIns="81646" tIns="40823" rIns="81646" bIns="40823" anchorCtr="0" compatLnSpc="0">
            <a:noAutofit/>
          </a:bodyPr>
          <a:lstStyle/>
          <a:p>
            <a:r>
              <a:rPr lang="de-DE" sz="2540"/>
              <a:t>Properties of goods in order to have the character of money:</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Scarcity</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Divisibility</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Equality</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Storability</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Transferability</a:t>
            </a:r>
            <a:endParaRPr lang="de-DE" sz="2540" dirty="0"/>
          </a:p>
          <a:p>
            <a:endParaRPr lang="de-DE" sz="2540" dirty="0"/>
          </a:p>
        </p:txBody>
      </p:sp>
      <p:sp>
        <p:nvSpPr>
          <p:cNvPr id="10" name="Rechteck 9">
            <a:extLst>
              <a:ext uri="{FF2B5EF4-FFF2-40B4-BE49-F238E27FC236}">
                <a16:creationId xmlns:a16="http://schemas.microsoft.com/office/drawing/2014/main" id="{A6CA1CC5-8DAC-4B9B-9A07-E122EC12D8A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F5E5BF41-6BCD-42D5-9B4A-6040E877D375}"/>
                  </a:ext>
                </a:extLst>
              </p14:cNvPr>
              <p14:cNvContentPartPr/>
              <p14:nvPr/>
            </p14:nvContentPartPr>
            <p14:xfrm>
              <a:off x="1424450" y="2147011"/>
              <a:ext cx="1888200" cy="49320"/>
            </p14:xfrm>
          </p:contentPart>
        </mc:Choice>
        <mc:Fallback xmlns="">
          <p:pic>
            <p:nvPicPr>
              <p:cNvPr id="2" name="Freihand 1">
                <a:extLst>
                  <a:ext uri="{FF2B5EF4-FFF2-40B4-BE49-F238E27FC236}">
                    <a16:creationId xmlns:a16="http://schemas.microsoft.com/office/drawing/2014/main" id="{F5E5BF41-6BCD-42D5-9B4A-6040E877D375}"/>
                  </a:ext>
                </a:extLst>
              </p:cNvPr>
              <p:cNvPicPr/>
              <p:nvPr/>
            </p:nvPicPr>
            <p:blipFill>
              <a:blip r:embed="rId4"/>
              <a:stretch>
                <a:fillRect/>
              </a:stretch>
            </p:blipFill>
            <p:spPr>
              <a:xfrm>
                <a:off x="1420130" y="2142691"/>
                <a:ext cx="189684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9BFB2769-6C8C-4857-8613-81CFECFD5415}"/>
                  </a:ext>
                </a:extLst>
              </p14:cNvPr>
              <p14:cNvContentPartPr/>
              <p14:nvPr/>
            </p14:nvContentPartPr>
            <p14:xfrm>
              <a:off x="1312490" y="2972491"/>
              <a:ext cx="2270880" cy="60480"/>
            </p14:xfrm>
          </p:contentPart>
        </mc:Choice>
        <mc:Fallback xmlns="">
          <p:pic>
            <p:nvPicPr>
              <p:cNvPr id="5" name="Freihand 4">
                <a:extLst>
                  <a:ext uri="{FF2B5EF4-FFF2-40B4-BE49-F238E27FC236}">
                    <a16:creationId xmlns:a16="http://schemas.microsoft.com/office/drawing/2014/main" id="{9BFB2769-6C8C-4857-8613-81CFECFD5415}"/>
                  </a:ext>
                </a:extLst>
              </p:cNvPr>
              <p:cNvPicPr/>
              <p:nvPr/>
            </p:nvPicPr>
            <p:blipFill>
              <a:blip r:embed="rId6"/>
              <a:stretch>
                <a:fillRect/>
              </a:stretch>
            </p:blipFill>
            <p:spPr>
              <a:xfrm>
                <a:off x="1308170" y="2968171"/>
                <a:ext cx="22795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F2C894F4-C123-4949-8E68-F02E982B4EF2}"/>
                  </a:ext>
                </a:extLst>
              </p14:cNvPr>
              <p14:cNvContentPartPr/>
              <p14:nvPr/>
            </p14:nvContentPartPr>
            <p14:xfrm>
              <a:off x="1195130" y="3774571"/>
              <a:ext cx="2082600" cy="51480"/>
            </p14:xfrm>
          </p:contentPart>
        </mc:Choice>
        <mc:Fallback xmlns="">
          <p:pic>
            <p:nvPicPr>
              <p:cNvPr id="6" name="Freihand 5">
                <a:extLst>
                  <a:ext uri="{FF2B5EF4-FFF2-40B4-BE49-F238E27FC236}">
                    <a16:creationId xmlns:a16="http://schemas.microsoft.com/office/drawing/2014/main" id="{F2C894F4-C123-4949-8E68-F02E982B4EF2}"/>
                  </a:ext>
                </a:extLst>
              </p:cNvPr>
              <p:cNvPicPr/>
              <p:nvPr/>
            </p:nvPicPr>
            <p:blipFill>
              <a:blip r:embed="rId8"/>
              <a:stretch>
                <a:fillRect/>
              </a:stretch>
            </p:blipFill>
            <p:spPr>
              <a:xfrm>
                <a:off x="1190810" y="3770251"/>
                <a:ext cx="20912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18CC1A6F-3902-4D46-8394-E503457A54AF}"/>
                  </a:ext>
                </a:extLst>
              </p14:cNvPr>
              <p14:cNvContentPartPr/>
              <p14:nvPr/>
            </p14:nvContentPartPr>
            <p14:xfrm>
              <a:off x="1285130" y="4348411"/>
              <a:ext cx="2276280" cy="130680"/>
            </p14:xfrm>
          </p:contentPart>
        </mc:Choice>
        <mc:Fallback xmlns="">
          <p:pic>
            <p:nvPicPr>
              <p:cNvPr id="7" name="Freihand 6">
                <a:extLst>
                  <a:ext uri="{FF2B5EF4-FFF2-40B4-BE49-F238E27FC236}">
                    <a16:creationId xmlns:a16="http://schemas.microsoft.com/office/drawing/2014/main" id="{18CC1A6F-3902-4D46-8394-E503457A54AF}"/>
                  </a:ext>
                </a:extLst>
              </p:cNvPr>
              <p:cNvPicPr/>
              <p:nvPr/>
            </p:nvPicPr>
            <p:blipFill>
              <a:blip r:embed="rId10"/>
              <a:stretch>
                <a:fillRect/>
              </a:stretch>
            </p:blipFill>
            <p:spPr>
              <a:xfrm>
                <a:off x="1280810" y="4344091"/>
                <a:ext cx="22849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3" name="Freihand 52">
                <a:extLst>
                  <a:ext uri="{FF2B5EF4-FFF2-40B4-BE49-F238E27FC236}">
                    <a16:creationId xmlns:a16="http://schemas.microsoft.com/office/drawing/2014/main" id="{F4C32156-A3AA-4770-B7A3-771723CA9581}"/>
                  </a:ext>
                </a:extLst>
              </p14:cNvPr>
              <p14:cNvContentPartPr/>
              <p14:nvPr/>
            </p14:nvContentPartPr>
            <p14:xfrm>
              <a:off x="1371890" y="2139451"/>
              <a:ext cx="2046240" cy="102600"/>
            </p14:xfrm>
          </p:contentPart>
        </mc:Choice>
        <mc:Fallback xmlns="">
          <p:pic>
            <p:nvPicPr>
              <p:cNvPr id="53" name="Freihand 52">
                <a:extLst>
                  <a:ext uri="{FF2B5EF4-FFF2-40B4-BE49-F238E27FC236}">
                    <a16:creationId xmlns:a16="http://schemas.microsoft.com/office/drawing/2014/main" id="{F4C32156-A3AA-4770-B7A3-771723CA9581}"/>
                  </a:ext>
                </a:extLst>
              </p:cNvPr>
              <p:cNvPicPr/>
              <p:nvPr/>
            </p:nvPicPr>
            <p:blipFill>
              <a:blip r:embed="rId12"/>
              <a:stretch>
                <a:fillRect/>
              </a:stretch>
            </p:blipFill>
            <p:spPr>
              <a:xfrm>
                <a:off x="1367570" y="2135131"/>
                <a:ext cx="20548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4" name="Freihand 53">
                <a:extLst>
                  <a:ext uri="{FF2B5EF4-FFF2-40B4-BE49-F238E27FC236}">
                    <a16:creationId xmlns:a16="http://schemas.microsoft.com/office/drawing/2014/main" id="{BEFDFE14-CFB8-4597-8198-3B76C916CFF9}"/>
                  </a:ext>
                </a:extLst>
              </p14:cNvPr>
              <p14:cNvContentPartPr/>
              <p14:nvPr/>
            </p14:nvContentPartPr>
            <p14:xfrm>
              <a:off x="1286210" y="2973211"/>
              <a:ext cx="2743200" cy="78120"/>
            </p14:xfrm>
          </p:contentPart>
        </mc:Choice>
        <mc:Fallback xmlns="">
          <p:pic>
            <p:nvPicPr>
              <p:cNvPr id="54" name="Freihand 53">
                <a:extLst>
                  <a:ext uri="{FF2B5EF4-FFF2-40B4-BE49-F238E27FC236}">
                    <a16:creationId xmlns:a16="http://schemas.microsoft.com/office/drawing/2014/main" id="{BEFDFE14-CFB8-4597-8198-3B76C916CFF9}"/>
                  </a:ext>
                </a:extLst>
              </p:cNvPr>
              <p:cNvPicPr/>
              <p:nvPr/>
            </p:nvPicPr>
            <p:blipFill>
              <a:blip r:embed="rId14"/>
              <a:stretch>
                <a:fillRect/>
              </a:stretch>
            </p:blipFill>
            <p:spPr>
              <a:xfrm>
                <a:off x="1281890" y="2968891"/>
                <a:ext cx="27518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6" name="Freihand 55">
                <a:extLst>
                  <a:ext uri="{FF2B5EF4-FFF2-40B4-BE49-F238E27FC236}">
                    <a16:creationId xmlns:a16="http://schemas.microsoft.com/office/drawing/2014/main" id="{B5110021-7F7E-4BA2-A285-774585B7553C}"/>
                  </a:ext>
                </a:extLst>
              </p14:cNvPr>
              <p14:cNvContentPartPr/>
              <p14:nvPr/>
            </p14:nvContentPartPr>
            <p14:xfrm>
              <a:off x="1125290" y="3759451"/>
              <a:ext cx="2214720" cy="100800"/>
            </p14:xfrm>
          </p:contentPart>
        </mc:Choice>
        <mc:Fallback xmlns="">
          <p:pic>
            <p:nvPicPr>
              <p:cNvPr id="56" name="Freihand 55">
                <a:extLst>
                  <a:ext uri="{FF2B5EF4-FFF2-40B4-BE49-F238E27FC236}">
                    <a16:creationId xmlns:a16="http://schemas.microsoft.com/office/drawing/2014/main" id="{B5110021-7F7E-4BA2-A285-774585B7553C}"/>
                  </a:ext>
                </a:extLst>
              </p:cNvPr>
              <p:cNvPicPr/>
              <p:nvPr/>
            </p:nvPicPr>
            <p:blipFill>
              <a:blip r:embed="rId16"/>
              <a:stretch>
                <a:fillRect/>
              </a:stretch>
            </p:blipFill>
            <p:spPr>
              <a:xfrm>
                <a:off x="1120970" y="3755131"/>
                <a:ext cx="22233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7" name="Freihand 56">
                <a:extLst>
                  <a:ext uri="{FF2B5EF4-FFF2-40B4-BE49-F238E27FC236}">
                    <a16:creationId xmlns:a16="http://schemas.microsoft.com/office/drawing/2014/main" id="{8919B678-FECE-4B9D-99A1-D515C3018D92}"/>
                  </a:ext>
                </a:extLst>
              </p14:cNvPr>
              <p14:cNvContentPartPr/>
              <p14:nvPr/>
            </p14:nvContentPartPr>
            <p14:xfrm>
              <a:off x="1106210" y="4364971"/>
              <a:ext cx="2766960" cy="107280"/>
            </p14:xfrm>
          </p:contentPart>
        </mc:Choice>
        <mc:Fallback xmlns="">
          <p:pic>
            <p:nvPicPr>
              <p:cNvPr id="57" name="Freihand 56">
                <a:extLst>
                  <a:ext uri="{FF2B5EF4-FFF2-40B4-BE49-F238E27FC236}">
                    <a16:creationId xmlns:a16="http://schemas.microsoft.com/office/drawing/2014/main" id="{8919B678-FECE-4B9D-99A1-D515C3018D92}"/>
                  </a:ext>
                </a:extLst>
              </p:cNvPr>
              <p:cNvPicPr/>
              <p:nvPr/>
            </p:nvPicPr>
            <p:blipFill>
              <a:blip r:embed="rId18"/>
              <a:stretch>
                <a:fillRect/>
              </a:stretch>
            </p:blipFill>
            <p:spPr>
              <a:xfrm>
                <a:off x="1101890" y="4360651"/>
                <a:ext cx="2775600" cy="115920"/>
              </a:xfrm>
              <a:prstGeom prst="rect">
                <a:avLst/>
              </a:prstGeom>
            </p:spPr>
          </p:pic>
        </mc:Fallback>
      </mc:AlternateContent>
      <p:grpSp>
        <p:nvGrpSpPr>
          <p:cNvPr id="59" name="Gruppieren 58">
            <a:extLst>
              <a:ext uri="{FF2B5EF4-FFF2-40B4-BE49-F238E27FC236}">
                <a16:creationId xmlns:a16="http://schemas.microsoft.com/office/drawing/2014/main" id="{BC78FFBC-B4F9-490D-9AA2-ACBE8CE1046A}"/>
              </a:ext>
            </a:extLst>
          </p:cNvPr>
          <p:cNvGrpSpPr/>
          <p:nvPr/>
        </p:nvGrpSpPr>
        <p:grpSpPr>
          <a:xfrm>
            <a:off x="764210" y="1564171"/>
            <a:ext cx="8549280" cy="4204800"/>
            <a:chOff x="764210" y="1564171"/>
            <a:chExt cx="8549280" cy="4204800"/>
          </a:xfrm>
        </p:grpSpPr>
        <mc:AlternateContent xmlns:mc="http://schemas.openxmlformats.org/markup-compatibility/2006" xmlns:p14="http://schemas.microsoft.com/office/powerpoint/2010/main">
          <mc:Choice Requires="p14">
            <p:contentPart p14:bwMode="auto" r:id="rId19">
              <p14:nvContentPartPr>
                <p14:cNvPr id="8" name="Freihand 7">
                  <a:extLst>
                    <a:ext uri="{FF2B5EF4-FFF2-40B4-BE49-F238E27FC236}">
                      <a16:creationId xmlns:a16="http://schemas.microsoft.com/office/drawing/2014/main" id="{1CCE830E-4272-4AAF-9DF8-5608D32E4A07}"/>
                    </a:ext>
                  </a:extLst>
                </p14:cNvPr>
                <p14:cNvContentPartPr/>
                <p14:nvPr/>
              </p14:nvContentPartPr>
              <p14:xfrm>
                <a:off x="1252370" y="5258491"/>
                <a:ext cx="2890800" cy="57240"/>
              </p14:xfrm>
            </p:contentPart>
          </mc:Choice>
          <mc:Fallback xmlns="">
            <p:pic>
              <p:nvPicPr>
                <p:cNvPr id="8" name="Freihand 7">
                  <a:extLst>
                    <a:ext uri="{FF2B5EF4-FFF2-40B4-BE49-F238E27FC236}">
                      <a16:creationId xmlns:a16="http://schemas.microsoft.com/office/drawing/2014/main" id="{1CCE830E-4272-4AAF-9DF8-5608D32E4A07}"/>
                    </a:ext>
                  </a:extLst>
                </p:cNvPr>
                <p:cNvPicPr/>
                <p:nvPr/>
              </p:nvPicPr>
              <p:blipFill>
                <a:blip r:embed="rId20"/>
                <a:stretch>
                  <a:fillRect/>
                </a:stretch>
              </p:blipFill>
              <p:spPr>
                <a:xfrm>
                  <a:off x="1248050" y="5254171"/>
                  <a:ext cx="28994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9" name="Freihand 8">
                  <a:extLst>
                    <a:ext uri="{FF2B5EF4-FFF2-40B4-BE49-F238E27FC236}">
                      <a16:creationId xmlns:a16="http://schemas.microsoft.com/office/drawing/2014/main" id="{793CEF69-961F-455F-A156-E15F3A1A066A}"/>
                    </a:ext>
                  </a:extLst>
                </p14:cNvPr>
                <p14:cNvContentPartPr/>
                <p14:nvPr/>
              </p14:nvContentPartPr>
              <p14:xfrm>
                <a:off x="764210" y="1564171"/>
                <a:ext cx="3697920" cy="4204800"/>
              </p14:xfrm>
            </p:contentPart>
          </mc:Choice>
          <mc:Fallback xmlns="">
            <p:pic>
              <p:nvPicPr>
                <p:cNvPr id="9" name="Freihand 8">
                  <a:extLst>
                    <a:ext uri="{FF2B5EF4-FFF2-40B4-BE49-F238E27FC236}">
                      <a16:creationId xmlns:a16="http://schemas.microsoft.com/office/drawing/2014/main" id="{793CEF69-961F-455F-A156-E15F3A1A066A}"/>
                    </a:ext>
                  </a:extLst>
                </p:cNvPr>
                <p:cNvPicPr/>
                <p:nvPr/>
              </p:nvPicPr>
              <p:blipFill>
                <a:blip r:embed="rId22"/>
                <a:stretch>
                  <a:fillRect/>
                </a:stretch>
              </p:blipFill>
              <p:spPr>
                <a:xfrm>
                  <a:off x="759890" y="1559851"/>
                  <a:ext cx="3706560" cy="4213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 name="Freihand 11">
                  <a:extLst>
                    <a:ext uri="{FF2B5EF4-FFF2-40B4-BE49-F238E27FC236}">
                      <a16:creationId xmlns:a16="http://schemas.microsoft.com/office/drawing/2014/main" id="{EF1DB321-EC81-46BE-8F88-C2BFBA418FD8}"/>
                    </a:ext>
                  </a:extLst>
                </p14:cNvPr>
                <p14:cNvContentPartPr/>
                <p14:nvPr/>
              </p14:nvContentPartPr>
              <p14:xfrm>
                <a:off x="4625570" y="3224851"/>
                <a:ext cx="302040" cy="151920"/>
              </p14:xfrm>
            </p:contentPart>
          </mc:Choice>
          <mc:Fallback xmlns="">
            <p:pic>
              <p:nvPicPr>
                <p:cNvPr id="12" name="Freihand 11">
                  <a:extLst>
                    <a:ext uri="{FF2B5EF4-FFF2-40B4-BE49-F238E27FC236}">
                      <a16:creationId xmlns:a16="http://schemas.microsoft.com/office/drawing/2014/main" id="{EF1DB321-EC81-46BE-8F88-C2BFBA418FD8}"/>
                    </a:ext>
                  </a:extLst>
                </p:cNvPr>
                <p:cNvPicPr/>
                <p:nvPr/>
              </p:nvPicPr>
              <p:blipFill>
                <a:blip r:embed="rId24"/>
                <a:stretch>
                  <a:fillRect/>
                </a:stretch>
              </p:blipFill>
              <p:spPr>
                <a:xfrm>
                  <a:off x="4621250" y="3220531"/>
                  <a:ext cx="3106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3" name="Freihand 12">
                  <a:extLst>
                    <a:ext uri="{FF2B5EF4-FFF2-40B4-BE49-F238E27FC236}">
                      <a16:creationId xmlns:a16="http://schemas.microsoft.com/office/drawing/2014/main" id="{A2B66C9B-A7D8-49DB-8A58-BDA372B2B461}"/>
                    </a:ext>
                  </a:extLst>
                </p14:cNvPr>
                <p14:cNvContentPartPr/>
                <p14:nvPr/>
              </p14:nvContentPartPr>
              <p14:xfrm>
                <a:off x="4912130" y="3097411"/>
                <a:ext cx="107280" cy="186840"/>
              </p14:xfrm>
            </p:contentPart>
          </mc:Choice>
          <mc:Fallback xmlns="">
            <p:pic>
              <p:nvPicPr>
                <p:cNvPr id="13" name="Freihand 12">
                  <a:extLst>
                    <a:ext uri="{FF2B5EF4-FFF2-40B4-BE49-F238E27FC236}">
                      <a16:creationId xmlns:a16="http://schemas.microsoft.com/office/drawing/2014/main" id="{A2B66C9B-A7D8-49DB-8A58-BDA372B2B461}"/>
                    </a:ext>
                  </a:extLst>
                </p:cNvPr>
                <p:cNvPicPr/>
                <p:nvPr/>
              </p:nvPicPr>
              <p:blipFill>
                <a:blip r:embed="rId26"/>
                <a:stretch>
                  <a:fillRect/>
                </a:stretch>
              </p:blipFill>
              <p:spPr>
                <a:xfrm>
                  <a:off x="4907810" y="3093091"/>
                  <a:ext cx="11592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 name="Freihand 14">
                  <a:extLst>
                    <a:ext uri="{FF2B5EF4-FFF2-40B4-BE49-F238E27FC236}">
                      <a16:creationId xmlns:a16="http://schemas.microsoft.com/office/drawing/2014/main" id="{851BAAD7-7821-49E2-9473-6B0C6813E951}"/>
                    </a:ext>
                  </a:extLst>
                </p14:cNvPr>
                <p14:cNvContentPartPr/>
                <p14:nvPr/>
              </p14:nvContentPartPr>
              <p14:xfrm>
                <a:off x="5201570" y="2990491"/>
                <a:ext cx="196920" cy="156240"/>
              </p14:xfrm>
            </p:contentPart>
          </mc:Choice>
          <mc:Fallback xmlns="">
            <p:pic>
              <p:nvPicPr>
                <p:cNvPr id="15" name="Freihand 14">
                  <a:extLst>
                    <a:ext uri="{FF2B5EF4-FFF2-40B4-BE49-F238E27FC236}">
                      <a16:creationId xmlns:a16="http://schemas.microsoft.com/office/drawing/2014/main" id="{851BAAD7-7821-49E2-9473-6B0C6813E951}"/>
                    </a:ext>
                  </a:extLst>
                </p:cNvPr>
                <p:cNvPicPr/>
                <p:nvPr/>
              </p:nvPicPr>
              <p:blipFill>
                <a:blip r:embed="rId28"/>
                <a:stretch>
                  <a:fillRect/>
                </a:stretch>
              </p:blipFill>
              <p:spPr>
                <a:xfrm>
                  <a:off x="5197250" y="2986171"/>
                  <a:ext cx="2055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 name="Freihand 15">
                  <a:extLst>
                    <a:ext uri="{FF2B5EF4-FFF2-40B4-BE49-F238E27FC236}">
                      <a16:creationId xmlns:a16="http://schemas.microsoft.com/office/drawing/2014/main" id="{A969869C-C482-4FB9-B203-E3A90657D97D}"/>
                    </a:ext>
                  </a:extLst>
                </p14:cNvPr>
                <p14:cNvContentPartPr/>
                <p14:nvPr/>
              </p14:nvContentPartPr>
              <p14:xfrm>
                <a:off x="5390930" y="2843251"/>
                <a:ext cx="158040" cy="195480"/>
              </p14:xfrm>
            </p:contentPart>
          </mc:Choice>
          <mc:Fallback xmlns="">
            <p:pic>
              <p:nvPicPr>
                <p:cNvPr id="16" name="Freihand 15">
                  <a:extLst>
                    <a:ext uri="{FF2B5EF4-FFF2-40B4-BE49-F238E27FC236}">
                      <a16:creationId xmlns:a16="http://schemas.microsoft.com/office/drawing/2014/main" id="{A969869C-C482-4FB9-B203-E3A90657D97D}"/>
                    </a:ext>
                  </a:extLst>
                </p:cNvPr>
                <p:cNvPicPr/>
                <p:nvPr/>
              </p:nvPicPr>
              <p:blipFill>
                <a:blip r:embed="rId30"/>
                <a:stretch>
                  <a:fillRect/>
                </a:stretch>
              </p:blipFill>
              <p:spPr>
                <a:xfrm>
                  <a:off x="5386610" y="2838931"/>
                  <a:ext cx="1666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8" name="Freihand 17">
                  <a:extLst>
                    <a:ext uri="{FF2B5EF4-FFF2-40B4-BE49-F238E27FC236}">
                      <a16:creationId xmlns:a16="http://schemas.microsoft.com/office/drawing/2014/main" id="{BFFA9B71-CDDE-4ADD-8F77-7479CE4C8001}"/>
                    </a:ext>
                  </a:extLst>
                </p14:cNvPr>
                <p14:cNvContentPartPr/>
                <p14:nvPr/>
              </p14:nvContentPartPr>
              <p14:xfrm>
                <a:off x="5727890" y="2696011"/>
                <a:ext cx="247320" cy="216720"/>
              </p14:xfrm>
            </p:contentPart>
          </mc:Choice>
          <mc:Fallback xmlns="">
            <p:pic>
              <p:nvPicPr>
                <p:cNvPr id="18" name="Freihand 17">
                  <a:extLst>
                    <a:ext uri="{FF2B5EF4-FFF2-40B4-BE49-F238E27FC236}">
                      <a16:creationId xmlns:a16="http://schemas.microsoft.com/office/drawing/2014/main" id="{BFFA9B71-CDDE-4ADD-8F77-7479CE4C8001}"/>
                    </a:ext>
                  </a:extLst>
                </p:cNvPr>
                <p:cNvPicPr/>
                <p:nvPr/>
              </p:nvPicPr>
              <p:blipFill>
                <a:blip r:embed="rId32"/>
                <a:stretch>
                  <a:fillRect/>
                </a:stretch>
              </p:blipFill>
              <p:spPr>
                <a:xfrm>
                  <a:off x="5723570" y="2691691"/>
                  <a:ext cx="25596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9" name="Freihand 18">
                  <a:extLst>
                    <a:ext uri="{FF2B5EF4-FFF2-40B4-BE49-F238E27FC236}">
                      <a16:creationId xmlns:a16="http://schemas.microsoft.com/office/drawing/2014/main" id="{803F9725-18CE-4701-AA4E-F8DF8F675264}"/>
                    </a:ext>
                  </a:extLst>
                </p14:cNvPr>
                <p14:cNvContentPartPr/>
                <p14:nvPr/>
              </p14:nvContentPartPr>
              <p14:xfrm>
                <a:off x="5998250" y="2675851"/>
                <a:ext cx="109800" cy="137160"/>
              </p14:xfrm>
            </p:contentPart>
          </mc:Choice>
          <mc:Fallback xmlns="">
            <p:pic>
              <p:nvPicPr>
                <p:cNvPr id="19" name="Freihand 18">
                  <a:extLst>
                    <a:ext uri="{FF2B5EF4-FFF2-40B4-BE49-F238E27FC236}">
                      <a16:creationId xmlns:a16="http://schemas.microsoft.com/office/drawing/2014/main" id="{803F9725-18CE-4701-AA4E-F8DF8F675264}"/>
                    </a:ext>
                  </a:extLst>
                </p:cNvPr>
                <p:cNvPicPr/>
                <p:nvPr/>
              </p:nvPicPr>
              <p:blipFill>
                <a:blip r:embed="rId34"/>
                <a:stretch>
                  <a:fillRect/>
                </a:stretch>
              </p:blipFill>
              <p:spPr>
                <a:xfrm>
                  <a:off x="5993930" y="2671531"/>
                  <a:ext cx="1184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0" name="Freihand 19">
                  <a:extLst>
                    <a:ext uri="{FF2B5EF4-FFF2-40B4-BE49-F238E27FC236}">
                      <a16:creationId xmlns:a16="http://schemas.microsoft.com/office/drawing/2014/main" id="{6A967895-CB9A-4E04-B395-C12E9F46D004}"/>
                    </a:ext>
                  </a:extLst>
                </p14:cNvPr>
                <p14:cNvContentPartPr/>
                <p14:nvPr/>
              </p14:nvContentPartPr>
              <p14:xfrm>
                <a:off x="6109490" y="2611411"/>
                <a:ext cx="139320" cy="148680"/>
              </p14:xfrm>
            </p:contentPart>
          </mc:Choice>
          <mc:Fallback xmlns="">
            <p:pic>
              <p:nvPicPr>
                <p:cNvPr id="20" name="Freihand 19">
                  <a:extLst>
                    <a:ext uri="{FF2B5EF4-FFF2-40B4-BE49-F238E27FC236}">
                      <a16:creationId xmlns:a16="http://schemas.microsoft.com/office/drawing/2014/main" id="{6A967895-CB9A-4E04-B395-C12E9F46D004}"/>
                    </a:ext>
                  </a:extLst>
                </p:cNvPr>
                <p:cNvPicPr/>
                <p:nvPr/>
              </p:nvPicPr>
              <p:blipFill>
                <a:blip r:embed="rId36"/>
                <a:stretch>
                  <a:fillRect/>
                </a:stretch>
              </p:blipFill>
              <p:spPr>
                <a:xfrm>
                  <a:off x="6105170" y="2607091"/>
                  <a:ext cx="1479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D391C780-33C9-4ED7-8AD7-CB27D929B5C8}"/>
                    </a:ext>
                  </a:extLst>
                </p14:cNvPr>
                <p14:cNvContentPartPr/>
                <p14:nvPr/>
              </p14:nvContentPartPr>
              <p14:xfrm>
                <a:off x="6279050" y="2532931"/>
                <a:ext cx="159120" cy="149400"/>
              </p14:xfrm>
            </p:contentPart>
          </mc:Choice>
          <mc:Fallback xmlns="">
            <p:pic>
              <p:nvPicPr>
                <p:cNvPr id="22" name="Freihand 21">
                  <a:extLst>
                    <a:ext uri="{FF2B5EF4-FFF2-40B4-BE49-F238E27FC236}">
                      <a16:creationId xmlns:a16="http://schemas.microsoft.com/office/drawing/2014/main" id="{D391C780-33C9-4ED7-8AD7-CB27D929B5C8}"/>
                    </a:ext>
                  </a:extLst>
                </p:cNvPr>
                <p:cNvPicPr/>
                <p:nvPr/>
              </p:nvPicPr>
              <p:blipFill>
                <a:blip r:embed="rId38"/>
                <a:stretch>
                  <a:fillRect/>
                </a:stretch>
              </p:blipFill>
              <p:spPr>
                <a:xfrm>
                  <a:off x="6274730" y="2528611"/>
                  <a:ext cx="1677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6B5E4FF1-7F9D-43FD-8ABF-235CB9A91CD8}"/>
                    </a:ext>
                  </a:extLst>
                </p14:cNvPr>
                <p14:cNvContentPartPr/>
                <p14:nvPr/>
              </p14:nvContentPartPr>
              <p14:xfrm>
                <a:off x="6606650" y="2456611"/>
                <a:ext cx="121320" cy="236160"/>
              </p14:xfrm>
            </p:contentPart>
          </mc:Choice>
          <mc:Fallback xmlns="">
            <p:pic>
              <p:nvPicPr>
                <p:cNvPr id="24" name="Freihand 23">
                  <a:extLst>
                    <a:ext uri="{FF2B5EF4-FFF2-40B4-BE49-F238E27FC236}">
                      <a16:creationId xmlns:a16="http://schemas.microsoft.com/office/drawing/2014/main" id="{6B5E4FF1-7F9D-43FD-8ABF-235CB9A91CD8}"/>
                    </a:ext>
                  </a:extLst>
                </p:cNvPr>
                <p:cNvPicPr/>
                <p:nvPr/>
              </p:nvPicPr>
              <p:blipFill>
                <a:blip r:embed="rId40"/>
                <a:stretch>
                  <a:fillRect/>
                </a:stretch>
              </p:blipFill>
              <p:spPr>
                <a:xfrm>
                  <a:off x="6602330" y="2452291"/>
                  <a:ext cx="12996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Freihand 24">
                  <a:extLst>
                    <a:ext uri="{FF2B5EF4-FFF2-40B4-BE49-F238E27FC236}">
                      <a16:creationId xmlns:a16="http://schemas.microsoft.com/office/drawing/2014/main" id="{41E6F53E-19AB-4549-9AB7-15120A638569}"/>
                    </a:ext>
                  </a:extLst>
                </p14:cNvPr>
                <p14:cNvContentPartPr/>
                <p14:nvPr/>
              </p14:nvContentPartPr>
              <p14:xfrm>
                <a:off x="6737690" y="2412331"/>
                <a:ext cx="100800" cy="106920"/>
              </p14:xfrm>
            </p:contentPart>
          </mc:Choice>
          <mc:Fallback xmlns="">
            <p:pic>
              <p:nvPicPr>
                <p:cNvPr id="25" name="Freihand 24">
                  <a:extLst>
                    <a:ext uri="{FF2B5EF4-FFF2-40B4-BE49-F238E27FC236}">
                      <a16:creationId xmlns:a16="http://schemas.microsoft.com/office/drawing/2014/main" id="{41E6F53E-19AB-4549-9AB7-15120A638569}"/>
                    </a:ext>
                  </a:extLst>
                </p:cNvPr>
                <p:cNvPicPr/>
                <p:nvPr/>
              </p:nvPicPr>
              <p:blipFill>
                <a:blip r:embed="rId42"/>
                <a:stretch>
                  <a:fillRect/>
                </a:stretch>
              </p:blipFill>
              <p:spPr>
                <a:xfrm>
                  <a:off x="6733370" y="2408011"/>
                  <a:ext cx="1094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Freihand 25">
                  <a:extLst>
                    <a:ext uri="{FF2B5EF4-FFF2-40B4-BE49-F238E27FC236}">
                      <a16:creationId xmlns:a16="http://schemas.microsoft.com/office/drawing/2014/main" id="{EDBBC0D6-4E53-4B84-BA99-566856F881E0}"/>
                    </a:ext>
                  </a:extLst>
                </p14:cNvPr>
                <p14:cNvContentPartPr/>
                <p14:nvPr/>
              </p14:nvContentPartPr>
              <p14:xfrm>
                <a:off x="6819770" y="2379571"/>
                <a:ext cx="70920" cy="76680"/>
              </p14:xfrm>
            </p:contentPart>
          </mc:Choice>
          <mc:Fallback xmlns="">
            <p:pic>
              <p:nvPicPr>
                <p:cNvPr id="26" name="Freihand 25">
                  <a:extLst>
                    <a:ext uri="{FF2B5EF4-FFF2-40B4-BE49-F238E27FC236}">
                      <a16:creationId xmlns:a16="http://schemas.microsoft.com/office/drawing/2014/main" id="{EDBBC0D6-4E53-4B84-BA99-566856F881E0}"/>
                    </a:ext>
                  </a:extLst>
                </p:cNvPr>
                <p:cNvPicPr/>
                <p:nvPr/>
              </p:nvPicPr>
              <p:blipFill>
                <a:blip r:embed="rId44"/>
                <a:stretch>
                  <a:fillRect/>
                </a:stretch>
              </p:blipFill>
              <p:spPr>
                <a:xfrm>
                  <a:off x="6815450" y="2375251"/>
                  <a:ext cx="795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Freihand 26">
                  <a:extLst>
                    <a:ext uri="{FF2B5EF4-FFF2-40B4-BE49-F238E27FC236}">
                      <a16:creationId xmlns:a16="http://schemas.microsoft.com/office/drawing/2014/main" id="{674A9CC8-42DE-4FD9-B2F8-30BF3CBB1D25}"/>
                    </a:ext>
                  </a:extLst>
                </p14:cNvPr>
                <p14:cNvContentPartPr/>
                <p14:nvPr/>
              </p14:nvContentPartPr>
              <p14:xfrm>
                <a:off x="6922370" y="2288491"/>
                <a:ext cx="108000" cy="210960"/>
              </p14:xfrm>
            </p:contentPart>
          </mc:Choice>
          <mc:Fallback xmlns="">
            <p:pic>
              <p:nvPicPr>
                <p:cNvPr id="27" name="Freihand 26">
                  <a:extLst>
                    <a:ext uri="{FF2B5EF4-FFF2-40B4-BE49-F238E27FC236}">
                      <a16:creationId xmlns:a16="http://schemas.microsoft.com/office/drawing/2014/main" id="{674A9CC8-42DE-4FD9-B2F8-30BF3CBB1D25}"/>
                    </a:ext>
                  </a:extLst>
                </p:cNvPr>
                <p:cNvPicPr/>
                <p:nvPr/>
              </p:nvPicPr>
              <p:blipFill>
                <a:blip r:embed="rId46"/>
                <a:stretch>
                  <a:fillRect/>
                </a:stretch>
              </p:blipFill>
              <p:spPr>
                <a:xfrm>
                  <a:off x="6918050" y="2284171"/>
                  <a:ext cx="11664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 name="Freihand 27">
                  <a:extLst>
                    <a:ext uri="{FF2B5EF4-FFF2-40B4-BE49-F238E27FC236}">
                      <a16:creationId xmlns:a16="http://schemas.microsoft.com/office/drawing/2014/main" id="{C4BEC1ED-1EB1-497B-8716-B964A3E5CC8A}"/>
                    </a:ext>
                  </a:extLst>
                </p14:cNvPr>
                <p14:cNvContentPartPr/>
                <p14:nvPr/>
              </p14:nvContentPartPr>
              <p14:xfrm>
                <a:off x="7059530" y="2216851"/>
                <a:ext cx="109080" cy="112680"/>
              </p14:xfrm>
            </p:contentPart>
          </mc:Choice>
          <mc:Fallback xmlns="">
            <p:pic>
              <p:nvPicPr>
                <p:cNvPr id="28" name="Freihand 27">
                  <a:extLst>
                    <a:ext uri="{FF2B5EF4-FFF2-40B4-BE49-F238E27FC236}">
                      <a16:creationId xmlns:a16="http://schemas.microsoft.com/office/drawing/2014/main" id="{C4BEC1ED-1EB1-497B-8716-B964A3E5CC8A}"/>
                    </a:ext>
                  </a:extLst>
                </p:cNvPr>
                <p:cNvPicPr/>
                <p:nvPr/>
              </p:nvPicPr>
              <p:blipFill>
                <a:blip r:embed="rId48"/>
                <a:stretch>
                  <a:fillRect/>
                </a:stretch>
              </p:blipFill>
              <p:spPr>
                <a:xfrm>
                  <a:off x="7055210" y="2212531"/>
                  <a:ext cx="1177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9" name="Freihand 28">
                  <a:extLst>
                    <a:ext uri="{FF2B5EF4-FFF2-40B4-BE49-F238E27FC236}">
                      <a16:creationId xmlns:a16="http://schemas.microsoft.com/office/drawing/2014/main" id="{A4522454-F11A-4781-BE12-CF9424F85DB6}"/>
                    </a:ext>
                  </a:extLst>
                </p14:cNvPr>
                <p14:cNvContentPartPr/>
                <p14:nvPr/>
              </p14:nvContentPartPr>
              <p14:xfrm>
                <a:off x="7158890" y="2100571"/>
                <a:ext cx="252000" cy="180000"/>
              </p14:xfrm>
            </p:contentPart>
          </mc:Choice>
          <mc:Fallback xmlns="">
            <p:pic>
              <p:nvPicPr>
                <p:cNvPr id="29" name="Freihand 28">
                  <a:extLst>
                    <a:ext uri="{FF2B5EF4-FFF2-40B4-BE49-F238E27FC236}">
                      <a16:creationId xmlns:a16="http://schemas.microsoft.com/office/drawing/2014/main" id="{A4522454-F11A-4781-BE12-CF9424F85DB6}"/>
                    </a:ext>
                  </a:extLst>
                </p:cNvPr>
                <p:cNvPicPr/>
                <p:nvPr/>
              </p:nvPicPr>
              <p:blipFill>
                <a:blip r:embed="rId50"/>
                <a:stretch>
                  <a:fillRect/>
                </a:stretch>
              </p:blipFill>
              <p:spPr>
                <a:xfrm>
                  <a:off x="7154570" y="2096251"/>
                  <a:ext cx="2606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0" name="Freihand 29">
                  <a:extLst>
                    <a:ext uri="{FF2B5EF4-FFF2-40B4-BE49-F238E27FC236}">
                      <a16:creationId xmlns:a16="http://schemas.microsoft.com/office/drawing/2014/main" id="{09BB4986-4260-40A6-B47E-1E622D12C3EC}"/>
                    </a:ext>
                  </a:extLst>
                </p14:cNvPr>
                <p14:cNvContentPartPr/>
                <p14:nvPr/>
              </p14:nvContentPartPr>
              <p14:xfrm>
                <a:off x="7315490" y="2072491"/>
                <a:ext cx="58680" cy="6840"/>
              </p14:xfrm>
            </p:contentPart>
          </mc:Choice>
          <mc:Fallback xmlns="">
            <p:pic>
              <p:nvPicPr>
                <p:cNvPr id="30" name="Freihand 29">
                  <a:extLst>
                    <a:ext uri="{FF2B5EF4-FFF2-40B4-BE49-F238E27FC236}">
                      <a16:creationId xmlns:a16="http://schemas.microsoft.com/office/drawing/2014/main" id="{09BB4986-4260-40A6-B47E-1E622D12C3EC}"/>
                    </a:ext>
                  </a:extLst>
                </p:cNvPr>
                <p:cNvPicPr/>
                <p:nvPr/>
              </p:nvPicPr>
              <p:blipFill>
                <a:blip r:embed="rId52"/>
                <a:stretch>
                  <a:fillRect/>
                </a:stretch>
              </p:blipFill>
              <p:spPr>
                <a:xfrm>
                  <a:off x="7311170" y="2068171"/>
                  <a:ext cx="673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1" name="Freihand 30">
                  <a:extLst>
                    <a:ext uri="{FF2B5EF4-FFF2-40B4-BE49-F238E27FC236}">
                      <a16:creationId xmlns:a16="http://schemas.microsoft.com/office/drawing/2014/main" id="{8AE94606-EED4-46D2-8968-10B3EE46C801}"/>
                    </a:ext>
                  </a:extLst>
                </p14:cNvPr>
                <p14:cNvContentPartPr/>
                <p14:nvPr/>
              </p14:nvContentPartPr>
              <p14:xfrm>
                <a:off x="7397930" y="2065651"/>
                <a:ext cx="108000" cy="102240"/>
              </p14:xfrm>
            </p:contentPart>
          </mc:Choice>
          <mc:Fallback xmlns="">
            <p:pic>
              <p:nvPicPr>
                <p:cNvPr id="31" name="Freihand 30">
                  <a:extLst>
                    <a:ext uri="{FF2B5EF4-FFF2-40B4-BE49-F238E27FC236}">
                      <a16:creationId xmlns:a16="http://schemas.microsoft.com/office/drawing/2014/main" id="{8AE94606-EED4-46D2-8968-10B3EE46C801}"/>
                    </a:ext>
                  </a:extLst>
                </p:cNvPr>
                <p:cNvPicPr/>
                <p:nvPr/>
              </p:nvPicPr>
              <p:blipFill>
                <a:blip r:embed="rId54"/>
                <a:stretch>
                  <a:fillRect/>
                </a:stretch>
              </p:blipFill>
              <p:spPr>
                <a:xfrm>
                  <a:off x="7393610" y="2061331"/>
                  <a:ext cx="1166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2" name="Freihand 31">
                  <a:extLst>
                    <a:ext uri="{FF2B5EF4-FFF2-40B4-BE49-F238E27FC236}">
                      <a16:creationId xmlns:a16="http://schemas.microsoft.com/office/drawing/2014/main" id="{C2B46532-7C5A-49E3-9A37-140C392A6E30}"/>
                    </a:ext>
                  </a:extLst>
                </p14:cNvPr>
                <p14:cNvContentPartPr/>
                <p14:nvPr/>
              </p14:nvContentPartPr>
              <p14:xfrm>
                <a:off x="6274730" y="2947651"/>
                <a:ext cx="293400" cy="182520"/>
              </p14:xfrm>
            </p:contentPart>
          </mc:Choice>
          <mc:Fallback xmlns="">
            <p:pic>
              <p:nvPicPr>
                <p:cNvPr id="32" name="Freihand 31">
                  <a:extLst>
                    <a:ext uri="{FF2B5EF4-FFF2-40B4-BE49-F238E27FC236}">
                      <a16:creationId xmlns:a16="http://schemas.microsoft.com/office/drawing/2014/main" id="{C2B46532-7C5A-49E3-9A37-140C392A6E30}"/>
                    </a:ext>
                  </a:extLst>
                </p:cNvPr>
                <p:cNvPicPr/>
                <p:nvPr/>
              </p:nvPicPr>
              <p:blipFill>
                <a:blip r:embed="rId56"/>
                <a:stretch>
                  <a:fillRect/>
                </a:stretch>
              </p:blipFill>
              <p:spPr>
                <a:xfrm>
                  <a:off x="6270410" y="2943331"/>
                  <a:ext cx="3020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3" name="Freihand 32">
                  <a:extLst>
                    <a:ext uri="{FF2B5EF4-FFF2-40B4-BE49-F238E27FC236}">
                      <a16:creationId xmlns:a16="http://schemas.microsoft.com/office/drawing/2014/main" id="{BF8AA677-4013-4F1B-977E-91916DD2A913}"/>
                    </a:ext>
                  </a:extLst>
                </p14:cNvPr>
                <p14:cNvContentPartPr/>
                <p14:nvPr/>
              </p14:nvContentPartPr>
              <p14:xfrm>
                <a:off x="6657770" y="2732731"/>
                <a:ext cx="270000" cy="249840"/>
              </p14:xfrm>
            </p:contentPart>
          </mc:Choice>
          <mc:Fallback xmlns="">
            <p:pic>
              <p:nvPicPr>
                <p:cNvPr id="33" name="Freihand 32">
                  <a:extLst>
                    <a:ext uri="{FF2B5EF4-FFF2-40B4-BE49-F238E27FC236}">
                      <a16:creationId xmlns:a16="http://schemas.microsoft.com/office/drawing/2014/main" id="{BF8AA677-4013-4F1B-977E-91916DD2A913}"/>
                    </a:ext>
                  </a:extLst>
                </p:cNvPr>
                <p:cNvPicPr/>
                <p:nvPr/>
              </p:nvPicPr>
              <p:blipFill>
                <a:blip r:embed="rId58"/>
                <a:stretch>
                  <a:fillRect/>
                </a:stretch>
              </p:blipFill>
              <p:spPr>
                <a:xfrm>
                  <a:off x="6653450" y="2728411"/>
                  <a:ext cx="27864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4" name="Freihand 33">
                  <a:extLst>
                    <a:ext uri="{FF2B5EF4-FFF2-40B4-BE49-F238E27FC236}">
                      <a16:creationId xmlns:a16="http://schemas.microsoft.com/office/drawing/2014/main" id="{0F254C4B-6DE6-4427-88DE-FFF62C30F37D}"/>
                    </a:ext>
                  </a:extLst>
                </p14:cNvPr>
                <p14:cNvContentPartPr/>
                <p14:nvPr/>
              </p14:nvContentPartPr>
              <p14:xfrm>
                <a:off x="6891770" y="2576131"/>
                <a:ext cx="192240" cy="164160"/>
              </p14:xfrm>
            </p:contentPart>
          </mc:Choice>
          <mc:Fallback xmlns="">
            <p:pic>
              <p:nvPicPr>
                <p:cNvPr id="34" name="Freihand 33">
                  <a:extLst>
                    <a:ext uri="{FF2B5EF4-FFF2-40B4-BE49-F238E27FC236}">
                      <a16:creationId xmlns:a16="http://schemas.microsoft.com/office/drawing/2014/main" id="{0F254C4B-6DE6-4427-88DE-FFF62C30F37D}"/>
                    </a:ext>
                  </a:extLst>
                </p:cNvPr>
                <p:cNvPicPr/>
                <p:nvPr/>
              </p:nvPicPr>
              <p:blipFill>
                <a:blip r:embed="rId60"/>
                <a:stretch>
                  <a:fillRect/>
                </a:stretch>
              </p:blipFill>
              <p:spPr>
                <a:xfrm>
                  <a:off x="6887450" y="2571811"/>
                  <a:ext cx="2008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5" name="Freihand 34">
                  <a:extLst>
                    <a:ext uri="{FF2B5EF4-FFF2-40B4-BE49-F238E27FC236}">
                      <a16:creationId xmlns:a16="http://schemas.microsoft.com/office/drawing/2014/main" id="{66A25673-9BC7-4285-A221-B53F30C8DD6A}"/>
                    </a:ext>
                  </a:extLst>
                </p14:cNvPr>
                <p14:cNvContentPartPr/>
                <p14:nvPr/>
              </p14:nvContentPartPr>
              <p14:xfrm>
                <a:off x="7070330" y="2500171"/>
                <a:ext cx="201240" cy="192240"/>
              </p14:xfrm>
            </p:contentPart>
          </mc:Choice>
          <mc:Fallback xmlns="">
            <p:pic>
              <p:nvPicPr>
                <p:cNvPr id="35" name="Freihand 34">
                  <a:extLst>
                    <a:ext uri="{FF2B5EF4-FFF2-40B4-BE49-F238E27FC236}">
                      <a16:creationId xmlns:a16="http://schemas.microsoft.com/office/drawing/2014/main" id="{66A25673-9BC7-4285-A221-B53F30C8DD6A}"/>
                    </a:ext>
                  </a:extLst>
                </p:cNvPr>
                <p:cNvPicPr/>
                <p:nvPr/>
              </p:nvPicPr>
              <p:blipFill>
                <a:blip r:embed="rId62"/>
                <a:stretch>
                  <a:fillRect/>
                </a:stretch>
              </p:blipFill>
              <p:spPr>
                <a:xfrm>
                  <a:off x="7066010" y="2495851"/>
                  <a:ext cx="20988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6" name="Freihand 35">
                  <a:extLst>
                    <a:ext uri="{FF2B5EF4-FFF2-40B4-BE49-F238E27FC236}">
                      <a16:creationId xmlns:a16="http://schemas.microsoft.com/office/drawing/2014/main" id="{92006EE0-37C5-4EA5-A0DB-1252C2C0CF72}"/>
                    </a:ext>
                  </a:extLst>
                </p14:cNvPr>
                <p14:cNvContentPartPr/>
                <p14:nvPr/>
              </p14:nvContentPartPr>
              <p14:xfrm>
                <a:off x="7211450" y="2414491"/>
                <a:ext cx="160560" cy="140760"/>
              </p14:xfrm>
            </p:contentPart>
          </mc:Choice>
          <mc:Fallback xmlns="">
            <p:pic>
              <p:nvPicPr>
                <p:cNvPr id="36" name="Freihand 35">
                  <a:extLst>
                    <a:ext uri="{FF2B5EF4-FFF2-40B4-BE49-F238E27FC236}">
                      <a16:creationId xmlns:a16="http://schemas.microsoft.com/office/drawing/2014/main" id="{92006EE0-37C5-4EA5-A0DB-1252C2C0CF72}"/>
                    </a:ext>
                  </a:extLst>
                </p:cNvPr>
                <p:cNvPicPr/>
                <p:nvPr/>
              </p:nvPicPr>
              <p:blipFill>
                <a:blip r:embed="rId64"/>
                <a:stretch>
                  <a:fillRect/>
                </a:stretch>
              </p:blipFill>
              <p:spPr>
                <a:xfrm>
                  <a:off x="7207130" y="2410171"/>
                  <a:ext cx="1692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7" name="Freihand 36">
                  <a:extLst>
                    <a:ext uri="{FF2B5EF4-FFF2-40B4-BE49-F238E27FC236}">
                      <a16:creationId xmlns:a16="http://schemas.microsoft.com/office/drawing/2014/main" id="{6265C5F2-4B1A-4699-A121-0BD5C0563AEF}"/>
                    </a:ext>
                  </a:extLst>
                </p14:cNvPr>
                <p14:cNvContentPartPr/>
                <p14:nvPr/>
              </p14:nvContentPartPr>
              <p14:xfrm>
                <a:off x="7346450" y="2431771"/>
                <a:ext cx="109440" cy="93600"/>
              </p14:xfrm>
            </p:contentPart>
          </mc:Choice>
          <mc:Fallback xmlns="">
            <p:pic>
              <p:nvPicPr>
                <p:cNvPr id="37" name="Freihand 36">
                  <a:extLst>
                    <a:ext uri="{FF2B5EF4-FFF2-40B4-BE49-F238E27FC236}">
                      <a16:creationId xmlns:a16="http://schemas.microsoft.com/office/drawing/2014/main" id="{6265C5F2-4B1A-4699-A121-0BD5C0563AEF}"/>
                    </a:ext>
                  </a:extLst>
                </p:cNvPr>
                <p:cNvPicPr/>
                <p:nvPr/>
              </p:nvPicPr>
              <p:blipFill>
                <a:blip r:embed="rId66"/>
                <a:stretch>
                  <a:fillRect/>
                </a:stretch>
              </p:blipFill>
              <p:spPr>
                <a:xfrm>
                  <a:off x="7342130" y="2427451"/>
                  <a:ext cx="1180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8" name="Freihand 37">
                  <a:extLst>
                    <a:ext uri="{FF2B5EF4-FFF2-40B4-BE49-F238E27FC236}">
                      <a16:creationId xmlns:a16="http://schemas.microsoft.com/office/drawing/2014/main" id="{A9EFCC84-EA47-4FAE-AC58-5E71585909F9}"/>
                    </a:ext>
                  </a:extLst>
                </p14:cNvPr>
                <p14:cNvContentPartPr/>
                <p14:nvPr/>
              </p14:nvContentPartPr>
              <p14:xfrm>
                <a:off x="7443650" y="2330611"/>
                <a:ext cx="128160" cy="150480"/>
              </p14:xfrm>
            </p:contentPart>
          </mc:Choice>
          <mc:Fallback xmlns="">
            <p:pic>
              <p:nvPicPr>
                <p:cNvPr id="38" name="Freihand 37">
                  <a:extLst>
                    <a:ext uri="{FF2B5EF4-FFF2-40B4-BE49-F238E27FC236}">
                      <a16:creationId xmlns:a16="http://schemas.microsoft.com/office/drawing/2014/main" id="{A9EFCC84-EA47-4FAE-AC58-5E71585909F9}"/>
                    </a:ext>
                  </a:extLst>
                </p:cNvPr>
                <p:cNvPicPr/>
                <p:nvPr/>
              </p:nvPicPr>
              <p:blipFill>
                <a:blip r:embed="rId68"/>
                <a:stretch>
                  <a:fillRect/>
                </a:stretch>
              </p:blipFill>
              <p:spPr>
                <a:xfrm>
                  <a:off x="7439330" y="2326291"/>
                  <a:ext cx="1368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9" name="Freihand 38">
                  <a:extLst>
                    <a:ext uri="{FF2B5EF4-FFF2-40B4-BE49-F238E27FC236}">
                      <a16:creationId xmlns:a16="http://schemas.microsoft.com/office/drawing/2014/main" id="{5E4C5975-93D1-42C9-9F83-61FC736FDC24}"/>
                    </a:ext>
                  </a:extLst>
                </p14:cNvPr>
                <p14:cNvContentPartPr/>
                <p14:nvPr/>
              </p14:nvContentPartPr>
              <p14:xfrm>
                <a:off x="7144130" y="2411611"/>
                <a:ext cx="6120" cy="18720"/>
              </p14:xfrm>
            </p:contentPart>
          </mc:Choice>
          <mc:Fallback xmlns="">
            <p:pic>
              <p:nvPicPr>
                <p:cNvPr id="39" name="Freihand 38">
                  <a:extLst>
                    <a:ext uri="{FF2B5EF4-FFF2-40B4-BE49-F238E27FC236}">
                      <a16:creationId xmlns:a16="http://schemas.microsoft.com/office/drawing/2014/main" id="{5E4C5975-93D1-42C9-9F83-61FC736FDC24}"/>
                    </a:ext>
                  </a:extLst>
                </p:cNvPr>
                <p:cNvPicPr/>
                <p:nvPr/>
              </p:nvPicPr>
              <p:blipFill>
                <a:blip r:embed="rId70"/>
                <a:stretch>
                  <a:fillRect/>
                </a:stretch>
              </p:blipFill>
              <p:spPr>
                <a:xfrm>
                  <a:off x="7139810" y="2407291"/>
                  <a:ext cx="147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1" name="Freihand 40">
                  <a:extLst>
                    <a:ext uri="{FF2B5EF4-FFF2-40B4-BE49-F238E27FC236}">
                      <a16:creationId xmlns:a16="http://schemas.microsoft.com/office/drawing/2014/main" id="{6F32D066-28E9-4B8B-B8B6-83E71A58A7EC}"/>
                    </a:ext>
                  </a:extLst>
                </p14:cNvPr>
                <p14:cNvContentPartPr/>
                <p14:nvPr/>
              </p14:nvContentPartPr>
              <p14:xfrm>
                <a:off x="7676570" y="2283091"/>
                <a:ext cx="89280" cy="90720"/>
              </p14:xfrm>
            </p:contentPart>
          </mc:Choice>
          <mc:Fallback xmlns="">
            <p:pic>
              <p:nvPicPr>
                <p:cNvPr id="41" name="Freihand 40">
                  <a:extLst>
                    <a:ext uri="{FF2B5EF4-FFF2-40B4-BE49-F238E27FC236}">
                      <a16:creationId xmlns:a16="http://schemas.microsoft.com/office/drawing/2014/main" id="{6F32D066-28E9-4B8B-B8B6-83E71A58A7EC}"/>
                    </a:ext>
                  </a:extLst>
                </p:cNvPr>
                <p:cNvPicPr/>
                <p:nvPr/>
              </p:nvPicPr>
              <p:blipFill>
                <a:blip r:embed="rId72"/>
                <a:stretch>
                  <a:fillRect/>
                </a:stretch>
              </p:blipFill>
              <p:spPr>
                <a:xfrm>
                  <a:off x="7672250" y="2278771"/>
                  <a:ext cx="979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2" name="Freihand 41">
                  <a:extLst>
                    <a:ext uri="{FF2B5EF4-FFF2-40B4-BE49-F238E27FC236}">
                      <a16:creationId xmlns:a16="http://schemas.microsoft.com/office/drawing/2014/main" id="{6D65E64A-07F0-4660-A91F-340C8598A68E}"/>
                    </a:ext>
                  </a:extLst>
                </p14:cNvPr>
                <p14:cNvContentPartPr/>
                <p14:nvPr/>
              </p14:nvContentPartPr>
              <p14:xfrm>
                <a:off x="7679090" y="2238811"/>
                <a:ext cx="158400" cy="116280"/>
              </p14:xfrm>
            </p:contentPart>
          </mc:Choice>
          <mc:Fallback xmlns="">
            <p:pic>
              <p:nvPicPr>
                <p:cNvPr id="42" name="Freihand 41">
                  <a:extLst>
                    <a:ext uri="{FF2B5EF4-FFF2-40B4-BE49-F238E27FC236}">
                      <a16:creationId xmlns:a16="http://schemas.microsoft.com/office/drawing/2014/main" id="{6D65E64A-07F0-4660-A91F-340C8598A68E}"/>
                    </a:ext>
                  </a:extLst>
                </p:cNvPr>
                <p:cNvPicPr/>
                <p:nvPr/>
              </p:nvPicPr>
              <p:blipFill>
                <a:blip r:embed="rId74"/>
                <a:stretch>
                  <a:fillRect/>
                </a:stretch>
              </p:blipFill>
              <p:spPr>
                <a:xfrm>
                  <a:off x="7674770" y="2234491"/>
                  <a:ext cx="1670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3" name="Freihand 42">
                  <a:extLst>
                    <a:ext uri="{FF2B5EF4-FFF2-40B4-BE49-F238E27FC236}">
                      <a16:creationId xmlns:a16="http://schemas.microsoft.com/office/drawing/2014/main" id="{C9A0BACD-F9A6-4A7C-B527-298C22FEC97A}"/>
                    </a:ext>
                  </a:extLst>
                </p14:cNvPr>
                <p14:cNvContentPartPr/>
                <p14:nvPr/>
              </p14:nvContentPartPr>
              <p14:xfrm>
                <a:off x="7842170" y="2195611"/>
                <a:ext cx="101880" cy="100800"/>
              </p14:xfrm>
            </p:contentPart>
          </mc:Choice>
          <mc:Fallback xmlns="">
            <p:pic>
              <p:nvPicPr>
                <p:cNvPr id="43" name="Freihand 42">
                  <a:extLst>
                    <a:ext uri="{FF2B5EF4-FFF2-40B4-BE49-F238E27FC236}">
                      <a16:creationId xmlns:a16="http://schemas.microsoft.com/office/drawing/2014/main" id="{C9A0BACD-F9A6-4A7C-B527-298C22FEC97A}"/>
                    </a:ext>
                  </a:extLst>
                </p:cNvPr>
                <p:cNvPicPr/>
                <p:nvPr/>
              </p:nvPicPr>
              <p:blipFill>
                <a:blip r:embed="rId76"/>
                <a:stretch>
                  <a:fillRect/>
                </a:stretch>
              </p:blipFill>
              <p:spPr>
                <a:xfrm>
                  <a:off x="7837850" y="2191291"/>
                  <a:ext cx="1105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4" name="Freihand 43">
                  <a:extLst>
                    <a:ext uri="{FF2B5EF4-FFF2-40B4-BE49-F238E27FC236}">
                      <a16:creationId xmlns:a16="http://schemas.microsoft.com/office/drawing/2014/main" id="{F7C3226B-275B-4159-BC36-706E7799D08E}"/>
                    </a:ext>
                  </a:extLst>
                </p14:cNvPr>
                <p14:cNvContentPartPr/>
                <p14:nvPr/>
              </p14:nvContentPartPr>
              <p14:xfrm>
                <a:off x="7990490" y="2283811"/>
                <a:ext cx="23760" cy="3240"/>
              </p14:xfrm>
            </p:contentPart>
          </mc:Choice>
          <mc:Fallback xmlns="">
            <p:pic>
              <p:nvPicPr>
                <p:cNvPr id="44" name="Freihand 43">
                  <a:extLst>
                    <a:ext uri="{FF2B5EF4-FFF2-40B4-BE49-F238E27FC236}">
                      <a16:creationId xmlns:a16="http://schemas.microsoft.com/office/drawing/2014/main" id="{F7C3226B-275B-4159-BC36-706E7799D08E}"/>
                    </a:ext>
                  </a:extLst>
                </p:cNvPr>
                <p:cNvPicPr/>
                <p:nvPr/>
              </p:nvPicPr>
              <p:blipFill>
                <a:blip r:embed="rId78"/>
                <a:stretch>
                  <a:fillRect/>
                </a:stretch>
              </p:blipFill>
              <p:spPr>
                <a:xfrm>
                  <a:off x="7986170" y="2279491"/>
                  <a:ext cx="3240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5" name="Freihand 44">
                  <a:extLst>
                    <a:ext uri="{FF2B5EF4-FFF2-40B4-BE49-F238E27FC236}">
                      <a16:creationId xmlns:a16="http://schemas.microsoft.com/office/drawing/2014/main" id="{41070CC6-20C2-4370-8577-9174D866AE0F}"/>
                    </a:ext>
                  </a:extLst>
                </p14:cNvPr>
                <p14:cNvContentPartPr/>
                <p14:nvPr/>
              </p14:nvContentPartPr>
              <p14:xfrm>
                <a:off x="8093450" y="2038651"/>
                <a:ext cx="141840" cy="168480"/>
              </p14:xfrm>
            </p:contentPart>
          </mc:Choice>
          <mc:Fallback xmlns="">
            <p:pic>
              <p:nvPicPr>
                <p:cNvPr id="45" name="Freihand 44">
                  <a:extLst>
                    <a:ext uri="{FF2B5EF4-FFF2-40B4-BE49-F238E27FC236}">
                      <a16:creationId xmlns:a16="http://schemas.microsoft.com/office/drawing/2014/main" id="{41070CC6-20C2-4370-8577-9174D866AE0F}"/>
                    </a:ext>
                  </a:extLst>
                </p:cNvPr>
                <p:cNvPicPr/>
                <p:nvPr/>
              </p:nvPicPr>
              <p:blipFill>
                <a:blip r:embed="rId80"/>
                <a:stretch>
                  <a:fillRect/>
                </a:stretch>
              </p:blipFill>
              <p:spPr>
                <a:xfrm>
                  <a:off x="8089130" y="2034331"/>
                  <a:ext cx="15048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6" name="Freihand 45">
                  <a:extLst>
                    <a:ext uri="{FF2B5EF4-FFF2-40B4-BE49-F238E27FC236}">
                      <a16:creationId xmlns:a16="http://schemas.microsoft.com/office/drawing/2014/main" id="{8CF072BF-26A4-45A0-AB83-C2C761B0EB70}"/>
                    </a:ext>
                  </a:extLst>
                </p14:cNvPr>
                <p14:cNvContentPartPr/>
                <p14:nvPr/>
              </p14:nvContentPartPr>
              <p14:xfrm>
                <a:off x="8281370" y="2094091"/>
                <a:ext cx="148680" cy="266040"/>
              </p14:xfrm>
            </p:contentPart>
          </mc:Choice>
          <mc:Fallback xmlns="">
            <p:pic>
              <p:nvPicPr>
                <p:cNvPr id="46" name="Freihand 45">
                  <a:extLst>
                    <a:ext uri="{FF2B5EF4-FFF2-40B4-BE49-F238E27FC236}">
                      <a16:creationId xmlns:a16="http://schemas.microsoft.com/office/drawing/2014/main" id="{8CF072BF-26A4-45A0-AB83-C2C761B0EB70}"/>
                    </a:ext>
                  </a:extLst>
                </p:cNvPr>
                <p:cNvPicPr/>
                <p:nvPr/>
              </p:nvPicPr>
              <p:blipFill>
                <a:blip r:embed="rId82"/>
                <a:stretch>
                  <a:fillRect/>
                </a:stretch>
              </p:blipFill>
              <p:spPr>
                <a:xfrm>
                  <a:off x="8277050" y="2089771"/>
                  <a:ext cx="15732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8" name="Freihand 47">
                  <a:extLst>
                    <a:ext uri="{FF2B5EF4-FFF2-40B4-BE49-F238E27FC236}">
                      <a16:creationId xmlns:a16="http://schemas.microsoft.com/office/drawing/2014/main" id="{B32FBDFB-235E-4709-A6F8-2719B94B5DD7}"/>
                    </a:ext>
                  </a:extLst>
                </p14:cNvPr>
                <p14:cNvContentPartPr/>
                <p14:nvPr/>
              </p14:nvContentPartPr>
              <p14:xfrm>
                <a:off x="8620490" y="1978891"/>
                <a:ext cx="118440" cy="261720"/>
              </p14:xfrm>
            </p:contentPart>
          </mc:Choice>
          <mc:Fallback xmlns="">
            <p:pic>
              <p:nvPicPr>
                <p:cNvPr id="48" name="Freihand 47">
                  <a:extLst>
                    <a:ext uri="{FF2B5EF4-FFF2-40B4-BE49-F238E27FC236}">
                      <a16:creationId xmlns:a16="http://schemas.microsoft.com/office/drawing/2014/main" id="{B32FBDFB-235E-4709-A6F8-2719B94B5DD7}"/>
                    </a:ext>
                  </a:extLst>
                </p:cNvPr>
                <p:cNvPicPr/>
                <p:nvPr/>
              </p:nvPicPr>
              <p:blipFill>
                <a:blip r:embed="rId84"/>
                <a:stretch>
                  <a:fillRect/>
                </a:stretch>
              </p:blipFill>
              <p:spPr>
                <a:xfrm>
                  <a:off x="8616170" y="1974571"/>
                  <a:ext cx="12708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9" name="Freihand 48">
                  <a:extLst>
                    <a:ext uri="{FF2B5EF4-FFF2-40B4-BE49-F238E27FC236}">
                      <a16:creationId xmlns:a16="http://schemas.microsoft.com/office/drawing/2014/main" id="{982AAE24-919F-466C-8C77-B8D6E4BE0793}"/>
                    </a:ext>
                  </a:extLst>
                </p14:cNvPr>
                <p14:cNvContentPartPr/>
                <p14:nvPr/>
              </p14:nvContentPartPr>
              <p14:xfrm>
                <a:off x="8739290" y="1856491"/>
                <a:ext cx="192240" cy="183960"/>
              </p14:xfrm>
            </p:contentPart>
          </mc:Choice>
          <mc:Fallback xmlns="">
            <p:pic>
              <p:nvPicPr>
                <p:cNvPr id="49" name="Freihand 48">
                  <a:extLst>
                    <a:ext uri="{FF2B5EF4-FFF2-40B4-BE49-F238E27FC236}">
                      <a16:creationId xmlns:a16="http://schemas.microsoft.com/office/drawing/2014/main" id="{982AAE24-919F-466C-8C77-B8D6E4BE0793}"/>
                    </a:ext>
                  </a:extLst>
                </p:cNvPr>
                <p:cNvPicPr/>
                <p:nvPr/>
              </p:nvPicPr>
              <p:blipFill>
                <a:blip r:embed="rId86"/>
                <a:stretch>
                  <a:fillRect/>
                </a:stretch>
              </p:blipFill>
              <p:spPr>
                <a:xfrm>
                  <a:off x="8734970" y="1852171"/>
                  <a:ext cx="2008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0" name="Freihand 49">
                  <a:extLst>
                    <a:ext uri="{FF2B5EF4-FFF2-40B4-BE49-F238E27FC236}">
                      <a16:creationId xmlns:a16="http://schemas.microsoft.com/office/drawing/2014/main" id="{12235819-2157-44B5-9D05-BD1DC9559929}"/>
                    </a:ext>
                  </a:extLst>
                </p14:cNvPr>
                <p14:cNvContentPartPr/>
                <p14:nvPr/>
              </p14:nvContentPartPr>
              <p14:xfrm>
                <a:off x="8968250" y="1788091"/>
                <a:ext cx="135720" cy="177480"/>
              </p14:xfrm>
            </p:contentPart>
          </mc:Choice>
          <mc:Fallback xmlns="">
            <p:pic>
              <p:nvPicPr>
                <p:cNvPr id="50" name="Freihand 49">
                  <a:extLst>
                    <a:ext uri="{FF2B5EF4-FFF2-40B4-BE49-F238E27FC236}">
                      <a16:creationId xmlns:a16="http://schemas.microsoft.com/office/drawing/2014/main" id="{12235819-2157-44B5-9D05-BD1DC9559929}"/>
                    </a:ext>
                  </a:extLst>
                </p:cNvPr>
                <p:cNvPicPr/>
                <p:nvPr/>
              </p:nvPicPr>
              <p:blipFill>
                <a:blip r:embed="rId88"/>
                <a:stretch>
                  <a:fillRect/>
                </a:stretch>
              </p:blipFill>
              <p:spPr>
                <a:xfrm>
                  <a:off x="8963930" y="1783771"/>
                  <a:ext cx="14436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1" name="Freihand 50">
                  <a:extLst>
                    <a:ext uri="{FF2B5EF4-FFF2-40B4-BE49-F238E27FC236}">
                      <a16:creationId xmlns:a16="http://schemas.microsoft.com/office/drawing/2014/main" id="{3D09E414-3A08-4765-A82C-0406D4A55D44}"/>
                    </a:ext>
                  </a:extLst>
                </p14:cNvPr>
                <p14:cNvContentPartPr/>
                <p14:nvPr/>
              </p14:nvContentPartPr>
              <p14:xfrm>
                <a:off x="8558930" y="1941451"/>
                <a:ext cx="754560" cy="306720"/>
              </p14:xfrm>
            </p:contentPart>
          </mc:Choice>
          <mc:Fallback xmlns="">
            <p:pic>
              <p:nvPicPr>
                <p:cNvPr id="51" name="Freihand 50">
                  <a:extLst>
                    <a:ext uri="{FF2B5EF4-FFF2-40B4-BE49-F238E27FC236}">
                      <a16:creationId xmlns:a16="http://schemas.microsoft.com/office/drawing/2014/main" id="{3D09E414-3A08-4765-A82C-0406D4A55D44}"/>
                    </a:ext>
                  </a:extLst>
                </p:cNvPr>
                <p:cNvPicPr/>
                <p:nvPr/>
              </p:nvPicPr>
              <p:blipFill>
                <a:blip r:embed="rId90"/>
                <a:stretch>
                  <a:fillRect/>
                </a:stretch>
              </p:blipFill>
              <p:spPr>
                <a:xfrm>
                  <a:off x="8554610" y="1937131"/>
                  <a:ext cx="76320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8" name="Freihand 57">
                  <a:extLst>
                    <a:ext uri="{FF2B5EF4-FFF2-40B4-BE49-F238E27FC236}">
                      <a16:creationId xmlns:a16="http://schemas.microsoft.com/office/drawing/2014/main" id="{1C2F1F24-2E6A-4BA7-8E8E-F9A6B38EF060}"/>
                    </a:ext>
                  </a:extLst>
                </p14:cNvPr>
                <p14:cNvContentPartPr/>
                <p14:nvPr/>
              </p14:nvContentPartPr>
              <p14:xfrm>
                <a:off x="1208810" y="5275771"/>
                <a:ext cx="3377520" cy="67680"/>
              </p14:xfrm>
            </p:contentPart>
          </mc:Choice>
          <mc:Fallback xmlns="">
            <p:pic>
              <p:nvPicPr>
                <p:cNvPr id="58" name="Freihand 57">
                  <a:extLst>
                    <a:ext uri="{FF2B5EF4-FFF2-40B4-BE49-F238E27FC236}">
                      <a16:creationId xmlns:a16="http://schemas.microsoft.com/office/drawing/2014/main" id="{1C2F1F24-2E6A-4BA7-8E8E-F9A6B38EF060}"/>
                    </a:ext>
                  </a:extLst>
                </p:cNvPr>
                <p:cNvPicPr/>
                <p:nvPr/>
              </p:nvPicPr>
              <p:blipFill>
                <a:blip r:embed="rId92"/>
                <a:stretch>
                  <a:fillRect/>
                </a:stretch>
              </p:blipFill>
              <p:spPr>
                <a:xfrm>
                  <a:off x="1204490" y="5271451"/>
                  <a:ext cx="3386160" cy="76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3">
            <p14:nvContentPartPr>
              <p14:cNvPr id="11" name="Freihand 10">
                <a:extLst>
                  <a:ext uri="{FF2B5EF4-FFF2-40B4-BE49-F238E27FC236}">
                    <a16:creationId xmlns:a16="http://schemas.microsoft.com/office/drawing/2014/main" id="{956140F6-7AB1-4DA2-B32A-EE7ECE15523C}"/>
                  </a:ext>
                </a:extLst>
              </p14:cNvPr>
              <p14:cNvContentPartPr/>
              <p14:nvPr/>
            </p14:nvContentPartPr>
            <p14:xfrm>
              <a:off x="1914053" y="2917051"/>
              <a:ext cx="1714320" cy="51480"/>
            </p14:xfrm>
          </p:contentPart>
        </mc:Choice>
        <mc:Fallback xmlns="">
          <p:pic>
            <p:nvPicPr>
              <p:cNvPr id="11" name="Freihand 10">
                <a:extLst>
                  <a:ext uri="{FF2B5EF4-FFF2-40B4-BE49-F238E27FC236}">
                    <a16:creationId xmlns:a16="http://schemas.microsoft.com/office/drawing/2014/main" id="{956140F6-7AB1-4DA2-B32A-EE7ECE15523C}"/>
                  </a:ext>
                </a:extLst>
              </p:cNvPr>
              <p:cNvPicPr/>
              <p:nvPr/>
            </p:nvPicPr>
            <p:blipFill>
              <a:blip r:embed="rId94"/>
              <a:stretch>
                <a:fillRect/>
              </a:stretch>
            </p:blipFill>
            <p:spPr>
              <a:xfrm>
                <a:off x="1909733" y="2912731"/>
                <a:ext cx="17229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4" name="Freihand 13">
                <a:extLst>
                  <a:ext uri="{FF2B5EF4-FFF2-40B4-BE49-F238E27FC236}">
                    <a16:creationId xmlns:a16="http://schemas.microsoft.com/office/drawing/2014/main" id="{4F5DD1DF-2900-4B84-A35D-9BDB1BAD1880}"/>
                  </a:ext>
                </a:extLst>
              </p14:cNvPr>
              <p14:cNvContentPartPr/>
              <p14:nvPr/>
            </p14:nvContentPartPr>
            <p14:xfrm>
              <a:off x="3658973" y="1700971"/>
              <a:ext cx="297360" cy="328320"/>
            </p14:xfrm>
          </p:contentPart>
        </mc:Choice>
        <mc:Fallback xmlns="">
          <p:pic>
            <p:nvPicPr>
              <p:cNvPr id="14" name="Freihand 13">
                <a:extLst>
                  <a:ext uri="{FF2B5EF4-FFF2-40B4-BE49-F238E27FC236}">
                    <a16:creationId xmlns:a16="http://schemas.microsoft.com/office/drawing/2014/main" id="{4F5DD1DF-2900-4B84-A35D-9BDB1BAD1880}"/>
                  </a:ext>
                </a:extLst>
              </p:cNvPr>
              <p:cNvPicPr/>
              <p:nvPr/>
            </p:nvPicPr>
            <p:blipFill>
              <a:blip r:embed="rId96"/>
              <a:stretch>
                <a:fillRect/>
              </a:stretch>
            </p:blipFill>
            <p:spPr>
              <a:xfrm>
                <a:off x="3654653" y="1696651"/>
                <a:ext cx="306000" cy="3369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7" name="Freihand 16">
                <a:extLst>
                  <a:ext uri="{FF2B5EF4-FFF2-40B4-BE49-F238E27FC236}">
                    <a16:creationId xmlns:a16="http://schemas.microsoft.com/office/drawing/2014/main" id="{1AE18748-D109-4F25-AC0F-601B3B4F96E4}"/>
                  </a:ext>
                </a:extLst>
              </p14:cNvPr>
              <p14:cNvContentPartPr/>
              <p14:nvPr/>
            </p14:nvContentPartPr>
            <p14:xfrm>
              <a:off x="3743213" y="2441851"/>
              <a:ext cx="302040" cy="257400"/>
            </p14:xfrm>
          </p:contentPart>
        </mc:Choice>
        <mc:Fallback xmlns="">
          <p:pic>
            <p:nvPicPr>
              <p:cNvPr id="17" name="Freihand 16">
                <a:extLst>
                  <a:ext uri="{FF2B5EF4-FFF2-40B4-BE49-F238E27FC236}">
                    <a16:creationId xmlns:a16="http://schemas.microsoft.com/office/drawing/2014/main" id="{1AE18748-D109-4F25-AC0F-601B3B4F96E4}"/>
                  </a:ext>
                </a:extLst>
              </p:cNvPr>
              <p:cNvPicPr/>
              <p:nvPr/>
            </p:nvPicPr>
            <p:blipFill>
              <a:blip r:embed="rId98"/>
              <a:stretch>
                <a:fillRect/>
              </a:stretch>
            </p:blipFill>
            <p:spPr>
              <a:xfrm>
                <a:off x="3738893" y="2437531"/>
                <a:ext cx="310680" cy="266040"/>
              </a:xfrm>
              <a:prstGeom prst="rect">
                <a:avLst/>
              </a:prstGeom>
            </p:spPr>
          </p:pic>
        </mc:Fallback>
      </mc:AlternateContent>
      <p:grpSp>
        <p:nvGrpSpPr>
          <p:cNvPr id="52" name="Gruppieren 51">
            <a:extLst>
              <a:ext uri="{FF2B5EF4-FFF2-40B4-BE49-F238E27FC236}">
                <a16:creationId xmlns:a16="http://schemas.microsoft.com/office/drawing/2014/main" id="{453BF786-B54D-4BC4-AF5D-39B1FBF706F3}"/>
              </a:ext>
            </a:extLst>
          </p:cNvPr>
          <p:cNvGrpSpPr/>
          <p:nvPr/>
        </p:nvGrpSpPr>
        <p:grpSpPr>
          <a:xfrm>
            <a:off x="3692813" y="3906691"/>
            <a:ext cx="447480" cy="299520"/>
            <a:chOff x="3692813" y="3906691"/>
            <a:chExt cx="447480" cy="299520"/>
          </a:xfrm>
        </p:grpSpPr>
        <mc:AlternateContent xmlns:mc="http://schemas.openxmlformats.org/markup-compatibility/2006" xmlns:p14="http://schemas.microsoft.com/office/powerpoint/2010/main">
          <mc:Choice Requires="p14">
            <p:contentPart p14:bwMode="auto" r:id="rId99">
              <p14:nvContentPartPr>
                <p14:cNvPr id="21" name="Freihand 20">
                  <a:extLst>
                    <a:ext uri="{FF2B5EF4-FFF2-40B4-BE49-F238E27FC236}">
                      <a16:creationId xmlns:a16="http://schemas.microsoft.com/office/drawing/2014/main" id="{462E199B-18FC-4AA2-8D3E-C06E2F6998B0}"/>
                    </a:ext>
                  </a:extLst>
                </p14:cNvPr>
                <p14:cNvContentPartPr/>
                <p14:nvPr/>
              </p14:nvContentPartPr>
              <p14:xfrm>
                <a:off x="3825653" y="3993091"/>
                <a:ext cx="202320" cy="150840"/>
              </p14:xfrm>
            </p:contentPart>
          </mc:Choice>
          <mc:Fallback xmlns="">
            <p:pic>
              <p:nvPicPr>
                <p:cNvPr id="21" name="Freihand 20">
                  <a:extLst>
                    <a:ext uri="{FF2B5EF4-FFF2-40B4-BE49-F238E27FC236}">
                      <a16:creationId xmlns:a16="http://schemas.microsoft.com/office/drawing/2014/main" id="{462E199B-18FC-4AA2-8D3E-C06E2F6998B0}"/>
                    </a:ext>
                  </a:extLst>
                </p:cNvPr>
                <p:cNvPicPr/>
                <p:nvPr/>
              </p:nvPicPr>
              <p:blipFill>
                <a:blip r:embed="rId100"/>
                <a:stretch>
                  <a:fillRect/>
                </a:stretch>
              </p:blipFill>
              <p:spPr>
                <a:xfrm>
                  <a:off x="3821333" y="3988771"/>
                  <a:ext cx="2109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3" name="Freihand 22">
                  <a:extLst>
                    <a:ext uri="{FF2B5EF4-FFF2-40B4-BE49-F238E27FC236}">
                      <a16:creationId xmlns:a16="http://schemas.microsoft.com/office/drawing/2014/main" id="{24EF99D7-DB40-4C10-8454-8454806DFA25}"/>
                    </a:ext>
                  </a:extLst>
                </p14:cNvPr>
                <p14:cNvContentPartPr/>
                <p14:nvPr/>
              </p14:nvContentPartPr>
              <p14:xfrm>
                <a:off x="4003853" y="3906691"/>
                <a:ext cx="136440" cy="268200"/>
              </p14:xfrm>
            </p:contentPart>
          </mc:Choice>
          <mc:Fallback xmlns="">
            <p:pic>
              <p:nvPicPr>
                <p:cNvPr id="23" name="Freihand 22">
                  <a:extLst>
                    <a:ext uri="{FF2B5EF4-FFF2-40B4-BE49-F238E27FC236}">
                      <a16:creationId xmlns:a16="http://schemas.microsoft.com/office/drawing/2014/main" id="{24EF99D7-DB40-4C10-8454-8454806DFA25}"/>
                    </a:ext>
                  </a:extLst>
                </p:cNvPr>
                <p:cNvPicPr/>
                <p:nvPr/>
              </p:nvPicPr>
              <p:blipFill>
                <a:blip r:embed="rId102"/>
                <a:stretch>
                  <a:fillRect/>
                </a:stretch>
              </p:blipFill>
              <p:spPr>
                <a:xfrm>
                  <a:off x="3999533" y="3902371"/>
                  <a:ext cx="14508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47" name="Freihand 46">
                  <a:extLst>
                    <a:ext uri="{FF2B5EF4-FFF2-40B4-BE49-F238E27FC236}">
                      <a16:creationId xmlns:a16="http://schemas.microsoft.com/office/drawing/2014/main" id="{BAD68F93-A3B6-42F0-8D8D-ACE4ADB43A1B}"/>
                    </a:ext>
                  </a:extLst>
                </p14:cNvPr>
                <p14:cNvContentPartPr/>
                <p14:nvPr/>
              </p14:nvContentPartPr>
              <p14:xfrm>
                <a:off x="3692813" y="3931171"/>
                <a:ext cx="105840" cy="275040"/>
              </p14:xfrm>
            </p:contentPart>
          </mc:Choice>
          <mc:Fallback xmlns="">
            <p:pic>
              <p:nvPicPr>
                <p:cNvPr id="47" name="Freihand 46">
                  <a:extLst>
                    <a:ext uri="{FF2B5EF4-FFF2-40B4-BE49-F238E27FC236}">
                      <a16:creationId xmlns:a16="http://schemas.microsoft.com/office/drawing/2014/main" id="{BAD68F93-A3B6-42F0-8D8D-ACE4ADB43A1B}"/>
                    </a:ext>
                  </a:extLst>
                </p:cNvPr>
                <p:cNvPicPr/>
                <p:nvPr/>
              </p:nvPicPr>
              <p:blipFill>
                <a:blip r:embed="rId104"/>
                <a:stretch>
                  <a:fillRect/>
                </a:stretch>
              </p:blipFill>
              <p:spPr>
                <a:xfrm>
                  <a:off x="3688493" y="3926851"/>
                  <a:ext cx="114480" cy="283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5">
            <p14:nvContentPartPr>
              <p14:cNvPr id="55" name="Freihand 54">
                <a:extLst>
                  <a:ext uri="{FF2B5EF4-FFF2-40B4-BE49-F238E27FC236}">
                    <a16:creationId xmlns:a16="http://schemas.microsoft.com/office/drawing/2014/main" id="{6458C0E2-5C92-40DF-90CE-C11829AC73A6}"/>
                  </a:ext>
                </a:extLst>
              </p14:cNvPr>
              <p14:cNvContentPartPr/>
              <p14:nvPr/>
            </p14:nvContentPartPr>
            <p14:xfrm>
              <a:off x="4146413" y="4826131"/>
              <a:ext cx="150120" cy="172800"/>
            </p14:xfrm>
          </p:contentPart>
        </mc:Choice>
        <mc:Fallback xmlns="">
          <p:pic>
            <p:nvPicPr>
              <p:cNvPr id="55" name="Freihand 54">
                <a:extLst>
                  <a:ext uri="{FF2B5EF4-FFF2-40B4-BE49-F238E27FC236}">
                    <a16:creationId xmlns:a16="http://schemas.microsoft.com/office/drawing/2014/main" id="{6458C0E2-5C92-40DF-90CE-C11829AC73A6}"/>
                  </a:ext>
                </a:extLst>
              </p:cNvPr>
              <p:cNvPicPr/>
              <p:nvPr/>
            </p:nvPicPr>
            <p:blipFill>
              <a:blip r:embed="rId106"/>
              <a:stretch>
                <a:fillRect/>
              </a:stretch>
            </p:blipFill>
            <p:spPr>
              <a:xfrm>
                <a:off x="4142093" y="4821811"/>
                <a:ext cx="158760" cy="181440"/>
              </a:xfrm>
              <a:prstGeom prst="rect">
                <a:avLst/>
              </a:prstGeom>
            </p:spPr>
          </p:pic>
        </mc:Fallback>
      </mc:AlternateContent>
      <p:grpSp>
        <p:nvGrpSpPr>
          <p:cNvPr id="65" name="Gruppieren 64">
            <a:extLst>
              <a:ext uri="{FF2B5EF4-FFF2-40B4-BE49-F238E27FC236}">
                <a16:creationId xmlns:a16="http://schemas.microsoft.com/office/drawing/2014/main" id="{D7264370-AE64-4BF1-BCB7-8C526D39F7B8}"/>
              </a:ext>
            </a:extLst>
          </p:cNvPr>
          <p:cNvGrpSpPr/>
          <p:nvPr/>
        </p:nvGrpSpPr>
        <p:grpSpPr>
          <a:xfrm>
            <a:off x="3403733" y="3184171"/>
            <a:ext cx="643320" cy="330120"/>
            <a:chOff x="3403733" y="3184171"/>
            <a:chExt cx="643320" cy="330120"/>
          </a:xfrm>
        </p:grpSpPr>
        <mc:AlternateContent xmlns:mc="http://schemas.openxmlformats.org/markup-compatibility/2006" xmlns:p14="http://schemas.microsoft.com/office/powerpoint/2010/main">
          <mc:Choice Requires="p14">
            <p:contentPart p14:bwMode="auto" r:id="rId107">
              <p14:nvContentPartPr>
                <p14:cNvPr id="60" name="Freihand 59">
                  <a:extLst>
                    <a:ext uri="{FF2B5EF4-FFF2-40B4-BE49-F238E27FC236}">
                      <a16:creationId xmlns:a16="http://schemas.microsoft.com/office/drawing/2014/main" id="{126146CB-E870-4C59-8BB9-E18B65C9AD5A}"/>
                    </a:ext>
                  </a:extLst>
                </p14:cNvPr>
                <p14:cNvContentPartPr/>
                <p14:nvPr/>
              </p14:nvContentPartPr>
              <p14:xfrm>
                <a:off x="3682373" y="3299731"/>
                <a:ext cx="139680" cy="123480"/>
              </p14:xfrm>
            </p:contentPart>
          </mc:Choice>
          <mc:Fallback xmlns="">
            <p:pic>
              <p:nvPicPr>
                <p:cNvPr id="60" name="Freihand 59">
                  <a:extLst>
                    <a:ext uri="{FF2B5EF4-FFF2-40B4-BE49-F238E27FC236}">
                      <a16:creationId xmlns:a16="http://schemas.microsoft.com/office/drawing/2014/main" id="{126146CB-E870-4C59-8BB9-E18B65C9AD5A}"/>
                    </a:ext>
                  </a:extLst>
                </p:cNvPr>
                <p:cNvPicPr/>
                <p:nvPr/>
              </p:nvPicPr>
              <p:blipFill>
                <a:blip r:embed="rId108"/>
                <a:stretch>
                  <a:fillRect/>
                </a:stretch>
              </p:blipFill>
              <p:spPr>
                <a:xfrm>
                  <a:off x="3678053" y="3295411"/>
                  <a:ext cx="1483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1" name="Freihand 60">
                  <a:extLst>
                    <a:ext uri="{FF2B5EF4-FFF2-40B4-BE49-F238E27FC236}">
                      <a16:creationId xmlns:a16="http://schemas.microsoft.com/office/drawing/2014/main" id="{186B1C82-FF3E-45F0-894D-FFD1586BF3D9}"/>
                    </a:ext>
                  </a:extLst>
                </p14:cNvPr>
                <p14:cNvContentPartPr/>
                <p14:nvPr/>
              </p14:nvContentPartPr>
              <p14:xfrm>
                <a:off x="3538013" y="3241411"/>
                <a:ext cx="92160" cy="238680"/>
              </p14:xfrm>
            </p:contentPart>
          </mc:Choice>
          <mc:Fallback xmlns="">
            <p:pic>
              <p:nvPicPr>
                <p:cNvPr id="61" name="Freihand 60">
                  <a:extLst>
                    <a:ext uri="{FF2B5EF4-FFF2-40B4-BE49-F238E27FC236}">
                      <a16:creationId xmlns:a16="http://schemas.microsoft.com/office/drawing/2014/main" id="{186B1C82-FF3E-45F0-894D-FFD1586BF3D9}"/>
                    </a:ext>
                  </a:extLst>
                </p:cNvPr>
                <p:cNvPicPr/>
                <p:nvPr/>
              </p:nvPicPr>
              <p:blipFill>
                <a:blip r:embed="rId110"/>
                <a:stretch>
                  <a:fillRect/>
                </a:stretch>
              </p:blipFill>
              <p:spPr>
                <a:xfrm>
                  <a:off x="3533693" y="3237091"/>
                  <a:ext cx="10080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2" name="Freihand 61">
                  <a:extLst>
                    <a:ext uri="{FF2B5EF4-FFF2-40B4-BE49-F238E27FC236}">
                      <a16:creationId xmlns:a16="http://schemas.microsoft.com/office/drawing/2014/main" id="{E2EDBF10-FBAD-4974-9136-EAC4AA41DCAA}"/>
                    </a:ext>
                  </a:extLst>
                </p14:cNvPr>
                <p14:cNvContentPartPr/>
                <p14:nvPr/>
              </p14:nvContentPartPr>
              <p14:xfrm>
                <a:off x="3854093" y="3219811"/>
                <a:ext cx="100080" cy="193320"/>
              </p14:xfrm>
            </p:contentPart>
          </mc:Choice>
          <mc:Fallback xmlns="">
            <p:pic>
              <p:nvPicPr>
                <p:cNvPr id="62" name="Freihand 61">
                  <a:extLst>
                    <a:ext uri="{FF2B5EF4-FFF2-40B4-BE49-F238E27FC236}">
                      <a16:creationId xmlns:a16="http://schemas.microsoft.com/office/drawing/2014/main" id="{E2EDBF10-FBAD-4974-9136-EAC4AA41DCAA}"/>
                    </a:ext>
                  </a:extLst>
                </p:cNvPr>
                <p:cNvPicPr/>
                <p:nvPr/>
              </p:nvPicPr>
              <p:blipFill>
                <a:blip r:embed="rId112"/>
                <a:stretch>
                  <a:fillRect/>
                </a:stretch>
              </p:blipFill>
              <p:spPr>
                <a:xfrm>
                  <a:off x="3849773" y="3215491"/>
                  <a:ext cx="1087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3" name="Freihand 62">
                  <a:extLst>
                    <a:ext uri="{FF2B5EF4-FFF2-40B4-BE49-F238E27FC236}">
                      <a16:creationId xmlns:a16="http://schemas.microsoft.com/office/drawing/2014/main" id="{A7DC089E-4E88-49C3-B1ED-59371ADB3D59}"/>
                    </a:ext>
                  </a:extLst>
                </p14:cNvPr>
                <p14:cNvContentPartPr/>
                <p14:nvPr/>
              </p14:nvContentPartPr>
              <p14:xfrm>
                <a:off x="3403733" y="3225931"/>
                <a:ext cx="104400" cy="288360"/>
              </p14:xfrm>
            </p:contentPart>
          </mc:Choice>
          <mc:Fallback xmlns="">
            <p:pic>
              <p:nvPicPr>
                <p:cNvPr id="63" name="Freihand 62">
                  <a:extLst>
                    <a:ext uri="{FF2B5EF4-FFF2-40B4-BE49-F238E27FC236}">
                      <a16:creationId xmlns:a16="http://schemas.microsoft.com/office/drawing/2014/main" id="{A7DC089E-4E88-49C3-B1ED-59371ADB3D59}"/>
                    </a:ext>
                  </a:extLst>
                </p:cNvPr>
                <p:cNvPicPr/>
                <p:nvPr/>
              </p:nvPicPr>
              <p:blipFill>
                <a:blip r:embed="rId114"/>
                <a:stretch>
                  <a:fillRect/>
                </a:stretch>
              </p:blipFill>
              <p:spPr>
                <a:xfrm>
                  <a:off x="3399413" y="3221611"/>
                  <a:ext cx="11304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4" name="Freihand 63">
                  <a:extLst>
                    <a:ext uri="{FF2B5EF4-FFF2-40B4-BE49-F238E27FC236}">
                      <a16:creationId xmlns:a16="http://schemas.microsoft.com/office/drawing/2014/main" id="{937498E6-5E42-4770-9B4F-8ABD18CF702D}"/>
                    </a:ext>
                  </a:extLst>
                </p14:cNvPr>
                <p14:cNvContentPartPr/>
                <p14:nvPr/>
              </p14:nvContentPartPr>
              <p14:xfrm>
                <a:off x="3959213" y="3184171"/>
                <a:ext cx="87840" cy="290160"/>
              </p14:xfrm>
            </p:contentPart>
          </mc:Choice>
          <mc:Fallback xmlns="">
            <p:pic>
              <p:nvPicPr>
                <p:cNvPr id="64" name="Freihand 63">
                  <a:extLst>
                    <a:ext uri="{FF2B5EF4-FFF2-40B4-BE49-F238E27FC236}">
                      <a16:creationId xmlns:a16="http://schemas.microsoft.com/office/drawing/2014/main" id="{937498E6-5E42-4770-9B4F-8ABD18CF702D}"/>
                    </a:ext>
                  </a:extLst>
                </p:cNvPr>
                <p:cNvPicPr/>
                <p:nvPr/>
              </p:nvPicPr>
              <p:blipFill>
                <a:blip r:embed="rId116"/>
                <a:stretch>
                  <a:fillRect/>
                </a:stretch>
              </p:blipFill>
              <p:spPr>
                <a:xfrm>
                  <a:off x="3954893" y="3179851"/>
                  <a:ext cx="96480" cy="298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7">
            <p14:nvContentPartPr>
              <p14:cNvPr id="66" name="Freihand 65">
                <a:extLst>
                  <a:ext uri="{FF2B5EF4-FFF2-40B4-BE49-F238E27FC236}">
                    <a16:creationId xmlns:a16="http://schemas.microsoft.com/office/drawing/2014/main" id="{312F93F5-55B5-4BB4-ABB2-14B28A803A7F}"/>
                  </a:ext>
                </a:extLst>
              </p14:cNvPr>
              <p14:cNvContentPartPr/>
              <p14:nvPr/>
            </p14:nvContentPartPr>
            <p14:xfrm>
              <a:off x="3553853" y="1726891"/>
              <a:ext cx="380880" cy="339120"/>
            </p14:xfrm>
          </p:contentPart>
        </mc:Choice>
        <mc:Fallback xmlns="">
          <p:pic>
            <p:nvPicPr>
              <p:cNvPr id="66" name="Freihand 65">
                <a:extLst>
                  <a:ext uri="{FF2B5EF4-FFF2-40B4-BE49-F238E27FC236}">
                    <a16:creationId xmlns:a16="http://schemas.microsoft.com/office/drawing/2014/main" id="{312F93F5-55B5-4BB4-ABB2-14B28A803A7F}"/>
                  </a:ext>
                </a:extLst>
              </p:cNvPr>
              <p:cNvPicPr/>
              <p:nvPr/>
            </p:nvPicPr>
            <p:blipFill>
              <a:blip r:embed="rId118"/>
              <a:stretch>
                <a:fillRect/>
              </a:stretch>
            </p:blipFill>
            <p:spPr>
              <a:xfrm>
                <a:off x="3549533" y="1722571"/>
                <a:ext cx="389520" cy="347760"/>
              </a:xfrm>
              <a:prstGeom prst="rect">
                <a:avLst/>
              </a:prstGeom>
            </p:spPr>
          </p:pic>
        </mc:Fallback>
      </mc:AlternateContent>
    </p:spTree>
    <p:extLst>
      <p:ext uri="{BB962C8B-B14F-4D97-AF65-F5344CB8AC3E}">
        <p14:creationId xmlns:p14="http://schemas.microsoft.com/office/powerpoint/2010/main" val="1136211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4598408"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a:solidFill>
                  <a:srgbClr val="000000"/>
                </a:solidFill>
                <a:latin typeface="Sparkasse Rg" pitchFamily="34" charset="0"/>
              </a:rPr>
              <a:t>Money creation: Example</a:t>
            </a:r>
            <a:endParaRPr lang="de-DE" sz="3266" b="1" dirty="0">
              <a:solidFill>
                <a:srgbClr val="000000"/>
              </a:solidFill>
              <a:latin typeface="Sparkasse Rg" pitchFamily="34" charset="0"/>
            </a:endParaRPr>
          </a:p>
        </p:txBody>
      </p:sp>
      <p:sp>
        <p:nvSpPr>
          <p:cNvPr id="4" name="Textfeld 3"/>
          <p:cNvSpPr txBox="1"/>
          <p:nvPr/>
        </p:nvSpPr>
        <p:spPr>
          <a:xfrm>
            <a:off x="202592" y="831103"/>
            <a:ext cx="5955447" cy="1900137"/>
          </a:xfrm>
          <a:prstGeom prst="rect">
            <a:avLst/>
          </a:prstGeom>
          <a:noFill/>
          <a:ln>
            <a:noFill/>
          </a:ln>
        </p:spPr>
        <p:txBody>
          <a:bodyPr vert="horz" wrap="square" lIns="81646" tIns="40823" rIns="81646" bIns="40823" anchorCtr="0" compatLnSpc="0">
            <a:noAutofit/>
          </a:bodyPr>
          <a:lstStyle/>
          <a:p>
            <a:r>
              <a:rPr lang="de-DE" sz="1200" dirty="0">
                <a:solidFill>
                  <a:srgbClr val="000000"/>
                </a:solidFill>
              </a:rPr>
              <a:t>Commercial </a:t>
            </a:r>
            <a:r>
              <a:rPr lang="de-DE" sz="1200" dirty="0" err="1">
                <a:solidFill>
                  <a:srgbClr val="000000"/>
                </a:solidFill>
              </a:rPr>
              <a:t>bank</a:t>
            </a:r>
            <a:r>
              <a:rPr lang="de-DE" sz="1200" dirty="0">
                <a:solidFill>
                  <a:srgbClr val="000000"/>
                </a:solidFill>
              </a:rPr>
              <a:t> 1 </a:t>
            </a:r>
            <a:r>
              <a:rPr lang="de-DE" sz="1200" dirty="0" err="1">
                <a:solidFill>
                  <a:srgbClr val="000000"/>
                </a:solidFill>
              </a:rPr>
              <a:t>holds</a:t>
            </a:r>
            <a:r>
              <a:rPr lang="de-DE" sz="1200" dirty="0">
                <a:solidFill>
                  <a:srgbClr val="000000"/>
                </a:solidFill>
              </a:rPr>
              <a:t> </a:t>
            </a:r>
            <a:r>
              <a:rPr lang="de-DE" sz="1200" dirty="0" err="1">
                <a:solidFill>
                  <a:srgbClr val="000000"/>
                </a:solidFill>
              </a:rPr>
              <a:t>deposits</a:t>
            </a:r>
            <a:r>
              <a:rPr lang="de-DE" sz="1200" dirty="0">
                <a:solidFill>
                  <a:srgbClr val="000000"/>
                </a:solidFill>
              </a:rPr>
              <a:t> </a:t>
            </a:r>
            <a:r>
              <a:rPr lang="de-DE" sz="1200" dirty="0" err="1">
                <a:solidFill>
                  <a:srgbClr val="000000"/>
                </a:solidFill>
              </a:rPr>
              <a:t>of</a:t>
            </a:r>
            <a:r>
              <a:rPr lang="de-DE" sz="1200" dirty="0">
                <a:solidFill>
                  <a:srgbClr val="000000"/>
                </a:solidFill>
              </a:rPr>
              <a:t> 1 Mio. Euros. </a:t>
            </a:r>
            <a:r>
              <a:rPr lang="de-DE" sz="1200" dirty="0" err="1">
                <a:solidFill>
                  <a:srgbClr val="000000"/>
                </a:solidFill>
              </a:rPr>
              <a:t>According</a:t>
            </a:r>
            <a:r>
              <a:rPr lang="de-DE" sz="1200" dirty="0">
                <a:solidFill>
                  <a:srgbClr val="000000"/>
                </a:solidFill>
              </a:rPr>
              <a:t> </a:t>
            </a:r>
            <a:r>
              <a:rPr lang="de-DE" sz="1200" dirty="0" err="1">
                <a:solidFill>
                  <a:srgbClr val="000000"/>
                </a:solidFill>
              </a:rPr>
              <a:t>to</a:t>
            </a:r>
            <a:r>
              <a:rPr lang="de-DE" sz="1200" dirty="0">
                <a:solidFill>
                  <a:srgbClr val="000000"/>
                </a:solidFill>
              </a:rPr>
              <a:t> an </a:t>
            </a:r>
            <a:r>
              <a:rPr lang="de-DE" sz="1200" dirty="0" err="1">
                <a:solidFill>
                  <a:srgbClr val="000000"/>
                </a:solidFill>
              </a:rPr>
              <a:t>reserve</a:t>
            </a:r>
            <a:r>
              <a:rPr lang="de-DE" sz="1200" dirty="0">
                <a:solidFill>
                  <a:srgbClr val="000000"/>
                </a:solidFill>
              </a:rPr>
              <a:t> </a:t>
            </a:r>
            <a:r>
              <a:rPr lang="de-DE" sz="1200" dirty="0" err="1">
                <a:solidFill>
                  <a:srgbClr val="000000"/>
                </a:solidFill>
              </a:rPr>
              <a:t>ratio</a:t>
            </a:r>
            <a:r>
              <a:rPr lang="de-DE" sz="1200" dirty="0">
                <a:solidFill>
                  <a:srgbClr val="000000"/>
                </a:solidFill>
              </a:rPr>
              <a:t> </a:t>
            </a:r>
            <a:r>
              <a:rPr lang="de-DE" sz="1200" dirty="0" err="1">
                <a:solidFill>
                  <a:srgbClr val="000000"/>
                </a:solidFill>
              </a:rPr>
              <a:t>of</a:t>
            </a:r>
            <a:r>
              <a:rPr lang="de-DE" sz="1200" dirty="0">
                <a:solidFill>
                  <a:srgbClr val="000000"/>
                </a:solidFill>
              </a:rPr>
              <a:t> 10% </a:t>
            </a:r>
            <a:r>
              <a:rPr lang="de-DE" sz="1200" dirty="0" err="1">
                <a:solidFill>
                  <a:srgbClr val="000000"/>
                </a:solidFill>
              </a:rPr>
              <a:t>commercial</a:t>
            </a:r>
            <a:r>
              <a:rPr lang="de-DE" sz="1200" dirty="0">
                <a:solidFill>
                  <a:srgbClr val="000000"/>
                </a:solidFill>
              </a:rPr>
              <a:t> </a:t>
            </a:r>
            <a:r>
              <a:rPr lang="de-DE" sz="1200" dirty="0" err="1">
                <a:solidFill>
                  <a:srgbClr val="000000"/>
                </a:solidFill>
              </a:rPr>
              <a:t>bank</a:t>
            </a:r>
            <a:r>
              <a:rPr lang="de-DE" sz="1200" dirty="0">
                <a:solidFill>
                  <a:srgbClr val="000000"/>
                </a:solidFill>
              </a:rPr>
              <a:t> 2 </a:t>
            </a:r>
            <a:r>
              <a:rPr lang="de-DE" sz="1200" dirty="0" err="1">
                <a:solidFill>
                  <a:srgbClr val="000000"/>
                </a:solidFill>
              </a:rPr>
              <a:t>obtain</a:t>
            </a:r>
            <a:r>
              <a:rPr lang="de-DE" sz="1200" dirty="0">
                <a:solidFill>
                  <a:srgbClr val="000000"/>
                </a:solidFill>
              </a:rPr>
              <a:t> </a:t>
            </a:r>
            <a:r>
              <a:rPr lang="de-DE" sz="1200" dirty="0" err="1">
                <a:solidFill>
                  <a:srgbClr val="000000"/>
                </a:solidFill>
              </a:rPr>
              <a:t>the</a:t>
            </a:r>
            <a:r>
              <a:rPr lang="de-DE" sz="1200" dirty="0">
                <a:solidFill>
                  <a:srgbClr val="000000"/>
                </a:solidFill>
              </a:rPr>
              <a:t> </a:t>
            </a:r>
            <a:r>
              <a:rPr lang="de-DE" sz="1200" dirty="0" err="1">
                <a:solidFill>
                  <a:srgbClr val="000000"/>
                </a:solidFill>
              </a:rPr>
              <a:t>leftover</a:t>
            </a:r>
            <a:r>
              <a:rPr lang="de-DE" sz="1200" dirty="0">
                <a:solidFill>
                  <a:srgbClr val="000000"/>
                </a:solidFill>
              </a:rPr>
              <a:t> </a:t>
            </a:r>
            <a:r>
              <a:rPr lang="de-DE" sz="1200" dirty="0" err="1">
                <a:solidFill>
                  <a:srgbClr val="000000"/>
                </a:solidFill>
              </a:rPr>
              <a:t>as</a:t>
            </a:r>
            <a:r>
              <a:rPr lang="de-DE" sz="1200" dirty="0">
                <a:solidFill>
                  <a:srgbClr val="000000"/>
                </a:solidFill>
              </a:rPr>
              <a:t> </a:t>
            </a:r>
            <a:r>
              <a:rPr lang="de-DE" sz="1200" dirty="0" err="1">
                <a:solidFill>
                  <a:srgbClr val="000000"/>
                </a:solidFill>
              </a:rPr>
              <a:t>deposits</a:t>
            </a:r>
            <a:r>
              <a:rPr lang="de-DE" sz="1200" dirty="0">
                <a:solidFill>
                  <a:srgbClr val="000000"/>
                </a:solidFill>
              </a:rPr>
              <a:t>.</a:t>
            </a:r>
          </a:p>
          <a:p>
            <a:endParaRPr lang="de-DE" sz="1200" dirty="0">
              <a:solidFill>
                <a:srgbClr val="000000"/>
              </a:solidFill>
            </a:endParaRPr>
          </a:p>
          <a:p>
            <a:r>
              <a:rPr lang="de-DE" sz="1200" dirty="0">
                <a:solidFill>
                  <a:srgbClr val="000000"/>
                </a:solidFill>
              </a:rPr>
              <a:t>1. 	</a:t>
            </a:r>
            <a:r>
              <a:rPr lang="de-DE" sz="1200" dirty="0" err="1">
                <a:solidFill>
                  <a:srgbClr val="000000"/>
                </a:solidFill>
              </a:rPr>
              <a:t>Calculate</a:t>
            </a:r>
            <a:r>
              <a:rPr lang="de-DE" sz="1200" dirty="0">
                <a:solidFill>
                  <a:srgbClr val="000000"/>
                </a:solidFill>
              </a:rPr>
              <a:t> </a:t>
            </a:r>
            <a:r>
              <a:rPr lang="de-DE" sz="1200" dirty="0" err="1">
                <a:solidFill>
                  <a:srgbClr val="000000"/>
                </a:solidFill>
              </a:rPr>
              <a:t>the</a:t>
            </a:r>
            <a:r>
              <a:rPr lang="de-DE" sz="1200" dirty="0">
                <a:solidFill>
                  <a:srgbClr val="000000"/>
                </a:solidFill>
              </a:rPr>
              <a:t> </a:t>
            </a:r>
            <a:r>
              <a:rPr lang="de-DE" sz="1200" dirty="0" err="1">
                <a:solidFill>
                  <a:srgbClr val="000000"/>
                </a:solidFill>
              </a:rPr>
              <a:t>amount</a:t>
            </a:r>
            <a:r>
              <a:rPr lang="de-DE" sz="1200" dirty="0">
                <a:solidFill>
                  <a:srgbClr val="000000"/>
                </a:solidFill>
              </a:rPr>
              <a:t> </a:t>
            </a:r>
            <a:r>
              <a:rPr lang="de-DE" sz="1200" dirty="0" err="1">
                <a:solidFill>
                  <a:srgbClr val="000000"/>
                </a:solidFill>
              </a:rPr>
              <a:t>of</a:t>
            </a:r>
            <a:r>
              <a:rPr lang="de-DE" sz="1200" dirty="0">
                <a:solidFill>
                  <a:srgbClr val="000000"/>
                </a:solidFill>
              </a:rPr>
              <a:t> </a:t>
            </a:r>
            <a:r>
              <a:rPr lang="de-DE" sz="1200" dirty="0" err="1">
                <a:solidFill>
                  <a:srgbClr val="000000"/>
                </a:solidFill>
              </a:rPr>
              <a:t>deposits</a:t>
            </a:r>
            <a:r>
              <a:rPr lang="de-DE" sz="1200" dirty="0">
                <a:solidFill>
                  <a:srgbClr val="000000"/>
                </a:solidFill>
              </a:rPr>
              <a:t> </a:t>
            </a:r>
            <a:r>
              <a:rPr lang="de-DE" sz="1200" dirty="0" err="1">
                <a:solidFill>
                  <a:srgbClr val="000000"/>
                </a:solidFill>
              </a:rPr>
              <a:t>of</a:t>
            </a:r>
            <a:r>
              <a:rPr lang="de-DE" sz="1200" dirty="0">
                <a:solidFill>
                  <a:srgbClr val="000000"/>
                </a:solidFill>
              </a:rPr>
              <a:t> </a:t>
            </a:r>
            <a:r>
              <a:rPr lang="de-DE" sz="1200" dirty="0" err="1">
                <a:solidFill>
                  <a:srgbClr val="000000"/>
                </a:solidFill>
              </a:rPr>
              <a:t>commercial</a:t>
            </a:r>
            <a:r>
              <a:rPr lang="de-DE" sz="1200" dirty="0">
                <a:solidFill>
                  <a:srgbClr val="000000"/>
                </a:solidFill>
              </a:rPr>
              <a:t> </a:t>
            </a:r>
            <a:r>
              <a:rPr lang="de-DE" sz="1200" dirty="0" err="1">
                <a:solidFill>
                  <a:srgbClr val="000000"/>
                </a:solidFill>
              </a:rPr>
              <a:t>bank</a:t>
            </a:r>
            <a:r>
              <a:rPr lang="de-DE" sz="1200" dirty="0">
                <a:solidFill>
                  <a:srgbClr val="000000"/>
                </a:solidFill>
              </a:rPr>
              <a:t>  2?</a:t>
            </a:r>
          </a:p>
          <a:p>
            <a:endParaRPr lang="de-DE" sz="1200" dirty="0">
              <a:solidFill>
                <a:srgbClr val="000000"/>
              </a:solidFill>
            </a:endParaRPr>
          </a:p>
          <a:p>
            <a:r>
              <a:rPr lang="de-DE" sz="1200" dirty="0">
                <a:solidFill>
                  <a:srgbClr val="000000"/>
                </a:solidFill>
              </a:rPr>
              <a:t>Commercial </a:t>
            </a:r>
            <a:r>
              <a:rPr lang="de-DE" sz="1200" dirty="0" err="1">
                <a:solidFill>
                  <a:srgbClr val="000000"/>
                </a:solidFill>
              </a:rPr>
              <a:t>bank</a:t>
            </a:r>
            <a:r>
              <a:rPr lang="de-DE" sz="1200" dirty="0">
                <a:solidFill>
                  <a:srgbClr val="000000"/>
                </a:solidFill>
              </a:rPr>
              <a:t> 2 </a:t>
            </a:r>
            <a:r>
              <a:rPr lang="de-DE" sz="1200" dirty="0" err="1">
                <a:solidFill>
                  <a:srgbClr val="000000"/>
                </a:solidFill>
              </a:rPr>
              <a:t>has</a:t>
            </a:r>
            <a:r>
              <a:rPr lang="de-DE" sz="1200" dirty="0">
                <a:solidFill>
                  <a:srgbClr val="000000"/>
                </a:solidFill>
              </a:rPr>
              <a:t> </a:t>
            </a:r>
            <a:r>
              <a:rPr lang="de-DE" sz="1200" dirty="0" err="1">
                <a:solidFill>
                  <a:srgbClr val="000000"/>
                </a:solidFill>
              </a:rPr>
              <a:t>the</a:t>
            </a:r>
            <a:r>
              <a:rPr lang="de-DE" sz="1200" dirty="0">
                <a:solidFill>
                  <a:srgbClr val="000000"/>
                </a:solidFill>
              </a:rPr>
              <a:t> same </a:t>
            </a:r>
            <a:r>
              <a:rPr lang="de-DE" sz="1200" dirty="0" err="1">
                <a:solidFill>
                  <a:srgbClr val="000000"/>
                </a:solidFill>
              </a:rPr>
              <a:t>reserve</a:t>
            </a:r>
            <a:r>
              <a:rPr lang="de-DE" sz="1200" dirty="0">
                <a:solidFill>
                  <a:srgbClr val="000000"/>
                </a:solidFill>
              </a:rPr>
              <a:t> </a:t>
            </a:r>
            <a:r>
              <a:rPr lang="de-DE" sz="1200" dirty="0" err="1">
                <a:solidFill>
                  <a:srgbClr val="000000"/>
                </a:solidFill>
              </a:rPr>
              <a:t>ratio</a:t>
            </a:r>
            <a:r>
              <a:rPr lang="de-DE" sz="1200" dirty="0">
                <a:solidFill>
                  <a:srgbClr val="000000"/>
                </a:solidFill>
              </a:rPr>
              <a:t>, </a:t>
            </a:r>
            <a:r>
              <a:rPr lang="de-DE" sz="1200" dirty="0" err="1">
                <a:solidFill>
                  <a:srgbClr val="000000"/>
                </a:solidFill>
              </a:rPr>
              <a:t>thus</a:t>
            </a:r>
            <a:r>
              <a:rPr lang="de-DE" sz="1200" dirty="0">
                <a:solidFill>
                  <a:srgbClr val="000000"/>
                </a:solidFill>
              </a:rPr>
              <a:t> </a:t>
            </a:r>
            <a:r>
              <a:rPr lang="de-DE" sz="1200" dirty="0" err="1">
                <a:solidFill>
                  <a:srgbClr val="000000"/>
                </a:solidFill>
              </a:rPr>
              <a:t>commercial</a:t>
            </a:r>
            <a:r>
              <a:rPr lang="de-DE" sz="1200" dirty="0">
                <a:solidFill>
                  <a:srgbClr val="000000"/>
                </a:solidFill>
              </a:rPr>
              <a:t> </a:t>
            </a:r>
            <a:r>
              <a:rPr lang="de-DE" sz="1200" dirty="0" err="1">
                <a:solidFill>
                  <a:srgbClr val="000000"/>
                </a:solidFill>
              </a:rPr>
              <a:t>bank</a:t>
            </a:r>
            <a:r>
              <a:rPr lang="de-DE" sz="1200" dirty="0">
                <a:solidFill>
                  <a:srgbClr val="000000"/>
                </a:solidFill>
              </a:rPr>
              <a:t> 3 </a:t>
            </a:r>
            <a:r>
              <a:rPr lang="de-DE" sz="1200" dirty="0" err="1">
                <a:solidFill>
                  <a:srgbClr val="000000"/>
                </a:solidFill>
              </a:rPr>
              <a:t>obtains</a:t>
            </a:r>
            <a:r>
              <a:rPr lang="de-DE" sz="1200" dirty="0">
                <a:solidFill>
                  <a:srgbClr val="000000"/>
                </a:solidFill>
              </a:rPr>
              <a:t> also </a:t>
            </a:r>
            <a:r>
              <a:rPr lang="de-DE" sz="1200" dirty="0" err="1">
                <a:solidFill>
                  <a:srgbClr val="000000"/>
                </a:solidFill>
              </a:rPr>
              <a:t>the</a:t>
            </a:r>
            <a:r>
              <a:rPr lang="de-DE" sz="1200" dirty="0">
                <a:solidFill>
                  <a:srgbClr val="000000"/>
                </a:solidFill>
              </a:rPr>
              <a:t> </a:t>
            </a:r>
            <a:r>
              <a:rPr lang="de-DE" sz="1200" dirty="0" err="1">
                <a:solidFill>
                  <a:srgbClr val="000000"/>
                </a:solidFill>
              </a:rPr>
              <a:t>leftover</a:t>
            </a:r>
            <a:r>
              <a:rPr lang="de-DE" sz="1200" dirty="0">
                <a:solidFill>
                  <a:srgbClr val="000000"/>
                </a:solidFill>
              </a:rPr>
              <a:t> </a:t>
            </a:r>
            <a:r>
              <a:rPr lang="de-DE" sz="1200" dirty="0" err="1">
                <a:solidFill>
                  <a:srgbClr val="000000"/>
                </a:solidFill>
              </a:rPr>
              <a:t>as</a:t>
            </a:r>
            <a:r>
              <a:rPr lang="de-DE" sz="1200" dirty="0">
                <a:solidFill>
                  <a:srgbClr val="000000"/>
                </a:solidFill>
              </a:rPr>
              <a:t> </a:t>
            </a:r>
            <a:r>
              <a:rPr lang="de-DE" sz="1200" dirty="0" err="1">
                <a:solidFill>
                  <a:srgbClr val="000000"/>
                </a:solidFill>
              </a:rPr>
              <a:t>deposits</a:t>
            </a:r>
            <a:r>
              <a:rPr lang="de-DE" sz="1200" dirty="0">
                <a:solidFill>
                  <a:srgbClr val="000000"/>
                </a:solidFill>
              </a:rPr>
              <a:t> … .</a:t>
            </a:r>
          </a:p>
          <a:p>
            <a:endParaRPr lang="de-DE" sz="1200" dirty="0">
              <a:solidFill>
                <a:srgbClr val="000000"/>
              </a:solidFill>
            </a:endParaRPr>
          </a:p>
          <a:p>
            <a:r>
              <a:rPr lang="de-DE" sz="1200" dirty="0">
                <a:solidFill>
                  <a:srgbClr val="000000"/>
                </a:solidFill>
              </a:rPr>
              <a:t>2. 	</a:t>
            </a:r>
            <a:r>
              <a:rPr lang="de-DE" sz="1200" dirty="0" err="1">
                <a:solidFill>
                  <a:srgbClr val="000000"/>
                </a:solidFill>
              </a:rPr>
              <a:t>Calculate</a:t>
            </a:r>
            <a:r>
              <a:rPr lang="de-DE" sz="1200" dirty="0">
                <a:solidFill>
                  <a:srgbClr val="000000"/>
                </a:solidFill>
              </a:rPr>
              <a:t> </a:t>
            </a:r>
            <a:r>
              <a:rPr lang="de-DE" sz="1200" dirty="0" err="1">
                <a:solidFill>
                  <a:srgbClr val="000000"/>
                </a:solidFill>
              </a:rPr>
              <a:t>the</a:t>
            </a:r>
            <a:r>
              <a:rPr lang="de-DE" sz="1200" dirty="0">
                <a:solidFill>
                  <a:srgbClr val="000000"/>
                </a:solidFill>
              </a:rPr>
              <a:t> total </a:t>
            </a:r>
            <a:r>
              <a:rPr lang="de-DE" sz="1200" dirty="0" err="1">
                <a:solidFill>
                  <a:srgbClr val="000000"/>
                </a:solidFill>
              </a:rPr>
              <a:t>amount</a:t>
            </a:r>
            <a:r>
              <a:rPr lang="de-DE" sz="1200" dirty="0">
                <a:solidFill>
                  <a:srgbClr val="000000"/>
                </a:solidFill>
              </a:rPr>
              <a:t> </a:t>
            </a:r>
            <a:r>
              <a:rPr lang="de-DE" sz="1200" dirty="0" err="1">
                <a:solidFill>
                  <a:srgbClr val="000000"/>
                </a:solidFill>
              </a:rPr>
              <a:t>of</a:t>
            </a:r>
            <a:r>
              <a:rPr lang="de-DE" sz="1200" dirty="0">
                <a:solidFill>
                  <a:srgbClr val="000000"/>
                </a:solidFill>
              </a:rPr>
              <a:t> </a:t>
            </a:r>
            <a:r>
              <a:rPr lang="de-DE" sz="1200" dirty="0" err="1">
                <a:solidFill>
                  <a:srgbClr val="000000"/>
                </a:solidFill>
              </a:rPr>
              <a:t>new</a:t>
            </a:r>
            <a:r>
              <a:rPr lang="de-DE" sz="1200" dirty="0">
                <a:solidFill>
                  <a:srgbClr val="000000"/>
                </a:solidFill>
              </a:rPr>
              <a:t> </a:t>
            </a:r>
            <a:r>
              <a:rPr lang="de-DE" sz="1200" dirty="0" err="1">
                <a:solidFill>
                  <a:srgbClr val="000000"/>
                </a:solidFill>
              </a:rPr>
              <a:t>deposits</a:t>
            </a:r>
            <a:r>
              <a:rPr lang="de-DE" sz="1200" dirty="0">
                <a:solidFill>
                  <a:srgbClr val="000000"/>
                </a:solidFill>
              </a:rPr>
              <a:t>?</a:t>
            </a:r>
          </a:p>
        </p:txBody>
      </p:sp>
      <p:sp>
        <p:nvSpPr>
          <p:cNvPr id="5" name="Rechteck 4">
            <a:extLst>
              <a:ext uri="{FF2B5EF4-FFF2-40B4-BE49-F238E27FC236}">
                <a16:creationId xmlns:a16="http://schemas.microsoft.com/office/drawing/2014/main" id="{6D291A48-4B1B-4FB8-99A3-43FBAFF5C4C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9" name="Freihand 28">
                <a:extLst>
                  <a:ext uri="{FF2B5EF4-FFF2-40B4-BE49-F238E27FC236}">
                    <a16:creationId xmlns:a16="http://schemas.microsoft.com/office/drawing/2014/main" id="{7652370F-A8FD-4AD7-97D9-F3D27CB0D323}"/>
                  </a:ext>
                </a:extLst>
              </p14:cNvPr>
              <p14:cNvContentPartPr/>
              <p14:nvPr/>
            </p14:nvContentPartPr>
            <p14:xfrm>
              <a:off x="4690217" y="1105171"/>
              <a:ext cx="1227600" cy="66240"/>
            </p14:xfrm>
          </p:contentPart>
        </mc:Choice>
        <mc:Fallback xmlns="">
          <p:pic>
            <p:nvPicPr>
              <p:cNvPr id="29" name="Freihand 28">
                <a:extLst>
                  <a:ext uri="{FF2B5EF4-FFF2-40B4-BE49-F238E27FC236}">
                    <a16:creationId xmlns:a16="http://schemas.microsoft.com/office/drawing/2014/main" id="{7652370F-A8FD-4AD7-97D9-F3D27CB0D323}"/>
                  </a:ext>
                </a:extLst>
              </p:cNvPr>
              <p:cNvPicPr/>
              <p:nvPr/>
            </p:nvPicPr>
            <p:blipFill>
              <a:blip r:embed="rId4"/>
              <a:stretch>
                <a:fillRect/>
              </a:stretch>
            </p:blipFill>
            <p:spPr>
              <a:xfrm>
                <a:off x="4685897" y="1100851"/>
                <a:ext cx="1236240" cy="74880"/>
              </a:xfrm>
              <a:prstGeom prst="rect">
                <a:avLst/>
              </a:prstGeom>
            </p:spPr>
          </p:pic>
        </mc:Fallback>
      </mc:AlternateContent>
      <p:grpSp>
        <p:nvGrpSpPr>
          <p:cNvPr id="34" name="Gruppieren 33">
            <a:extLst>
              <a:ext uri="{FF2B5EF4-FFF2-40B4-BE49-F238E27FC236}">
                <a16:creationId xmlns:a16="http://schemas.microsoft.com/office/drawing/2014/main" id="{5CB828FE-DA46-46BB-93F3-D143D93C1FE1}"/>
              </a:ext>
            </a:extLst>
          </p:cNvPr>
          <p:cNvGrpSpPr/>
          <p:nvPr/>
        </p:nvGrpSpPr>
        <p:grpSpPr>
          <a:xfrm>
            <a:off x="9958457" y="38131"/>
            <a:ext cx="488520" cy="137880"/>
            <a:chOff x="9958457" y="38131"/>
            <a:chExt cx="488520" cy="137880"/>
          </a:xfrm>
        </p:grpSpPr>
        <mc:AlternateContent xmlns:mc="http://schemas.openxmlformats.org/markup-compatibility/2006" xmlns:p14="http://schemas.microsoft.com/office/powerpoint/2010/main">
          <mc:Choice Requires="p14">
            <p:contentPart p14:bwMode="auto" r:id="rId5">
              <p14:nvContentPartPr>
                <p14:cNvPr id="30" name="Freihand 29">
                  <a:extLst>
                    <a:ext uri="{FF2B5EF4-FFF2-40B4-BE49-F238E27FC236}">
                      <a16:creationId xmlns:a16="http://schemas.microsoft.com/office/drawing/2014/main" id="{4D4F2355-41A4-449F-9E09-51DADE9FC7C0}"/>
                    </a:ext>
                  </a:extLst>
                </p14:cNvPr>
                <p14:cNvContentPartPr/>
                <p14:nvPr/>
              </p14:nvContentPartPr>
              <p14:xfrm>
                <a:off x="9958457" y="59011"/>
                <a:ext cx="105840" cy="82080"/>
              </p14:xfrm>
            </p:contentPart>
          </mc:Choice>
          <mc:Fallback xmlns="">
            <p:pic>
              <p:nvPicPr>
                <p:cNvPr id="30" name="Freihand 29">
                  <a:extLst>
                    <a:ext uri="{FF2B5EF4-FFF2-40B4-BE49-F238E27FC236}">
                      <a16:creationId xmlns:a16="http://schemas.microsoft.com/office/drawing/2014/main" id="{4D4F2355-41A4-449F-9E09-51DADE9FC7C0}"/>
                    </a:ext>
                  </a:extLst>
                </p:cNvPr>
                <p:cNvPicPr/>
                <p:nvPr/>
              </p:nvPicPr>
              <p:blipFill>
                <a:blip r:embed="rId6"/>
                <a:stretch>
                  <a:fillRect/>
                </a:stretch>
              </p:blipFill>
              <p:spPr>
                <a:xfrm>
                  <a:off x="9954137" y="54691"/>
                  <a:ext cx="1144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1" name="Freihand 30">
                  <a:extLst>
                    <a:ext uri="{FF2B5EF4-FFF2-40B4-BE49-F238E27FC236}">
                      <a16:creationId xmlns:a16="http://schemas.microsoft.com/office/drawing/2014/main" id="{C055B55C-D880-4F8D-9FC0-ABE69F31FFA1}"/>
                    </a:ext>
                  </a:extLst>
                </p14:cNvPr>
                <p14:cNvContentPartPr/>
                <p14:nvPr/>
              </p14:nvContentPartPr>
              <p14:xfrm>
                <a:off x="10093097" y="95371"/>
                <a:ext cx="122400" cy="71640"/>
              </p14:xfrm>
            </p:contentPart>
          </mc:Choice>
          <mc:Fallback xmlns="">
            <p:pic>
              <p:nvPicPr>
                <p:cNvPr id="31" name="Freihand 30">
                  <a:extLst>
                    <a:ext uri="{FF2B5EF4-FFF2-40B4-BE49-F238E27FC236}">
                      <a16:creationId xmlns:a16="http://schemas.microsoft.com/office/drawing/2014/main" id="{C055B55C-D880-4F8D-9FC0-ABE69F31FFA1}"/>
                    </a:ext>
                  </a:extLst>
                </p:cNvPr>
                <p:cNvPicPr/>
                <p:nvPr/>
              </p:nvPicPr>
              <p:blipFill>
                <a:blip r:embed="rId8"/>
                <a:stretch>
                  <a:fillRect/>
                </a:stretch>
              </p:blipFill>
              <p:spPr>
                <a:xfrm>
                  <a:off x="10088777" y="91051"/>
                  <a:ext cx="1310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2" name="Freihand 31">
                  <a:extLst>
                    <a:ext uri="{FF2B5EF4-FFF2-40B4-BE49-F238E27FC236}">
                      <a16:creationId xmlns:a16="http://schemas.microsoft.com/office/drawing/2014/main" id="{21BFBA21-9D65-44CB-957F-D80CA6FDDCE1}"/>
                    </a:ext>
                  </a:extLst>
                </p14:cNvPr>
                <p14:cNvContentPartPr/>
                <p14:nvPr/>
              </p14:nvContentPartPr>
              <p14:xfrm>
                <a:off x="10216937" y="66211"/>
                <a:ext cx="230040" cy="109800"/>
              </p14:xfrm>
            </p:contentPart>
          </mc:Choice>
          <mc:Fallback xmlns="">
            <p:pic>
              <p:nvPicPr>
                <p:cNvPr id="32" name="Freihand 31">
                  <a:extLst>
                    <a:ext uri="{FF2B5EF4-FFF2-40B4-BE49-F238E27FC236}">
                      <a16:creationId xmlns:a16="http://schemas.microsoft.com/office/drawing/2014/main" id="{21BFBA21-9D65-44CB-957F-D80CA6FDDCE1}"/>
                    </a:ext>
                  </a:extLst>
                </p:cNvPr>
                <p:cNvPicPr/>
                <p:nvPr/>
              </p:nvPicPr>
              <p:blipFill>
                <a:blip r:embed="rId10"/>
                <a:stretch>
                  <a:fillRect/>
                </a:stretch>
              </p:blipFill>
              <p:spPr>
                <a:xfrm>
                  <a:off x="10212617" y="61891"/>
                  <a:ext cx="2386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3" name="Freihand 32">
                  <a:extLst>
                    <a:ext uri="{FF2B5EF4-FFF2-40B4-BE49-F238E27FC236}">
                      <a16:creationId xmlns:a16="http://schemas.microsoft.com/office/drawing/2014/main" id="{A111445C-1479-425A-8B23-25DED2D036B6}"/>
                    </a:ext>
                  </a:extLst>
                </p14:cNvPr>
                <p14:cNvContentPartPr/>
                <p14:nvPr/>
              </p14:nvContentPartPr>
              <p14:xfrm>
                <a:off x="10381097" y="38131"/>
                <a:ext cx="24840" cy="14400"/>
              </p14:xfrm>
            </p:contentPart>
          </mc:Choice>
          <mc:Fallback xmlns="">
            <p:pic>
              <p:nvPicPr>
                <p:cNvPr id="33" name="Freihand 32">
                  <a:extLst>
                    <a:ext uri="{FF2B5EF4-FFF2-40B4-BE49-F238E27FC236}">
                      <a16:creationId xmlns:a16="http://schemas.microsoft.com/office/drawing/2014/main" id="{A111445C-1479-425A-8B23-25DED2D036B6}"/>
                    </a:ext>
                  </a:extLst>
                </p:cNvPr>
                <p:cNvPicPr/>
                <p:nvPr/>
              </p:nvPicPr>
              <p:blipFill>
                <a:blip r:embed="rId12"/>
                <a:stretch>
                  <a:fillRect/>
                </a:stretch>
              </p:blipFill>
              <p:spPr>
                <a:xfrm>
                  <a:off x="10376777" y="33811"/>
                  <a:ext cx="33480" cy="23040"/>
                </a:xfrm>
                <a:prstGeom prst="rect">
                  <a:avLst/>
                </a:prstGeom>
              </p:spPr>
            </p:pic>
          </mc:Fallback>
        </mc:AlternateContent>
      </p:grpSp>
      <p:grpSp>
        <p:nvGrpSpPr>
          <p:cNvPr id="45" name="Gruppieren 44">
            <a:extLst>
              <a:ext uri="{FF2B5EF4-FFF2-40B4-BE49-F238E27FC236}">
                <a16:creationId xmlns:a16="http://schemas.microsoft.com/office/drawing/2014/main" id="{145369BA-58FD-4420-B54B-9D1523F4C14B}"/>
              </a:ext>
            </a:extLst>
          </p:cNvPr>
          <p:cNvGrpSpPr/>
          <p:nvPr/>
        </p:nvGrpSpPr>
        <p:grpSpPr>
          <a:xfrm>
            <a:off x="9881777" y="236851"/>
            <a:ext cx="952920" cy="171360"/>
            <a:chOff x="9881777" y="236851"/>
            <a:chExt cx="952920" cy="171360"/>
          </a:xfrm>
        </p:grpSpPr>
        <mc:AlternateContent xmlns:mc="http://schemas.openxmlformats.org/markup-compatibility/2006" xmlns:p14="http://schemas.microsoft.com/office/powerpoint/2010/main">
          <mc:Choice Requires="p14">
            <p:contentPart p14:bwMode="auto" r:id="rId13">
              <p14:nvContentPartPr>
                <p14:cNvPr id="35" name="Freihand 34">
                  <a:extLst>
                    <a:ext uri="{FF2B5EF4-FFF2-40B4-BE49-F238E27FC236}">
                      <a16:creationId xmlns:a16="http://schemas.microsoft.com/office/drawing/2014/main" id="{C368A671-09B6-428C-9D2F-500EE896DEF7}"/>
                    </a:ext>
                  </a:extLst>
                </p14:cNvPr>
                <p14:cNvContentPartPr/>
                <p14:nvPr/>
              </p14:nvContentPartPr>
              <p14:xfrm>
                <a:off x="9881777" y="258091"/>
                <a:ext cx="151560" cy="150120"/>
              </p14:xfrm>
            </p:contentPart>
          </mc:Choice>
          <mc:Fallback xmlns="">
            <p:pic>
              <p:nvPicPr>
                <p:cNvPr id="35" name="Freihand 34">
                  <a:extLst>
                    <a:ext uri="{FF2B5EF4-FFF2-40B4-BE49-F238E27FC236}">
                      <a16:creationId xmlns:a16="http://schemas.microsoft.com/office/drawing/2014/main" id="{C368A671-09B6-428C-9D2F-500EE896DEF7}"/>
                    </a:ext>
                  </a:extLst>
                </p:cNvPr>
                <p:cNvPicPr/>
                <p:nvPr/>
              </p:nvPicPr>
              <p:blipFill>
                <a:blip r:embed="rId14"/>
                <a:stretch>
                  <a:fillRect/>
                </a:stretch>
              </p:blipFill>
              <p:spPr>
                <a:xfrm>
                  <a:off x="9877457" y="253771"/>
                  <a:ext cx="1602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6" name="Freihand 35">
                  <a:extLst>
                    <a:ext uri="{FF2B5EF4-FFF2-40B4-BE49-F238E27FC236}">
                      <a16:creationId xmlns:a16="http://schemas.microsoft.com/office/drawing/2014/main" id="{308A374B-1788-4D78-A97F-8CC21CF04D6C}"/>
                    </a:ext>
                  </a:extLst>
                </p14:cNvPr>
                <p14:cNvContentPartPr/>
                <p14:nvPr/>
              </p14:nvContentPartPr>
              <p14:xfrm>
                <a:off x="10040897" y="271411"/>
                <a:ext cx="95760" cy="93960"/>
              </p14:xfrm>
            </p:contentPart>
          </mc:Choice>
          <mc:Fallback xmlns="">
            <p:pic>
              <p:nvPicPr>
                <p:cNvPr id="36" name="Freihand 35">
                  <a:extLst>
                    <a:ext uri="{FF2B5EF4-FFF2-40B4-BE49-F238E27FC236}">
                      <a16:creationId xmlns:a16="http://schemas.microsoft.com/office/drawing/2014/main" id="{308A374B-1788-4D78-A97F-8CC21CF04D6C}"/>
                    </a:ext>
                  </a:extLst>
                </p:cNvPr>
                <p:cNvPicPr/>
                <p:nvPr/>
              </p:nvPicPr>
              <p:blipFill>
                <a:blip r:embed="rId16"/>
                <a:stretch>
                  <a:fillRect/>
                </a:stretch>
              </p:blipFill>
              <p:spPr>
                <a:xfrm>
                  <a:off x="10036577" y="267091"/>
                  <a:ext cx="1044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7" name="Freihand 36">
                  <a:extLst>
                    <a:ext uri="{FF2B5EF4-FFF2-40B4-BE49-F238E27FC236}">
                      <a16:creationId xmlns:a16="http://schemas.microsoft.com/office/drawing/2014/main" id="{5F5D1C13-D74F-4FE8-B2FE-CD4D56F600B6}"/>
                    </a:ext>
                  </a:extLst>
                </p14:cNvPr>
                <p14:cNvContentPartPr/>
                <p14:nvPr/>
              </p14:nvContentPartPr>
              <p14:xfrm>
                <a:off x="10138817" y="265651"/>
                <a:ext cx="121320" cy="102240"/>
              </p14:xfrm>
            </p:contentPart>
          </mc:Choice>
          <mc:Fallback xmlns="">
            <p:pic>
              <p:nvPicPr>
                <p:cNvPr id="37" name="Freihand 36">
                  <a:extLst>
                    <a:ext uri="{FF2B5EF4-FFF2-40B4-BE49-F238E27FC236}">
                      <a16:creationId xmlns:a16="http://schemas.microsoft.com/office/drawing/2014/main" id="{5F5D1C13-D74F-4FE8-B2FE-CD4D56F600B6}"/>
                    </a:ext>
                  </a:extLst>
                </p:cNvPr>
                <p:cNvPicPr/>
                <p:nvPr/>
              </p:nvPicPr>
              <p:blipFill>
                <a:blip r:embed="rId18"/>
                <a:stretch>
                  <a:fillRect/>
                </a:stretch>
              </p:blipFill>
              <p:spPr>
                <a:xfrm>
                  <a:off x="10134497" y="261331"/>
                  <a:ext cx="1299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9" name="Freihand 38">
                  <a:extLst>
                    <a:ext uri="{FF2B5EF4-FFF2-40B4-BE49-F238E27FC236}">
                      <a16:creationId xmlns:a16="http://schemas.microsoft.com/office/drawing/2014/main" id="{18EC4421-4D2B-4095-ADEB-6DDF360D9FBF}"/>
                    </a:ext>
                  </a:extLst>
                </p14:cNvPr>
                <p14:cNvContentPartPr/>
                <p14:nvPr/>
              </p14:nvContentPartPr>
              <p14:xfrm>
                <a:off x="10288217" y="237571"/>
                <a:ext cx="144360" cy="134640"/>
              </p14:xfrm>
            </p:contentPart>
          </mc:Choice>
          <mc:Fallback xmlns="">
            <p:pic>
              <p:nvPicPr>
                <p:cNvPr id="39" name="Freihand 38">
                  <a:extLst>
                    <a:ext uri="{FF2B5EF4-FFF2-40B4-BE49-F238E27FC236}">
                      <a16:creationId xmlns:a16="http://schemas.microsoft.com/office/drawing/2014/main" id="{18EC4421-4D2B-4095-ADEB-6DDF360D9FBF}"/>
                    </a:ext>
                  </a:extLst>
                </p:cNvPr>
                <p:cNvPicPr/>
                <p:nvPr/>
              </p:nvPicPr>
              <p:blipFill>
                <a:blip r:embed="rId20"/>
                <a:stretch>
                  <a:fillRect/>
                </a:stretch>
              </p:blipFill>
              <p:spPr>
                <a:xfrm>
                  <a:off x="10283897" y="233251"/>
                  <a:ext cx="1530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0" name="Freihand 39">
                  <a:extLst>
                    <a:ext uri="{FF2B5EF4-FFF2-40B4-BE49-F238E27FC236}">
                      <a16:creationId xmlns:a16="http://schemas.microsoft.com/office/drawing/2014/main" id="{E5C7DBD7-7896-4780-84E7-E3227B465F39}"/>
                    </a:ext>
                  </a:extLst>
                </p14:cNvPr>
                <p14:cNvContentPartPr/>
                <p14:nvPr/>
              </p14:nvContentPartPr>
              <p14:xfrm>
                <a:off x="10402337" y="236851"/>
                <a:ext cx="100440" cy="135360"/>
              </p14:xfrm>
            </p:contentPart>
          </mc:Choice>
          <mc:Fallback xmlns="">
            <p:pic>
              <p:nvPicPr>
                <p:cNvPr id="40" name="Freihand 39">
                  <a:extLst>
                    <a:ext uri="{FF2B5EF4-FFF2-40B4-BE49-F238E27FC236}">
                      <a16:creationId xmlns:a16="http://schemas.microsoft.com/office/drawing/2014/main" id="{E5C7DBD7-7896-4780-84E7-E3227B465F39}"/>
                    </a:ext>
                  </a:extLst>
                </p:cNvPr>
                <p:cNvPicPr/>
                <p:nvPr/>
              </p:nvPicPr>
              <p:blipFill>
                <a:blip r:embed="rId22"/>
                <a:stretch>
                  <a:fillRect/>
                </a:stretch>
              </p:blipFill>
              <p:spPr>
                <a:xfrm>
                  <a:off x="10398017" y="232531"/>
                  <a:ext cx="1090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2" name="Freihand 41">
                  <a:extLst>
                    <a:ext uri="{FF2B5EF4-FFF2-40B4-BE49-F238E27FC236}">
                      <a16:creationId xmlns:a16="http://schemas.microsoft.com/office/drawing/2014/main" id="{8999A0BD-1310-4935-8A73-A48C722C00C6}"/>
                    </a:ext>
                  </a:extLst>
                </p14:cNvPr>
                <p14:cNvContentPartPr/>
                <p14:nvPr/>
              </p14:nvContentPartPr>
              <p14:xfrm>
                <a:off x="10668017" y="242971"/>
                <a:ext cx="115560" cy="132840"/>
              </p14:xfrm>
            </p:contentPart>
          </mc:Choice>
          <mc:Fallback xmlns="">
            <p:pic>
              <p:nvPicPr>
                <p:cNvPr id="42" name="Freihand 41">
                  <a:extLst>
                    <a:ext uri="{FF2B5EF4-FFF2-40B4-BE49-F238E27FC236}">
                      <a16:creationId xmlns:a16="http://schemas.microsoft.com/office/drawing/2014/main" id="{8999A0BD-1310-4935-8A73-A48C722C00C6}"/>
                    </a:ext>
                  </a:extLst>
                </p:cNvPr>
                <p:cNvPicPr/>
                <p:nvPr/>
              </p:nvPicPr>
              <p:blipFill>
                <a:blip r:embed="rId24"/>
                <a:stretch>
                  <a:fillRect/>
                </a:stretch>
              </p:blipFill>
              <p:spPr>
                <a:xfrm>
                  <a:off x="10663697" y="238651"/>
                  <a:ext cx="1242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3" name="Freihand 42">
                  <a:extLst>
                    <a:ext uri="{FF2B5EF4-FFF2-40B4-BE49-F238E27FC236}">
                      <a16:creationId xmlns:a16="http://schemas.microsoft.com/office/drawing/2014/main" id="{7049C216-EA2A-438D-A995-38E92A102C95}"/>
                    </a:ext>
                  </a:extLst>
                </p14:cNvPr>
                <p14:cNvContentPartPr/>
                <p14:nvPr/>
              </p14:nvContentPartPr>
              <p14:xfrm>
                <a:off x="10590617" y="293011"/>
                <a:ext cx="244080" cy="15840"/>
              </p14:xfrm>
            </p:contentPart>
          </mc:Choice>
          <mc:Fallback xmlns="">
            <p:pic>
              <p:nvPicPr>
                <p:cNvPr id="43" name="Freihand 42">
                  <a:extLst>
                    <a:ext uri="{FF2B5EF4-FFF2-40B4-BE49-F238E27FC236}">
                      <a16:creationId xmlns:a16="http://schemas.microsoft.com/office/drawing/2014/main" id="{7049C216-EA2A-438D-A995-38E92A102C95}"/>
                    </a:ext>
                  </a:extLst>
                </p:cNvPr>
                <p:cNvPicPr/>
                <p:nvPr/>
              </p:nvPicPr>
              <p:blipFill>
                <a:blip r:embed="rId26"/>
                <a:stretch>
                  <a:fillRect/>
                </a:stretch>
              </p:blipFill>
              <p:spPr>
                <a:xfrm>
                  <a:off x="10586297" y="288691"/>
                  <a:ext cx="2527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4" name="Freihand 43">
                  <a:extLst>
                    <a:ext uri="{FF2B5EF4-FFF2-40B4-BE49-F238E27FC236}">
                      <a16:creationId xmlns:a16="http://schemas.microsoft.com/office/drawing/2014/main" id="{512F7638-791C-4660-8199-28DF67F47FD0}"/>
                    </a:ext>
                  </a:extLst>
                </p14:cNvPr>
                <p14:cNvContentPartPr/>
                <p14:nvPr/>
              </p14:nvContentPartPr>
              <p14:xfrm>
                <a:off x="10583417" y="322531"/>
                <a:ext cx="183240" cy="26280"/>
              </p14:xfrm>
            </p:contentPart>
          </mc:Choice>
          <mc:Fallback xmlns="">
            <p:pic>
              <p:nvPicPr>
                <p:cNvPr id="44" name="Freihand 43">
                  <a:extLst>
                    <a:ext uri="{FF2B5EF4-FFF2-40B4-BE49-F238E27FC236}">
                      <a16:creationId xmlns:a16="http://schemas.microsoft.com/office/drawing/2014/main" id="{512F7638-791C-4660-8199-28DF67F47FD0}"/>
                    </a:ext>
                  </a:extLst>
                </p:cNvPr>
                <p:cNvPicPr/>
                <p:nvPr/>
              </p:nvPicPr>
              <p:blipFill>
                <a:blip r:embed="rId28"/>
                <a:stretch>
                  <a:fillRect/>
                </a:stretch>
              </p:blipFill>
              <p:spPr>
                <a:xfrm>
                  <a:off x="10579097" y="318211"/>
                  <a:ext cx="191880" cy="34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
            <p14:nvContentPartPr>
              <p14:cNvPr id="62" name="Freihand 61">
                <a:extLst>
                  <a:ext uri="{FF2B5EF4-FFF2-40B4-BE49-F238E27FC236}">
                    <a16:creationId xmlns:a16="http://schemas.microsoft.com/office/drawing/2014/main" id="{91248110-24D3-4F8D-9BEE-47598A9F3943}"/>
                  </a:ext>
                </a:extLst>
              </p14:cNvPr>
              <p14:cNvContentPartPr/>
              <p14:nvPr/>
            </p14:nvContentPartPr>
            <p14:xfrm>
              <a:off x="1987697" y="1955131"/>
              <a:ext cx="1112760" cy="75240"/>
            </p14:xfrm>
          </p:contentPart>
        </mc:Choice>
        <mc:Fallback xmlns="">
          <p:pic>
            <p:nvPicPr>
              <p:cNvPr id="62" name="Freihand 61">
                <a:extLst>
                  <a:ext uri="{FF2B5EF4-FFF2-40B4-BE49-F238E27FC236}">
                    <a16:creationId xmlns:a16="http://schemas.microsoft.com/office/drawing/2014/main" id="{91248110-24D3-4F8D-9BEE-47598A9F3943}"/>
                  </a:ext>
                </a:extLst>
              </p:cNvPr>
              <p:cNvPicPr/>
              <p:nvPr/>
            </p:nvPicPr>
            <p:blipFill>
              <a:blip r:embed="rId30"/>
              <a:stretch>
                <a:fillRect/>
              </a:stretch>
            </p:blipFill>
            <p:spPr>
              <a:xfrm>
                <a:off x="1983377" y="1950811"/>
                <a:ext cx="1121400" cy="83880"/>
              </a:xfrm>
              <a:prstGeom prst="rect">
                <a:avLst/>
              </a:prstGeom>
            </p:spPr>
          </p:pic>
        </mc:Fallback>
      </mc:AlternateContent>
      <p:grpSp>
        <p:nvGrpSpPr>
          <p:cNvPr id="70" name="Gruppieren 69">
            <a:extLst>
              <a:ext uri="{FF2B5EF4-FFF2-40B4-BE49-F238E27FC236}">
                <a16:creationId xmlns:a16="http://schemas.microsoft.com/office/drawing/2014/main" id="{E1BBDC38-2025-46DC-9108-3D36DE64E76B}"/>
              </a:ext>
            </a:extLst>
          </p:cNvPr>
          <p:cNvGrpSpPr/>
          <p:nvPr/>
        </p:nvGrpSpPr>
        <p:grpSpPr>
          <a:xfrm>
            <a:off x="9855497" y="572731"/>
            <a:ext cx="880560" cy="188280"/>
            <a:chOff x="9855497" y="572731"/>
            <a:chExt cx="880560" cy="188280"/>
          </a:xfrm>
        </p:grpSpPr>
        <mc:AlternateContent xmlns:mc="http://schemas.openxmlformats.org/markup-compatibility/2006" xmlns:p14="http://schemas.microsoft.com/office/powerpoint/2010/main">
          <mc:Choice Requires="p14">
            <p:contentPart p14:bwMode="auto" r:id="rId31">
              <p14:nvContentPartPr>
                <p14:cNvPr id="63" name="Freihand 62">
                  <a:extLst>
                    <a:ext uri="{FF2B5EF4-FFF2-40B4-BE49-F238E27FC236}">
                      <a16:creationId xmlns:a16="http://schemas.microsoft.com/office/drawing/2014/main" id="{8C1708A0-3036-4241-807D-3C5A4C8E38D3}"/>
                    </a:ext>
                  </a:extLst>
                </p14:cNvPr>
                <p14:cNvContentPartPr/>
                <p14:nvPr/>
              </p14:nvContentPartPr>
              <p14:xfrm>
                <a:off x="9855497" y="572731"/>
                <a:ext cx="132480" cy="188280"/>
              </p14:xfrm>
            </p:contentPart>
          </mc:Choice>
          <mc:Fallback xmlns="">
            <p:pic>
              <p:nvPicPr>
                <p:cNvPr id="63" name="Freihand 62">
                  <a:extLst>
                    <a:ext uri="{FF2B5EF4-FFF2-40B4-BE49-F238E27FC236}">
                      <a16:creationId xmlns:a16="http://schemas.microsoft.com/office/drawing/2014/main" id="{8C1708A0-3036-4241-807D-3C5A4C8E38D3}"/>
                    </a:ext>
                  </a:extLst>
                </p:cNvPr>
                <p:cNvPicPr/>
                <p:nvPr/>
              </p:nvPicPr>
              <p:blipFill>
                <a:blip r:embed="rId32"/>
                <a:stretch>
                  <a:fillRect/>
                </a:stretch>
              </p:blipFill>
              <p:spPr>
                <a:xfrm>
                  <a:off x="9851177" y="568411"/>
                  <a:ext cx="1411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64" name="Freihand 63">
                  <a:extLst>
                    <a:ext uri="{FF2B5EF4-FFF2-40B4-BE49-F238E27FC236}">
                      <a16:creationId xmlns:a16="http://schemas.microsoft.com/office/drawing/2014/main" id="{0C662C53-86D6-4076-814F-28517F02E2B0}"/>
                    </a:ext>
                  </a:extLst>
                </p14:cNvPr>
                <p14:cNvContentPartPr/>
                <p14:nvPr/>
              </p14:nvContentPartPr>
              <p14:xfrm>
                <a:off x="10026497" y="607291"/>
                <a:ext cx="88560" cy="109440"/>
              </p14:xfrm>
            </p:contentPart>
          </mc:Choice>
          <mc:Fallback xmlns="">
            <p:pic>
              <p:nvPicPr>
                <p:cNvPr id="64" name="Freihand 63">
                  <a:extLst>
                    <a:ext uri="{FF2B5EF4-FFF2-40B4-BE49-F238E27FC236}">
                      <a16:creationId xmlns:a16="http://schemas.microsoft.com/office/drawing/2014/main" id="{0C662C53-86D6-4076-814F-28517F02E2B0}"/>
                    </a:ext>
                  </a:extLst>
                </p:cNvPr>
                <p:cNvPicPr/>
                <p:nvPr/>
              </p:nvPicPr>
              <p:blipFill>
                <a:blip r:embed="rId34"/>
                <a:stretch>
                  <a:fillRect/>
                </a:stretch>
              </p:blipFill>
              <p:spPr>
                <a:xfrm>
                  <a:off x="10022177" y="602971"/>
                  <a:ext cx="972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65" name="Freihand 64">
                  <a:extLst>
                    <a:ext uri="{FF2B5EF4-FFF2-40B4-BE49-F238E27FC236}">
                      <a16:creationId xmlns:a16="http://schemas.microsoft.com/office/drawing/2014/main" id="{CF99CE6E-B601-4190-8EA2-1394C0DC4E57}"/>
                    </a:ext>
                  </a:extLst>
                </p14:cNvPr>
                <p14:cNvContentPartPr/>
                <p14:nvPr/>
              </p14:nvContentPartPr>
              <p14:xfrm>
                <a:off x="10146377" y="617371"/>
                <a:ext cx="111600" cy="104400"/>
              </p14:xfrm>
            </p:contentPart>
          </mc:Choice>
          <mc:Fallback xmlns="">
            <p:pic>
              <p:nvPicPr>
                <p:cNvPr id="65" name="Freihand 64">
                  <a:extLst>
                    <a:ext uri="{FF2B5EF4-FFF2-40B4-BE49-F238E27FC236}">
                      <a16:creationId xmlns:a16="http://schemas.microsoft.com/office/drawing/2014/main" id="{CF99CE6E-B601-4190-8EA2-1394C0DC4E57}"/>
                    </a:ext>
                  </a:extLst>
                </p:cNvPr>
                <p:cNvPicPr/>
                <p:nvPr/>
              </p:nvPicPr>
              <p:blipFill>
                <a:blip r:embed="rId36"/>
                <a:stretch>
                  <a:fillRect/>
                </a:stretch>
              </p:blipFill>
              <p:spPr>
                <a:xfrm>
                  <a:off x="10142057" y="613051"/>
                  <a:ext cx="1202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66" name="Freihand 65">
                  <a:extLst>
                    <a:ext uri="{FF2B5EF4-FFF2-40B4-BE49-F238E27FC236}">
                      <a16:creationId xmlns:a16="http://schemas.microsoft.com/office/drawing/2014/main" id="{3381503F-4647-4BF3-8941-EA6BAF1EB21A}"/>
                    </a:ext>
                  </a:extLst>
                </p14:cNvPr>
                <p14:cNvContentPartPr/>
                <p14:nvPr/>
              </p14:nvContentPartPr>
              <p14:xfrm>
                <a:off x="10341497" y="580291"/>
                <a:ext cx="158400" cy="134280"/>
              </p14:xfrm>
            </p:contentPart>
          </mc:Choice>
          <mc:Fallback xmlns="">
            <p:pic>
              <p:nvPicPr>
                <p:cNvPr id="66" name="Freihand 65">
                  <a:extLst>
                    <a:ext uri="{FF2B5EF4-FFF2-40B4-BE49-F238E27FC236}">
                      <a16:creationId xmlns:a16="http://schemas.microsoft.com/office/drawing/2014/main" id="{3381503F-4647-4BF3-8941-EA6BAF1EB21A}"/>
                    </a:ext>
                  </a:extLst>
                </p:cNvPr>
                <p:cNvPicPr/>
                <p:nvPr/>
              </p:nvPicPr>
              <p:blipFill>
                <a:blip r:embed="rId38"/>
                <a:stretch>
                  <a:fillRect/>
                </a:stretch>
              </p:blipFill>
              <p:spPr>
                <a:xfrm>
                  <a:off x="10337177" y="575971"/>
                  <a:ext cx="1670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67" name="Freihand 66">
                  <a:extLst>
                    <a:ext uri="{FF2B5EF4-FFF2-40B4-BE49-F238E27FC236}">
                      <a16:creationId xmlns:a16="http://schemas.microsoft.com/office/drawing/2014/main" id="{2B1E3A4E-F2F3-409F-B896-B46E7A9A0876}"/>
                    </a:ext>
                  </a:extLst>
                </p14:cNvPr>
                <p14:cNvContentPartPr/>
                <p14:nvPr/>
              </p14:nvContentPartPr>
              <p14:xfrm>
                <a:off x="10619057" y="617371"/>
                <a:ext cx="117000" cy="105480"/>
              </p14:xfrm>
            </p:contentPart>
          </mc:Choice>
          <mc:Fallback xmlns="">
            <p:pic>
              <p:nvPicPr>
                <p:cNvPr id="67" name="Freihand 66">
                  <a:extLst>
                    <a:ext uri="{FF2B5EF4-FFF2-40B4-BE49-F238E27FC236}">
                      <a16:creationId xmlns:a16="http://schemas.microsoft.com/office/drawing/2014/main" id="{2B1E3A4E-F2F3-409F-B896-B46E7A9A0876}"/>
                    </a:ext>
                  </a:extLst>
                </p:cNvPr>
                <p:cNvPicPr/>
                <p:nvPr/>
              </p:nvPicPr>
              <p:blipFill>
                <a:blip r:embed="rId40"/>
                <a:stretch>
                  <a:fillRect/>
                </a:stretch>
              </p:blipFill>
              <p:spPr>
                <a:xfrm>
                  <a:off x="10614737" y="613051"/>
                  <a:ext cx="1256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68" name="Freihand 67">
                  <a:extLst>
                    <a:ext uri="{FF2B5EF4-FFF2-40B4-BE49-F238E27FC236}">
                      <a16:creationId xmlns:a16="http://schemas.microsoft.com/office/drawing/2014/main" id="{CD137708-1D56-4943-89AC-C3F7722E949F}"/>
                    </a:ext>
                  </a:extLst>
                </p14:cNvPr>
                <p14:cNvContentPartPr/>
                <p14:nvPr/>
              </p14:nvContentPartPr>
              <p14:xfrm>
                <a:off x="10567217" y="655531"/>
                <a:ext cx="168480" cy="4680"/>
              </p14:xfrm>
            </p:contentPart>
          </mc:Choice>
          <mc:Fallback xmlns="">
            <p:pic>
              <p:nvPicPr>
                <p:cNvPr id="68" name="Freihand 67">
                  <a:extLst>
                    <a:ext uri="{FF2B5EF4-FFF2-40B4-BE49-F238E27FC236}">
                      <a16:creationId xmlns:a16="http://schemas.microsoft.com/office/drawing/2014/main" id="{CD137708-1D56-4943-89AC-C3F7722E949F}"/>
                    </a:ext>
                  </a:extLst>
                </p:cNvPr>
                <p:cNvPicPr/>
                <p:nvPr/>
              </p:nvPicPr>
              <p:blipFill>
                <a:blip r:embed="rId42"/>
                <a:stretch>
                  <a:fillRect/>
                </a:stretch>
              </p:blipFill>
              <p:spPr>
                <a:xfrm>
                  <a:off x="10562897" y="651211"/>
                  <a:ext cx="17712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69" name="Freihand 68">
                  <a:extLst>
                    <a:ext uri="{FF2B5EF4-FFF2-40B4-BE49-F238E27FC236}">
                      <a16:creationId xmlns:a16="http://schemas.microsoft.com/office/drawing/2014/main" id="{C6747F1E-95E8-43CB-97E6-502BEF3F1D14}"/>
                    </a:ext>
                  </a:extLst>
                </p14:cNvPr>
                <p14:cNvContentPartPr/>
                <p14:nvPr/>
              </p14:nvContentPartPr>
              <p14:xfrm>
                <a:off x="10576217" y="688291"/>
                <a:ext cx="148680" cy="16920"/>
              </p14:xfrm>
            </p:contentPart>
          </mc:Choice>
          <mc:Fallback xmlns="">
            <p:pic>
              <p:nvPicPr>
                <p:cNvPr id="69" name="Freihand 68">
                  <a:extLst>
                    <a:ext uri="{FF2B5EF4-FFF2-40B4-BE49-F238E27FC236}">
                      <a16:creationId xmlns:a16="http://schemas.microsoft.com/office/drawing/2014/main" id="{C6747F1E-95E8-43CB-97E6-502BEF3F1D14}"/>
                    </a:ext>
                  </a:extLst>
                </p:cNvPr>
                <p:cNvPicPr/>
                <p:nvPr/>
              </p:nvPicPr>
              <p:blipFill>
                <a:blip r:embed="rId44"/>
                <a:stretch>
                  <a:fillRect/>
                </a:stretch>
              </p:blipFill>
              <p:spPr>
                <a:xfrm>
                  <a:off x="10571897" y="683971"/>
                  <a:ext cx="157320" cy="25560"/>
                </a:xfrm>
                <a:prstGeom prst="rect">
                  <a:avLst/>
                </a:prstGeom>
              </p:spPr>
            </p:pic>
          </mc:Fallback>
        </mc:AlternateContent>
      </p:grpSp>
      <p:grpSp>
        <p:nvGrpSpPr>
          <p:cNvPr id="91" name="Gruppieren 90">
            <a:extLst>
              <a:ext uri="{FF2B5EF4-FFF2-40B4-BE49-F238E27FC236}">
                <a16:creationId xmlns:a16="http://schemas.microsoft.com/office/drawing/2014/main" id="{F26D6DA6-6D26-4917-9547-3EBEE5A1A2C6}"/>
              </a:ext>
            </a:extLst>
          </p:cNvPr>
          <p:cNvGrpSpPr/>
          <p:nvPr/>
        </p:nvGrpSpPr>
        <p:grpSpPr>
          <a:xfrm>
            <a:off x="9874577" y="949291"/>
            <a:ext cx="844560" cy="162360"/>
            <a:chOff x="9874577" y="949291"/>
            <a:chExt cx="844560" cy="162360"/>
          </a:xfrm>
        </p:grpSpPr>
        <mc:AlternateContent xmlns:mc="http://schemas.openxmlformats.org/markup-compatibility/2006" xmlns:p14="http://schemas.microsoft.com/office/powerpoint/2010/main">
          <mc:Choice Requires="p14">
            <p:contentPart p14:bwMode="auto" r:id="rId45">
              <p14:nvContentPartPr>
                <p14:cNvPr id="84" name="Freihand 83">
                  <a:extLst>
                    <a:ext uri="{FF2B5EF4-FFF2-40B4-BE49-F238E27FC236}">
                      <a16:creationId xmlns:a16="http://schemas.microsoft.com/office/drawing/2014/main" id="{B612862A-BBE1-4477-9762-C1EE85E766BB}"/>
                    </a:ext>
                  </a:extLst>
                </p14:cNvPr>
                <p14:cNvContentPartPr/>
                <p14:nvPr/>
              </p14:nvContentPartPr>
              <p14:xfrm>
                <a:off x="9874577" y="949291"/>
                <a:ext cx="113400" cy="135000"/>
              </p14:xfrm>
            </p:contentPart>
          </mc:Choice>
          <mc:Fallback xmlns="">
            <p:pic>
              <p:nvPicPr>
                <p:cNvPr id="84" name="Freihand 83">
                  <a:extLst>
                    <a:ext uri="{FF2B5EF4-FFF2-40B4-BE49-F238E27FC236}">
                      <a16:creationId xmlns:a16="http://schemas.microsoft.com/office/drawing/2014/main" id="{B612862A-BBE1-4477-9762-C1EE85E766BB}"/>
                    </a:ext>
                  </a:extLst>
                </p:cNvPr>
                <p:cNvPicPr/>
                <p:nvPr/>
              </p:nvPicPr>
              <p:blipFill>
                <a:blip r:embed="rId46"/>
                <a:stretch>
                  <a:fillRect/>
                </a:stretch>
              </p:blipFill>
              <p:spPr>
                <a:xfrm>
                  <a:off x="9870257" y="944971"/>
                  <a:ext cx="1220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85" name="Freihand 84">
                  <a:extLst>
                    <a:ext uri="{FF2B5EF4-FFF2-40B4-BE49-F238E27FC236}">
                      <a16:creationId xmlns:a16="http://schemas.microsoft.com/office/drawing/2014/main" id="{7F6FD52D-CE2E-4420-BF10-EBE8272A81AF}"/>
                    </a:ext>
                  </a:extLst>
                </p14:cNvPr>
                <p14:cNvContentPartPr/>
                <p14:nvPr/>
              </p14:nvContentPartPr>
              <p14:xfrm>
                <a:off x="9876017" y="1011931"/>
                <a:ext cx="134640" cy="1800"/>
              </p14:xfrm>
            </p:contentPart>
          </mc:Choice>
          <mc:Fallback xmlns="">
            <p:pic>
              <p:nvPicPr>
                <p:cNvPr id="85" name="Freihand 84">
                  <a:extLst>
                    <a:ext uri="{FF2B5EF4-FFF2-40B4-BE49-F238E27FC236}">
                      <a16:creationId xmlns:a16="http://schemas.microsoft.com/office/drawing/2014/main" id="{7F6FD52D-CE2E-4420-BF10-EBE8272A81AF}"/>
                    </a:ext>
                  </a:extLst>
                </p:cNvPr>
                <p:cNvPicPr/>
                <p:nvPr/>
              </p:nvPicPr>
              <p:blipFill>
                <a:blip r:embed="rId48"/>
                <a:stretch>
                  <a:fillRect/>
                </a:stretch>
              </p:blipFill>
              <p:spPr>
                <a:xfrm>
                  <a:off x="9871697" y="1007611"/>
                  <a:ext cx="14328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86" name="Freihand 85">
                  <a:extLst>
                    <a:ext uri="{FF2B5EF4-FFF2-40B4-BE49-F238E27FC236}">
                      <a16:creationId xmlns:a16="http://schemas.microsoft.com/office/drawing/2014/main" id="{AEAE64E0-E110-4B3C-980F-B50FD59927AF}"/>
                    </a:ext>
                  </a:extLst>
                </p14:cNvPr>
                <p14:cNvContentPartPr/>
                <p14:nvPr/>
              </p14:nvContentPartPr>
              <p14:xfrm>
                <a:off x="10016777" y="956851"/>
                <a:ext cx="117360" cy="110880"/>
              </p14:xfrm>
            </p:contentPart>
          </mc:Choice>
          <mc:Fallback xmlns="">
            <p:pic>
              <p:nvPicPr>
                <p:cNvPr id="86" name="Freihand 85">
                  <a:extLst>
                    <a:ext uri="{FF2B5EF4-FFF2-40B4-BE49-F238E27FC236}">
                      <a16:creationId xmlns:a16="http://schemas.microsoft.com/office/drawing/2014/main" id="{AEAE64E0-E110-4B3C-980F-B50FD59927AF}"/>
                    </a:ext>
                  </a:extLst>
                </p:cNvPr>
                <p:cNvPicPr/>
                <p:nvPr/>
              </p:nvPicPr>
              <p:blipFill>
                <a:blip r:embed="rId50"/>
                <a:stretch>
                  <a:fillRect/>
                </a:stretch>
              </p:blipFill>
              <p:spPr>
                <a:xfrm>
                  <a:off x="10012457" y="952531"/>
                  <a:ext cx="1260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87" name="Freihand 86">
                  <a:extLst>
                    <a:ext uri="{FF2B5EF4-FFF2-40B4-BE49-F238E27FC236}">
                      <a16:creationId xmlns:a16="http://schemas.microsoft.com/office/drawing/2014/main" id="{799514C5-2939-446C-89D8-B014EFF6EDD4}"/>
                    </a:ext>
                  </a:extLst>
                </p14:cNvPr>
                <p14:cNvContentPartPr/>
                <p14:nvPr/>
              </p14:nvContentPartPr>
              <p14:xfrm>
                <a:off x="10162577" y="968731"/>
                <a:ext cx="100440" cy="140040"/>
              </p14:xfrm>
            </p:contentPart>
          </mc:Choice>
          <mc:Fallback xmlns="">
            <p:pic>
              <p:nvPicPr>
                <p:cNvPr id="87" name="Freihand 86">
                  <a:extLst>
                    <a:ext uri="{FF2B5EF4-FFF2-40B4-BE49-F238E27FC236}">
                      <a16:creationId xmlns:a16="http://schemas.microsoft.com/office/drawing/2014/main" id="{799514C5-2939-446C-89D8-B014EFF6EDD4}"/>
                    </a:ext>
                  </a:extLst>
                </p:cNvPr>
                <p:cNvPicPr/>
                <p:nvPr/>
              </p:nvPicPr>
              <p:blipFill>
                <a:blip r:embed="rId52"/>
                <a:stretch>
                  <a:fillRect/>
                </a:stretch>
              </p:blipFill>
              <p:spPr>
                <a:xfrm>
                  <a:off x="10158257" y="964411"/>
                  <a:ext cx="1090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88" name="Freihand 87">
                  <a:extLst>
                    <a:ext uri="{FF2B5EF4-FFF2-40B4-BE49-F238E27FC236}">
                      <a16:creationId xmlns:a16="http://schemas.microsoft.com/office/drawing/2014/main" id="{BF72E41B-812F-4D90-910D-158E34AAB777}"/>
                    </a:ext>
                  </a:extLst>
                </p14:cNvPr>
                <p14:cNvContentPartPr/>
                <p14:nvPr/>
              </p14:nvContentPartPr>
              <p14:xfrm>
                <a:off x="10360217" y="971611"/>
                <a:ext cx="146880" cy="140040"/>
              </p14:xfrm>
            </p:contentPart>
          </mc:Choice>
          <mc:Fallback xmlns="">
            <p:pic>
              <p:nvPicPr>
                <p:cNvPr id="88" name="Freihand 87">
                  <a:extLst>
                    <a:ext uri="{FF2B5EF4-FFF2-40B4-BE49-F238E27FC236}">
                      <a16:creationId xmlns:a16="http://schemas.microsoft.com/office/drawing/2014/main" id="{BF72E41B-812F-4D90-910D-158E34AAB777}"/>
                    </a:ext>
                  </a:extLst>
                </p:cNvPr>
                <p:cNvPicPr/>
                <p:nvPr/>
              </p:nvPicPr>
              <p:blipFill>
                <a:blip r:embed="rId54"/>
                <a:stretch>
                  <a:fillRect/>
                </a:stretch>
              </p:blipFill>
              <p:spPr>
                <a:xfrm>
                  <a:off x="10355897" y="967291"/>
                  <a:ext cx="1555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89" name="Freihand 88">
                  <a:extLst>
                    <a:ext uri="{FF2B5EF4-FFF2-40B4-BE49-F238E27FC236}">
                      <a16:creationId xmlns:a16="http://schemas.microsoft.com/office/drawing/2014/main" id="{EA4DDCAB-73D0-41F0-AD82-98B7FC995898}"/>
                    </a:ext>
                  </a:extLst>
                </p14:cNvPr>
                <p14:cNvContentPartPr/>
                <p14:nvPr/>
              </p14:nvContentPartPr>
              <p14:xfrm>
                <a:off x="10620497" y="998251"/>
                <a:ext cx="83160" cy="95760"/>
              </p14:xfrm>
            </p:contentPart>
          </mc:Choice>
          <mc:Fallback xmlns="">
            <p:pic>
              <p:nvPicPr>
                <p:cNvPr id="89" name="Freihand 88">
                  <a:extLst>
                    <a:ext uri="{FF2B5EF4-FFF2-40B4-BE49-F238E27FC236}">
                      <a16:creationId xmlns:a16="http://schemas.microsoft.com/office/drawing/2014/main" id="{EA4DDCAB-73D0-41F0-AD82-98B7FC995898}"/>
                    </a:ext>
                  </a:extLst>
                </p:cNvPr>
                <p:cNvPicPr/>
                <p:nvPr/>
              </p:nvPicPr>
              <p:blipFill>
                <a:blip r:embed="rId56"/>
                <a:stretch>
                  <a:fillRect/>
                </a:stretch>
              </p:blipFill>
              <p:spPr>
                <a:xfrm>
                  <a:off x="10616177" y="993931"/>
                  <a:ext cx="918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90" name="Freihand 89">
                  <a:extLst>
                    <a:ext uri="{FF2B5EF4-FFF2-40B4-BE49-F238E27FC236}">
                      <a16:creationId xmlns:a16="http://schemas.microsoft.com/office/drawing/2014/main" id="{49164D4D-2D8E-4C70-B712-C1C9CA9C1C3B}"/>
                    </a:ext>
                  </a:extLst>
                </p14:cNvPr>
                <p14:cNvContentPartPr/>
                <p14:nvPr/>
              </p14:nvContentPartPr>
              <p14:xfrm>
                <a:off x="10565777" y="1037851"/>
                <a:ext cx="153360" cy="36720"/>
              </p14:xfrm>
            </p:contentPart>
          </mc:Choice>
          <mc:Fallback xmlns="">
            <p:pic>
              <p:nvPicPr>
                <p:cNvPr id="90" name="Freihand 89">
                  <a:extLst>
                    <a:ext uri="{FF2B5EF4-FFF2-40B4-BE49-F238E27FC236}">
                      <a16:creationId xmlns:a16="http://schemas.microsoft.com/office/drawing/2014/main" id="{49164D4D-2D8E-4C70-B712-C1C9CA9C1C3B}"/>
                    </a:ext>
                  </a:extLst>
                </p:cNvPr>
                <p:cNvPicPr/>
                <p:nvPr/>
              </p:nvPicPr>
              <p:blipFill>
                <a:blip r:embed="rId58"/>
                <a:stretch>
                  <a:fillRect/>
                </a:stretch>
              </p:blipFill>
              <p:spPr>
                <a:xfrm>
                  <a:off x="10561457" y="1033531"/>
                  <a:ext cx="162000" cy="45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9">
            <p14:nvContentPartPr>
              <p14:cNvPr id="107" name="Freihand 106">
                <a:extLst>
                  <a:ext uri="{FF2B5EF4-FFF2-40B4-BE49-F238E27FC236}">
                    <a16:creationId xmlns:a16="http://schemas.microsoft.com/office/drawing/2014/main" id="{3F95AE0D-58A4-4A86-BBD0-B5546A335DCE}"/>
                  </a:ext>
                </a:extLst>
              </p14:cNvPr>
              <p14:cNvContentPartPr/>
              <p14:nvPr/>
            </p14:nvContentPartPr>
            <p14:xfrm>
              <a:off x="10210097" y="1369051"/>
              <a:ext cx="54720" cy="85680"/>
            </p14:xfrm>
          </p:contentPart>
        </mc:Choice>
        <mc:Fallback xmlns="">
          <p:pic>
            <p:nvPicPr>
              <p:cNvPr id="107" name="Freihand 106">
                <a:extLst>
                  <a:ext uri="{FF2B5EF4-FFF2-40B4-BE49-F238E27FC236}">
                    <a16:creationId xmlns:a16="http://schemas.microsoft.com/office/drawing/2014/main" id="{3F95AE0D-58A4-4A86-BBD0-B5546A335DCE}"/>
                  </a:ext>
                </a:extLst>
              </p:cNvPr>
              <p:cNvPicPr/>
              <p:nvPr/>
            </p:nvPicPr>
            <p:blipFill>
              <a:blip r:embed="rId60"/>
              <a:stretch>
                <a:fillRect/>
              </a:stretch>
            </p:blipFill>
            <p:spPr>
              <a:xfrm>
                <a:off x="10205777" y="1364731"/>
                <a:ext cx="633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08" name="Freihand 107">
                <a:extLst>
                  <a:ext uri="{FF2B5EF4-FFF2-40B4-BE49-F238E27FC236}">
                    <a16:creationId xmlns:a16="http://schemas.microsoft.com/office/drawing/2014/main" id="{D329A4D3-32CC-43E6-AF63-AB1C1C247BFE}"/>
                  </a:ext>
                </a:extLst>
              </p14:cNvPr>
              <p14:cNvContentPartPr/>
              <p14:nvPr/>
            </p14:nvContentPartPr>
            <p14:xfrm>
              <a:off x="10241057" y="1584691"/>
              <a:ext cx="70920" cy="102600"/>
            </p14:xfrm>
          </p:contentPart>
        </mc:Choice>
        <mc:Fallback xmlns="">
          <p:pic>
            <p:nvPicPr>
              <p:cNvPr id="108" name="Freihand 107">
                <a:extLst>
                  <a:ext uri="{FF2B5EF4-FFF2-40B4-BE49-F238E27FC236}">
                    <a16:creationId xmlns:a16="http://schemas.microsoft.com/office/drawing/2014/main" id="{D329A4D3-32CC-43E6-AF63-AB1C1C247BFE}"/>
                  </a:ext>
                </a:extLst>
              </p:cNvPr>
              <p:cNvPicPr/>
              <p:nvPr/>
            </p:nvPicPr>
            <p:blipFill>
              <a:blip r:embed="rId62"/>
              <a:stretch>
                <a:fillRect/>
              </a:stretch>
            </p:blipFill>
            <p:spPr>
              <a:xfrm>
                <a:off x="10236737" y="1580371"/>
                <a:ext cx="795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10" name="Freihand 109">
                <a:extLst>
                  <a:ext uri="{FF2B5EF4-FFF2-40B4-BE49-F238E27FC236}">
                    <a16:creationId xmlns:a16="http://schemas.microsoft.com/office/drawing/2014/main" id="{FDF1128F-C26E-44E5-8463-95D0C8CC13E7}"/>
                  </a:ext>
                </a:extLst>
              </p14:cNvPr>
              <p14:cNvContentPartPr/>
              <p14:nvPr/>
            </p14:nvContentPartPr>
            <p14:xfrm>
              <a:off x="8205617" y="1873051"/>
              <a:ext cx="73800" cy="50760"/>
            </p14:xfrm>
          </p:contentPart>
        </mc:Choice>
        <mc:Fallback xmlns="">
          <p:pic>
            <p:nvPicPr>
              <p:cNvPr id="110" name="Freihand 109">
                <a:extLst>
                  <a:ext uri="{FF2B5EF4-FFF2-40B4-BE49-F238E27FC236}">
                    <a16:creationId xmlns:a16="http://schemas.microsoft.com/office/drawing/2014/main" id="{FDF1128F-C26E-44E5-8463-95D0C8CC13E7}"/>
                  </a:ext>
                </a:extLst>
              </p:cNvPr>
              <p:cNvPicPr/>
              <p:nvPr/>
            </p:nvPicPr>
            <p:blipFill>
              <a:blip r:embed="rId64"/>
              <a:stretch>
                <a:fillRect/>
              </a:stretch>
            </p:blipFill>
            <p:spPr>
              <a:xfrm>
                <a:off x="8201297" y="1868731"/>
                <a:ext cx="824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 name="Freihand 1">
                <a:extLst>
                  <a:ext uri="{FF2B5EF4-FFF2-40B4-BE49-F238E27FC236}">
                    <a16:creationId xmlns:a16="http://schemas.microsoft.com/office/drawing/2014/main" id="{0CDC8DA9-3744-41FE-BFCE-4A4DA10F34E5}"/>
                  </a:ext>
                </a:extLst>
              </p14:cNvPr>
              <p14:cNvContentPartPr/>
              <p14:nvPr/>
            </p14:nvContentPartPr>
            <p14:xfrm>
              <a:off x="6864977" y="281131"/>
              <a:ext cx="120600" cy="101520"/>
            </p14:xfrm>
          </p:contentPart>
        </mc:Choice>
        <mc:Fallback xmlns="">
          <p:pic>
            <p:nvPicPr>
              <p:cNvPr id="2" name="Freihand 1">
                <a:extLst>
                  <a:ext uri="{FF2B5EF4-FFF2-40B4-BE49-F238E27FC236}">
                    <a16:creationId xmlns:a16="http://schemas.microsoft.com/office/drawing/2014/main" id="{0CDC8DA9-3744-41FE-BFCE-4A4DA10F34E5}"/>
                  </a:ext>
                </a:extLst>
              </p:cNvPr>
              <p:cNvPicPr/>
              <p:nvPr/>
            </p:nvPicPr>
            <p:blipFill>
              <a:blip r:embed="rId66"/>
              <a:stretch>
                <a:fillRect/>
              </a:stretch>
            </p:blipFill>
            <p:spPr>
              <a:xfrm>
                <a:off x="6860657" y="276811"/>
                <a:ext cx="1292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 name="Freihand 5">
                <a:extLst>
                  <a:ext uri="{FF2B5EF4-FFF2-40B4-BE49-F238E27FC236}">
                    <a16:creationId xmlns:a16="http://schemas.microsoft.com/office/drawing/2014/main" id="{64CDBA70-3A24-4D7A-AFFF-EB6A3038AF9A}"/>
                  </a:ext>
                </a:extLst>
              </p14:cNvPr>
              <p14:cNvContentPartPr/>
              <p14:nvPr/>
            </p14:nvContentPartPr>
            <p14:xfrm>
              <a:off x="7071977" y="290491"/>
              <a:ext cx="12240" cy="89280"/>
            </p14:xfrm>
          </p:contentPart>
        </mc:Choice>
        <mc:Fallback xmlns="">
          <p:pic>
            <p:nvPicPr>
              <p:cNvPr id="6" name="Freihand 5">
                <a:extLst>
                  <a:ext uri="{FF2B5EF4-FFF2-40B4-BE49-F238E27FC236}">
                    <a16:creationId xmlns:a16="http://schemas.microsoft.com/office/drawing/2014/main" id="{64CDBA70-3A24-4D7A-AFFF-EB6A3038AF9A}"/>
                  </a:ext>
                </a:extLst>
              </p:cNvPr>
              <p:cNvPicPr/>
              <p:nvPr/>
            </p:nvPicPr>
            <p:blipFill>
              <a:blip r:embed="rId68"/>
              <a:stretch>
                <a:fillRect/>
              </a:stretch>
            </p:blipFill>
            <p:spPr>
              <a:xfrm>
                <a:off x="7067657" y="286171"/>
                <a:ext cx="208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7" name="Freihand 6">
                <a:extLst>
                  <a:ext uri="{FF2B5EF4-FFF2-40B4-BE49-F238E27FC236}">
                    <a16:creationId xmlns:a16="http://schemas.microsoft.com/office/drawing/2014/main" id="{BE09E2A4-5A6C-4718-AED0-51A5EC239112}"/>
                  </a:ext>
                </a:extLst>
              </p14:cNvPr>
              <p14:cNvContentPartPr/>
              <p14:nvPr/>
            </p14:nvContentPartPr>
            <p14:xfrm>
              <a:off x="7024097" y="262771"/>
              <a:ext cx="142560" cy="151560"/>
            </p14:xfrm>
          </p:contentPart>
        </mc:Choice>
        <mc:Fallback xmlns="">
          <p:pic>
            <p:nvPicPr>
              <p:cNvPr id="7" name="Freihand 6">
                <a:extLst>
                  <a:ext uri="{FF2B5EF4-FFF2-40B4-BE49-F238E27FC236}">
                    <a16:creationId xmlns:a16="http://schemas.microsoft.com/office/drawing/2014/main" id="{BE09E2A4-5A6C-4718-AED0-51A5EC239112}"/>
                  </a:ext>
                </a:extLst>
              </p:cNvPr>
              <p:cNvPicPr/>
              <p:nvPr/>
            </p:nvPicPr>
            <p:blipFill>
              <a:blip r:embed="rId70"/>
              <a:stretch>
                <a:fillRect/>
              </a:stretch>
            </p:blipFill>
            <p:spPr>
              <a:xfrm>
                <a:off x="7019777" y="258451"/>
                <a:ext cx="1512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9" name="Freihand 8">
                <a:extLst>
                  <a:ext uri="{FF2B5EF4-FFF2-40B4-BE49-F238E27FC236}">
                    <a16:creationId xmlns:a16="http://schemas.microsoft.com/office/drawing/2014/main" id="{9728482B-2C41-4C8B-B7E4-ACF7B8F98697}"/>
                  </a:ext>
                </a:extLst>
              </p14:cNvPr>
              <p14:cNvContentPartPr/>
              <p14:nvPr/>
            </p14:nvContentPartPr>
            <p14:xfrm>
              <a:off x="7183577" y="239371"/>
              <a:ext cx="152640" cy="134280"/>
            </p14:xfrm>
          </p:contentPart>
        </mc:Choice>
        <mc:Fallback xmlns="">
          <p:pic>
            <p:nvPicPr>
              <p:cNvPr id="9" name="Freihand 8">
                <a:extLst>
                  <a:ext uri="{FF2B5EF4-FFF2-40B4-BE49-F238E27FC236}">
                    <a16:creationId xmlns:a16="http://schemas.microsoft.com/office/drawing/2014/main" id="{9728482B-2C41-4C8B-B7E4-ACF7B8F98697}"/>
                  </a:ext>
                </a:extLst>
              </p:cNvPr>
              <p:cNvPicPr/>
              <p:nvPr/>
            </p:nvPicPr>
            <p:blipFill>
              <a:blip r:embed="rId72"/>
              <a:stretch>
                <a:fillRect/>
              </a:stretch>
            </p:blipFill>
            <p:spPr>
              <a:xfrm>
                <a:off x="7179257" y="235051"/>
                <a:ext cx="1612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0" name="Freihand 9">
                <a:extLst>
                  <a:ext uri="{FF2B5EF4-FFF2-40B4-BE49-F238E27FC236}">
                    <a16:creationId xmlns:a16="http://schemas.microsoft.com/office/drawing/2014/main" id="{5AEFA12E-60FE-4991-B017-EFFE58DAD6E9}"/>
                  </a:ext>
                </a:extLst>
              </p14:cNvPr>
              <p14:cNvContentPartPr/>
              <p14:nvPr/>
            </p14:nvContentPartPr>
            <p14:xfrm>
              <a:off x="7461137" y="262411"/>
              <a:ext cx="18000" cy="20160"/>
            </p14:xfrm>
          </p:contentPart>
        </mc:Choice>
        <mc:Fallback xmlns="">
          <p:pic>
            <p:nvPicPr>
              <p:cNvPr id="10" name="Freihand 9">
                <a:extLst>
                  <a:ext uri="{FF2B5EF4-FFF2-40B4-BE49-F238E27FC236}">
                    <a16:creationId xmlns:a16="http://schemas.microsoft.com/office/drawing/2014/main" id="{5AEFA12E-60FE-4991-B017-EFFE58DAD6E9}"/>
                  </a:ext>
                </a:extLst>
              </p:cNvPr>
              <p:cNvPicPr/>
              <p:nvPr/>
            </p:nvPicPr>
            <p:blipFill>
              <a:blip r:embed="rId74"/>
              <a:stretch>
                <a:fillRect/>
              </a:stretch>
            </p:blipFill>
            <p:spPr>
              <a:xfrm>
                <a:off x="7456817" y="258091"/>
                <a:ext cx="266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1" name="Freihand 10">
                <a:extLst>
                  <a:ext uri="{FF2B5EF4-FFF2-40B4-BE49-F238E27FC236}">
                    <a16:creationId xmlns:a16="http://schemas.microsoft.com/office/drawing/2014/main" id="{A4383B6C-B2FC-4F49-AD8D-9459A50065C3}"/>
                  </a:ext>
                </a:extLst>
              </p14:cNvPr>
              <p14:cNvContentPartPr/>
              <p14:nvPr/>
            </p14:nvContentPartPr>
            <p14:xfrm>
              <a:off x="7454297" y="362491"/>
              <a:ext cx="25560" cy="14400"/>
            </p14:xfrm>
          </p:contentPart>
        </mc:Choice>
        <mc:Fallback xmlns="">
          <p:pic>
            <p:nvPicPr>
              <p:cNvPr id="11" name="Freihand 10">
                <a:extLst>
                  <a:ext uri="{FF2B5EF4-FFF2-40B4-BE49-F238E27FC236}">
                    <a16:creationId xmlns:a16="http://schemas.microsoft.com/office/drawing/2014/main" id="{A4383B6C-B2FC-4F49-AD8D-9459A50065C3}"/>
                  </a:ext>
                </a:extLst>
              </p:cNvPr>
              <p:cNvPicPr/>
              <p:nvPr/>
            </p:nvPicPr>
            <p:blipFill>
              <a:blip r:embed="rId76"/>
              <a:stretch>
                <a:fillRect/>
              </a:stretch>
            </p:blipFill>
            <p:spPr>
              <a:xfrm>
                <a:off x="7449977" y="358171"/>
                <a:ext cx="342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6" name="Freihand 45">
                <a:extLst>
                  <a:ext uri="{FF2B5EF4-FFF2-40B4-BE49-F238E27FC236}">
                    <a16:creationId xmlns:a16="http://schemas.microsoft.com/office/drawing/2014/main" id="{F35E6D22-374A-409B-9A6B-0F93F2135071}"/>
                  </a:ext>
                </a:extLst>
              </p14:cNvPr>
              <p14:cNvContentPartPr/>
              <p14:nvPr/>
            </p14:nvContentPartPr>
            <p14:xfrm>
              <a:off x="6903497" y="706651"/>
              <a:ext cx="360" cy="360"/>
            </p14:xfrm>
          </p:contentPart>
        </mc:Choice>
        <mc:Fallback xmlns="">
          <p:pic>
            <p:nvPicPr>
              <p:cNvPr id="46" name="Freihand 45">
                <a:extLst>
                  <a:ext uri="{FF2B5EF4-FFF2-40B4-BE49-F238E27FC236}">
                    <a16:creationId xmlns:a16="http://schemas.microsoft.com/office/drawing/2014/main" id="{F35E6D22-374A-409B-9A6B-0F93F2135071}"/>
                  </a:ext>
                </a:extLst>
              </p:cNvPr>
              <p:cNvPicPr/>
              <p:nvPr/>
            </p:nvPicPr>
            <p:blipFill>
              <a:blip r:embed="rId78"/>
              <a:stretch>
                <a:fillRect/>
              </a:stretch>
            </p:blipFill>
            <p:spPr>
              <a:xfrm>
                <a:off x="6899177" y="70233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7" name="Freihand 46">
                <a:extLst>
                  <a:ext uri="{FF2B5EF4-FFF2-40B4-BE49-F238E27FC236}">
                    <a16:creationId xmlns:a16="http://schemas.microsoft.com/office/drawing/2014/main" id="{600F87C3-4EAF-4C54-9013-B078C69413F8}"/>
                  </a:ext>
                </a:extLst>
              </p14:cNvPr>
              <p14:cNvContentPartPr/>
              <p14:nvPr/>
            </p14:nvContentPartPr>
            <p14:xfrm>
              <a:off x="6822857" y="668491"/>
              <a:ext cx="131040" cy="105840"/>
            </p14:xfrm>
          </p:contentPart>
        </mc:Choice>
        <mc:Fallback xmlns="">
          <p:pic>
            <p:nvPicPr>
              <p:cNvPr id="47" name="Freihand 46">
                <a:extLst>
                  <a:ext uri="{FF2B5EF4-FFF2-40B4-BE49-F238E27FC236}">
                    <a16:creationId xmlns:a16="http://schemas.microsoft.com/office/drawing/2014/main" id="{600F87C3-4EAF-4C54-9013-B078C69413F8}"/>
                  </a:ext>
                </a:extLst>
              </p:cNvPr>
              <p:cNvPicPr/>
              <p:nvPr/>
            </p:nvPicPr>
            <p:blipFill>
              <a:blip r:embed="rId80"/>
              <a:stretch>
                <a:fillRect/>
              </a:stretch>
            </p:blipFill>
            <p:spPr>
              <a:xfrm>
                <a:off x="6818537" y="664171"/>
                <a:ext cx="1396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8" name="Freihand 47">
                <a:extLst>
                  <a:ext uri="{FF2B5EF4-FFF2-40B4-BE49-F238E27FC236}">
                    <a16:creationId xmlns:a16="http://schemas.microsoft.com/office/drawing/2014/main" id="{E85A5B65-0764-46AC-80AD-3283D1E8DD0F}"/>
                  </a:ext>
                </a:extLst>
              </p14:cNvPr>
              <p14:cNvContentPartPr/>
              <p14:nvPr/>
            </p14:nvContentPartPr>
            <p14:xfrm>
              <a:off x="7026257" y="649051"/>
              <a:ext cx="45000" cy="143280"/>
            </p14:xfrm>
          </p:contentPart>
        </mc:Choice>
        <mc:Fallback xmlns="">
          <p:pic>
            <p:nvPicPr>
              <p:cNvPr id="48" name="Freihand 47">
                <a:extLst>
                  <a:ext uri="{FF2B5EF4-FFF2-40B4-BE49-F238E27FC236}">
                    <a16:creationId xmlns:a16="http://schemas.microsoft.com/office/drawing/2014/main" id="{E85A5B65-0764-46AC-80AD-3283D1E8DD0F}"/>
                  </a:ext>
                </a:extLst>
              </p:cNvPr>
              <p:cNvPicPr/>
              <p:nvPr/>
            </p:nvPicPr>
            <p:blipFill>
              <a:blip r:embed="rId82"/>
              <a:stretch>
                <a:fillRect/>
              </a:stretch>
            </p:blipFill>
            <p:spPr>
              <a:xfrm>
                <a:off x="7021937" y="644731"/>
                <a:ext cx="536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9" name="Freihand 48">
                <a:extLst>
                  <a:ext uri="{FF2B5EF4-FFF2-40B4-BE49-F238E27FC236}">
                    <a16:creationId xmlns:a16="http://schemas.microsoft.com/office/drawing/2014/main" id="{215F4BA6-6D81-430D-9248-4EA0661EBFA5}"/>
                  </a:ext>
                </a:extLst>
              </p14:cNvPr>
              <p14:cNvContentPartPr/>
              <p14:nvPr/>
            </p14:nvContentPartPr>
            <p14:xfrm>
              <a:off x="6943457" y="630691"/>
              <a:ext cx="190440" cy="186840"/>
            </p14:xfrm>
          </p:contentPart>
        </mc:Choice>
        <mc:Fallback xmlns="">
          <p:pic>
            <p:nvPicPr>
              <p:cNvPr id="49" name="Freihand 48">
                <a:extLst>
                  <a:ext uri="{FF2B5EF4-FFF2-40B4-BE49-F238E27FC236}">
                    <a16:creationId xmlns:a16="http://schemas.microsoft.com/office/drawing/2014/main" id="{215F4BA6-6D81-430D-9248-4EA0661EBFA5}"/>
                  </a:ext>
                </a:extLst>
              </p:cNvPr>
              <p:cNvPicPr/>
              <p:nvPr/>
            </p:nvPicPr>
            <p:blipFill>
              <a:blip r:embed="rId84"/>
              <a:stretch>
                <a:fillRect/>
              </a:stretch>
            </p:blipFill>
            <p:spPr>
              <a:xfrm>
                <a:off x="6939137" y="626371"/>
                <a:ext cx="1990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0" name="Freihand 49">
                <a:extLst>
                  <a:ext uri="{FF2B5EF4-FFF2-40B4-BE49-F238E27FC236}">
                    <a16:creationId xmlns:a16="http://schemas.microsoft.com/office/drawing/2014/main" id="{C10545E3-91DA-43B7-90AB-EFF2158461F2}"/>
                  </a:ext>
                </a:extLst>
              </p14:cNvPr>
              <p14:cNvContentPartPr/>
              <p14:nvPr/>
            </p14:nvContentPartPr>
            <p14:xfrm>
              <a:off x="7186097" y="674251"/>
              <a:ext cx="135360" cy="117000"/>
            </p14:xfrm>
          </p:contentPart>
        </mc:Choice>
        <mc:Fallback xmlns="">
          <p:pic>
            <p:nvPicPr>
              <p:cNvPr id="50" name="Freihand 49">
                <a:extLst>
                  <a:ext uri="{FF2B5EF4-FFF2-40B4-BE49-F238E27FC236}">
                    <a16:creationId xmlns:a16="http://schemas.microsoft.com/office/drawing/2014/main" id="{C10545E3-91DA-43B7-90AB-EFF2158461F2}"/>
                  </a:ext>
                </a:extLst>
              </p:cNvPr>
              <p:cNvPicPr/>
              <p:nvPr/>
            </p:nvPicPr>
            <p:blipFill>
              <a:blip r:embed="rId86"/>
              <a:stretch>
                <a:fillRect/>
              </a:stretch>
            </p:blipFill>
            <p:spPr>
              <a:xfrm>
                <a:off x="7181777" y="669931"/>
                <a:ext cx="1440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1" name="Freihand 50">
                <a:extLst>
                  <a:ext uri="{FF2B5EF4-FFF2-40B4-BE49-F238E27FC236}">
                    <a16:creationId xmlns:a16="http://schemas.microsoft.com/office/drawing/2014/main" id="{DB5FA766-AB80-42DE-B285-EF79D3CFF657}"/>
                  </a:ext>
                </a:extLst>
              </p14:cNvPr>
              <p14:cNvContentPartPr/>
              <p14:nvPr/>
            </p14:nvContentPartPr>
            <p14:xfrm>
              <a:off x="7431977" y="697291"/>
              <a:ext cx="38520" cy="22320"/>
            </p14:xfrm>
          </p:contentPart>
        </mc:Choice>
        <mc:Fallback xmlns="">
          <p:pic>
            <p:nvPicPr>
              <p:cNvPr id="51" name="Freihand 50">
                <a:extLst>
                  <a:ext uri="{FF2B5EF4-FFF2-40B4-BE49-F238E27FC236}">
                    <a16:creationId xmlns:a16="http://schemas.microsoft.com/office/drawing/2014/main" id="{DB5FA766-AB80-42DE-B285-EF79D3CFF657}"/>
                  </a:ext>
                </a:extLst>
              </p:cNvPr>
              <p:cNvPicPr/>
              <p:nvPr/>
            </p:nvPicPr>
            <p:blipFill>
              <a:blip r:embed="rId88"/>
              <a:stretch>
                <a:fillRect/>
              </a:stretch>
            </p:blipFill>
            <p:spPr>
              <a:xfrm>
                <a:off x="7427657" y="692971"/>
                <a:ext cx="471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2" name="Freihand 51">
                <a:extLst>
                  <a:ext uri="{FF2B5EF4-FFF2-40B4-BE49-F238E27FC236}">
                    <a16:creationId xmlns:a16="http://schemas.microsoft.com/office/drawing/2014/main" id="{0E01A06A-AFF0-433B-AFB8-06B229AAFFCE}"/>
                  </a:ext>
                </a:extLst>
              </p14:cNvPr>
              <p14:cNvContentPartPr/>
              <p14:nvPr/>
            </p14:nvContentPartPr>
            <p14:xfrm>
              <a:off x="7426217" y="795211"/>
              <a:ext cx="23040" cy="9000"/>
            </p14:xfrm>
          </p:contentPart>
        </mc:Choice>
        <mc:Fallback xmlns="">
          <p:pic>
            <p:nvPicPr>
              <p:cNvPr id="52" name="Freihand 51">
                <a:extLst>
                  <a:ext uri="{FF2B5EF4-FFF2-40B4-BE49-F238E27FC236}">
                    <a16:creationId xmlns:a16="http://schemas.microsoft.com/office/drawing/2014/main" id="{0E01A06A-AFF0-433B-AFB8-06B229AAFFCE}"/>
                  </a:ext>
                </a:extLst>
              </p:cNvPr>
              <p:cNvPicPr/>
              <p:nvPr/>
            </p:nvPicPr>
            <p:blipFill>
              <a:blip r:embed="rId90"/>
              <a:stretch>
                <a:fillRect/>
              </a:stretch>
            </p:blipFill>
            <p:spPr>
              <a:xfrm>
                <a:off x="7421897" y="790891"/>
                <a:ext cx="316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1" name="Freihand 70">
                <a:extLst>
                  <a:ext uri="{FF2B5EF4-FFF2-40B4-BE49-F238E27FC236}">
                    <a16:creationId xmlns:a16="http://schemas.microsoft.com/office/drawing/2014/main" id="{68A94A4C-AEF5-4738-A2C5-F2B22BFDBF32}"/>
                  </a:ext>
                </a:extLst>
              </p14:cNvPr>
              <p14:cNvContentPartPr/>
              <p14:nvPr/>
            </p14:nvContentPartPr>
            <p14:xfrm>
              <a:off x="6705497" y="1049011"/>
              <a:ext cx="192240" cy="138240"/>
            </p14:xfrm>
          </p:contentPart>
        </mc:Choice>
        <mc:Fallback xmlns="">
          <p:pic>
            <p:nvPicPr>
              <p:cNvPr id="71" name="Freihand 70">
                <a:extLst>
                  <a:ext uri="{FF2B5EF4-FFF2-40B4-BE49-F238E27FC236}">
                    <a16:creationId xmlns:a16="http://schemas.microsoft.com/office/drawing/2014/main" id="{68A94A4C-AEF5-4738-A2C5-F2B22BFDBF32}"/>
                  </a:ext>
                </a:extLst>
              </p:cNvPr>
              <p:cNvPicPr/>
              <p:nvPr/>
            </p:nvPicPr>
            <p:blipFill>
              <a:blip r:embed="rId92"/>
              <a:stretch>
                <a:fillRect/>
              </a:stretch>
            </p:blipFill>
            <p:spPr>
              <a:xfrm>
                <a:off x="6701177" y="1044691"/>
                <a:ext cx="2008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2" name="Freihand 71">
                <a:extLst>
                  <a:ext uri="{FF2B5EF4-FFF2-40B4-BE49-F238E27FC236}">
                    <a16:creationId xmlns:a16="http://schemas.microsoft.com/office/drawing/2014/main" id="{655F3283-C76C-4448-89AA-E0AB42860D92}"/>
                  </a:ext>
                </a:extLst>
              </p14:cNvPr>
              <p14:cNvContentPartPr/>
              <p14:nvPr/>
            </p14:nvContentPartPr>
            <p14:xfrm>
              <a:off x="6991697" y="1073131"/>
              <a:ext cx="22320" cy="129600"/>
            </p14:xfrm>
          </p:contentPart>
        </mc:Choice>
        <mc:Fallback xmlns="">
          <p:pic>
            <p:nvPicPr>
              <p:cNvPr id="72" name="Freihand 71">
                <a:extLst>
                  <a:ext uri="{FF2B5EF4-FFF2-40B4-BE49-F238E27FC236}">
                    <a16:creationId xmlns:a16="http://schemas.microsoft.com/office/drawing/2014/main" id="{655F3283-C76C-4448-89AA-E0AB42860D92}"/>
                  </a:ext>
                </a:extLst>
              </p:cNvPr>
              <p:cNvPicPr/>
              <p:nvPr/>
            </p:nvPicPr>
            <p:blipFill>
              <a:blip r:embed="rId94"/>
              <a:stretch>
                <a:fillRect/>
              </a:stretch>
            </p:blipFill>
            <p:spPr>
              <a:xfrm>
                <a:off x="6987377" y="1068811"/>
                <a:ext cx="309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3" name="Freihand 72">
                <a:extLst>
                  <a:ext uri="{FF2B5EF4-FFF2-40B4-BE49-F238E27FC236}">
                    <a16:creationId xmlns:a16="http://schemas.microsoft.com/office/drawing/2014/main" id="{64AFC3BD-A905-4102-8F5C-4B6FF483B7BF}"/>
                  </a:ext>
                </a:extLst>
              </p14:cNvPr>
              <p14:cNvContentPartPr/>
              <p14:nvPr/>
            </p14:nvContentPartPr>
            <p14:xfrm>
              <a:off x="6921137" y="1077811"/>
              <a:ext cx="196200" cy="171720"/>
            </p14:xfrm>
          </p:contentPart>
        </mc:Choice>
        <mc:Fallback xmlns="">
          <p:pic>
            <p:nvPicPr>
              <p:cNvPr id="73" name="Freihand 72">
                <a:extLst>
                  <a:ext uri="{FF2B5EF4-FFF2-40B4-BE49-F238E27FC236}">
                    <a16:creationId xmlns:a16="http://schemas.microsoft.com/office/drawing/2014/main" id="{64AFC3BD-A905-4102-8F5C-4B6FF483B7BF}"/>
                  </a:ext>
                </a:extLst>
              </p:cNvPr>
              <p:cNvPicPr/>
              <p:nvPr/>
            </p:nvPicPr>
            <p:blipFill>
              <a:blip r:embed="rId96"/>
              <a:stretch>
                <a:fillRect/>
              </a:stretch>
            </p:blipFill>
            <p:spPr>
              <a:xfrm>
                <a:off x="6916817" y="1073491"/>
                <a:ext cx="2048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4" name="Freihand 73">
                <a:extLst>
                  <a:ext uri="{FF2B5EF4-FFF2-40B4-BE49-F238E27FC236}">
                    <a16:creationId xmlns:a16="http://schemas.microsoft.com/office/drawing/2014/main" id="{AEA3F25A-092E-434F-9DC2-40080C6C83F9}"/>
                  </a:ext>
                </a:extLst>
              </p14:cNvPr>
              <p14:cNvContentPartPr/>
              <p14:nvPr/>
            </p14:nvContentPartPr>
            <p14:xfrm>
              <a:off x="7105817" y="1042891"/>
              <a:ext cx="134280" cy="156960"/>
            </p14:xfrm>
          </p:contentPart>
        </mc:Choice>
        <mc:Fallback xmlns="">
          <p:pic>
            <p:nvPicPr>
              <p:cNvPr id="74" name="Freihand 73">
                <a:extLst>
                  <a:ext uri="{FF2B5EF4-FFF2-40B4-BE49-F238E27FC236}">
                    <a16:creationId xmlns:a16="http://schemas.microsoft.com/office/drawing/2014/main" id="{AEA3F25A-092E-434F-9DC2-40080C6C83F9}"/>
                  </a:ext>
                </a:extLst>
              </p:cNvPr>
              <p:cNvPicPr/>
              <p:nvPr/>
            </p:nvPicPr>
            <p:blipFill>
              <a:blip r:embed="rId98"/>
              <a:stretch>
                <a:fillRect/>
              </a:stretch>
            </p:blipFill>
            <p:spPr>
              <a:xfrm>
                <a:off x="7101497" y="1038571"/>
                <a:ext cx="1429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5" name="Freihand 74">
                <a:extLst>
                  <a:ext uri="{FF2B5EF4-FFF2-40B4-BE49-F238E27FC236}">
                    <a16:creationId xmlns:a16="http://schemas.microsoft.com/office/drawing/2014/main" id="{25E1D8E1-3B4F-4AC1-B527-2F2EE494AE61}"/>
                  </a:ext>
                </a:extLst>
              </p14:cNvPr>
              <p14:cNvContentPartPr/>
              <p14:nvPr/>
            </p14:nvContentPartPr>
            <p14:xfrm>
              <a:off x="7393097" y="1082131"/>
              <a:ext cx="43200" cy="107280"/>
            </p14:xfrm>
          </p:contentPart>
        </mc:Choice>
        <mc:Fallback xmlns="">
          <p:pic>
            <p:nvPicPr>
              <p:cNvPr id="75" name="Freihand 74">
                <a:extLst>
                  <a:ext uri="{FF2B5EF4-FFF2-40B4-BE49-F238E27FC236}">
                    <a16:creationId xmlns:a16="http://schemas.microsoft.com/office/drawing/2014/main" id="{25E1D8E1-3B4F-4AC1-B527-2F2EE494AE61}"/>
                  </a:ext>
                </a:extLst>
              </p:cNvPr>
              <p:cNvPicPr/>
              <p:nvPr/>
            </p:nvPicPr>
            <p:blipFill>
              <a:blip r:embed="rId100"/>
              <a:stretch>
                <a:fillRect/>
              </a:stretch>
            </p:blipFill>
            <p:spPr>
              <a:xfrm>
                <a:off x="7388777" y="1077811"/>
                <a:ext cx="518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7" name="Freihand 76">
                <a:extLst>
                  <a:ext uri="{FF2B5EF4-FFF2-40B4-BE49-F238E27FC236}">
                    <a16:creationId xmlns:a16="http://schemas.microsoft.com/office/drawing/2014/main" id="{48110B71-5B38-47AB-AEB9-1508D59610FF}"/>
                  </a:ext>
                </a:extLst>
              </p14:cNvPr>
              <p14:cNvContentPartPr/>
              <p14:nvPr/>
            </p14:nvContentPartPr>
            <p14:xfrm>
              <a:off x="7780097" y="1000771"/>
              <a:ext cx="132840" cy="162360"/>
            </p14:xfrm>
          </p:contentPart>
        </mc:Choice>
        <mc:Fallback xmlns="">
          <p:pic>
            <p:nvPicPr>
              <p:cNvPr id="77" name="Freihand 76">
                <a:extLst>
                  <a:ext uri="{FF2B5EF4-FFF2-40B4-BE49-F238E27FC236}">
                    <a16:creationId xmlns:a16="http://schemas.microsoft.com/office/drawing/2014/main" id="{48110B71-5B38-47AB-AEB9-1508D59610FF}"/>
                  </a:ext>
                </a:extLst>
              </p:cNvPr>
              <p:cNvPicPr/>
              <p:nvPr/>
            </p:nvPicPr>
            <p:blipFill>
              <a:blip r:embed="rId102"/>
              <a:stretch>
                <a:fillRect/>
              </a:stretch>
            </p:blipFill>
            <p:spPr>
              <a:xfrm>
                <a:off x="7775777" y="996451"/>
                <a:ext cx="1414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8" name="Freihand 77">
                <a:extLst>
                  <a:ext uri="{FF2B5EF4-FFF2-40B4-BE49-F238E27FC236}">
                    <a16:creationId xmlns:a16="http://schemas.microsoft.com/office/drawing/2014/main" id="{66F64D0E-CF00-4243-B7F8-2E41BE952D8D}"/>
                  </a:ext>
                </a:extLst>
              </p14:cNvPr>
              <p14:cNvContentPartPr/>
              <p14:nvPr/>
            </p14:nvContentPartPr>
            <p14:xfrm>
              <a:off x="7912217" y="1001851"/>
              <a:ext cx="133920" cy="122400"/>
            </p14:xfrm>
          </p:contentPart>
        </mc:Choice>
        <mc:Fallback xmlns="">
          <p:pic>
            <p:nvPicPr>
              <p:cNvPr id="78" name="Freihand 77">
                <a:extLst>
                  <a:ext uri="{FF2B5EF4-FFF2-40B4-BE49-F238E27FC236}">
                    <a16:creationId xmlns:a16="http://schemas.microsoft.com/office/drawing/2014/main" id="{66F64D0E-CF00-4243-B7F8-2E41BE952D8D}"/>
                  </a:ext>
                </a:extLst>
              </p:cNvPr>
              <p:cNvPicPr/>
              <p:nvPr/>
            </p:nvPicPr>
            <p:blipFill>
              <a:blip r:embed="rId104"/>
              <a:stretch>
                <a:fillRect/>
              </a:stretch>
            </p:blipFill>
            <p:spPr>
              <a:xfrm>
                <a:off x="7907897" y="997531"/>
                <a:ext cx="1425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9" name="Freihand 78">
                <a:extLst>
                  <a:ext uri="{FF2B5EF4-FFF2-40B4-BE49-F238E27FC236}">
                    <a16:creationId xmlns:a16="http://schemas.microsoft.com/office/drawing/2014/main" id="{03F3FEA7-1F5F-49A7-BD1B-8144B99A55D5}"/>
                  </a:ext>
                </a:extLst>
              </p14:cNvPr>
              <p14:cNvContentPartPr/>
              <p14:nvPr/>
            </p14:nvContentPartPr>
            <p14:xfrm>
              <a:off x="8057297" y="1021291"/>
              <a:ext cx="117360" cy="94320"/>
            </p14:xfrm>
          </p:contentPart>
        </mc:Choice>
        <mc:Fallback xmlns="">
          <p:pic>
            <p:nvPicPr>
              <p:cNvPr id="79" name="Freihand 78">
                <a:extLst>
                  <a:ext uri="{FF2B5EF4-FFF2-40B4-BE49-F238E27FC236}">
                    <a16:creationId xmlns:a16="http://schemas.microsoft.com/office/drawing/2014/main" id="{03F3FEA7-1F5F-49A7-BD1B-8144B99A55D5}"/>
                  </a:ext>
                </a:extLst>
              </p:cNvPr>
              <p:cNvPicPr/>
              <p:nvPr/>
            </p:nvPicPr>
            <p:blipFill>
              <a:blip r:embed="rId106"/>
              <a:stretch>
                <a:fillRect/>
              </a:stretch>
            </p:blipFill>
            <p:spPr>
              <a:xfrm>
                <a:off x="8052977" y="1016971"/>
                <a:ext cx="1260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0" name="Freihand 79">
                <a:extLst>
                  <a:ext uri="{FF2B5EF4-FFF2-40B4-BE49-F238E27FC236}">
                    <a16:creationId xmlns:a16="http://schemas.microsoft.com/office/drawing/2014/main" id="{FC40BA80-503C-4F81-BC56-0D5D4367E22D}"/>
                  </a:ext>
                </a:extLst>
              </p14:cNvPr>
              <p14:cNvContentPartPr/>
              <p14:nvPr/>
            </p14:nvContentPartPr>
            <p14:xfrm>
              <a:off x="8290577" y="1025251"/>
              <a:ext cx="167760" cy="112320"/>
            </p14:xfrm>
          </p:contentPart>
        </mc:Choice>
        <mc:Fallback xmlns="">
          <p:pic>
            <p:nvPicPr>
              <p:cNvPr id="80" name="Freihand 79">
                <a:extLst>
                  <a:ext uri="{FF2B5EF4-FFF2-40B4-BE49-F238E27FC236}">
                    <a16:creationId xmlns:a16="http://schemas.microsoft.com/office/drawing/2014/main" id="{FC40BA80-503C-4F81-BC56-0D5D4367E22D}"/>
                  </a:ext>
                </a:extLst>
              </p:cNvPr>
              <p:cNvPicPr/>
              <p:nvPr/>
            </p:nvPicPr>
            <p:blipFill>
              <a:blip r:embed="rId108"/>
              <a:stretch>
                <a:fillRect/>
              </a:stretch>
            </p:blipFill>
            <p:spPr>
              <a:xfrm>
                <a:off x="8286257" y="1020931"/>
                <a:ext cx="1764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1" name="Freihand 80">
                <a:extLst>
                  <a:ext uri="{FF2B5EF4-FFF2-40B4-BE49-F238E27FC236}">
                    <a16:creationId xmlns:a16="http://schemas.microsoft.com/office/drawing/2014/main" id="{16B90B1C-27BD-4097-8041-32E26567607C}"/>
                  </a:ext>
                </a:extLst>
              </p14:cNvPr>
              <p14:cNvContentPartPr/>
              <p14:nvPr/>
            </p14:nvContentPartPr>
            <p14:xfrm>
              <a:off x="8266097" y="1063411"/>
              <a:ext cx="155160" cy="3240"/>
            </p14:xfrm>
          </p:contentPart>
        </mc:Choice>
        <mc:Fallback xmlns="">
          <p:pic>
            <p:nvPicPr>
              <p:cNvPr id="81" name="Freihand 80">
                <a:extLst>
                  <a:ext uri="{FF2B5EF4-FFF2-40B4-BE49-F238E27FC236}">
                    <a16:creationId xmlns:a16="http://schemas.microsoft.com/office/drawing/2014/main" id="{16B90B1C-27BD-4097-8041-32E26567607C}"/>
                  </a:ext>
                </a:extLst>
              </p:cNvPr>
              <p:cNvPicPr/>
              <p:nvPr/>
            </p:nvPicPr>
            <p:blipFill>
              <a:blip r:embed="rId110"/>
              <a:stretch>
                <a:fillRect/>
              </a:stretch>
            </p:blipFill>
            <p:spPr>
              <a:xfrm>
                <a:off x="8261777" y="1059091"/>
                <a:ext cx="16380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2" name="Freihand 81">
                <a:extLst>
                  <a:ext uri="{FF2B5EF4-FFF2-40B4-BE49-F238E27FC236}">
                    <a16:creationId xmlns:a16="http://schemas.microsoft.com/office/drawing/2014/main" id="{D2301DB7-7B52-4ABC-A300-E68042EDD5C3}"/>
                  </a:ext>
                </a:extLst>
              </p14:cNvPr>
              <p14:cNvContentPartPr/>
              <p14:nvPr/>
            </p14:nvContentPartPr>
            <p14:xfrm>
              <a:off x="8223977" y="1102291"/>
              <a:ext cx="194400" cy="13680"/>
            </p14:xfrm>
          </p:contentPart>
        </mc:Choice>
        <mc:Fallback xmlns="">
          <p:pic>
            <p:nvPicPr>
              <p:cNvPr id="82" name="Freihand 81">
                <a:extLst>
                  <a:ext uri="{FF2B5EF4-FFF2-40B4-BE49-F238E27FC236}">
                    <a16:creationId xmlns:a16="http://schemas.microsoft.com/office/drawing/2014/main" id="{D2301DB7-7B52-4ABC-A300-E68042EDD5C3}"/>
                  </a:ext>
                </a:extLst>
              </p:cNvPr>
              <p:cNvPicPr/>
              <p:nvPr/>
            </p:nvPicPr>
            <p:blipFill>
              <a:blip r:embed="rId112"/>
              <a:stretch>
                <a:fillRect/>
              </a:stretch>
            </p:blipFill>
            <p:spPr>
              <a:xfrm>
                <a:off x="8219657" y="1097971"/>
                <a:ext cx="2030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92" name="Freihand 91">
                <a:extLst>
                  <a:ext uri="{FF2B5EF4-FFF2-40B4-BE49-F238E27FC236}">
                    <a16:creationId xmlns:a16="http://schemas.microsoft.com/office/drawing/2014/main" id="{FF0E68EF-455B-4D34-A61C-FB4261EFA7BF}"/>
                  </a:ext>
                </a:extLst>
              </p14:cNvPr>
              <p14:cNvContentPartPr/>
              <p14:nvPr/>
            </p14:nvContentPartPr>
            <p14:xfrm>
              <a:off x="6709817" y="1429171"/>
              <a:ext cx="187920" cy="103320"/>
            </p14:xfrm>
          </p:contentPart>
        </mc:Choice>
        <mc:Fallback xmlns="">
          <p:pic>
            <p:nvPicPr>
              <p:cNvPr id="92" name="Freihand 91">
                <a:extLst>
                  <a:ext uri="{FF2B5EF4-FFF2-40B4-BE49-F238E27FC236}">
                    <a16:creationId xmlns:a16="http://schemas.microsoft.com/office/drawing/2014/main" id="{FF0E68EF-455B-4D34-A61C-FB4261EFA7BF}"/>
                  </a:ext>
                </a:extLst>
              </p:cNvPr>
              <p:cNvPicPr/>
              <p:nvPr/>
            </p:nvPicPr>
            <p:blipFill>
              <a:blip r:embed="rId114"/>
              <a:stretch>
                <a:fillRect/>
              </a:stretch>
            </p:blipFill>
            <p:spPr>
              <a:xfrm>
                <a:off x="6705497" y="1424851"/>
                <a:ext cx="1965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93" name="Freihand 92">
                <a:extLst>
                  <a:ext uri="{FF2B5EF4-FFF2-40B4-BE49-F238E27FC236}">
                    <a16:creationId xmlns:a16="http://schemas.microsoft.com/office/drawing/2014/main" id="{04FDBC9A-A90F-4174-B66E-B33B7B72DBDB}"/>
                  </a:ext>
                </a:extLst>
              </p14:cNvPr>
              <p14:cNvContentPartPr/>
              <p14:nvPr/>
            </p14:nvContentPartPr>
            <p14:xfrm>
              <a:off x="6963977" y="1418731"/>
              <a:ext cx="27720" cy="139680"/>
            </p14:xfrm>
          </p:contentPart>
        </mc:Choice>
        <mc:Fallback xmlns="">
          <p:pic>
            <p:nvPicPr>
              <p:cNvPr id="93" name="Freihand 92">
                <a:extLst>
                  <a:ext uri="{FF2B5EF4-FFF2-40B4-BE49-F238E27FC236}">
                    <a16:creationId xmlns:a16="http://schemas.microsoft.com/office/drawing/2014/main" id="{04FDBC9A-A90F-4174-B66E-B33B7B72DBDB}"/>
                  </a:ext>
                </a:extLst>
              </p:cNvPr>
              <p:cNvPicPr/>
              <p:nvPr/>
            </p:nvPicPr>
            <p:blipFill>
              <a:blip r:embed="rId116"/>
              <a:stretch>
                <a:fillRect/>
              </a:stretch>
            </p:blipFill>
            <p:spPr>
              <a:xfrm>
                <a:off x="6959657" y="1414411"/>
                <a:ext cx="363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94" name="Freihand 93">
                <a:extLst>
                  <a:ext uri="{FF2B5EF4-FFF2-40B4-BE49-F238E27FC236}">
                    <a16:creationId xmlns:a16="http://schemas.microsoft.com/office/drawing/2014/main" id="{56B6829C-996B-437D-9296-DBA90E6CE962}"/>
                  </a:ext>
                </a:extLst>
              </p14:cNvPr>
              <p14:cNvContentPartPr/>
              <p14:nvPr/>
            </p14:nvContentPartPr>
            <p14:xfrm>
              <a:off x="6884777" y="1403971"/>
              <a:ext cx="163080" cy="158400"/>
            </p14:xfrm>
          </p:contentPart>
        </mc:Choice>
        <mc:Fallback xmlns="">
          <p:pic>
            <p:nvPicPr>
              <p:cNvPr id="94" name="Freihand 93">
                <a:extLst>
                  <a:ext uri="{FF2B5EF4-FFF2-40B4-BE49-F238E27FC236}">
                    <a16:creationId xmlns:a16="http://schemas.microsoft.com/office/drawing/2014/main" id="{56B6829C-996B-437D-9296-DBA90E6CE962}"/>
                  </a:ext>
                </a:extLst>
              </p:cNvPr>
              <p:cNvPicPr/>
              <p:nvPr/>
            </p:nvPicPr>
            <p:blipFill>
              <a:blip r:embed="rId118"/>
              <a:stretch>
                <a:fillRect/>
              </a:stretch>
            </p:blipFill>
            <p:spPr>
              <a:xfrm>
                <a:off x="6880457" y="1399651"/>
                <a:ext cx="1717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95" name="Freihand 94">
                <a:extLst>
                  <a:ext uri="{FF2B5EF4-FFF2-40B4-BE49-F238E27FC236}">
                    <a16:creationId xmlns:a16="http://schemas.microsoft.com/office/drawing/2014/main" id="{591A8448-912F-4B2D-A765-B4B253B8CBAC}"/>
                  </a:ext>
                </a:extLst>
              </p14:cNvPr>
              <p14:cNvContentPartPr/>
              <p14:nvPr/>
            </p14:nvContentPartPr>
            <p14:xfrm>
              <a:off x="7151177" y="1418011"/>
              <a:ext cx="27000" cy="114120"/>
            </p14:xfrm>
          </p:contentPart>
        </mc:Choice>
        <mc:Fallback xmlns="">
          <p:pic>
            <p:nvPicPr>
              <p:cNvPr id="95" name="Freihand 94">
                <a:extLst>
                  <a:ext uri="{FF2B5EF4-FFF2-40B4-BE49-F238E27FC236}">
                    <a16:creationId xmlns:a16="http://schemas.microsoft.com/office/drawing/2014/main" id="{591A8448-912F-4B2D-A765-B4B253B8CBAC}"/>
                  </a:ext>
                </a:extLst>
              </p:cNvPr>
              <p:cNvPicPr/>
              <p:nvPr/>
            </p:nvPicPr>
            <p:blipFill>
              <a:blip r:embed="rId120"/>
              <a:stretch>
                <a:fillRect/>
              </a:stretch>
            </p:blipFill>
            <p:spPr>
              <a:xfrm>
                <a:off x="7146857" y="1413691"/>
                <a:ext cx="356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96" name="Freihand 95">
                <a:extLst>
                  <a:ext uri="{FF2B5EF4-FFF2-40B4-BE49-F238E27FC236}">
                    <a16:creationId xmlns:a16="http://schemas.microsoft.com/office/drawing/2014/main" id="{1E63C430-D7FE-4CCB-8CB6-275F9C10A5FF}"/>
                  </a:ext>
                </a:extLst>
              </p14:cNvPr>
              <p14:cNvContentPartPr/>
              <p14:nvPr/>
            </p14:nvContentPartPr>
            <p14:xfrm>
              <a:off x="7131377" y="1493251"/>
              <a:ext cx="102960" cy="19080"/>
            </p14:xfrm>
          </p:contentPart>
        </mc:Choice>
        <mc:Fallback xmlns="">
          <p:pic>
            <p:nvPicPr>
              <p:cNvPr id="96" name="Freihand 95">
                <a:extLst>
                  <a:ext uri="{FF2B5EF4-FFF2-40B4-BE49-F238E27FC236}">
                    <a16:creationId xmlns:a16="http://schemas.microsoft.com/office/drawing/2014/main" id="{1E63C430-D7FE-4CCB-8CB6-275F9C10A5FF}"/>
                  </a:ext>
                </a:extLst>
              </p:cNvPr>
              <p:cNvPicPr/>
              <p:nvPr/>
            </p:nvPicPr>
            <p:blipFill>
              <a:blip r:embed="rId122"/>
              <a:stretch>
                <a:fillRect/>
              </a:stretch>
            </p:blipFill>
            <p:spPr>
              <a:xfrm>
                <a:off x="7127057" y="1488931"/>
                <a:ext cx="1116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97" name="Freihand 96">
                <a:extLst>
                  <a:ext uri="{FF2B5EF4-FFF2-40B4-BE49-F238E27FC236}">
                    <a16:creationId xmlns:a16="http://schemas.microsoft.com/office/drawing/2014/main" id="{9B0390AA-D66F-404B-95C7-DA799B856180}"/>
                  </a:ext>
                </a:extLst>
              </p14:cNvPr>
              <p14:cNvContentPartPr/>
              <p14:nvPr/>
            </p14:nvContentPartPr>
            <p14:xfrm>
              <a:off x="7200497" y="1468051"/>
              <a:ext cx="18360" cy="84960"/>
            </p14:xfrm>
          </p:contentPart>
        </mc:Choice>
        <mc:Fallback xmlns="">
          <p:pic>
            <p:nvPicPr>
              <p:cNvPr id="97" name="Freihand 96">
                <a:extLst>
                  <a:ext uri="{FF2B5EF4-FFF2-40B4-BE49-F238E27FC236}">
                    <a16:creationId xmlns:a16="http://schemas.microsoft.com/office/drawing/2014/main" id="{9B0390AA-D66F-404B-95C7-DA799B856180}"/>
                  </a:ext>
                </a:extLst>
              </p:cNvPr>
              <p:cNvPicPr/>
              <p:nvPr/>
            </p:nvPicPr>
            <p:blipFill>
              <a:blip r:embed="rId124"/>
              <a:stretch>
                <a:fillRect/>
              </a:stretch>
            </p:blipFill>
            <p:spPr>
              <a:xfrm>
                <a:off x="7196177" y="1463731"/>
                <a:ext cx="270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98" name="Freihand 97">
                <a:extLst>
                  <a:ext uri="{FF2B5EF4-FFF2-40B4-BE49-F238E27FC236}">
                    <a16:creationId xmlns:a16="http://schemas.microsoft.com/office/drawing/2014/main" id="{E3EC0D5C-4DBA-4541-A852-18D3E1DC6A44}"/>
                  </a:ext>
                </a:extLst>
              </p14:cNvPr>
              <p14:cNvContentPartPr/>
              <p14:nvPr/>
            </p14:nvContentPartPr>
            <p14:xfrm>
              <a:off x="7391297" y="1429171"/>
              <a:ext cx="54720" cy="24840"/>
            </p14:xfrm>
          </p:contentPart>
        </mc:Choice>
        <mc:Fallback xmlns="">
          <p:pic>
            <p:nvPicPr>
              <p:cNvPr id="98" name="Freihand 97">
                <a:extLst>
                  <a:ext uri="{FF2B5EF4-FFF2-40B4-BE49-F238E27FC236}">
                    <a16:creationId xmlns:a16="http://schemas.microsoft.com/office/drawing/2014/main" id="{E3EC0D5C-4DBA-4541-A852-18D3E1DC6A44}"/>
                  </a:ext>
                </a:extLst>
              </p:cNvPr>
              <p:cNvPicPr/>
              <p:nvPr/>
            </p:nvPicPr>
            <p:blipFill>
              <a:blip r:embed="rId126"/>
              <a:stretch>
                <a:fillRect/>
              </a:stretch>
            </p:blipFill>
            <p:spPr>
              <a:xfrm>
                <a:off x="7386977" y="1424851"/>
                <a:ext cx="633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99" name="Freihand 98">
                <a:extLst>
                  <a:ext uri="{FF2B5EF4-FFF2-40B4-BE49-F238E27FC236}">
                    <a16:creationId xmlns:a16="http://schemas.microsoft.com/office/drawing/2014/main" id="{7C13060B-2267-4845-8455-C7A57B82C818}"/>
                  </a:ext>
                </a:extLst>
              </p14:cNvPr>
              <p14:cNvContentPartPr/>
              <p14:nvPr/>
            </p14:nvContentPartPr>
            <p14:xfrm>
              <a:off x="7403537" y="1510891"/>
              <a:ext cx="54720" cy="24120"/>
            </p14:xfrm>
          </p:contentPart>
        </mc:Choice>
        <mc:Fallback xmlns="">
          <p:pic>
            <p:nvPicPr>
              <p:cNvPr id="99" name="Freihand 98">
                <a:extLst>
                  <a:ext uri="{FF2B5EF4-FFF2-40B4-BE49-F238E27FC236}">
                    <a16:creationId xmlns:a16="http://schemas.microsoft.com/office/drawing/2014/main" id="{7C13060B-2267-4845-8455-C7A57B82C818}"/>
                  </a:ext>
                </a:extLst>
              </p:cNvPr>
              <p:cNvPicPr/>
              <p:nvPr/>
            </p:nvPicPr>
            <p:blipFill>
              <a:blip r:embed="rId128"/>
              <a:stretch>
                <a:fillRect/>
              </a:stretch>
            </p:blipFill>
            <p:spPr>
              <a:xfrm>
                <a:off x="7399217" y="1506571"/>
                <a:ext cx="633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00" name="Freihand 99">
                <a:extLst>
                  <a:ext uri="{FF2B5EF4-FFF2-40B4-BE49-F238E27FC236}">
                    <a16:creationId xmlns:a16="http://schemas.microsoft.com/office/drawing/2014/main" id="{5167ABC3-7A7B-4F65-87E6-26229B467FAF}"/>
                  </a:ext>
                </a:extLst>
              </p14:cNvPr>
              <p14:cNvContentPartPr/>
              <p14:nvPr/>
            </p14:nvContentPartPr>
            <p14:xfrm>
              <a:off x="7779017" y="1352851"/>
              <a:ext cx="109800" cy="128160"/>
            </p14:xfrm>
          </p:contentPart>
        </mc:Choice>
        <mc:Fallback xmlns="">
          <p:pic>
            <p:nvPicPr>
              <p:cNvPr id="100" name="Freihand 99">
                <a:extLst>
                  <a:ext uri="{FF2B5EF4-FFF2-40B4-BE49-F238E27FC236}">
                    <a16:creationId xmlns:a16="http://schemas.microsoft.com/office/drawing/2014/main" id="{5167ABC3-7A7B-4F65-87E6-26229B467FAF}"/>
                  </a:ext>
                </a:extLst>
              </p:cNvPr>
              <p:cNvPicPr/>
              <p:nvPr/>
            </p:nvPicPr>
            <p:blipFill>
              <a:blip r:embed="rId130"/>
              <a:stretch>
                <a:fillRect/>
              </a:stretch>
            </p:blipFill>
            <p:spPr>
              <a:xfrm>
                <a:off x="7774697" y="1348531"/>
                <a:ext cx="1184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01" name="Freihand 100">
                <a:extLst>
                  <a:ext uri="{FF2B5EF4-FFF2-40B4-BE49-F238E27FC236}">
                    <a16:creationId xmlns:a16="http://schemas.microsoft.com/office/drawing/2014/main" id="{6B963DBA-C62C-4E1C-8982-4389AE61060C}"/>
                  </a:ext>
                </a:extLst>
              </p14:cNvPr>
              <p14:cNvContentPartPr/>
              <p14:nvPr/>
            </p14:nvContentPartPr>
            <p14:xfrm>
              <a:off x="7812137" y="1420891"/>
              <a:ext cx="124920" cy="24480"/>
            </p14:xfrm>
          </p:contentPart>
        </mc:Choice>
        <mc:Fallback xmlns="">
          <p:pic>
            <p:nvPicPr>
              <p:cNvPr id="101" name="Freihand 100">
                <a:extLst>
                  <a:ext uri="{FF2B5EF4-FFF2-40B4-BE49-F238E27FC236}">
                    <a16:creationId xmlns:a16="http://schemas.microsoft.com/office/drawing/2014/main" id="{6B963DBA-C62C-4E1C-8982-4389AE61060C}"/>
                  </a:ext>
                </a:extLst>
              </p:cNvPr>
              <p:cNvPicPr/>
              <p:nvPr/>
            </p:nvPicPr>
            <p:blipFill>
              <a:blip r:embed="rId132"/>
              <a:stretch>
                <a:fillRect/>
              </a:stretch>
            </p:blipFill>
            <p:spPr>
              <a:xfrm>
                <a:off x="7807817" y="1416571"/>
                <a:ext cx="1335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2" name="Freihand 101">
                <a:extLst>
                  <a:ext uri="{FF2B5EF4-FFF2-40B4-BE49-F238E27FC236}">
                    <a16:creationId xmlns:a16="http://schemas.microsoft.com/office/drawing/2014/main" id="{E6F8E1A0-DCC2-4496-9443-4E7A762D3A94}"/>
                  </a:ext>
                </a:extLst>
              </p14:cNvPr>
              <p14:cNvContentPartPr/>
              <p14:nvPr/>
            </p14:nvContentPartPr>
            <p14:xfrm>
              <a:off x="7936697" y="1347811"/>
              <a:ext cx="103320" cy="118080"/>
            </p14:xfrm>
          </p:contentPart>
        </mc:Choice>
        <mc:Fallback xmlns="">
          <p:pic>
            <p:nvPicPr>
              <p:cNvPr id="102" name="Freihand 101">
                <a:extLst>
                  <a:ext uri="{FF2B5EF4-FFF2-40B4-BE49-F238E27FC236}">
                    <a16:creationId xmlns:a16="http://schemas.microsoft.com/office/drawing/2014/main" id="{E6F8E1A0-DCC2-4496-9443-4E7A762D3A94}"/>
                  </a:ext>
                </a:extLst>
              </p:cNvPr>
              <p:cNvPicPr/>
              <p:nvPr/>
            </p:nvPicPr>
            <p:blipFill>
              <a:blip r:embed="rId134"/>
              <a:stretch>
                <a:fillRect/>
              </a:stretch>
            </p:blipFill>
            <p:spPr>
              <a:xfrm>
                <a:off x="7932377" y="1343491"/>
                <a:ext cx="1119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3" name="Freihand 102">
                <a:extLst>
                  <a:ext uri="{FF2B5EF4-FFF2-40B4-BE49-F238E27FC236}">
                    <a16:creationId xmlns:a16="http://schemas.microsoft.com/office/drawing/2014/main" id="{B5D2528D-D163-4CB6-A053-455A9C9DDACF}"/>
                  </a:ext>
                </a:extLst>
              </p14:cNvPr>
              <p14:cNvContentPartPr/>
              <p14:nvPr/>
            </p14:nvContentPartPr>
            <p14:xfrm>
              <a:off x="8084657" y="1353211"/>
              <a:ext cx="138240" cy="132120"/>
            </p14:xfrm>
          </p:contentPart>
        </mc:Choice>
        <mc:Fallback xmlns="">
          <p:pic>
            <p:nvPicPr>
              <p:cNvPr id="103" name="Freihand 102">
                <a:extLst>
                  <a:ext uri="{FF2B5EF4-FFF2-40B4-BE49-F238E27FC236}">
                    <a16:creationId xmlns:a16="http://schemas.microsoft.com/office/drawing/2014/main" id="{B5D2528D-D163-4CB6-A053-455A9C9DDACF}"/>
                  </a:ext>
                </a:extLst>
              </p:cNvPr>
              <p:cNvPicPr/>
              <p:nvPr/>
            </p:nvPicPr>
            <p:blipFill>
              <a:blip r:embed="rId136"/>
              <a:stretch>
                <a:fillRect/>
              </a:stretch>
            </p:blipFill>
            <p:spPr>
              <a:xfrm>
                <a:off x="8080337" y="1348891"/>
                <a:ext cx="1468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04" name="Freihand 103">
                <a:extLst>
                  <a:ext uri="{FF2B5EF4-FFF2-40B4-BE49-F238E27FC236}">
                    <a16:creationId xmlns:a16="http://schemas.microsoft.com/office/drawing/2014/main" id="{A2F763DD-E620-486D-AEA2-849EBD482EDC}"/>
                  </a:ext>
                </a:extLst>
              </p14:cNvPr>
              <p14:cNvContentPartPr/>
              <p14:nvPr/>
            </p14:nvContentPartPr>
            <p14:xfrm>
              <a:off x="8323337" y="1351051"/>
              <a:ext cx="112680" cy="117360"/>
            </p14:xfrm>
          </p:contentPart>
        </mc:Choice>
        <mc:Fallback xmlns="">
          <p:pic>
            <p:nvPicPr>
              <p:cNvPr id="104" name="Freihand 103">
                <a:extLst>
                  <a:ext uri="{FF2B5EF4-FFF2-40B4-BE49-F238E27FC236}">
                    <a16:creationId xmlns:a16="http://schemas.microsoft.com/office/drawing/2014/main" id="{A2F763DD-E620-486D-AEA2-849EBD482EDC}"/>
                  </a:ext>
                </a:extLst>
              </p:cNvPr>
              <p:cNvPicPr/>
              <p:nvPr/>
            </p:nvPicPr>
            <p:blipFill>
              <a:blip r:embed="rId138"/>
              <a:stretch>
                <a:fillRect/>
              </a:stretch>
            </p:blipFill>
            <p:spPr>
              <a:xfrm>
                <a:off x="8319017" y="1346731"/>
                <a:ext cx="1213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05" name="Freihand 104">
                <a:extLst>
                  <a:ext uri="{FF2B5EF4-FFF2-40B4-BE49-F238E27FC236}">
                    <a16:creationId xmlns:a16="http://schemas.microsoft.com/office/drawing/2014/main" id="{13160F19-60D5-480E-A733-C443374FB405}"/>
                  </a:ext>
                </a:extLst>
              </p14:cNvPr>
              <p14:cNvContentPartPr/>
              <p14:nvPr/>
            </p14:nvContentPartPr>
            <p14:xfrm>
              <a:off x="8284817" y="1404331"/>
              <a:ext cx="150840" cy="47520"/>
            </p14:xfrm>
          </p:contentPart>
        </mc:Choice>
        <mc:Fallback xmlns="">
          <p:pic>
            <p:nvPicPr>
              <p:cNvPr id="105" name="Freihand 104">
                <a:extLst>
                  <a:ext uri="{FF2B5EF4-FFF2-40B4-BE49-F238E27FC236}">
                    <a16:creationId xmlns:a16="http://schemas.microsoft.com/office/drawing/2014/main" id="{13160F19-60D5-480E-A733-C443374FB405}"/>
                  </a:ext>
                </a:extLst>
              </p:cNvPr>
              <p:cNvPicPr/>
              <p:nvPr/>
            </p:nvPicPr>
            <p:blipFill>
              <a:blip r:embed="rId140"/>
              <a:stretch>
                <a:fillRect/>
              </a:stretch>
            </p:blipFill>
            <p:spPr>
              <a:xfrm>
                <a:off x="8280497" y="1400011"/>
                <a:ext cx="1594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06" name="Freihand 105">
                <a:extLst>
                  <a:ext uri="{FF2B5EF4-FFF2-40B4-BE49-F238E27FC236}">
                    <a16:creationId xmlns:a16="http://schemas.microsoft.com/office/drawing/2014/main" id="{53773F74-40FA-49E1-B9D3-1A0FFF26C649}"/>
                  </a:ext>
                </a:extLst>
              </p14:cNvPr>
              <p14:cNvContentPartPr/>
              <p14:nvPr/>
            </p14:nvContentPartPr>
            <p14:xfrm>
              <a:off x="8338097" y="1448971"/>
              <a:ext cx="81360" cy="14040"/>
            </p14:xfrm>
          </p:contentPart>
        </mc:Choice>
        <mc:Fallback xmlns="">
          <p:pic>
            <p:nvPicPr>
              <p:cNvPr id="106" name="Freihand 105">
                <a:extLst>
                  <a:ext uri="{FF2B5EF4-FFF2-40B4-BE49-F238E27FC236}">
                    <a16:creationId xmlns:a16="http://schemas.microsoft.com/office/drawing/2014/main" id="{53773F74-40FA-49E1-B9D3-1A0FFF26C649}"/>
                  </a:ext>
                </a:extLst>
              </p:cNvPr>
              <p:cNvPicPr/>
              <p:nvPr/>
            </p:nvPicPr>
            <p:blipFill>
              <a:blip r:embed="rId142"/>
              <a:stretch>
                <a:fillRect/>
              </a:stretch>
            </p:blipFill>
            <p:spPr>
              <a:xfrm>
                <a:off x="8333777" y="1444651"/>
                <a:ext cx="900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09" name="Freihand 108">
                <a:extLst>
                  <a:ext uri="{FF2B5EF4-FFF2-40B4-BE49-F238E27FC236}">
                    <a16:creationId xmlns:a16="http://schemas.microsoft.com/office/drawing/2014/main" id="{0DF94EFD-75AB-489D-8980-3CADAFE10247}"/>
                  </a:ext>
                </a:extLst>
              </p14:cNvPr>
              <p14:cNvContentPartPr/>
              <p14:nvPr/>
            </p14:nvContentPartPr>
            <p14:xfrm>
              <a:off x="8161697" y="1694131"/>
              <a:ext cx="44280" cy="45000"/>
            </p14:xfrm>
          </p:contentPart>
        </mc:Choice>
        <mc:Fallback xmlns="">
          <p:pic>
            <p:nvPicPr>
              <p:cNvPr id="109" name="Freihand 108">
                <a:extLst>
                  <a:ext uri="{FF2B5EF4-FFF2-40B4-BE49-F238E27FC236}">
                    <a16:creationId xmlns:a16="http://schemas.microsoft.com/office/drawing/2014/main" id="{0DF94EFD-75AB-489D-8980-3CADAFE10247}"/>
                  </a:ext>
                </a:extLst>
              </p:cNvPr>
              <p:cNvPicPr/>
              <p:nvPr/>
            </p:nvPicPr>
            <p:blipFill>
              <a:blip r:embed="rId144"/>
              <a:stretch>
                <a:fillRect/>
              </a:stretch>
            </p:blipFill>
            <p:spPr>
              <a:xfrm>
                <a:off x="8157377" y="1689811"/>
                <a:ext cx="529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14" name="Freihand 113">
                <a:extLst>
                  <a:ext uri="{FF2B5EF4-FFF2-40B4-BE49-F238E27FC236}">
                    <a16:creationId xmlns:a16="http://schemas.microsoft.com/office/drawing/2014/main" id="{8C7595C1-BBE3-4274-BE82-A878C8A7DE5B}"/>
                  </a:ext>
                </a:extLst>
              </p14:cNvPr>
              <p14:cNvContentPartPr/>
              <p14:nvPr/>
            </p14:nvContentPartPr>
            <p14:xfrm>
              <a:off x="7615577" y="-120629"/>
              <a:ext cx="1107360" cy="1785600"/>
            </p14:xfrm>
          </p:contentPart>
        </mc:Choice>
        <mc:Fallback xmlns="">
          <p:pic>
            <p:nvPicPr>
              <p:cNvPr id="114" name="Freihand 113">
                <a:extLst>
                  <a:ext uri="{FF2B5EF4-FFF2-40B4-BE49-F238E27FC236}">
                    <a16:creationId xmlns:a16="http://schemas.microsoft.com/office/drawing/2014/main" id="{8C7595C1-BBE3-4274-BE82-A878C8A7DE5B}"/>
                  </a:ext>
                </a:extLst>
              </p:cNvPr>
              <p:cNvPicPr/>
              <p:nvPr/>
            </p:nvPicPr>
            <p:blipFill>
              <a:blip r:embed="rId146"/>
              <a:stretch>
                <a:fillRect/>
              </a:stretch>
            </p:blipFill>
            <p:spPr>
              <a:xfrm>
                <a:off x="7611257" y="-124949"/>
                <a:ext cx="1116000" cy="1794240"/>
              </a:xfrm>
              <a:prstGeom prst="rect">
                <a:avLst/>
              </a:prstGeom>
            </p:spPr>
          </p:pic>
        </mc:Fallback>
      </mc:AlternateContent>
      <p:grpSp>
        <p:nvGrpSpPr>
          <p:cNvPr id="117" name="Gruppieren 116">
            <a:extLst>
              <a:ext uri="{FF2B5EF4-FFF2-40B4-BE49-F238E27FC236}">
                <a16:creationId xmlns:a16="http://schemas.microsoft.com/office/drawing/2014/main" id="{28545143-D9DB-41EE-A857-C64E1F5A41E9}"/>
              </a:ext>
            </a:extLst>
          </p:cNvPr>
          <p:cNvGrpSpPr/>
          <p:nvPr/>
        </p:nvGrpSpPr>
        <p:grpSpPr>
          <a:xfrm>
            <a:off x="7733297" y="39211"/>
            <a:ext cx="1246680" cy="761400"/>
            <a:chOff x="7733297" y="39211"/>
            <a:chExt cx="1246680" cy="761400"/>
          </a:xfrm>
        </p:grpSpPr>
        <mc:AlternateContent xmlns:mc="http://schemas.openxmlformats.org/markup-compatibility/2006" xmlns:p14="http://schemas.microsoft.com/office/powerpoint/2010/main">
          <mc:Choice Requires="p14">
            <p:contentPart p14:bwMode="auto" r:id="rId147">
              <p14:nvContentPartPr>
                <p14:cNvPr id="13" name="Freihand 12">
                  <a:extLst>
                    <a:ext uri="{FF2B5EF4-FFF2-40B4-BE49-F238E27FC236}">
                      <a16:creationId xmlns:a16="http://schemas.microsoft.com/office/drawing/2014/main" id="{DDE386CA-7F6C-4479-8D6F-7153023678DC}"/>
                    </a:ext>
                  </a:extLst>
                </p14:cNvPr>
                <p14:cNvContentPartPr/>
                <p14:nvPr/>
              </p14:nvContentPartPr>
              <p14:xfrm>
                <a:off x="7941017" y="106891"/>
                <a:ext cx="10800" cy="37440"/>
              </p14:xfrm>
            </p:contentPart>
          </mc:Choice>
          <mc:Fallback xmlns="">
            <p:pic>
              <p:nvPicPr>
                <p:cNvPr id="13" name="Freihand 12">
                  <a:extLst>
                    <a:ext uri="{FF2B5EF4-FFF2-40B4-BE49-F238E27FC236}">
                      <a16:creationId xmlns:a16="http://schemas.microsoft.com/office/drawing/2014/main" id="{DDE386CA-7F6C-4479-8D6F-7153023678DC}"/>
                    </a:ext>
                  </a:extLst>
                </p:cNvPr>
                <p:cNvPicPr/>
                <p:nvPr/>
              </p:nvPicPr>
              <p:blipFill>
                <a:blip r:embed="rId148"/>
                <a:stretch>
                  <a:fillRect/>
                </a:stretch>
              </p:blipFill>
              <p:spPr>
                <a:xfrm>
                  <a:off x="7936697" y="102571"/>
                  <a:ext cx="194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4" name="Freihand 13">
                  <a:extLst>
                    <a:ext uri="{FF2B5EF4-FFF2-40B4-BE49-F238E27FC236}">
                      <a16:creationId xmlns:a16="http://schemas.microsoft.com/office/drawing/2014/main" id="{1B5CB574-033D-4CF4-AB61-063738481526}"/>
                    </a:ext>
                  </a:extLst>
                </p14:cNvPr>
                <p14:cNvContentPartPr/>
                <p14:nvPr/>
              </p14:nvContentPartPr>
              <p14:xfrm>
                <a:off x="7870457" y="72691"/>
                <a:ext cx="115560" cy="86400"/>
              </p14:xfrm>
            </p:contentPart>
          </mc:Choice>
          <mc:Fallback xmlns="">
            <p:pic>
              <p:nvPicPr>
                <p:cNvPr id="14" name="Freihand 13">
                  <a:extLst>
                    <a:ext uri="{FF2B5EF4-FFF2-40B4-BE49-F238E27FC236}">
                      <a16:creationId xmlns:a16="http://schemas.microsoft.com/office/drawing/2014/main" id="{1B5CB574-033D-4CF4-AB61-063738481526}"/>
                    </a:ext>
                  </a:extLst>
                </p:cNvPr>
                <p:cNvPicPr/>
                <p:nvPr/>
              </p:nvPicPr>
              <p:blipFill>
                <a:blip r:embed="rId150"/>
                <a:stretch>
                  <a:fillRect/>
                </a:stretch>
              </p:blipFill>
              <p:spPr>
                <a:xfrm>
                  <a:off x="7866137" y="68371"/>
                  <a:ext cx="1242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5" name="Freihand 14">
                  <a:extLst>
                    <a:ext uri="{FF2B5EF4-FFF2-40B4-BE49-F238E27FC236}">
                      <a16:creationId xmlns:a16="http://schemas.microsoft.com/office/drawing/2014/main" id="{712E50C6-A079-422C-AD01-5164E04C5694}"/>
                    </a:ext>
                  </a:extLst>
                </p14:cNvPr>
                <p14:cNvContentPartPr/>
                <p14:nvPr/>
              </p14:nvContentPartPr>
              <p14:xfrm>
                <a:off x="8018777" y="96451"/>
                <a:ext cx="81360" cy="51840"/>
              </p14:xfrm>
            </p:contentPart>
          </mc:Choice>
          <mc:Fallback xmlns="">
            <p:pic>
              <p:nvPicPr>
                <p:cNvPr id="15" name="Freihand 14">
                  <a:extLst>
                    <a:ext uri="{FF2B5EF4-FFF2-40B4-BE49-F238E27FC236}">
                      <a16:creationId xmlns:a16="http://schemas.microsoft.com/office/drawing/2014/main" id="{712E50C6-A079-422C-AD01-5164E04C5694}"/>
                    </a:ext>
                  </a:extLst>
                </p:cNvPr>
                <p:cNvPicPr/>
                <p:nvPr/>
              </p:nvPicPr>
              <p:blipFill>
                <a:blip r:embed="rId152"/>
                <a:stretch>
                  <a:fillRect/>
                </a:stretch>
              </p:blipFill>
              <p:spPr>
                <a:xfrm>
                  <a:off x="8014457" y="92131"/>
                  <a:ext cx="900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6" name="Freihand 15">
                  <a:extLst>
                    <a:ext uri="{FF2B5EF4-FFF2-40B4-BE49-F238E27FC236}">
                      <a16:creationId xmlns:a16="http://schemas.microsoft.com/office/drawing/2014/main" id="{B1E69A40-78C9-499F-ADC0-B1D00BEBCD31}"/>
                    </a:ext>
                  </a:extLst>
                </p14:cNvPr>
                <p14:cNvContentPartPr/>
                <p14:nvPr/>
              </p14:nvContentPartPr>
              <p14:xfrm>
                <a:off x="8096537" y="97171"/>
                <a:ext cx="85320" cy="152640"/>
              </p14:xfrm>
            </p:contentPart>
          </mc:Choice>
          <mc:Fallback xmlns="">
            <p:pic>
              <p:nvPicPr>
                <p:cNvPr id="16" name="Freihand 15">
                  <a:extLst>
                    <a:ext uri="{FF2B5EF4-FFF2-40B4-BE49-F238E27FC236}">
                      <a16:creationId xmlns:a16="http://schemas.microsoft.com/office/drawing/2014/main" id="{B1E69A40-78C9-499F-ADC0-B1D00BEBCD31}"/>
                    </a:ext>
                  </a:extLst>
                </p:cNvPr>
                <p:cNvPicPr/>
                <p:nvPr/>
              </p:nvPicPr>
              <p:blipFill>
                <a:blip r:embed="rId154"/>
                <a:stretch>
                  <a:fillRect/>
                </a:stretch>
              </p:blipFill>
              <p:spPr>
                <a:xfrm>
                  <a:off x="8092217" y="92851"/>
                  <a:ext cx="939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7" name="Freihand 16">
                  <a:extLst>
                    <a:ext uri="{FF2B5EF4-FFF2-40B4-BE49-F238E27FC236}">
                      <a16:creationId xmlns:a16="http://schemas.microsoft.com/office/drawing/2014/main" id="{BAA43272-5E26-4352-83BB-16092A93E0FB}"/>
                    </a:ext>
                  </a:extLst>
                </p14:cNvPr>
                <p14:cNvContentPartPr/>
                <p14:nvPr/>
              </p14:nvContentPartPr>
              <p14:xfrm>
                <a:off x="8178257" y="115171"/>
                <a:ext cx="46440" cy="43560"/>
              </p14:xfrm>
            </p:contentPart>
          </mc:Choice>
          <mc:Fallback xmlns="">
            <p:pic>
              <p:nvPicPr>
                <p:cNvPr id="17" name="Freihand 16">
                  <a:extLst>
                    <a:ext uri="{FF2B5EF4-FFF2-40B4-BE49-F238E27FC236}">
                      <a16:creationId xmlns:a16="http://schemas.microsoft.com/office/drawing/2014/main" id="{BAA43272-5E26-4352-83BB-16092A93E0FB}"/>
                    </a:ext>
                  </a:extLst>
                </p:cNvPr>
                <p:cNvPicPr/>
                <p:nvPr/>
              </p:nvPicPr>
              <p:blipFill>
                <a:blip r:embed="rId156"/>
                <a:stretch>
                  <a:fillRect/>
                </a:stretch>
              </p:blipFill>
              <p:spPr>
                <a:xfrm>
                  <a:off x="8173937" y="110851"/>
                  <a:ext cx="550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8" name="Freihand 17">
                  <a:extLst>
                    <a:ext uri="{FF2B5EF4-FFF2-40B4-BE49-F238E27FC236}">
                      <a16:creationId xmlns:a16="http://schemas.microsoft.com/office/drawing/2014/main" id="{B124B36D-A756-46CA-BCE3-3C23250AD98D}"/>
                    </a:ext>
                  </a:extLst>
                </p14:cNvPr>
                <p14:cNvContentPartPr/>
                <p14:nvPr/>
              </p14:nvContentPartPr>
              <p14:xfrm>
                <a:off x="8229737" y="101491"/>
                <a:ext cx="59400" cy="62640"/>
              </p14:xfrm>
            </p:contentPart>
          </mc:Choice>
          <mc:Fallback xmlns="">
            <p:pic>
              <p:nvPicPr>
                <p:cNvPr id="18" name="Freihand 17">
                  <a:extLst>
                    <a:ext uri="{FF2B5EF4-FFF2-40B4-BE49-F238E27FC236}">
                      <a16:creationId xmlns:a16="http://schemas.microsoft.com/office/drawing/2014/main" id="{B124B36D-A756-46CA-BCE3-3C23250AD98D}"/>
                    </a:ext>
                  </a:extLst>
                </p:cNvPr>
                <p:cNvPicPr/>
                <p:nvPr/>
              </p:nvPicPr>
              <p:blipFill>
                <a:blip r:embed="rId158"/>
                <a:stretch>
                  <a:fillRect/>
                </a:stretch>
              </p:blipFill>
              <p:spPr>
                <a:xfrm>
                  <a:off x="8225417" y="97171"/>
                  <a:ext cx="680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9" name="Freihand 18">
                  <a:extLst>
                    <a:ext uri="{FF2B5EF4-FFF2-40B4-BE49-F238E27FC236}">
                      <a16:creationId xmlns:a16="http://schemas.microsoft.com/office/drawing/2014/main" id="{2AB4F80C-B414-43B8-B62E-309AF520B4B4}"/>
                    </a:ext>
                  </a:extLst>
                </p14:cNvPr>
                <p14:cNvContentPartPr/>
                <p14:nvPr/>
              </p14:nvContentPartPr>
              <p14:xfrm>
                <a:off x="8310017" y="98971"/>
                <a:ext cx="12600" cy="46800"/>
              </p14:xfrm>
            </p:contentPart>
          </mc:Choice>
          <mc:Fallback xmlns="">
            <p:pic>
              <p:nvPicPr>
                <p:cNvPr id="19" name="Freihand 18">
                  <a:extLst>
                    <a:ext uri="{FF2B5EF4-FFF2-40B4-BE49-F238E27FC236}">
                      <a16:creationId xmlns:a16="http://schemas.microsoft.com/office/drawing/2014/main" id="{2AB4F80C-B414-43B8-B62E-309AF520B4B4}"/>
                    </a:ext>
                  </a:extLst>
                </p:cNvPr>
                <p:cNvPicPr/>
                <p:nvPr/>
              </p:nvPicPr>
              <p:blipFill>
                <a:blip r:embed="rId160"/>
                <a:stretch>
                  <a:fillRect/>
                </a:stretch>
              </p:blipFill>
              <p:spPr>
                <a:xfrm>
                  <a:off x="8305697" y="94651"/>
                  <a:ext cx="2124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20" name="Freihand 19">
                  <a:extLst>
                    <a:ext uri="{FF2B5EF4-FFF2-40B4-BE49-F238E27FC236}">
                      <a16:creationId xmlns:a16="http://schemas.microsoft.com/office/drawing/2014/main" id="{8E8D24B3-D00D-4839-9F1C-C6737D5E95D9}"/>
                    </a:ext>
                  </a:extLst>
                </p14:cNvPr>
                <p14:cNvContentPartPr/>
                <p14:nvPr/>
              </p14:nvContentPartPr>
              <p14:xfrm>
                <a:off x="8306057" y="39211"/>
                <a:ext cx="81360" cy="139680"/>
              </p14:xfrm>
            </p:contentPart>
          </mc:Choice>
          <mc:Fallback xmlns="">
            <p:pic>
              <p:nvPicPr>
                <p:cNvPr id="20" name="Freihand 19">
                  <a:extLst>
                    <a:ext uri="{FF2B5EF4-FFF2-40B4-BE49-F238E27FC236}">
                      <a16:creationId xmlns:a16="http://schemas.microsoft.com/office/drawing/2014/main" id="{8E8D24B3-D00D-4839-9F1C-C6737D5E95D9}"/>
                    </a:ext>
                  </a:extLst>
                </p:cNvPr>
                <p:cNvPicPr/>
                <p:nvPr/>
              </p:nvPicPr>
              <p:blipFill>
                <a:blip r:embed="rId162"/>
                <a:stretch>
                  <a:fillRect/>
                </a:stretch>
              </p:blipFill>
              <p:spPr>
                <a:xfrm>
                  <a:off x="8301737" y="34891"/>
                  <a:ext cx="900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21" name="Freihand 20">
                  <a:extLst>
                    <a:ext uri="{FF2B5EF4-FFF2-40B4-BE49-F238E27FC236}">
                      <a16:creationId xmlns:a16="http://schemas.microsoft.com/office/drawing/2014/main" id="{685EA863-A8A6-4300-A6A6-C958EF36F696}"/>
                    </a:ext>
                  </a:extLst>
                </p14:cNvPr>
                <p14:cNvContentPartPr/>
                <p14:nvPr/>
              </p14:nvContentPartPr>
              <p14:xfrm>
                <a:off x="7817177" y="280411"/>
                <a:ext cx="124920" cy="102240"/>
              </p14:xfrm>
            </p:contentPart>
          </mc:Choice>
          <mc:Fallback xmlns="">
            <p:pic>
              <p:nvPicPr>
                <p:cNvPr id="21" name="Freihand 20">
                  <a:extLst>
                    <a:ext uri="{FF2B5EF4-FFF2-40B4-BE49-F238E27FC236}">
                      <a16:creationId xmlns:a16="http://schemas.microsoft.com/office/drawing/2014/main" id="{685EA863-A8A6-4300-A6A6-C958EF36F696}"/>
                    </a:ext>
                  </a:extLst>
                </p:cNvPr>
                <p:cNvPicPr/>
                <p:nvPr/>
              </p:nvPicPr>
              <p:blipFill>
                <a:blip r:embed="rId164"/>
                <a:stretch>
                  <a:fillRect/>
                </a:stretch>
              </p:blipFill>
              <p:spPr>
                <a:xfrm>
                  <a:off x="7812857" y="276091"/>
                  <a:ext cx="1335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22" name="Freihand 21">
                  <a:extLst>
                    <a:ext uri="{FF2B5EF4-FFF2-40B4-BE49-F238E27FC236}">
                      <a16:creationId xmlns:a16="http://schemas.microsoft.com/office/drawing/2014/main" id="{FA955142-C281-443D-B497-7B377C250154}"/>
                    </a:ext>
                  </a:extLst>
                </p14:cNvPr>
                <p14:cNvContentPartPr/>
                <p14:nvPr/>
              </p14:nvContentPartPr>
              <p14:xfrm>
                <a:off x="7958657" y="356731"/>
                <a:ext cx="21600" cy="41760"/>
              </p14:xfrm>
            </p:contentPart>
          </mc:Choice>
          <mc:Fallback xmlns="">
            <p:pic>
              <p:nvPicPr>
                <p:cNvPr id="22" name="Freihand 21">
                  <a:extLst>
                    <a:ext uri="{FF2B5EF4-FFF2-40B4-BE49-F238E27FC236}">
                      <a16:creationId xmlns:a16="http://schemas.microsoft.com/office/drawing/2014/main" id="{FA955142-C281-443D-B497-7B377C250154}"/>
                    </a:ext>
                  </a:extLst>
                </p:cNvPr>
                <p:cNvPicPr/>
                <p:nvPr/>
              </p:nvPicPr>
              <p:blipFill>
                <a:blip r:embed="rId166"/>
                <a:stretch>
                  <a:fillRect/>
                </a:stretch>
              </p:blipFill>
              <p:spPr>
                <a:xfrm>
                  <a:off x="7954337" y="352411"/>
                  <a:ext cx="302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23" name="Freihand 22">
                  <a:extLst>
                    <a:ext uri="{FF2B5EF4-FFF2-40B4-BE49-F238E27FC236}">
                      <a16:creationId xmlns:a16="http://schemas.microsoft.com/office/drawing/2014/main" id="{2ECB0C1F-3209-4F89-A67A-63810EF48B95}"/>
                    </a:ext>
                  </a:extLst>
                </p14:cNvPr>
                <p14:cNvContentPartPr/>
                <p14:nvPr/>
              </p14:nvContentPartPr>
              <p14:xfrm>
                <a:off x="8020577" y="271771"/>
                <a:ext cx="156240" cy="97200"/>
              </p14:xfrm>
            </p:contentPart>
          </mc:Choice>
          <mc:Fallback xmlns="">
            <p:pic>
              <p:nvPicPr>
                <p:cNvPr id="23" name="Freihand 22">
                  <a:extLst>
                    <a:ext uri="{FF2B5EF4-FFF2-40B4-BE49-F238E27FC236}">
                      <a16:creationId xmlns:a16="http://schemas.microsoft.com/office/drawing/2014/main" id="{2ECB0C1F-3209-4F89-A67A-63810EF48B95}"/>
                    </a:ext>
                  </a:extLst>
                </p:cNvPr>
                <p:cNvPicPr/>
                <p:nvPr/>
              </p:nvPicPr>
              <p:blipFill>
                <a:blip r:embed="rId168"/>
                <a:stretch>
                  <a:fillRect/>
                </a:stretch>
              </p:blipFill>
              <p:spPr>
                <a:xfrm>
                  <a:off x="8016257" y="267451"/>
                  <a:ext cx="1648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24" name="Freihand 23">
                  <a:extLst>
                    <a:ext uri="{FF2B5EF4-FFF2-40B4-BE49-F238E27FC236}">
                      <a16:creationId xmlns:a16="http://schemas.microsoft.com/office/drawing/2014/main" id="{78EDCA3A-02FC-4E86-B5FE-1DCEED0E6630}"/>
                    </a:ext>
                  </a:extLst>
                </p14:cNvPr>
                <p14:cNvContentPartPr/>
                <p14:nvPr/>
              </p14:nvContentPartPr>
              <p14:xfrm>
                <a:off x="8182937" y="274291"/>
                <a:ext cx="8280" cy="20880"/>
              </p14:xfrm>
            </p:contentPart>
          </mc:Choice>
          <mc:Fallback xmlns="">
            <p:pic>
              <p:nvPicPr>
                <p:cNvPr id="24" name="Freihand 23">
                  <a:extLst>
                    <a:ext uri="{FF2B5EF4-FFF2-40B4-BE49-F238E27FC236}">
                      <a16:creationId xmlns:a16="http://schemas.microsoft.com/office/drawing/2014/main" id="{78EDCA3A-02FC-4E86-B5FE-1DCEED0E6630}"/>
                    </a:ext>
                  </a:extLst>
                </p:cNvPr>
                <p:cNvPicPr/>
                <p:nvPr/>
              </p:nvPicPr>
              <p:blipFill>
                <a:blip r:embed="rId170"/>
                <a:stretch>
                  <a:fillRect/>
                </a:stretch>
              </p:blipFill>
              <p:spPr>
                <a:xfrm>
                  <a:off x="8178617" y="269971"/>
                  <a:ext cx="169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25" name="Freihand 24">
                  <a:extLst>
                    <a:ext uri="{FF2B5EF4-FFF2-40B4-BE49-F238E27FC236}">
                      <a16:creationId xmlns:a16="http://schemas.microsoft.com/office/drawing/2014/main" id="{E07A06F6-2A17-4026-9816-8280896958DB}"/>
                    </a:ext>
                  </a:extLst>
                </p14:cNvPr>
                <p14:cNvContentPartPr/>
                <p14:nvPr/>
              </p14:nvContentPartPr>
              <p14:xfrm>
                <a:off x="8195177" y="319291"/>
                <a:ext cx="65160" cy="52200"/>
              </p14:xfrm>
            </p:contentPart>
          </mc:Choice>
          <mc:Fallback xmlns="">
            <p:pic>
              <p:nvPicPr>
                <p:cNvPr id="25" name="Freihand 24">
                  <a:extLst>
                    <a:ext uri="{FF2B5EF4-FFF2-40B4-BE49-F238E27FC236}">
                      <a16:creationId xmlns:a16="http://schemas.microsoft.com/office/drawing/2014/main" id="{E07A06F6-2A17-4026-9816-8280896958DB}"/>
                    </a:ext>
                  </a:extLst>
                </p:cNvPr>
                <p:cNvPicPr/>
                <p:nvPr/>
              </p:nvPicPr>
              <p:blipFill>
                <a:blip r:embed="rId172"/>
                <a:stretch>
                  <a:fillRect/>
                </a:stretch>
              </p:blipFill>
              <p:spPr>
                <a:xfrm>
                  <a:off x="8190857" y="314971"/>
                  <a:ext cx="738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26" name="Freihand 25">
                  <a:extLst>
                    <a:ext uri="{FF2B5EF4-FFF2-40B4-BE49-F238E27FC236}">
                      <a16:creationId xmlns:a16="http://schemas.microsoft.com/office/drawing/2014/main" id="{EAE6E57E-F7AA-4800-814E-C03684D18602}"/>
                    </a:ext>
                  </a:extLst>
                </p14:cNvPr>
                <p14:cNvContentPartPr/>
                <p14:nvPr/>
              </p14:nvContentPartPr>
              <p14:xfrm>
                <a:off x="8287337" y="301651"/>
                <a:ext cx="125640" cy="74160"/>
              </p14:xfrm>
            </p:contentPart>
          </mc:Choice>
          <mc:Fallback xmlns="">
            <p:pic>
              <p:nvPicPr>
                <p:cNvPr id="26" name="Freihand 25">
                  <a:extLst>
                    <a:ext uri="{FF2B5EF4-FFF2-40B4-BE49-F238E27FC236}">
                      <a16:creationId xmlns:a16="http://schemas.microsoft.com/office/drawing/2014/main" id="{EAE6E57E-F7AA-4800-814E-C03684D18602}"/>
                    </a:ext>
                  </a:extLst>
                </p:cNvPr>
                <p:cNvPicPr/>
                <p:nvPr/>
              </p:nvPicPr>
              <p:blipFill>
                <a:blip r:embed="rId174"/>
                <a:stretch>
                  <a:fillRect/>
                </a:stretch>
              </p:blipFill>
              <p:spPr>
                <a:xfrm>
                  <a:off x="8283017" y="297331"/>
                  <a:ext cx="1342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27" name="Freihand 26">
                  <a:extLst>
                    <a:ext uri="{FF2B5EF4-FFF2-40B4-BE49-F238E27FC236}">
                      <a16:creationId xmlns:a16="http://schemas.microsoft.com/office/drawing/2014/main" id="{F925EF8E-1842-41A0-8BDC-2A02BEF5BE57}"/>
                    </a:ext>
                  </a:extLst>
                </p14:cNvPr>
                <p14:cNvContentPartPr/>
                <p14:nvPr/>
              </p14:nvContentPartPr>
              <p14:xfrm>
                <a:off x="8269337" y="331171"/>
                <a:ext cx="165600" cy="19800"/>
              </p14:xfrm>
            </p:contentPart>
          </mc:Choice>
          <mc:Fallback xmlns="">
            <p:pic>
              <p:nvPicPr>
                <p:cNvPr id="27" name="Freihand 26">
                  <a:extLst>
                    <a:ext uri="{FF2B5EF4-FFF2-40B4-BE49-F238E27FC236}">
                      <a16:creationId xmlns:a16="http://schemas.microsoft.com/office/drawing/2014/main" id="{F925EF8E-1842-41A0-8BDC-2A02BEF5BE57}"/>
                    </a:ext>
                  </a:extLst>
                </p:cNvPr>
                <p:cNvPicPr/>
                <p:nvPr/>
              </p:nvPicPr>
              <p:blipFill>
                <a:blip r:embed="rId176"/>
                <a:stretch>
                  <a:fillRect/>
                </a:stretch>
              </p:blipFill>
              <p:spPr>
                <a:xfrm>
                  <a:off x="8265017" y="326851"/>
                  <a:ext cx="1742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54" name="Freihand 53">
                  <a:extLst>
                    <a:ext uri="{FF2B5EF4-FFF2-40B4-BE49-F238E27FC236}">
                      <a16:creationId xmlns:a16="http://schemas.microsoft.com/office/drawing/2014/main" id="{7D6C5168-DF60-4620-98CC-4BB0E5E0A08B}"/>
                    </a:ext>
                  </a:extLst>
                </p14:cNvPr>
                <p14:cNvContentPartPr/>
                <p14:nvPr/>
              </p14:nvContentPartPr>
              <p14:xfrm>
                <a:off x="7824737" y="666691"/>
                <a:ext cx="100440" cy="107640"/>
              </p14:xfrm>
            </p:contentPart>
          </mc:Choice>
          <mc:Fallback xmlns="">
            <p:pic>
              <p:nvPicPr>
                <p:cNvPr id="54" name="Freihand 53">
                  <a:extLst>
                    <a:ext uri="{FF2B5EF4-FFF2-40B4-BE49-F238E27FC236}">
                      <a16:creationId xmlns:a16="http://schemas.microsoft.com/office/drawing/2014/main" id="{7D6C5168-DF60-4620-98CC-4BB0E5E0A08B}"/>
                    </a:ext>
                  </a:extLst>
                </p:cNvPr>
                <p:cNvPicPr/>
                <p:nvPr/>
              </p:nvPicPr>
              <p:blipFill>
                <a:blip r:embed="rId178"/>
                <a:stretch>
                  <a:fillRect/>
                </a:stretch>
              </p:blipFill>
              <p:spPr>
                <a:xfrm>
                  <a:off x="7820417" y="662371"/>
                  <a:ext cx="1090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55" name="Freihand 54">
                  <a:extLst>
                    <a:ext uri="{FF2B5EF4-FFF2-40B4-BE49-F238E27FC236}">
                      <a16:creationId xmlns:a16="http://schemas.microsoft.com/office/drawing/2014/main" id="{0AE1ACF2-D75D-4756-B166-894656F4AC56}"/>
                    </a:ext>
                  </a:extLst>
                </p14:cNvPr>
                <p14:cNvContentPartPr/>
                <p14:nvPr/>
              </p14:nvContentPartPr>
              <p14:xfrm>
                <a:off x="7937777" y="667771"/>
                <a:ext cx="89640" cy="100080"/>
              </p14:xfrm>
            </p:contentPart>
          </mc:Choice>
          <mc:Fallback xmlns="">
            <p:pic>
              <p:nvPicPr>
                <p:cNvPr id="55" name="Freihand 54">
                  <a:extLst>
                    <a:ext uri="{FF2B5EF4-FFF2-40B4-BE49-F238E27FC236}">
                      <a16:creationId xmlns:a16="http://schemas.microsoft.com/office/drawing/2014/main" id="{0AE1ACF2-D75D-4756-B166-894656F4AC56}"/>
                    </a:ext>
                  </a:extLst>
                </p:cNvPr>
                <p:cNvPicPr/>
                <p:nvPr/>
              </p:nvPicPr>
              <p:blipFill>
                <a:blip r:embed="rId180"/>
                <a:stretch>
                  <a:fillRect/>
                </a:stretch>
              </p:blipFill>
              <p:spPr>
                <a:xfrm>
                  <a:off x="7933457" y="663451"/>
                  <a:ext cx="982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56" name="Freihand 55">
                  <a:extLst>
                    <a:ext uri="{FF2B5EF4-FFF2-40B4-BE49-F238E27FC236}">
                      <a16:creationId xmlns:a16="http://schemas.microsoft.com/office/drawing/2014/main" id="{BF7A460D-A142-4DEC-B7AE-EDF02DEBF9D1}"/>
                    </a:ext>
                  </a:extLst>
                </p14:cNvPr>
                <p14:cNvContentPartPr/>
                <p14:nvPr/>
              </p14:nvContentPartPr>
              <p14:xfrm>
                <a:off x="8049017" y="676051"/>
                <a:ext cx="85320" cy="86400"/>
              </p14:xfrm>
            </p:contentPart>
          </mc:Choice>
          <mc:Fallback xmlns="">
            <p:pic>
              <p:nvPicPr>
                <p:cNvPr id="56" name="Freihand 55">
                  <a:extLst>
                    <a:ext uri="{FF2B5EF4-FFF2-40B4-BE49-F238E27FC236}">
                      <a16:creationId xmlns:a16="http://schemas.microsoft.com/office/drawing/2014/main" id="{BF7A460D-A142-4DEC-B7AE-EDF02DEBF9D1}"/>
                    </a:ext>
                  </a:extLst>
                </p:cNvPr>
                <p:cNvPicPr/>
                <p:nvPr/>
              </p:nvPicPr>
              <p:blipFill>
                <a:blip r:embed="rId182"/>
                <a:stretch>
                  <a:fillRect/>
                </a:stretch>
              </p:blipFill>
              <p:spPr>
                <a:xfrm>
                  <a:off x="8044697" y="671731"/>
                  <a:ext cx="939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57" name="Freihand 56">
                  <a:extLst>
                    <a:ext uri="{FF2B5EF4-FFF2-40B4-BE49-F238E27FC236}">
                      <a16:creationId xmlns:a16="http://schemas.microsoft.com/office/drawing/2014/main" id="{568DDB29-BDC4-4DA8-849E-E788D2C81689}"/>
                    </a:ext>
                  </a:extLst>
                </p14:cNvPr>
                <p14:cNvContentPartPr/>
                <p14:nvPr/>
              </p14:nvContentPartPr>
              <p14:xfrm>
                <a:off x="8172857" y="637531"/>
                <a:ext cx="142560" cy="138240"/>
              </p14:xfrm>
            </p:contentPart>
          </mc:Choice>
          <mc:Fallback xmlns="">
            <p:pic>
              <p:nvPicPr>
                <p:cNvPr id="57" name="Freihand 56">
                  <a:extLst>
                    <a:ext uri="{FF2B5EF4-FFF2-40B4-BE49-F238E27FC236}">
                      <a16:creationId xmlns:a16="http://schemas.microsoft.com/office/drawing/2014/main" id="{568DDB29-BDC4-4DA8-849E-E788D2C81689}"/>
                    </a:ext>
                  </a:extLst>
                </p:cNvPr>
                <p:cNvPicPr/>
                <p:nvPr/>
              </p:nvPicPr>
              <p:blipFill>
                <a:blip r:embed="rId184"/>
                <a:stretch>
                  <a:fillRect/>
                </a:stretch>
              </p:blipFill>
              <p:spPr>
                <a:xfrm>
                  <a:off x="8168537" y="633211"/>
                  <a:ext cx="1512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58" name="Freihand 57">
                  <a:extLst>
                    <a:ext uri="{FF2B5EF4-FFF2-40B4-BE49-F238E27FC236}">
                      <a16:creationId xmlns:a16="http://schemas.microsoft.com/office/drawing/2014/main" id="{2314FDF4-694F-481F-94BA-01250A7A7D43}"/>
                    </a:ext>
                  </a:extLst>
                </p14:cNvPr>
                <p14:cNvContentPartPr/>
                <p14:nvPr/>
              </p14:nvContentPartPr>
              <p14:xfrm>
                <a:off x="8349617" y="682171"/>
                <a:ext cx="141120" cy="118440"/>
              </p14:xfrm>
            </p:contentPart>
          </mc:Choice>
          <mc:Fallback xmlns="">
            <p:pic>
              <p:nvPicPr>
                <p:cNvPr id="58" name="Freihand 57">
                  <a:extLst>
                    <a:ext uri="{FF2B5EF4-FFF2-40B4-BE49-F238E27FC236}">
                      <a16:creationId xmlns:a16="http://schemas.microsoft.com/office/drawing/2014/main" id="{2314FDF4-694F-481F-94BA-01250A7A7D43}"/>
                    </a:ext>
                  </a:extLst>
                </p:cNvPr>
                <p:cNvPicPr/>
                <p:nvPr/>
              </p:nvPicPr>
              <p:blipFill>
                <a:blip r:embed="rId186"/>
                <a:stretch>
                  <a:fillRect/>
                </a:stretch>
              </p:blipFill>
              <p:spPr>
                <a:xfrm>
                  <a:off x="8345297" y="677851"/>
                  <a:ext cx="1497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59" name="Freihand 58">
                  <a:extLst>
                    <a:ext uri="{FF2B5EF4-FFF2-40B4-BE49-F238E27FC236}">
                      <a16:creationId xmlns:a16="http://schemas.microsoft.com/office/drawing/2014/main" id="{18096F08-61BA-4E15-A772-0EA9C5133F9E}"/>
                    </a:ext>
                  </a:extLst>
                </p14:cNvPr>
                <p14:cNvContentPartPr/>
                <p14:nvPr/>
              </p14:nvContentPartPr>
              <p14:xfrm>
                <a:off x="8332697" y="738691"/>
                <a:ext cx="142920" cy="11880"/>
              </p14:xfrm>
            </p:contentPart>
          </mc:Choice>
          <mc:Fallback xmlns="">
            <p:pic>
              <p:nvPicPr>
                <p:cNvPr id="59" name="Freihand 58">
                  <a:extLst>
                    <a:ext uri="{FF2B5EF4-FFF2-40B4-BE49-F238E27FC236}">
                      <a16:creationId xmlns:a16="http://schemas.microsoft.com/office/drawing/2014/main" id="{18096F08-61BA-4E15-A772-0EA9C5133F9E}"/>
                    </a:ext>
                  </a:extLst>
                </p:cNvPr>
                <p:cNvPicPr/>
                <p:nvPr/>
              </p:nvPicPr>
              <p:blipFill>
                <a:blip r:embed="rId188"/>
                <a:stretch>
                  <a:fillRect/>
                </a:stretch>
              </p:blipFill>
              <p:spPr>
                <a:xfrm>
                  <a:off x="8328377" y="734371"/>
                  <a:ext cx="1515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60" name="Freihand 59">
                  <a:extLst>
                    <a:ext uri="{FF2B5EF4-FFF2-40B4-BE49-F238E27FC236}">
                      <a16:creationId xmlns:a16="http://schemas.microsoft.com/office/drawing/2014/main" id="{409E3007-D5B8-45AF-8BD8-A6318D84509E}"/>
                    </a:ext>
                  </a:extLst>
                </p14:cNvPr>
                <p14:cNvContentPartPr/>
                <p14:nvPr/>
              </p14:nvContentPartPr>
              <p14:xfrm>
                <a:off x="8330897" y="754171"/>
                <a:ext cx="148680" cy="16560"/>
              </p14:xfrm>
            </p:contentPart>
          </mc:Choice>
          <mc:Fallback xmlns="">
            <p:pic>
              <p:nvPicPr>
                <p:cNvPr id="60" name="Freihand 59">
                  <a:extLst>
                    <a:ext uri="{FF2B5EF4-FFF2-40B4-BE49-F238E27FC236}">
                      <a16:creationId xmlns:a16="http://schemas.microsoft.com/office/drawing/2014/main" id="{409E3007-D5B8-45AF-8BD8-A6318D84509E}"/>
                    </a:ext>
                  </a:extLst>
                </p:cNvPr>
                <p:cNvPicPr/>
                <p:nvPr/>
              </p:nvPicPr>
              <p:blipFill>
                <a:blip r:embed="rId190"/>
                <a:stretch>
                  <a:fillRect/>
                </a:stretch>
              </p:blipFill>
              <p:spPr>
                <a:xfrm>
                  <a:off x="8326577" y="749851"/>
                  <a:ext cx="1573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6" name="Freihand 115">
                  <a:extLst>
                    <a:ext uri="{FF2B5EF4-FFF2-40B4-BE49-F238E27FC236}">
                      <a16:creationId xmlns:a16="http://schemas.microsoft.com/office/drawing/2014/main" id="{FE51A126-8767-4D43-810D-E853B2B643F8}"/>
                    </a:ext>
                  </a:extLst>
                </p14:cNvPr>
                <p14:cNvContentPartPr/>
                <p14:nvPr/>
              </p14:nvContentPartPr>
              <p14:xfrm>
                <a:off x="7733297" y="448923"/>
                <a:ext cx="1246680" cy="150120"/>
              </p14:xfrm>
            </p:contentPart>
          </mc:Choice>
          <mc:Fallback xmlns="">
            <p:pic>
              <p:nvPicPr>
                <p:cNvPr id="116" name="Freihand 115">
                  <a:extLst>
                    <a:ext uri="{FF2B5EF4-FFF2-40B4-BE49-F238E27FC236}">
                      <a16:creationId xmlns:a16="http://schemas.microsoft.com/office/drawing/2014/main" id="{FE51A126-8767-4D43-810D-E853B2B643F8}"/>
                    </a:ext>
                  </a:extLst>
                </p:cNvPr>
                <p:cNvPicPr/>
                <p:nvPr/>
              </p:nvPicPr>
              <p:blipFill>
                <a:blip r:embed="rId192"/>
                <a:stretch>
                  <a:fillRect/>
                </a:stretch>
              </p:blipFill>
              <p:spPr>
                <a:xfrm>
                  <a:off x="7728977" y="444603"/>
                  <a:ext cx="1255320" cy="158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3">
            <p14:nvContentPartPr>
              <p14:cNvPr id="228" name="Freihand 227">
                <a:extLst>
                  <a:ext uri="{FF2B5EF4-FFF2-40B4-BE49-F238E27FC236}">
                    <a16:creationId xmlns:a16="http://schemas.microsoft.com/office/drawing/2014/main" id="{B1727C86-B767-4CFC-BE3E-5A9B54DED4B5}"/>
                  </a:ext>
                </a:extLst>
              </p14:cNvPr>
              <p14:cNvContentPartPr/>
              <p14:nvPr/>
            </p14:nvContentPartPr>
            <p14:xfrm>
              <a:off x="6921137" y="3147483"/>
              <a:ext cx="758160" cy="21600"/>
            </p14:xfrm>
          </p:contentPart>
        </mc:Choice>
        <mc:Fallback xmlns="">
          <p:pic>
            <p:nvPicPr>
              <p:cNvPr id="228" name="Freihand 227">
                <a:extLst>
                  <a:ext uri="{FF2B5EF4-FFF2-40B4-BE49-F238E27FC236}">
                    <a16:creationId xmlns:a16="http://schemas.microsoft.com/office/drawing/2014/main" id="{B1727C86-B767-4CFC-BE3E-5A9B54DED4B5}"/>
                  </a:ext>
                </a:extLst>
              </p:cNvPr>
              <p:cNvPicPr/>
              <p:nvPr/>
            </p:nvPicPr>
            <p:blipFill>
              <a:blip r:embed="rId194"/>
              <a:stretch>
                <a:fillRect/>
              </a:stretch>
            </p:blipFill>
            <p:spPr>
              <a:xfrm>
                <a:off x="6916817" y="3143163"/>
                <a:ext cx="7668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231" name="Freihand 230">
                <a:extLst>
                  <a:ext uri="{FF2B5EF4-FFF2-40B4-BE49-F238E27FC236}">
                    <a16:creationId xmlns:a16="http://schemas.microsoft.com/office/drawing/2014/main" id="{8DC780E9-82D6-4142-84CF-B6BE4CA56936}"/>
                  </a:ext>
                </a:extLst>
              </p14:cNvPr>
              <p14:cNvContentPartPr/>
              <p14:nvPr/>
            </p14:nvContentPartPr>
            <p14:xfrm>
              <a:off x="7854977" y="3092763"/>
              <a:ext cx="716040" cy="65520"/>
            </p14:xfrm>
          </p:contentPart>
        </mc:Choice>
        <mc:Fallback xmlns="">
          <p:pic>
            <p:nvPicPr>
              <p:cNvPr id="231" name="Freihand 230">
                <a:extLst>
                  <a:ext uri="{FF2B5EF4-FFF2-40B4-BE49-F238E27FC236}">
                    <a16:creationId xmlns:a16="http://schemas.microsoft.com/office/drawing/2014/main" id="{8DC780E9-82D6-4142-84CF-B6BE4CA56936}"/>
                  </a:ext>
                </a:extLst>
              </p:cNvPr>
              <p:cNvPicPr/>
              <p:nvPr/>
            </p:nvPicPr>
            <p:blipFill>
              <a:blip r:embed="rId196"/>
              <a:stretch>
                <a:fillRect/>
              </a:stretch>
            </p:blipFill>
            <p:spPr>
              <a:xfrm>
                <a:off x="7850657" y="3088443"/>
                <a:ext cx="7246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328" name="Freihand 327">
                <a:extLst>
                  <a:ext uri="{FF2B5EF4-FFF2-40B4-BE49-F238E27FC236}">
                    <a16:creationId xmlns:a16="http://schemas.microsoft.com/office/drawing/2014/main" id="{9AC877F2-2168-46F7-B669-43E5137B7C99}"/>
                  </a:ext>
                </a:extLst>
              </p14:cNvPr>
              <p14:cNvContentPartPr/>
              <p14:nvPr/>
            </p14:nvContentPartPr>
            <p14:xfrm>
              <a:off x="7669577" y="2712603"/>
              <a:ext cx="1357560" cy="70920"/>
            </p14:xfrm>
          </p:contentPart>
        </mc:Choice>
        <mc:Fallback xmlns="">
          <p:pic>
            <p:nvPicPr>
              <p:cNvPr id="328" name="Freihand 327">
                <a:extLst>
                  <a:ext uri="{FF2B5EF4-FFF2-40B4-BE49-F238E27FC236}">
                    <a16:creationId xmlns:a16="http://schemas.microsoft.com/office/drawing/2014/main" id="{9AC877F2-2168-46F7-B669-43E5137B7C99}"/>
                  </a:ext>
                </a:extLst>
              </p:cNvPr>
              <p:cNvPicPr/>
              <p:nvPr/>
            </p:nvPicPr>
            <p:blipFill>
              <a:blip r:embed="rId198"/>
              <a:stretch>
                <a:fillRect/>
              </a:stretch>
            </p:blipFill>
            <p:spPr>
              <a:xfrm>
                <a:off x="7665257" y="2708283"/>
                <a:ext cx="13662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363" name="Freihand 362">
                <a:extLst>
                  <a:ext uri="{FF2B5EF4-FFF2-40B4-BE49-F238E27FC236}">
                    <a16:creationId xmlns:a16="http://schemas.microsoft.com/office/drawing/2014/main" id="{63D6CF7A-37A8-4BF6-8F67-5D698024EDEB}"/>
                  </a:ext>
                </a:extLst>
              </p14:cNvPr>
              <p14:cNvContentPartPr/>
              <p14:nvPr/>
            </p14:nvContentPartPr>
            <p14:xfrm>
              <a:off x="5284577" y="1062363"/>
              <a:ext cx="567720" cy="75960"/>
            </p14:xfrm>
          </p:contentPart>
        </mc:Choice>
        <mc:Fallback xmlns="">
          <p:pic>
            <p:nvPicPr>
              <p:cNvPr id="363" name="Freihand 362">
                <a:extLst>
                  <a:ext uri="{FF2B5EF4-FFF2-40B4-BE49-F238E27FC236}">
                    <a16:creationId xmlns:a16="http://schemas.microsoft.com/office/drawing/2014/main" id="{63D6CF7A-37A8-4BF6-8F67-5D698024EDEB}"/>
                  </a:ext>
                </a:extLst>
              </p:cNvPr>
              <p:cNvPicPr/>
              <p:nvPr/>
            </p:nvPicPr>
            <p:blipFill>
              <a:blip r:embed="rId200"/>
              <a:stretch>
                <a:fillRect/>
              </a:stretch>
            </p:blipFill>
            <p:spPr>
              <a:xfrm>
                <a:off x="5280257" y="1058043"/>
                <a:ext cx="5763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404" name="Freihand 403">
                <a:extLst>
                  <a:ext uri="{FF2B5EF4-FFF2-40B4-BE49-F238E27FC236}">
                    <a16:creationId xmlns:a16="http://schemas.microsoft.com/office/drawing/2014/main" id="{66C16571-2BC5-4EE3-8668-3EF270BC9F71}"/>
                  </a:ext>
                </a:extLst>
              </p14:cNvPr>
              <p14:cNvContentPartPr/>
              <p14:nvPr/>
            </p14:nvContentPartPr>
            <p14:xfrm>
              <a:off x="11195417" y="2388963"/>
              <a:ext cx="774360" cy="472680"/>
            </p14:xfrm>
          </p:contentPart>
        </mc:Choice>
        <mc:Fallback xmlns="">
          <p:pic>
            <p:nvPicPr>
              <p:cNvPr id="404" name="Freihand 403">
                <a:extLst>
                  <a:ext uri="{FF2B5EF4-FFF2-40B4-BE49-F238E27FC236}">
                    <a16:creationId xmlns:a16="http://schemas.microsoft.com/office/drawing/2014/main" id="{66C16571-2BC5-4EE3-8668-3EF270BC9F71}"/>
                  </a:ext>
                </a:extLst>
              </p:cNvPr>
              <p:cNvPicPr/>
              <p:nvPr/>
            </p:nvPicPr>
            <p:blipFill>
              <a:blip r:embed="rId202"/>
              <a:stretch>
                <a:fillRect/>
              </a:stretch>
            </p:blipFill>
            <p:spPr>
              <a:xfrm>
                <a:off x="11191097" y="2384643"/>
                <a:ext cx="783000" cy="4813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453" name="Freihand 452">
                <a:extLst>
                  <a:ext uri="{FF2B5EF4-FFF2-40B4-BE49-F238E27FC236}">
                    <a16:creationId xmlns:a16="http://schemas.microsoft.com/office/drawing/2014/main" id="{DB327221-4C38-4E63-8958-6F66277DC740}"/>
                  </a:ext>
                </a:extLst>
              </p14:cNvPr>
              <p14:cNvContentPartPr/>
              <p14:nvPr/>
            </p14:nvContentPartPr>
            <p14:xfrm>
              <a:off x="268697" y="5065203"/>
              <a:ext cx="1721880" cy="1496160"/>
            </p14:xfrm>
          </p:contentPart>
        </mc:Choice>
        <mc:Fallback xmlns="">
          <p:pic>
            <p:nvPicPr>
              <p:cNvPr id="453" name="Freihand 452">
                <a:extLst>
                  <a:ext uri="{FF2B5EF4-FFF2-40B4-BE49-F238E27FC236}">
                    <a16:creationId xmlns:a16="http://schemas.microsoft.com/office/drawing/2014/main" id="{DB327221-4C38-4E63-8958-6F66277DC740}"/>
                  </a:ext>
                </a:extLst>
              </p:cNvPr>
              <p:cNvPicPr/>
              <p:nvPr/>
            </p:nvPicPr>
            <p:blipFill>
              <a:blip r:embed="rId204"/>
              <a:stretch>
                <a:fillRect/>
              </a:stretch>
            </p:blipFill>
            <p:spPr>
              <a:xfrm>
                <a:off x="264377" y="5060883"/>
                <a:ext cx="1730520" cy="15048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456" name="Freihand 455">
                <a:extLst>
                  <a:ext uri="{FF2B5EF4-FFF2-40B4-BE49-F238E27FC236}">
                    <a16:creationId xmlns:a16="http://schemas.microsoft.com/office/drawing/2014/main" id="{93FE631F-342F-4D21-80D2-742BD32A4B73}"/>
                  </a:ext>
                </a:extLst>
              </p14:cNvPr>
              <p14:cNvContentPartPr/>
              <p14:nvPr/>
            </p14:nvContentPartPr>
            <p14:xfrm>
              <a:off x="1275257" y="3117243"/>
              <a:ext cx="715680" cy="586440"/>
            </p14:xfrm>
          </p:contentPart>
        </mc:Choice>
        <mc:Fallback xmlns="">
          <p:pic>
            <p:nvPicPr>
              <p:cNvPr id="456" name="Freihand 455">
                <a:extLst>
                  <a:ext uri="{FF2B5EF4-FFF2-40B4-BE49-F238E27FC236}">
                    <a16:creationId xmlns:a16="http://schemas.microsoft.com/office/drawing/2014/main" id="{93FE631F-342F-4D21-80D2-742BD32A4B73}"/>
                  </a:ext>
                </a:extLst>
              </p:cNvPr>
              <p:cNvPicPr/>
              <p:nvPr/>
            </p:nvPicPr>
            <p:blipFill>
              <a:blip r:embed="rId206"/>
              <a:stretch>
                <a:fillRect/>
              </a:stretch>
            </p:blipFill>
            <p:spPr>
              <a:xfrm>
                <a:off x="1270937" y="3112923"/>
                <a:ext cx="724320" cy="5950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458" name="Freihand 457">
                <a:extLst>
                  <a:ext uri="{FF2B5EF4-FFF2-40B4-BE49-F238E27FC236}">
                    <a16:creationId xmlns:a16="http://schemas.microsoft.com/office/drawing/2014/main" id="{05FD670D-F50B-44AF-9AFF-BD652EEC1E13}"/>
                  </a:ext>
                </a:extLst>
              </p14:cNvPr>
              <p14:cNvContentPartPr/>
              <p14:nvPr/>
            </p14:nvContentPartPr>
            <p14:xfrm>
              <a:off x="5237057" y="700563"/>
              <a:ext cx="703440" cy="658800"/>
            </p14:xfrm>
          </p:contentPart>
        </mc:Choice>
        <mc:Fallback xmlns="">
          <p:pic>
            <p:nvPicPr>
              <p:cNvPr id="458" name="Freihand 457">
                <a:extLst>
                  <a:ext uri="{FF2B5EF4-FFF2-40B4-BE49-F238E27FC236}">
                    <a16:creationId xmlns:a16="http://schemas.microsoft.com/office/drawing/2014/main" id="{05FD670D-F50B-44AF-9AFF-BD652EEC1E13}"/>
                  </a:ext>
                </a:extLst>
              </p:cNvPr>
              <p:cNvPicPr/>
              <p:nvPr/>
            </p:nvPicPr>
            <p:blipFill>
              <a:blip r:embed="rId208"/>
              <a:stretch>
                <a:fillRect/>
              </a:stretch>
            </p:blipFill>
            <p:spPr>
              <a:xfrm>
                <a:off x="5232737" y="696243"/>
                <a:ext cx="712080" cy="6674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507" name="Freihand 506">
                <a:extLst>
                  <a:ext uri="{FF2B5EF4-FFF2-40B4-BE49-F238E27FC236}">
                    <a16:creationId xmlns:a16="http://schemas.microsoft.com/office/drawing/2014/main" id="{F6AC9967-C8B3-4791-AD23-6038EE617516}"/>
                  </a:ext>
                </a:extLst>
              </p14:cNvPr>
              <p14:cNvContentPartPr/>
              <p14:nvPr/>
            </p14:nvContentPartPr>
            <p14:xfrm>
              <a:off x="313697" y="5109483"/>
              <a:ext cx="1591560" cy="1225440"/>
            </p14:xfrm>
          </p:contentPart>
        </mc:Choice>
        <mc:Fallback xmlns="">
          <p:pic>
            <p:nvPicPr>
              <p:cNvPr id="507" name="Freihand 506">
                <a:extLst>
                  <a:ext uri="{FF2B5EF4-FFF2-40B4-BE49-F238E27FC236}">
                    <a16:creationId xmlns:a16="http://schemas.microsoft.com/office/drawing/2014/main" id="{F6AC9967-C8B3-4791-AD23-6038EE617516}"/>
                  </a:ext>
                </a:extLst>
              </p:cNvPr>
              <p:cNvPicPr/>
              <p:nvPr/>
            </p:nvPicPr>
            <p:blipFill>
              <a:blip r:embed="rId210"/>
              <a:stretch>
                <a:fillRect/>
              </a:stretch>
            </p:blipFill>
            <p:spPr>
              <a:xfrm>
                <a:off x="309377" y="5105163"/>
                <a:ext cx="1600200" cy="12340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512" name="Freihand 511">
                <a:extLst>
                  <a:ext uri="{FF2B5EF4-FFF2-40B4-BE49-F238E27FC236}">
                    <a16:creationId xmlns:a16="http://schemas.microsoft.com/office/drawing/2014/main" id="{C88D1E4A-0FC1-4207-BF93-4AF9288F346D}"/>
                  </a:ext>
                </a:extLst>
              </p14:cNvPr>
              <p14:cNvContentPartPr/>
              <p14:nvPr/>
            </p14:nvContentPartPr>
            <p14:xfrm>
              <a:off x="5260457" y="708123"/>
              <a:ext cx="645480" cy="577080"/>
            </p14:xfrm>
          </p:contentPart>
        </mc:Choice>
        <mc:Fallback xmlns="">
          <p:pic>
            <p:nvPicPr>
              <p:cNvPr id="512" name="Freihand 511">
                <a:extLst>
                  <a:ext uri="{FF2B5EF4-FFF2-40B4-BE49-F238E27FC236}">
                    <a16:creationId xmlns:a16="http://schemas.microsoft.com/office/drawing/2014/main" id="{C88D1E4A-0FC1-4207-BF93-4AF9288F346D}"/>
                  </a:ext>
                </a:extLst>
              </p:cNvPr>
              <p:cNvPicPr/>
              <p:nvPr/>
            </p:nvPicPr>
            <p:blipFill>
              <a:blip r:embed="rId212"/>
              <a:stretch>
                <a:fillRect/>
              </a:stretch>
            </p:blipFill>
            <p:spPr>
              <a:xfrm>
                <a:off x="5256137" y="703803"/>
                <a:ext cx="654120" cy="585720"/>
              </a:xfrm>
              <a:prstGeom prst="rect">
                <a:avLst/>
              </a:prstGeom>
            </p:spPr>
          </p:pic>
        </mc:Fallback>
      </mc:AlternateContent>
      <p:grpSp>
        <p:nvGrpSpPr>
          <p:cNvPr id="564" name="Gruppieren 563">
            <a:extLst>
              <a:ext uri="{FF2B5EF4-FFF2-40B4-BE49-F238E27FC236}">
                <a16:creationId xmlns:a16="http://schemas.microsoft.com/office/drawing/2014/main" id="{40010FEA-2D9C-4104-B1FA-F78D5D2F4BC2}"/>
              </a:ext>
            </a:extLst>
          </p:cNvPr>
          <p:cNvGrpSpPr/>
          <p:nvPr/>
        </p:nvGrpSpPr>
        <p:grpSpPr>
          <a:xfrm>
            <a:off x="222257" y="2004123"/>
            <a:ext cx="11938680" cy="4577760"/>
            <a:chOff x="222257" y="2004123"/>
            <a:chExt cx="11938680" cy="4577760"/>
          </a:xfrm>
        </p:grpSpPr>
        <mc:AlternateContent xmlns:mc="http://schemas.openxmlformats.org/markup-compatibility/2006" xmlns:p14="http://schemas.microsoft.com/office/powerpoint/2010/main">
          <mc:Choice Requires="p14">
            <p:contentPart p14:bwMode="auto" r:id="rId213">
              <p14:nvContentPartPr>
                <p14:cNvPr id="438" name="Freihand 437">
                  <a:extLst>
                    <a:ext uri="{FF2B5EF4-FFF2-40B4-BE49-F238E27FC236}">
                      <a16:creationId xmlns:a16="http://schemas.microsoft.com/office/drawing/2014/main" id="{FA85105B-9192-4CC0-AD25-0EA79FF25CD8}"/>
                    </a:ext>
                  </a:extLst>
                </p14:cNvPr>
                <p14:cNvContentPartPr/>
                <p14:nvPr/>
              </p14:nvContentPartPr>
              <p14:xfrm>
                <a:off x="6988457" y="6108483"/>
                <a:ext cx="220680" cy="99000"/>
              </p14:xfrm>
            </p:contentPart>
          </mc:Choice>
          <mc:Fallback xmlns="">
            <p:pic>
              <p:nvPicPr>
                <p:cNvPr id="438" name="Freihand 437">
                  <a:extLst>
                    <a:ext uri="{FF2B5EF4-FFF2-40B4-BE49-F238E27FC236}">
                      <a16:creationId xmlns:a16="http://schemas.microsoft.com/office/drawing/2014/main" id="{FA85105B-9192-4CC0-AD25-0EA79FF25CD8}"/>
                    </a:ext>
                  </a:extLst>
                </p:cNvPr>
                <p:cNvPicPr/>
                <p:nvPr/>
              </p:nvPicPr>
              <p:blipFill>
                <a:blip r:embed="rId214"/>
                <a:stretch>
                  <a:fillRect/>
                </a:stretch>
              </p:blipFill>
              <p:spPr>
                <a:xfrm>
                  <a:off x="6984137" y="6104163"/>
                  <a:ext cx="2293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441" name="Freihand 440">
                  <a:extLst>
                    <a:ext uri="{FF2B5EF4-FFF2-40B4-BE49-F238E27FC236}">
                      <a16:creationId xmlns:a16="http://schemas.microsoft.com/office/drawing/2014/main" id="{15E13F61-9C04-4580-9751-D3029536813F}"/>
                    </a:ext>
                  </a:extLst>
                </p14:cNvPr>
                <p14:cNvContentPartPr/>
                <p14:nvPr/>
              </p14:nvContentPartPr>
              <p14:xfrm>
                <a:off x="7232177" y="6107043"/>
                <a:ext cx="502920" cy="210600"/>
              </p14:xfrm>
            </p:contentPart>
          </mc:Choice>
          <mc:Fallback xmlns="">
            <p:pic>
              <p:nvPicPr>
                <p:cNvPr id="441" name="Freihand 440">
                  <a:extLst>
                    <a:ext uri="{FF2B5EF4-FFF2-40B4-BE49-F238E27FC236}">
                      <a16:creationId xmlns:a16="http://schemas.microsoft.com/office/drawing/2014/main" id="{15E13F61-9C04-4580-9751-D3029536813F}"/>
                    </a:ext>
                  </a:extLst>
                </p:cNvPr>
                <p:cNvPicPr/>
                <p:nvPr/>
              </p:nvPicPr>
              <p:blipFill>
                <a:blip r:embed="rId216"/>
                <a:stretch>
                  <a:fillRect/>
                </a:stretch>
              </p:blipFill>
              <p:spPr>
                <a:xfrm>
                  <a:off x="7227857" y="6102723"/>
                  <a:ext cx="51156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442" name="Freihand 441">
                  <a:extLst>
                    <a:ext uri="{FF2B5EF4-FFF2-40B4-BE49-F238E27FC236}">
                      <a16:creationId xmlns:a16="http://schemas.microsoft.com/office/drawing/2014/main" id="{E17B9C7C-F8A0-4755-A110-06BC555FF18E}"/>
                    </a:ext>
                  </a:extLst>
                </p14:cNvPr>
                <p14:cNvContentPartPr/>
                <p14:nvPr/>
              </p14:nvContentPartPr>
              <p14:xfrm>
                <a:off x="7023017" y="6320883"/>
                <a:ext cx="694800" cy="182160"/>
              </p14:xfrm>
            </p:contentPart>
          </mc:Choice>
          <mc:Fallback xmlns="">
            <p:pic>
              <p:nvPicPr>
                <p:cNvPr id="442" name="Freihand 441">
                  <a:extLst>
                    <a:ext uri="{FF2B5EF4-FFF2-40B4-BE49-F238E27FC236}">
                      <a16:creationId xmlns:a16="http://schemas.microsoft.com/office/drawing/2014/main" id="{E17B9C7C-F8A0-4755-A110-06BC555FF18E}"/>
                    </a:ext>
                  </a:extLst>
                </p:cNvPr>
                <p:cNvPicPr/>
                <p:nvPr/>
              </p:nvPicPr>
              <p:blipFill>
                <a:blip r:embed="rId218"/>
                <a:stretch>
                  <a:fillRect/>
                </a:stretch>
              </p:blipFill>
              <p:spPr>
                <a:xfrm>
                  <a:off x="7018697" y="6316563"/>
                  <a:ext cx="7034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443" name="Freihand 442">
                  <a:extLst>
                    <a:ext uri="{FF2B5EF4-FFF2-40B4-BE49-F238E27FC236}">
                      <a16:creationId xmlns:a16="http://schemas.microsoft.com/office/drawing/2014/main" id="{1726CD93-C72B-4EEA-A45B-68A039001E75}"/>
                    </a:ext>
                  </a:extLst>
                </p14:cNvPr>
                <p14:cNvContentPartPr/>
                <p14:nvPr/>
              </p14:nvContentPartPr>
              <p14:xfrm>
                <a:off x="7731497" y="6297843"/>
                <a:ext cx="18360" cy="19800"/>
              </p14:xfrm>
            </p:contentPart>
          </mc:Choice>
          <mc:Fallback xmlns="">
            <p:pic>
              <p:nvPicPr>
                <p:cNvPr id="443" name="Freihand 442">
                  <a:extLst>
                    <a:ext uri="{FF2B5EF4-FFF2-40B4-BE49-F238E27FC236}">
                      <a16:creationId xmlns:a16="http://schemas.microsoft.com/office/drawing/2014/main" id="{1726CD93-C72B-4EEA-A45B-68A039001E75}"/>
                    </a:ext>
                  </a:extLst>
                </p:cNvPr>
                <p:cNvPicPr/>
                <p:nvPr/>
              </p:nvPicPr>
              <p:blipFill>
                <a:blip r:embed="rId220"/>
                <a:stretch>
                  <a:fillRect/>
                </a:stretch>
              </p:blipFill>
              <p:spPr>
                <a:xfrm>
                  <a:off x="7727177" y="6293523"/>
                  <a:ext cx="270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444" name="Freihand 443">
                  <a:extLst>
                    <a:ext uri="{FF2B5EF4-FFF2-40B4-BE49-F238E27FC236}">
                      <a16:creationId xmlns:a16="http://schemas.microsoft.com/office/drawing/2014/main" id="{4CA7D042-A8D6-4DDE-9B05-7390239CFC14}"/>
                    </a:ext>
                  </a:extLst>
                </p14:cNvPr>
                <p14:cNvContentPartPr/>
                <p14:nvPr/>
              </p14:nvContentPartPr>
              <p14:xfrm>
                <a:off x="7717817" y="6351483"/>
                <a:ext cx="137520" cy="184320"/>
              </p14:xfrm>
            </p:contentPart>
          </mc:Choice>
          <mc:Fallback xmlns="">
            <p:pic>
              <p:nvPicPr>
                <p:cNvPr id="444" name="Freihand 443">
                  <a:extLst>
                    <a:ext uri="{FF2B5EF4-FFF2-40B4-BE49-F238E27FC236}">
                      <a16:creationId xmlns:a16="http://schemas.microsoft.com/office/drawing/2014/main" id="{4CA7D042-A8D6-4DDE-9B05-7390239CFC14}"/>
                    </a:ext>
                  </a:extLst>
                </p:cNvPr>
                <p:cNvPicPr/>
                <p:nvPr/>
              </p:nvPicPr>
              <p:blipFill>
                <a:blip r:embed="rId222"/>
                <a:stretch>
                  <a:fillRect/>
                </a:stretch>
              </p:blipFill>
              <p:spPr>
                <a:xfrm>
                  <a:off x="7713497" y="6347163"/>
                  <a:ext cx="1461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445" name="Freihand 444">
                  <a:extLst>
                    <a:ext uri="{FF2B5EF4-FFF2-40B4-BE49-F238E27FC236}">
                      <a16:creationId xmlns:a16="http://schemas.microsoft.com/office/drawing/2014/main" id="{AD5618D6-1029-4F22-B5A5-E63ACD30EDF4}"/>
                    </a:ext>
                  </a:extLst>
                </p14:cNvPr>
                <p14:cNvContentPartPr/>
                <p14:nvPr/>
              </p14:nvContentPartPr>
              <p14:xfrm>
                <a:off x="7877297" y="6277683"/>
                <a:ext cx="52920" cy="152640"/>
              </p14:xfrm>
            </p:contentPart>
          </mc:Choice>
          <mc:Fallback xmlns="">
            <p:pic>
              <p:nvPicPr>
                <p:cNvPr id="445" name="Freihand 444">
                  <a:extLst>
                    <a:ext uri="{FF2B5EF4-FFF2-40B4-BE49-F238E27FC236}">
                      <a16:creationId xmlns:a16="http://schemas.microsoft.com/office/drawing/2014/main" id="{AD5618D6-1029-4F22-B5A5-E63ACD30EDF4}"/>
                    </a:ext>
                  </a:extLst>
                </p:cNvPr>
                <p:cNvPicPr/>
                <p:nvPr/>
              </p:nvPicPr>
              <p:blipFill>
                <a:blip r:embed="rId224"/>
                <a:stretch>
                  <a:fillRect/>
                </a:stretch>
              </p:blipFill>
              <p:spPr>
                <a:xfrm>
                  <a:off x="7872977" y="6273363"/>
                  <a:ext cx="615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446" name="Freihand 445">
                  <a:extLst>
                    <a:ext uri="{FF2B5EF4-FFF2-40B4-BE49-F238E27FC236}">
                      <a16:creationId xmlns:a16="http://schemas.microsoft.com/office/drawing/2014/main" id="{65FE83E8-8ABF-4B7E-9FAA-CB3CC1AF57E0}"/>
                    </a:ext>
                  </a:extLst>
                </p14:cNvPr>
                <p14:cNvContentPartPr/>
                <p14:nvPr/>
              </p14:nvContentPartPr>
              <p14:xfrm>
                <a:off x="7961177" y="6286683"/>
                <a:ext cx="201240" cy="131040"/>
              </p14:xfrm>
            </p:contentPart>
          </mc:Choice>
          <mc:Fallback xmlns="">
            <p:pic>
              <p:nvPicPr>
                <p:cNvPr id="446" name="Freihand 445">
                  <a:extLst>
                    <a:ext uri="{FF2B5EF4-FFF2-40B4-BE49-F238E27FC236}">
                      <a16:creationId xmlns:a16="http://schemas.microsoft.com/office/drawing/2014/main" id="{65FE83E8-8ABF-4B7E-9FAA-CB3CC1AF57E0}"/>
                    </a:ext>
                  </a:extLst>
                </p:cNvPr>
                <p:cNvPicPr/>
                <p:nvPr/>
              </p:nvPicPr>
              <p:blipFill>
                <a:blip r:embed="rId226"/>
                <a:stretch>
                  <a:fillRect/>
                </a:stretch>
              </p:blipFill>
              <p:spPr>
                <a:xfrm>
                  <a:off x="7956857" y="6282363"/>
                  <a:ext cx="2098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447" name="Freihand 446">
                  <a:extLst>
                    <a:ext uri="{FF2B5EF4-FFF2-40B4-BE49-F238E27FC236}">
                      <a16:creationId xmlns:a16="http://schemas.microsoft.com/office/drawing/2014/main" id="{04BBDCBE-7993-401B-AC29-7DB76DFC6EB3}"/>
                    </a:ext>
                  </a:extLst>
                </p14:cNvPr>
                <p14:cNvContentPartPr/>
                <p14:nvPr/>
              </p14:nvContentPartPr>
              <p14:xfrm>
                <a:off x="7973417" y="6209283"/>
                <a:ext cx="360" cy="360"/>
              </p14:xfrm>
            </p:contentPart>
          </mc:Choice>
          <mc:Fallback xmlns="">
            <p:pic>
              <p:nvPicPr>
                <p:cNvPr id="447" name="Freihand 446">
                  <a:extLst>
                    <a:ext uri="{FF2B5EF4-FFF2-40B4-BE49-F238E27FC236}">
                      <a16:creationId xmlns:a16="http://schemas.microsoft.com/office/drawing/2014/main" id="{04BBDCBE-7993-401B-AC29-7DB76DFC6EB3}"/>
                    </a:ext>
                  </a:extLst>
                </p:cNvPr>
                <p:cNvPicPr/>
                <p:nvPr/>
              </p:nvPicPr>
              <p:blipFill>
                <a:blip r:embed="rId78"/>
                <a:stretch>
                  <a:fillRect/>
                </a:stretch>
              </p:blipFill>
              <p:spPr>
                <a:xfrm>
                  <a:off x="7969097" y="620496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449" name="Freihand 448">
                  <a:extLst>
                    <a:ext uri="{FF2B5EF4-FFF2-40B4-BE49-F238E27FC236}">
                      <a16:creationId xmlns:a16="http://schemas.microsoft.com/office/drawing/2014/main" id="{EB6726E6-C225-43E1-B008-21D25A59D5B4}"/>
                    </a:ext>
                  </a:extLst>
                </p14:cNvPr>
                <p14:cNvContentPartPr/>
                <p14:nvPr/>
              </p14:nvContentPartPr>
              <p14:xfrm>
                <a:off x="6860297" y="6202803"/>
                <a:ext cx="996480" cy="93240"/>
              </p14:xfrm>
            </p:contentPart>
          </mc:Choice>
          <mc:Fallback xmlns="">
            <p:pic>
              <p:nvPicPr>
                <p:cNvPr id="449" name="Freihand 448">
                  <a:extLst>
                    <a:ext uri="{FF2B5EF4-FFF2-40B4-BE49-F238E27FC236}">
                      <a16:creationId xmlns:a16="http://schemas.microsoft.com/office/drawing/2014/main" id="{EB6726E6-C225-43E1-B008-21D25A59D5B4}"/>
                    </a:ext>
                  </a:extLst>
                </p:cNvPr>
                <p:cNvPicPr/>
                <p:nvPr/>
              </p:nvPicPr>
              <p:blipFill>
                <a:blip r:embed="rId229"/>
                <a:stretch>
                  <a:fillRect/>
                </a:stretch>
              </p:blipFill>
              <p:spPr>
                <a:xfrm>
                  <a:off x="6855977" y="6198483"/>
                  <a:ext cx="10051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451" name="Freihand 450">
                  <a:extLst>
                    <a:ext uri="{FF2B5EF4-FFF2-40B4-BE49-F238E27FC236}">
                      <a16:creationId xmlns:a16="http://schemas.microsoft.com/office/drawing/2014/main" id="{F2680492-F0C6-4478-B8D0-F5DA4762DEC3}"/>
                    </a:ext>
                  </a:extLst>
                </p14:cNvPr>
                <p14:cNvContentPartPr/>
                <p14:nvPr/>
              </p14:nvContentPartPr>
              <p14:xfrm>
                <a:off x="6967577" y="6514563"/>
                <a:ext cx="1387080" cy="67320"/>
              </p14:xfrm>
            </p:contentPart>
          </mc:Choice>
          <mc:Fallback xmlns="">
            <p:pic>
              <p:nvPicPr>
                <p:cNvPr id="451" name="Freihand 450">
                  <a:extLst>
                    <a:ext uri="{FF2B5EF4-FFF2-40B4-BE49-F238E27FC236}">
                      <a16:creationId xmlns:a16="http://schemas.microsoft.com/office/drawing/2014/main" id="{F2680492-F0C6-4478-B8D0-F5DA4762DEC3}"/>
                    </a:ext>
                  </a:extLst>
                </p:cNvPr>
                <p:cNvPicPr/>
                <p:nvPr/>
              </p:nvPicPr>
              <p:blipFill>
                <a:blip r:embed="rId231"/>
                <a:stretch>
                  <a:fillRect/>
                </a:stretch>
              </p:blipFill>
              <p:spPr>
                <a:xfrm>
                  <a:off x="6963257" y="6510243"/>
                  <a:ext cx="13957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210" name="Freihand 209">
                  <a:extLst>
                    <a:ext uri="{FF2B5EF4-FFF2-40B4-BE49-F238E27FC236}">
                      <a16:creationId xmlns:a16="http://schemas.microsoft.com/office/drawing/2014/main" id="{C754BC68-7A15-44EB-BD91-FC7CF0B92086}"/>
                    </a:ext>
                  </a:extLst>
                </p14:cNvPr>
                <p14:cNvContentPartPr/>
                <p14:nvPr/>
              </p14:nvContentPartPr>
              <p14:xfrm>
                <a:off x="222257" y="2875323"/>
                <a:ext cx="6781320" cy="547920"/>
              </p14:xfrm>
            </p:contentPart>
          </mc:Choice>
          <mc:Fallback xmlns="">
            <p:pic>
              <p:nvPicPr>
                <p:cNvPr id="210" name="Freihand 209">
                  <a:extLst>
                    <a:ext uri="{FF2B5EF4-FFF2-40B4-BE49-F238E27FC236}">
                      <a16:creationId xmlns:a16="http://schemas.microsoft.com/office/drawing/2014/main" id="{C754BC68-7A15-44EB-BD91-FC7CF0B92086}"/>
                    </a:ext>
                  </a:extLst>
                </p:cNvPr>
                <p:cNvPicPr/>
                <p:nvPr/>
              </p:nvPicPr>
              <p:blipFill>
                <a:blip r:embed="rId233"/>
                <a:stretch>
                  <a:fillRect/>
                </a:stretch>
              </p:blipFill>
              <p:spPr>
                <a:xfrm>
                  <a:off x="217937" y="2871003"/>
                  <a:ext cx="6789960" cy="5565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211" name="Freihand 210">
                  <a:extLst>
                    <a:ext uri="{FF2B5EF4-FFF2-40B4-BE49-F238E27FC236}">
                      <a16:creationId xmlns:a16="http://schemas.microsoft.com/office/drawing/2014/main" id="{0E3EEE47-2849-47A8-9974-79AFDE615352}"/>
                    </a:ext>
                  </a:extLst>
                </p14:cNvPr>
                <p14:cNvContentPartPr/>
                <p14:nvPr/>
              </p14:nvContentPartPr>
              <p14:xfrm>
                <a:off x="809417" y="3285003"/>
                <a:ext cx="284040" cy="465840"/>
              </p14:xfrm>
            </p:contentPart>
          </mc:Choice>
          <mc:Fallback xmlns="">
            <p:pic>
              <p:nvPicPr>
                <p:cNvPr id="211" name="Freihand 210">
                  <a:extLst>
                    <a:ext uri="{FF2B5EF4-FFF2-40B4-BE49-F238E27FC236}">
                      <a16:creationId xmlns:a16="http://schemas.microsoft.com/office/drawing/2014/main" id="{0E3EEE47-2849-47A8-9974-79AFDE615352}"/>
                    </a:ext>
                  </a:extLst>
                </p:cNvPr>
                <p:cNvPicPr/>
                <p:nvPr/>
              </p:nvPicPr>
              <p:blipFill>
                <a:blip r:embed="rId235"/>
                <a:stretch>
                  <a:fillRect/>
                </a:stretch>
              </p:blipFill>
              <p:spPr>
                <a:xfrm>
                  <a:off x="805097" y="3280683"/>
                  <a:ext cx="292680" cy="4744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213" name="Freihand 212">
                  <a:extLst>
                    <a:ext uri="{FF2B5EF4-FFF2-40B4-BE49-F238E27FC236}">
                      <a16:creationId xmlns:a16="http://schemas.microsoft.com/office/drawing/2014/main" id="{0C7BB3CA-E4AC-4A4F-B8D9-ED8F78B1C295}"/>
                    </a:ext>
                  </a:extLst>
                </p14:cNvPr>
                <p14:cNvContentPartPr/>
                <p14:nvPr/>
              </p14:nvContentPartPr>
              <p14:xfrm>
                <a:off x="1268057" y="3327123"/>
                <a:ext cx="221400" cy="207360"/>
              </p14:xfrm>
            </p:contentPart>
          </mc:Choice>
          <mc:Fallback xmlns="">
            <p:pic>
              <p:nvPicPr>
                <p:cNvPr id="213" name="Freihand 212">
                  <a:extLst>
                    <a:ext uri="{FF2B5EF4-FFF2-40B4-BE49-F238E27FC236}">
                      <a16:creationId xmlns:a16="http://schemas.microsoft.com/office/drawing/2014/main" id="{0C7BB3CA-E4AC-4A4F-B8D9-ED8F78B1C295}"/>
                    </a:ext>
                  </a:extLst>
                </p:cNvPr>
                <p:cNvPicPr/>
                <p:nvPr/>
              </p:nvPicPr>
              <p:blipFill>
                <a:blip r:embed="rId237"/>
                <a:stretch>
                  <a:fillRect/>
                </a:stretch>
              </p:blipFill>
              <p:spPr>
                <a:xfrm>
                  <a:off x="1263737" y="3322803"/>
                  <a:ext cx="2300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215" name="Freihand 214">
                  <a:extLst>
                    <a:ext uri="{FF2B5EF4-FFF2-40B4-BE49-F238E27FC236}">
                      <a16:creationId xmlns:a16="http://schemas.microsoft.com/office/drawing/2014/main" id="{60500669-0AC2-414A-9837-6A734F8D6EAC}"/>
                    </a:ext>
                  </a:extLst>
                </p14:cNvPr>
                <p14:cNvContentPartPr/>
                <p14:nvPr/>
              </p14:nvContentPartPr>
              <p14:xfrm>
                <a:off x="1534457" y="3312363"/>
                <a:ext cx="178200" cy="174600"/>
              </p14:xfrm>
            </p:contentPart>
          </mc:Choice>
          <mc:Fallback xmlns="">
            <p:pic>
              <p:nvPicPr>
                <p:cNvPr id="215" name="Freihand 214">
                  <a:extLst>
                    <a:ext uri="{FF2B5EF4-FFF2-40B4-BE49-F238E27FC236}">
                      <a16:creationId xmlns:a16="http://schemas.microsoft.com/office/drawing/2014/main" id="{60500669-0AC2-414A-9837-6A734F8D6EAC}"/>
                    </a:ext>
                  </a:extLst>
                </p:cNvPr>
                <p:cNvPicPr/>
                <p:nvPr/>
              </p:nvPicPr>
              <p:blipFill>
                <a:blip r:embed="rId239"/>
                <a:stretch>
                  <a:fillRect/>
                </a:stretch>
              </p:blipFill>
              <p:spPr>
                <a:xfrm>
                  <a:off x="1530137" y="3308043"/>
                  <a:ext cx="1868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216" name="Freihand 215">
                  <a:extLst>
                    <a:ext uri="{FF2B5EF4-FFF2-40B4-BE49-F238E27FC236}">
                      <a16:creationId xmlns:a16="http://schemas.microsoft.com/office/drawing/2014/main" id="{E8165D45-BADC-405D-9EE9-93E24BAA475A}"/>
                    </a:ext>
                  </a:extLst>
                </p14:cNvPr>
                <p14:cNvContentPartPr/>
                <p14:nvPr/>
              </p14:nvContentPartPr>
              <p14:xfrm>
                <a:off x="1710857" y="3341883"/>
                <a:ext cx="360" cy="360"/>
              </p14:xfrm>
            </p:contentPart>
          </mc:Choice>
          <mc:Fallback xmlns="">
            <p:pic>
              <p:nvPicPr>
                <p:cNvPr id="216" name="Freihand 215">
                  <a:extLst>
                    <a:ext uri="{FF2B5EF4-FFF2-40B4-BE49-F238E27FC236}">
                      <a16:creationId xmlns:a16="http://schemas.microsoft.com/office/drawing/2014/main" id="{E8165D45-BADC-405D-9EE9-93E24BAA475A}"/>
                    </a:ext>
                  </a:extLst>
                </p:cNvPr>
                <p:cNvPicPr/>
                <p:nvPr/>
              </p:nvPicPr>
              <p:blipFill>
                <a:blip r:embed="rId78"/>
                <a:stretch>
                  <a:fillRect/>
                </a:stretch>
              </p:blipFill>
              <p:spPr>
                <a:xfrm>
                  <a:off x="1706537" y="333756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217" name="Freihand 216">
                  <a:extLst>
                    <a:ext uri="{FF2B5EF4-FFF2-40B4-BE49-F238E27FC236}">
                      <a16:creationId xmlns:a16="http://schemas.microsoft.com/office/drawing/2014/main" id="{37400821-C1ED-4DEF-A54A-D9F7FE645067}"/>
                    </a:ext>
                  </a:extLst>
                </p14:cNvPr>
                <p14:cNvContentPartPr/>
                <p14:nvPr/>
              </p14:nvContentPartPr>
              <p14:xfrm>
                <a:off x="1739657" y="3407763"/>
                <a:ext cx="59040" cy="82080"/>
              </p14:xfrm>
            </p:contentPart>
          </mc:Choice>
          <mc:Fallback xmlns="">
            <p:pic>
              <p:nvPicPr>
                <p:cNvPr id="217" name="Freihand 216">
                  <a:extLst>
                    <a:ext uri="{FF2B5EF4-FFF2-40B4-BE49-F238E27FC236}">
                      <a16:creationId xmlns:a16="http://schemas.microsoft.com/office/drawing/2014/main" id="{37400821-C1ED-4DEF-A54A-D9F7FE645067}"/>
                    </a:ext>
                  </a:extLst>
                </p:cNvPr>
                <p:cNvPicPr/>
                <p:nvPr/>
              </p:nvPicPr>
              <p:blipFill>
                <a:blip r:embed="rId242"/>
                <a:stretch>
                  <a:fillRect/>
                </a:stretch>
              </p:blipFill>
              <p:spPr>
                <a:xfrm>
                  <a:off x="1735337" y="3403443"/>
                  <a:ext cx="676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219" name="Freihand 218">
                  <a:extLst>
                    <a:ext uri="{FF2B5EF4-FFF2-40B4-BE49-F238E27FC236}">
                      <a16:creationId xmlns:a16="http://schemas.microsoft.com/office/drawing/2014/main" id="{E9EDD6C1-3483-49AF-ABC7-6E22AEEDB81C}"/>
                    </a:ext>
                  </a:extLst>
                </p14:cNvPr>
                <p14:cNvContentPartPr/>
                <p14:nvPr/>
              </p14:nvContentPartPr>
              <p14:xfrm>
                <a:off x="1895897" y="3429363"/>
                <a:ext cx="18000" cy="9000"/>
              </p14:xfrm>
            </p:contentPart>
          </mc:Choice>
          <mc:Fallback xmlns="">
            <p:pic>
              <p:nvPicPr>
                <p:cNvPr id="219" name="Freihand 218">
                  <a:extLst>
                    <a:ext uri="{FF2B5EF4-FFF2-40B4-BE49-F238E27FC236}">
                      <a16:creationId xmlns:a16="http://schemas.microsoft.com/office/drawing/2014/main" id="{E9EDD6C1-3483-49AF-ABC7-6E22AEEDB81C}"/>
                    </a:ext>
                  </a:extLst>
                </p:cNvPr>
                <p:cNvPicPr/>
                <p:nvPr/>
              </p:nvPicPr>
              <p:blipFill>
                <a:blip r:embed="rId244"/>
                <a:stretch>
                  <a:fillRect/>
                </a:stretch>
              </p:blipFill>
              <p:spPr>
                <a:xfrm>
                  <a:off x="1891577" y="3425043"/>
                  <a:ext cx="266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220" name="Freihand 219">
                  <a:extLst>
                    <a:ext uri="{FF2B5EF4-FFF2-40B4-BE49-F238E27FC236}">
                      <a16:creationId xmlns:a16="http://schemas.microsoft.com/office/drawing/2014/main" id="{A5C644AE-3D9E-41A5-9D2F-0E0E5CBF664C}"/>
                    </a:ext>
                  </a:extLst>
                </p14:cNvPr>
                <p14:cNvContentPartPr/>
                <p14:nvPr/>
              </p14:nvContentPartPr>
              <p14:xfrm>
                <a:off x="1990937" y="3350523"/>
                <a:ext cx="115200" cy="114480"/>
              </p14:xfrm>
            </p:contentPart>
          </mc:Choice>
          <mc:Fallback xmlns="">
            <p:pic>
              <p:nvPicPr>
                <p:cNvPr id="220" name="Freihand 219">
                  <a:extLst>
                    <a:ext uri="{FF2B5EF4-FFF2-40B4-BE49-F238E27FC236}">
                      <a16:creationId xmlns:a16="http://schemas.microsoft.com/office/drawing/2014/main" id="{A5C644AE-3D9E-41A5-9D2F-0E0E5CBF664C}"/>
                    </a:ext>
                  </a:extLst>
                </p:cNvPr>
                <p:cNvPicPr/>
                <p:nvPr/>
              </p:nvPicPr>
              <p:blipFill>
                <a:blip r:embed="rId246"/>
                <a:stretch>
                  <a:fillRect/>
                </a:stretch>
              </p:blipFill>
              <p:spPr>
                <a:xfrm>
                  <a:off x="1986617" y="3346203"/>
                  <a:ext cx="1238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221" name="Freihand 220">
                  <a:extLst>
                    <a:ext uri="{FF2B5EF4-FFF2-40B4-BE49-F238E27FC236}">
                      <a16:creationId xmlns:a16="http://schemas.microsoft.com/office/drawing/2014/main" id="{42A6AA06-64C7-4216-8E37-D40DBF5CE4C6}"/>
                    </a:ext>
                  </a:extLst>
                </p14:cNvPr>
                <p14:cNvContentPartPr/>
                <p14:nvPr/>
              </p14:nvContentPartPr>
              <p14:xfrm>
                <a:off x="2086337" y="3432603"/>
                <a:ext cx="28800" cy="124200"/>
              </p14:xfrm>
            </p:contentPart>
          </mc:Choice>
          <mc:Fallback xmlns="">
            <p:pic>
              <p:nvPicPr>
                <p:cNvPr id="221" name="Freihand 220">
                  <a:extLst>
                    <a:ext uri="{FF2B5EF4-FFF2-40B4-BE49-F238E27FC236}">
                      <a16:creationId xmlns:a16="http://schemas.microsoft.com/office/drawing/2014/main" id="{42A6AA06-64C7-4216-8E37-D40DBF5CE4C6}"/>
                    </a:ext>
                  </a:extLst>
                </p:cNvPr>
                <p:cNvPicPr/>
                <p:nvPr/>
              </p:nvPicPr>
              <p:blipFill>
                <a:blip r:embed="rId248"/>
                <a:stretch>
                  <a:fillRect/>
                </a:stretch>
              </p:blipFill>
              <p:spPr>
                <a:xfrm>
                  <a:off x="2082017" y="3428283"/>
                  <a:ext cx="374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222" name="Freihand 221">
                  <a:extLst>
                    <a:ext uri="{FF2B5EF4-FFF2-40B4-BE49-F238E27FC236}">
                      <a16:creationId xmlns:a16="http://schemas.microsoft.com/office/drawing/2014/main" id="{734D10A7-48A1-4EB6-AADF-7CAFBDAC727F}"/>
                    </a:ext>
                  </a:extLst>
                </p14:cNvPr>
                <p14:cNvContentPartPr/>
                <p14:nvPr/>
              </p14:nvContentPartPr>
              <p14:xfrm>
                <a:off x="2172737" y="3325323"/>
                <a:ext cx="110160" cy="163440"/>
              </p14:xfrm>
            </p:contentPart>
          </mc:Choice>
          <mc:Fallback xmlns="">
            <p:pic>
              <p:nvPicPr>
                <p:cNvPr id="222" name="Freihand 221">
                  <a:extLst>
                    <a:ext uri="{FF2B5EF4-FFF2-40B4-BE49-F238E27FC236}">
                      <a16:creationId xmlns:a16="http://schemas.microsoft.com/office/drawing/2014/main" id="{734D10A7-48A1-4EB6-AADF-7CAFBDAC727F}"/>
                    </a:ext>
                  </a:extLst>
                </p:cNvPr>
                <p:cNvPicPr/>
                <p:nvPr/>
              </p:nvPicPr>
              <p:blipFill>
                <a:blip r:embed="rId250"/>
                <a:stretch>
                  <a:fillRect/>
                </a:stretch>
              </p:blipFill>
              <p:spPr>
                <a:xfrm>
                  <a:off x="2168417" y="3321003"/>
                  <a:ext cx="1188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24" name="Freihand 223">
                  <a:extLst>
                    <a:ext uri="{FF2B5EF4-FFF2-40B4-BE49-F238E27FC236}">
                      <a16:creationId xmlns:a16="http://schemas.microsoft.com/office/drawing/2014/main" id="{2B6CEC31-E931-4B7A-A889-2BAF16C9FC2D}"/>
                    </a:ext>
                  </a:extLst>
                </p14:cNvPr>
                <p14:cNvContentPartPr/>
                <p14:nvPr/>
              </p14:nvContentPartPr>
              <p14:xfrm>
                <a:off x="1891217" y="3269523"/>
                <a:ext cx="112680" cy="270000"/>
              </p14:xfrm>
            </p:contentPart>
          </mc:Choice>
          <mc:Fallback xmlns="">
            <p:pic>
              <p:nvPicPr>
                <p:cNvPr id="224" name="Freihand 223">
                  <a:extLst>
                    <a:ext uri="{FF2B5EF4-FFF2-40B4-BE49-F238E27FC236}">
                      <a16:creationId xmlns:a16="http://schemas.microsoft.com/office/drawing/2014/main" id="{2B6CEC31-E931-4B7A-A889-2BAF16C9FC2D}"/>
                    </a:ext>
                  </a:extLst>
                </p:cNvPr>
                <p:cNvPicPr/>
                <p:nvPr/>
              </p:nvPicPr>
              <p:blipFill>
                <a:blip r:embed="rId252"/>
                <a:stretch>
                  <a:fillRect/>
                </a:stretch>
              </p:blipFill>
              <p:spPr>
                <a:xfrm>
                  <a:off x="1886897" y="3265203"/>
                  <a:ext cx="12132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25" name="Freihand 224">
                  <a:extLst>
                    <a:ext uri="{FF2B5EF4-FFF2-40B4-BE49-F238E27FC236}">
                      <a16:creationId xmlns:a16="http://schemas.microsoft.com/office/drawing/2014/main" id="{1CB2FA12-17C0-44A6-B629-7EA875B36F3C}"/>
                    </a:ext>
                  </a:extLst>
                </p14:cNvPr>
                <p14:cNvContentPartPr/>
                <p14:nvPr/>
              </p14:nvContentPartPr>
              <p14:xfrm>
                <a:off x="2252297" y="3246123"/>
                <a:ext cx="99000" cy="294120"/>
              </p14:xfrm>
            </p:contentPart>
          </mc:Choice>
          <mc:Fallback xmlns="">
            <p:pic>
              <p:nvPicPr>
                <p:cNvPr id="225" name="Freihand 224">
                  <a:extLst>
                    <a:ext uri="{FF2B5EF4-FFF2-40B4-BE49-F238E27FC236}">
                      <a16:creationId xmlns:a16="http://schemas.microsoft.com/office/drawing/2014/main" id="{1CB2FA12-17C0-44A6-B629-7EA875B36F3C}"/>
                    </a:ext>
                  </a:extLst>
                </p:cNvPr>
                <p:cNvPicPr/>
                <p:nvPr/>
              </p:nvPicPr>
              <p:blipFill>
                <a:blip r:embed="rId254"/>
                <a:stretch>
                  <a:fillRect/>
                </a:stretch>
              </p:blipFill>
              <p:spPr>
                <a:xfrm>
                  <a:off x="2247977" y="3241803"/>
                  <a:ext cx="10764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26" name="Freihand 225">
                  <a:extLst>
                    <a:ext uri="{FF2B5EF4-FFF2-40B4-BE49-F238E27FC236}">
                      <a16:creationId xmlns:a16="http://schemas.microsoft.com/office/drawing/2014/main" id="{4348100E-649C-40D6-A7E7-DEC17A0CD658}"/>
                    </a:ext>
                  </a:extLst>
                </p14:cNvPr>
                <p14:cNvContentPartPr/>
                <p14:nvPr/>
              </p14:nvContentPartPr>
              <p14:xfrm>
                <a:off x="2295857" y="3141363"/>
                <a:ext cx="102240" cy="94680"/>
              </p14:xfrm>
            </p:contentPart>
          </mc:Choice>
          <mc:Fallback xmlns="">
            <p:pic>
              <p:nvPicPr>
                <p:cNvPr id="226" name="Freihand 225">
                  <a:extLst>
                    <a:ext uri="{FF2B5EF4-FFF2-40B4-BE49-F238E27FC236}">
                      <a16:creationId xmlns:a16="http://schemas.microsoft.com/office/drawing/2014/main" id="{4348100E-649C-40D6-A7E7-DEC17A0CD658}"/>
                    </a:ext>
                  </a:extLst>
                </p:cNvPr>
                <p:cNvPicPr/>
                <p:nvPr/>
              </p:nvPicPr>
              <p:blipFill>
                <a:blip r:embed="rId256"/>
                <a:stretch>
                  <a:fillRect/>
                </a:stretch>
              </p:blipFill>
              <p:spPr>
                <a:xfrm>
                  <a:off x="2291537" y="3137043"/>
                  <a:ext cx="1108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29" name="Freihand 228">
                  <a:extLst>
                    <a:ext uri="{FF2B5EF4-FFF2-40B4-BE49-F238E27FC236}">
                      <a16:creationId xmlns:a16="http://schemas.microsoft.com/office/drawing/2014/main" id="{67A487A4-F621-45C1-821E-2678377ABCB8}"/>
                    </a:ext>
                  </a:extLst>
                </p14:cNvPr>
                <p14:cNvContentPartPr/>
                <p14:nvPr/>
              </p14:nvContentPartPr>
              <p14:xfrm>
                <a:off x="1910657" y="2986203"/>
                <a:ext cx="463320" cy="115920"/>
              </p14:xfrm>
            </p:contentPart>
          </mc:Choice>
          <mc:Fallback xmlns="">
            <p:pic>
              <p:nvPicPr>
                <p:cNvPr id="229" name="Freihand 228">
                  <a:extLst>
                    <a:ext uri="{FF2B5EF4-FFF2-40B4-BE49-F238E27FC236}">
                      <a16:creationId xmlns:a16="http://schemas.microsoft.com/office/drawing/2014/main" id="{67A487A4-F621-45C1-821E-2678377ABCB8}"/>
                    </a:ext>
                  </a:extLst>
                </p:cNvPr>
                <p:cNvPicPr/>
                <p:nvPr/>
              </p:nvPicPr>
              <p:blipFill>
                <a:blip r:embed="rId258"/>
                <a:stretch>
                  <a:fillRect/>
                </a:stretch>
              </p:blipFill>
              <p:spPr>
                <a:xfrm>
                  <a:off x="1906337" y="2981883"/>
                  <a:ext cx="4719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30" name="Freihand 229">
                  <a:extLst>
                    <a:ext uri="{FF2B5EF4-FFF2-40B4-BE49-F238E27FC236}">
                      <a16:creationId xmlns:a16="http://schemas.microsoft.com/office/drawing/2014/main" id="{A26A977E-E2DC-4C46-8288-86D5CF7B8D57}"/>
                    </a:ext>
                  </a:extLst>
                </p14:cNvPr>
                <p14:cNvContentPartPr/>
                <p14:nvPr/>
              </p14:nvContentPartPr>
              <p14:xfrm>
                <a:off x="2094257" y="2669043"/>
                <a:ext cx="196920" cy="199800"/>
              </p14:xfrm>
            </p:contentPart>
          </mc:Choice>
          <mc:Fallback xmlns="">
            <p:pic>
              <p:nvPicPr>
                <p:cNvPr id="230" name="Freihand 229">
                  <a:extLst>
                    <a:ext uri="{FF2B5EF4-FFF2-40B4-BE49-F238E27FC236}">
                      <a16:creationId xmlns:a16="http://schemas.microsoft.com/office/drawing/2014/main" id="{A26A977E-E2DC-4C46-8288-86D5CF7B8D57}"/>
                    </a:ext>
                  </a:extLst>
                </p:cNvPr>
                <p:cNvPicPr/>
                <p:nvPr/>
              </p:nvPicPr>
              <p:blipFill>
                <a:blip r:embed="rId260"/>
                <a:stretch>
                  <a:fillRect/>
                </a:stretch>
              </p:blipFill>
              <p:spPr>
                <a:xfrm>
                  <a:off x="2089937" y="2664723"/>
                  <a:ext cx="20556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88" name="Freihand 287">
                  <a:extLst>
                    <a:ext uri="{FF2B5EF4-FFF2-40B4-BE49-F238E27FC236}">
                      <a16:creationId xmlns:a16="http://schemas.microsoft.com/office/drawing/2014/main" id="{CE2334CA-087B-4DF0-88BF-7016CB0056F9}"/>
                    </a:ext>
                  </a:extLst>
                </p14:cNvPr>
                <p14:cNvContentPartPr/>
                <p14:nvPr/>
              </p14:nvContentPartPr>
              <p14:xfrm>
                <a:off x="1320617" y="3605763"/>
                <a:ext cx="371880" cy="46800"/>
              </p14:xfrm>
            </p:contentPart>
          </mc:Choice>
          <mc:Fallback xmlns="">
            <p:pic>
              <p:nvPicPr>
                <p:cNvPr id="288" name="Freihand 287">
                  <a:extLst>
                    <a:ext uri="{FF2B5EF4-FFF2-40B4-BE49-F238E27FC236}">
                      <a16:creationId xmlns:a16="http://schemas.microsoft.com/office/drawing/2014/main" id="{CE2334CA-087B-4DF0-88BF-7016CB0056F9}"/>
                    </a:ext>
                  </a:extLst>
                </p:cNvPr>
                <p:cNvPicPr/>
                <p:nvPr/>
              </p:nvPicPr>
              <p:blipFill>
                <a:blip r:embed="rId262"/>
                <a:stretch>
                  <a:fillRect/>
                </a:stretch>
              </p:blipFill>
              <p:spPr>
                <a:xfrm>
                  <a:off x="1316297" y="3601443"/>
                  <a:ext cx="3805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232" name="Freihand 231">
                  <a:extLst>
                    <a:ext uri="{FF2B5EF4-FFF2-40B4-BE49-F238E27FC236}">
                      <a16:creationId xmlns:a16="http://schemas.microsoft.com/office/drawing/2014/main" id="{9F1AF904-A2D8-4C05-B45C-7A50410B4085}"/>
                    </a:ext>
                  </a:extLst>
                </p14:cNvPr>
                <p14:cNvContentPartPr/>
                <p14:nvPr/>
              </p14:nvContentPartPr>
              <p14:xfrm>
                <a:off x="2578097" y="3392283"/>
                <a:ext cx="19080" cy="109800"/>
              </p14:xfrm>
            </p:contentPart>
          </mc:Choice>
          <mc:Fallback xmlns="">
            <p:pic>
              <p:nvPicPr>
                <p:cNvPr id="232" name="Freihand 231">
                  <a:extLst>
                    <a:ext uri="{FF2B5EF4-FFF2-40B4-BE49-F238E27FC236}">
                      <a16:creationId xmlns:a16="http://schemas.microsoft.com/office/drawing/2014/main" id="{9F1AF904-A2D8-4C05-B45C-7A50410B4085}"/>
                    </a:ext>
                  </a:extLst>
                </p:cNvPr>
                <p:cNvPicPr/>
                <p:nvPr/>
              </p:nvPicPr>
              <p:blipFill>
                <a:blip r:embed="rId264"/>
                <a:stretch>
                  <a:fillRect/>
                </a:stretch>
              </p:blipFill>
              <p:spPr>
                <a:xfrm>
                  <a:off x="2573777" y="3387963"/>
                  <a:ext cx="277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33" name="Freihand 232">
                  <a:extLst>
                    <a:ext uri="{FF2B5EF4-FFF2-40B4-BE49-F238E27FC236}">
                      <a16:creationId xmlns:a16="http://schemas.microsoft.com/office/drawing/2014/main" id="{89E0DD65-D78F-4596-8D35-EDADEDADAAA8}"/>
                    </a:ext>
                  </a:extLst>
                </p14:cNvPr>
                <p14:cNvContentPartPr/>
                <p14:nvPr/>
              </p14:nvContentPartPr>
              <p14:xfrm>
                <a:off x="2536337" y="3412083"/>
                <a:ext cx="148680" cy="12240"/>
              </p14:xfrm>
            </p:contentPart>
          </mc:Choice>
          <mc:Fallback xmlns="">
            <p:pic>
              <p:nvPicPr>
                <p:cNvPr id="233" name="Freihand 232">
                  <a:extLst>
                    <a:ext uri="{FF2B5EF4-FFF2-40B4-BE49-F238E27FC236}">
                      <a16:creationId xmlns:a16="http://schemas.microsoft.com/office/drawing/2014/main" id="{89E0DD65-D78F-4596-8D35-EDADEDADAAA8}"/>
                    </a:ext>
                  </a:extLst>
                </p:cNvPr>
                <p:cNvPicPr/>
                <p:nvPr/>
              </p:nvPicPr>
              <p:blipFill>
                <a:blip r:embed="rId266"/>
                <a:stretch>
                  <a:fillRect/>
                </a:stretch>
              </p:blipFill>
              <p:spPr>
                <a:xfrm>
                  <a:off x="2532017" y="3407763"/>
                  <a:ext cx="1573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34" name="Freihand 233">
                  <a:extLst>
                    <a:ext uri="{FF2B5EF4-FFF2-40B4-BE49-F238E27FC236}">
                      <a16:creationId xmlns:a16="http://schemas.microsoft.com/office/drawing/2014/main" id="{4224E26D-C208-4699-A53E-A8FD8AB069FD}"/>
                    </a:ext>
                  </a:extLst>
                </p14:cNvPr>
                <p14:cNvContentPartPr/>
                <p14:nvPr/>
              </p14:nvContentPartPr>
              <p14:xfrm>
                <a:off x="2818577" y="3321003"/>
                <a:ext cx="136800" cy="136800"/>
              </p14:xfrm>
            </p:contentPart>
          </mc:Choice>
          <mc:Fallback xmlns="">
            <p:pic>
              <p:nvPicPr>
                <p:cNvPr id="234" name="Freihand 233">
                  <a:extLst>
                    <a:ext uri="{FF2B5EF4-FFF2-40B4-BE49-F238E27FC236}">
                      <a16:creationId xmlns:a16="http://schemas.microsoft.com/office/drawing/2014/main" id="{4224E26D-C208-4699-A53E-A8FD8AB069FD}"/>
                    </a:ext>
                  </a:extLst>
                </p:cNvPr>
                <p:cNvPicPr/>
                <p:nvPr/>
              </p:nvPicPr>
              <p:blipFill>
                <a:blip r:embed="rId268"/>
                <a:stretch>
                  <a:fillRect/>
                </a:stretch>
              </p:blipFill>
              <p:spPr>
                <a:xfrm>
                  <a:off x="2814257" y="3316683"/>
                  <a:ext cx="1454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35" name="Freihand 234">
                  <a:extLst>
                    <a:ext uri="{FF2B5EF4-FFF2-40B4-BE49-F238E27FC236}">
                      <a16:creationId xmlns:a16="http://schemas.microsoft.com/office/drawing/2014/main" id="{851B2AF3-D7CE-45C6-86E6-46EA1EDCDD2B}"/>
                    </a:ext>
                  </a:extLst>
                </p14:cNvPr>
                <p14:cNvContentPartPr/>
                <p14:nvPr/>
              </p14:nvContentPartPr>
              <p14:xfrm>
                <a:off x="2978057" y="3299403"/>
                <a:ext cx="127800" cy="151920"/>
              </p14:xfrm>
            </p:contentPart>
          </mc:Choice>
          <mc:Fallback xmlns="">
            <p:pic>
              <p:nvPicPr>
                <p:cNvPr id="235" name="Freihand 234">
                  <a:extLst>
                    <a:ext uri="{FF2B5EF4-FFF2-40B4-BE49-F238E27FC236}">
                      <a16:creationId xmlns:a16="http://schemas.microsoft.com/office/drawing/2014/main" id="{851B2AF3-D7CE-45C6-86E6-46EA1EDCDD2B}"/>
                    </a:ext>
                  </a:extLst>
                </p:cNvPr>
                <p:cNvPicPr/>
                <p:nvPr/>
              </p:nvPicPr>
              <p:blipFill>
                <a:blip r:embed="rId270"/>
                <a:stretch>
                  <a:fillRect/>
                </a:stretch>
              </p:blipFill>
              <p:spPr>
                <a:xfrm>
                  <a:off x="2973737" y="3295083"/>
                  <a:ext cx="1364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36" name="Freihand 235">
                  <a:extLst>
                    <a:ext uri="{FF2B5EF4-FFF2-40B4-BE49-F238E27FC236}">
                      <a16:creationId xmlns:a16="http://schemas.microsoft.com/office/drawing/2014/main" id="{673BC579-B18C-46D9-AF4C-042BF56FEF3D}"/>
                    </a:ext>
                  </a:extLst>
                </p14:cNvPr>
                <p14:cNvContentPartPr/>
                <p14:nvPr/>
              </p14:nvContentPartPr>
              <p14:xfrm>
                <a:off x="3151577" y="3377883"/>
                <a:ext cx="19800" cy="90000"/>
              </p14:xfrm>
            </p:contentPart>
          </mc:Choice>
          <mc:Fallback xmlns="">
            <p:pic>
              <p:nvPicPr>
                <p:cNvPr id="236" name="Freihand 235">
                  <a:extLst>
                    <a:ext uri="{FF2B5EF4-FFF2-40B4-BE49-F238E27FC236}">
                      <a16:creationId xmlns:a16="http://schemas.microsoft.com/office/drawing/2014/main" id="{673BC579-B18C-46D9-AF4C-042BF56FEF3D}"/>
                    </a:ext>
                  </a:extLst>
                </p:cNvPr>
                <p:cNvPicPr/>
                <p:nvPr/>
              </p:nvPicPr>
              <p:blipFill>
                <a:blip r:embed="rId272"/>
                <a:stretch>
                  <a:fillRect/>
                </a:stretch>
              </p:blipFill>
              <p:spPr>
                <a:xfrm>
                  <a:off x="3147257" y="3373563"/>
                  <a:ext cx="284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37" name="Freihand 236">
                  <a:extLst>
                    <a:ext uri="{FF2B5EF4-FFF2-40B4-BE49-F238E27FC236}">
                      <a16:creationId xmlns:a16="http://schemas.microsoft.com/office/drawing/2014/main" id="{FEF0D634-BB0B-4952-82BC-8B3875621353}"/>
                    </a:ext>
                  </a:extLst>
                </p14:cNvPr>
                <p14:cNvContentPartPr/>
                <p14:nvPr/>
              </p14:nvContentPartPr>
              <p14:xfrm>
                <a:off x="3178217" y="3334323"/>
                <a:ext cx="10800" cy="7560"/>
              </p14:xfrm>
            </p:contentPart>
          </mc:Choice>
          <mc:Fallback xmlns="">
            <p:pic>
              <p:nvPicPr>
                <p:cNvPr id="237" name="Freihand 236">
                  <a:extLst>
                    <a:ext uri="{FF2B5EF4-FFF2-40B4-BE49-F238E27FC236}">
                      <a16:creationId xmlns:a16="http://schemas.microsoft.com/office/drawing/2014/main" id="{FEF0D634-BB0B-4952-82BC-8B3875621353}"/>
                    </a:ext>
                  </a:extLst>
                </p:cNvPr>
                <p:cNvPicPr/>
                <p:nvPr/>
              </p:nvPicPr>
              <p:blipFill>
                <a:blip r:embed="rId274"/>
                <a:stretch>
                  <a:fillRect/>
                </a:stretch>
              </p:blipFill>
              <p:spPr>
                <a:xfrm>
                  <a:off x="3173897" y="3330003"/>
                  <a:ext cx="194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38" name="Freihand 237">
                  <a:extLst>
                    <a:ext uri="{FF2B5EF4-FFF2-40B4-BE49-F238E27FC236}">
                      <a16:creationId xmlns:a16="http://schemas.microsoft.com/office/drawing/2014/main" id="{E29404CE-125F-4DD3-9610-9FB7FA9F13AE}"/>
                    </a:ext>
                  </a:extLst>
                </p14:cNvPr>
                <p14:cNvContentPartPr/>
                <p14:nvPr/>
              </p14:nvContentPartPr>
              <p14:xfrm>
                <a:off x="3222497" y="3386523"/>
                <a:ext cx="51480" cy="75600"/>
              </p14:xfrm>
            </p:contentPart>
          </mc:Choice>
          <mc:Fallback xmlns="">
            <p:pic>
              <p:nvPicPr>
                <p:cNvPr id="238" name="Freihand 237">
                  <a:extLst>
                    <a:ext uri="{FF2B5EF4-FFF2-40B4-BE49-F238E27FC236}">
                      <a16:creationId xmlns:a16="http://schemas.microsoft.com/office/drawing/2014/main" id="{E29404CE-125F-4DD3-9610-9FB7FA9F13AE}"/>
                    </a:ext>
                  </a:extLst>
                </p:cNvPr>
                <p:cNvPicPr/>
                <p:nvPr/>
              </p:nvPicPr>
              <p:blipFill>
                <a:blip r:embed="rId276"/>
                <a:stretch>
                  <a:fillRect/>
                </a:stretch>
              </p:blipFill>
              <p:spPr>
                <a:xfrm>
                  <a:off x="3218177" y="3382203"/>
                  <a:ext cx="601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39" name="Freihand 238">
                  <a:extLst>
                    <a:ext uri="{FF2B5EF4-FFF2-40B4-BE49-F238E27FC236}">
                      <a16:creationId xmlns:a16="http://schemas.microsoft.com/office/drawing/2014/main" id="{529576BF-30F3-42CF-BB72-B717EE4603A5}"/>
                    </a:ext>
                  </a:extLst>
                </p14:cNvPr>
                <p14:cNvContentPartPr/>
                <p14:nvPr/>
              </p14:nvContentPartPr>
              <p14:xfrm>
                <a:off x="3416177" y="3416403"/>
                <a:ext cx="7560" cy="1440"/>
              </p14:xfrm>
            </p:contentPart>
          </mc:Choice>
          <mc:Fallback xmlns="">
            <p:pic>
              <p:nvPicPr>
                <p:cNvPr id="239" name="Freihand 238">
                  <a:extLst>
                    <a:ext uri="{FF2B5EF4-FFF2-40B4-BE49-F238E27FC236}">
                      <a16:creationId xmlns:a16="http://schemas.microsoft.com/office/drawing/2014/main" id="{529576BF-30F3-42CF-BB72-B717EE4603A5}"/>
                    </a:ext>
                  </a:extLst>
                </p:cNvPr>
                <p:cNvPicPr/>
                <p:nvPr/>
              </p:nvPicPr>
              <p:blipFill>
                <a:blip r:embed="rId278"/>
                <a:stretch>
                  <a:fillRect/>
                </a:stretch>
              </p:blipFill>
              <p:spPr>
                <a:xfrm>
                  <a:off x="3411857" y="3412083"/>
                  <a:ext cx="1620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40" name="Freihand 239">
                  <a:extLst>
                    <a:ext uri="{FF2B5EF4-FFF2-40B4-BE49-F238E27FC236}">
                      <a16:creationId xmlns:a16="http://schemas.microsoft.com/office/drawing/2014/main" id="{A80672AE-44B0-4455-95E7-28419189C075}"/>
                    </a:ext>
                  </a:extLst>
                </p14:cNvPr>
                <p14:cNvContentPartPr/>
                <p14:nvPr/>
              </p14:nvContentPartPr>
              <p14:xfrm>
                <a:off x="3500777" y="3343323"/>
                <a:ext cx="140040" cy="105480"/>
              </p14:xfrm>
            </p:contentPart>
          </mc:Choice>
          <mc:Fallback xmlns="">
            <p:pic>
              <p:nvPicPr>
                <p:cNvPr id="240" name="Freihand 239">
                  <a:extLst>
                    <a:ext uri="{FF2B5EF4-FFF2-40B4-BE49-F238E27FC236}">
                      <a16:creationId xmlns:a16="http://schemas.microsoft.com/office/drawing/2014/main" id="{A80672AE-44B0-4455-95E7-28419189C075}"/>
                    </a:ext>
                  </a:extLst>
                </p:cNvPr>
                <p:cNvPicPr/>
                <p:nvPr/>
              </p:nvPicPr>
              <p:blipFill>
                <a:blip r:embed="rId280"/>
                <a:stretch>
                  <a:fillRect/>
                </a:stretch>
              </p:blipFill>
              <p:spPr>
                <a:xfrm>
                  <a:off x="3496457" y="3339003"/>
                  <a:ext cx="1486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41" name="Freihand 240">
                  <a:extLst>
                    <a:ext uri="{FF2B5EF4-FFF2-40B4-BE49-F238E27FC236}">
                      <a16:creationId xmlns:a16="http://schemas.microsoft.com/office/drawing/2014/main" id="{AB332771-9947-40B2-A732-D401FD3CA7EA}"/>
                    </a:ext>
                  </a:extLst>
                </p14:cNvPr>
                <p14:cNvContentPartPr/>
                <p14:nvPr/>
              </p14:nvContentPartPr>
              <p14:xfrm>
                <a:off x="3646577" y="3408483"/>
                <a:ext cx="35280" cy="103320"/>
              </p14:xfrm>
            </p:contentPart>
          </mc:Choice>
          <mc:Fallback xmlns="">
            <p:pic>
              <p:nvPicPr>
                <p:cNvPr id="241" name="Freihand 240">
                  <a:extLst>
                    <a:ext uri="{FF2B5EF4-FFF2-40B4-BE49-F238E27FC236}">
                      <a16:creationId xmlns:a16="http://schemas.microsoft.com/office/drawing/2014/main" id="{AB332771-9947-40B2-A732-D401FD3CA7EA}"/>
                    </a:ext>
                  </a:extLst>
                </p:cNvPr>
                <p:cNvPicPr/>
                <p:nvPr/>
              </p:nvPicPr>
              <p:blipFill>
                <a:blip r:embed="rId282"/>
                <a:stretch>
                  <a:fillRect/>
                </a:stretch>
              </p:blipFill>
              <p:spPr>
                <a:xfrm>
                  <a:off x="3642257" y="3404163"/>
                  <a:ext cx="439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42" name="Freihand 241">
                  <a:extLst>
                    <a:ext uri="{FF2B5EF4-FFF2-40B4-BE49-F238E27FC236}">
                      <a16:creationId xmlns:a16="http://schemas.microsoft.com/office/drawing/2014/main" id="{C520EE75-2F1D-46D3-993E-645F4B8D2072}"/>
                    </a:ext>
                  </a:extLst>
                </p14:cNvPr>
                <p14:cNvContentPartPr/>
                <p14:nvPr/>
              </p14:nvContentPartPr>
              <p14:xfrm>
                <a:off x="3732617" y="3316323"/>
                <a:ext cx="90000" cy="136440"/>
              </p14:xfrm>
            </p:contentPart>
          </mc:Choice>
          <mc:Fallback xmlns="">
            <p:pic>
              <p:nvPicPr>
                <p:cNvPr id="242" name="Freihand 241">
                  <a:extLst>
                    <a:ext uri="{FF2B5EF4-FFF2-40B4-BE49-F238E27FC236}">
                      <a16:creationId xmlns:a16="http://schemas.microsoft.com/office/drawing/2014/main" id="{C520EE75-2F1D-46D3-993E-645F4B8D2072}"/>
                    </a:ext>
                  </a:extLst>
                </p:cNvPr>
                <p:cNvPicPr/>
                <p:nvPr/>
              </p:nvPicPr>
              <p:blipFill>
                <a:blip r:embed="rId284"/>
                <a:stretch>
                  <a:fillRect/>
                </a:stretch>
              </p:blipFill>
              <p:spPr>
                <a:xfrm>
                  <a:off x="3728297" y="3312003"/>
                  <a:ext cx="986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44" name="Freihand 243">
                  <a:extLst>
                    <a:ext uri="{FF2B5EF4-FFF2-40B4-BE49-F238E27FC236}">
                      <a16:creationId xmlns:a16="http://schemas.microsoft.com/office/drawing/2014/main" id="{DE01CADA-1BD5-45C6-802F-C759AF793ACE}"/>
                    </a:ext>
                  </a:extLst>
                </p14:cNvPr>
                <p14:cNvContentPartPr/>
                <p14:nvPr/>
              </p14:nvContentPartPr>
              <p14:xfrm>
                <a:off x="3453977" y="3248283"/>
                <a:ext cx="91800" cy="261000"/>
              </p14:xfrm>
            </p:contentPart>
          </mc:Choice>
          <mc:Fallback xmlns="">
            <p:pic>
              <p:nvPicPr>
                <p:cNvPr id="244" name="Freihand 243">
                  <a:extLst>
                    <a:ext uri="{FF2B5EF4-FFF2-40B4-BE49-F238E27FC236}">
                      <a16:creationId xmlns:a16="http://schemas.microsoft.com/office/drawing/2014/main" id="{DE01CADA-1BD5-45C6-802F-C759AF793ACE}"/>
                    </a:ext>
                  </a:extLst>
                </p:cNvPr>
                <p:cNvPicPr/>
                <p:nvPr/>
              </p:nvPicPr>
              <p:blipFill>
                <a:blip r:embed="rId286"/>
                <a:stretch>
                  <a:fillRect/>
                </a:stretch>
              </p:blipFill>
              <p:spPr>
                <a:xfrm>
                  <a:off x="3449657" y="3243963"/>
                  <a:ext cx="10044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45" name="Freihand 244">
                  <a:extLst>
                    <a:ext uri="{FF2B5EF4-FFF2-40B4-BE49-F238E27FC236}">
                      <a16:creationId xmlns:a16="http://schemas.microsoft.com/office/drawing/2014/main" id="{4D9A1316-E3AF-4105-9AA8-A64A134BE59E}"/>
                    </a:ext>
                  </a:extLst>
                </p14:cNvPr>
                <p14:cNvContentPartPr/>
                <p14:nvPr/>
              </p14:nvContentPartPr>
              <p14:xfrm>
                <a:off x="3761417" y="3241083"/>
                <a:ext cx="121680" cy="376560"/>
              </p14:xfrm>
            </p:contentPart>
          </mc:Choice>
          <mc:Fallback xmlns="">
            <p:pic>
              <p:nvPicPr>
                <p:cNvPr id="245" name="Freihand 244">
                  <a:extLst>
                    <a:ext uri="{FF2B5EF4-FFF2-40B4-BE49-F238E27FC236}">
                      <a16:creationId xmlns:a16="http://schemas.microsoft.com/office/drawing/2014/main" id="{4D9A1316-E3AF-4105-9AA8-A64A134BE59E}"/>
                    </a:ext>
                  </a:extLst>
                </p:cNvPr>
                <p:cNvPicPr/>
                <p:nvPr/>
              </p:nvPicPr>
              <p:blipFill>
                <a:blip r:embed="rId288"/>
                <a:stretch>
                  <a:fillRect/>
                </a:stretch>
              </p:blipFill>
              <p:spPr>
                <a:xfrm>
                  <a:off x="3757097" y="3236763"/>
                  <a:ext cx="130320" cy="3852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47" name="Freihand 246">
                  <a:extLst>
                    <a:ext uri="{FF2B5EF4-FFF2-40B4-BE49-F238E27FC236}">
                      <a16:creationId xmlns:a16="http://schemas.microsoft.com/office/drawing/2014/main" id="{3FE22326-8AAC-450A-9265-8E151F7F16DB}"/>
                    </a:ext>
                  </a:extLst>
                </p14:cNvPr>
                <p14:cNvContentPartPr/>
                <p14:nvPr/>
              </p14:nvContentPartPr>
              <p14:xfrm>
                <a:off x="3858977" y="3104283"/>
                <a:ext cx="99360" cy="108360"/>
              </p14:xfrm>
            </p:contentPart>
          </mc:Choice>
          <mc:Fallback xmlns="">
            <p:pic>
              <p:nvPicPr>
                <p:cNvPr id="247" name="Freihand 246">
                  <a:extLst>
                    <a:ext uri="{FF2B5EF4-FFF2-40B4-BE49-F238E27FC236}">
                      <a16:creationId xmlns:a16="http://schemas.microsoft.com/office/drawing/2014/main" id="{3FE22326-8AAC-450A-9265-8E151F7F16DB}"/>
                    </a:ext>
                  </a:extLst>
                </p:cNvPr>
                <p:cNvPicPr/>
                <p:nvPr/>
              </p:nvPicPr>
              <p:blipFill>
                <a:blip r:embed="rId290"/>
                <a:stretch>
                  <a:fillRect/>
                </a:stretch>
              </p:blipFill>
              <p:spPr>
                <a:xfrm>
                  <a:off x="3854657" y="3099963"/>
                  <a:ext cx="1080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49" name="Freihand 248">
                  <a:extLst>
                    <a:ext uri="{FF2B5EF4-FFF2-40B4-BE49-F238E27FC236}">
                      <a16:creationId xmlns:a16="http://schemas.microsoft.com/office/drawing/2014/main" id="{3A495E41-BB8A-4A87-A0FF-6F93C645897D}"/>
                    </a:ext>
                  </a:extLst>
                </p14:cNvPr>
                <p14:cNvContentPartPr/>
                <p14:nvPr/>
              </p14:nvContentPartPr>
              <p14:xfrm>
                <a:off x="4079297" y="3369963"/>
                <a:ext cx="15120" cy="126000"/>
              </p14:xfrm>
            </p:contentPart>
          </mc:Choice>
          <mc:Fallback xmlns="">
            <p:pic>
              <p:nvPicPr>
                <p:cNvPr id="249" name="Freihand 248">
                  <a:extLst>
                    <a:ext uri="{FF2B5EF4-FFF2-40B4-BE49-F238E27FC236}">
                      <a16:creationId xmlns:a16="http://schemas.microsoft.com/office/drawing/2014/main" id="{3A495E41-BB8A-4A87-A0FF-6F93C645897D}"/>
                    </a:ext>
                  </a:extLst>
                </p:cNvPr>
                <p:cNvPicPr/>
                <p:nvPr/>
              </p:nvPicPr>
              <p:blipFill>
                <a:blip r:embed="rId292"/>
                <a:stretch>
                  <a:fillRect/>
                </a:stretch>
              </p:blipFill>
              <p:spPr>
                <a:xfrm>
                  <a:off x="4074977" y="3365643"/>
                  <a:ext cx="237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50" name="Freihand 249">
                  <a:extLst>
                    <a:ext uri="{FF2B5EF4-FFF2-40B4-BE49-F238E27FC236}">
                      <a16:creationId xmlns:a16="http://schemas.microsoft.com/office/drawing/2014/main" id="{F4C4811C-D585-4C80-84EA-5D54B9DC8064}"/>
                    </a:ext>
                  </a:extLst>
                </p14:cNvPr>
                <p14:cNvContentPartPr/>
                <p14:nvPr/>
              </p14:nvContentPartPr>
              <p14:xfrm>
                <a:off x="4025297" y="3430803"/>
                <a:ext cx="132480" cy="9360"/>
              </p14:xfrm>
            </p:contentPart>
          </mc:Choice>
          <mc:Fallback xmlns="">
            <p:pic>
              <p:nvPicPr>
                <p:cNvPr id="250" name="Freihand 249">
                  <a:extLst>
                    <a:ext uri="{FF2B5EF4-FFF2-40B4-BE49-F238E27FC236}">
                      <a16:creationId xmlns:a16="http://schemas.microsoft.com/office/drawing/2014/main" id="{F4C4811C-D585-4C80-84EA-5D54B9DC8064}"/>
                    </a:ext>
                  </a:extLst>
                </p:cNvPr>
                <p:cNvPicPr/>
                <p:nvPr/>
              </p:nvPicPr>
              <p:blipFill>
                <a:blip r:embed="rId294"/>
                <a:stretch>
                  <a:fillRect/>
                </a:stretch>
              </p:blipFill>
              <p:spPr>
                <a:xfrm>
                  <a:off x="4020977" y="3426483"/>
                  <a:ext cx="1411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89" name="Freihand 288">
                  <a:extLst>
                    <a:ext uri="{FF2B5EF4-FFF2-40B4-BE49-F238E27FC236}">
                      <a16:creationId xmlns:a16="http://schemas.microsoft.com/office/drawing/2014/main" id="{2C0BA7DD-64C8-4E5E-AE39-50377F55A429}"/>
                    </a:ext>
                  </a:extLst>
                </p14:cNvPr>
                <p14:cNvContentPartPr/>
                <p14:nvPr/>
              </p14:nvContentPartPr>
              <p14:xfrm>
                <a:off x="2795897" y="3507843"/>
                <a:ext cx="478080" cy="68760"/>
              </p14:xfrm>
            </p:contentPart>
          </mc:Choice>
          <mc:Fallback xmlns="">
            <p:pic>
              <p:nvPicPr>
                <p:cNvPr id="289" name="Freihand 288">
                  <a:extLst>
                    <a:ext uri="{FF2B5EF4-FFF2-40B4-BE49-F238E27FC236}">
                      <a16:creationId xmlns:a16="http://schemas.microsoft.com/office/drawing/2014/main" id="{2C0BA7DD-64C8-4E5E-AE39-50377F55A429}"/>
                    </a:ext>
                  </a:extLst>
                </p:cNvPr>
                <p:cNvPicPr/>
                <p:nvPr/>
              </p:nvPicPr>
              <p:blipFill>
                <a:blip r:embed="rId296"/>
                <a:stretch>
                  <a:fillRect/>
                </a:stretch>
              </p:blipFill>
              <p:spPr>
                <a:xfrm>
                  <a:off x="2791577" y="3503523"/>
                  <a:ext cx="4867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307" name="Freihand 306">
                  <a:extLst>
                    <a:ext uri="{FF2B5EF4-FFF2-40B4-BE49-F238E27FC236}">
                      <a16:creationId xmlns:a16="http://schemas.microsoft.com/office/drawing/2014/main" id="{F9035884-CFCB-44F3-930E-2DEEA38EC564}"/>
                    </a:ext>
                  </a:extLst>
                </p14:cNvPr>
                <p14:cNvContentPartPr/>
                <p14:nvPr/>
              </p14:nvContentPartPr>
              <p14:xfrm>
                <a:off x="3607697" y="3842643"/>
                <a:ext cx="139680" cy="92880"/>
              </p14:xfrm>
            </p:contentPart>
          </mc:Choice>
          <mc:Fallback xmlns="">
            <p:pic>
              <p:nvPicPr>
                <p:cNvPr id="307" name="Freihand 306">
                  <a:extLst>
                    <a:ext uri="{FF2B5EF4-FFF2-40B4-BE49-F238E27FC236}">
                      <a16:creationId xmlns:a16="http://schemas.microsoft.com/office/drawing/2014/main" id="{F9035884-CFCB-44F3-930E-2DEEA38EC564}"/>
                    </a:ext>
                  </a:extLst>
                </p:cNvPr>
                <p:cNvPicPr/>
                <p:nvPr/>
              </p:nvPicPr>
              <p:blipFill>
                <a:blip r:embed="rId298"/>
                <a:stretch>
                  <a:fillRect/>
                </a:stretch>
              </p:blipFill>
              <p:spPr>
                <a:xfrm>
                  <a:off x="3603377" y="3838323"/>
                  <a:ext cx="1483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308" name="Freihand 307">
                  <a:extLst>
                    <a:ext uri="{FF2B5EF4-FFF2-40B4-BE49-F238E27FC236}">
                      <a16:creationId xmlns:a16="http://schemas.microsoft.com/office/drawing/2014/main" id="{DE6D9F92-68DA-4BDD-83EF-5722F3A553AA}"/>
                    </a:ext>
                  </a:extLst>
                </p14:cNvPr>
                <p14:cNvContentPartPr/>
                <p14:nvPr/>
              </p14:nvContentPartPr>
              <p14:xfrm>
                <a:off x="3744497" y="3953523"/>
                <a:ext cx="33480" cy="88560"/>
              </p14:xfrm>
            </p:contentPart>
          </mc:Choice>
          <mc:Fallback xmlns="">
            <p:pic>
              <p:nvPicPr>
                <p:cNvPr id="308" name="Freihand 307">
                  <a:extLst>
                    <a:ext uri="{FF2B5EF4-FFF2-40B4-BE49-F238E27FC236}">
                      <a16:creationId xmlns:a16="http://schemas.microsoft.com/office/drawing/2014/main" id="{DE6D9F92-68DA-4BDD-83EF-5722F3A553AA}"/>
                    </a:ext>
                  </a:extLst>
                </p:cNvPr>
                <p:cNvPicPr/>
                <p:nvPr/>
              </p:nvPicPr>
              <p:blipFill>
                <a:blip r:embed="rId300"/>
                <a:stretch>
                  <a:fillRect/>
                </a:stretch>
              </p:blipFill>
              <p:spPr>
                <a:xfrm>
                  <a:off x="3740177" y="3949203"/>
                  <a:ext cx="421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309" name="Freihand 308">
                  <a:extLst>
                    <a:ext uri="{FF2B5EF4-FFF2-40B4-BE49-F238E27FC236}">
                      <a16:creationId xmlns:a16="http://schemas.microsoft.com/office/drawing/2014/main" id="{828F2C6B-D245-4A77-8D79-724C0780B821}"/>
                    </a:ext>
                  </a:extLst>
                </p14:cNvPr>
                <p14:cNvContentPartPr/>
                <p14:nvPr/>
              </p14:nvContentPartPr>
              <p14:xfrm>
                <a:off x="3864377" y="3830403"/>
                <a:ext cx="113760" cy="141120"/>
              </p14:xfrm>
            </p:contentPart>
          </mc:Choice>
          <mc:Fallback xmlns="">
            <p:pic>
              <p:nvPicPr>
                <p:cNvPr id="309" name="Freihand 308">
                  <a:extLst>
                    <a:ext uri="{FF2B5EF4-FFF2-40B4-BE49-F238E27FC236}">
                      <a16:creationId xmlns:a16="http://schemas.microsoft.com/office/drawing/2014/main" id="{828F2C6B-D245-4A77-8D79-724C0780B821}"/>
                    </a:ext>
                  </a:extLst>
                </p:cNvPr>
                <p:cNvPicPr/>
                <p:nvPr/>
              </p:nvPicPr>
              <p:blipFill>
                <a:blip r:embed="rId302"/>
                <a:stretch>
                  <a:fillRect/>
                </a:stretch>
              </p:blipFill>
              <p:spPr>
                <a:xfrm>
                  <a:off x="3860057" y="3826083"/>
                  <a:ext cx="1224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310" name="Freihand 309">
                  <a:extLst>
                    <a:ext uri="{FF2B5EF4-FFF2-40B4-BE49-F238E27FC236}">
                      <a16:creationId xmlns:a16="http://schemas.microsoft.com/office/drawing/2014/main" id="{567B83C6-D836-4DE3-87A8-855A10AB1248}"/>
                    </a:ext>
                  </a:extLst>
                </p14:cNvPr>
                <p14:cNvContentPartPr/>
                <p14:nvPr/>
              </p14:nvContentPartPr>
              <p14:xfrm>
                <a:off x="4026377" y="3715203"/>
                <a:ext cx="151560" cy="96840"/>
              </p14:xfrm>
            </p:contentPart>
          </mc:Choice>
          <mc:Fallback xmlns="">
            <p:pic>
              <p:nvPicPr>
                <p:cNvPr id="310" name="Freihand 309">
                  <a:extLst>
                    <a:ext uri="{FF2B5EF4-FFF2-40B4-BE49-F238E27FC236}">
                      <a16:creationId xmlns:a16="http://schemas.microsoft.com/office/drawing/2014/main" id="{567B83C6-D836-4DE3-87A8-855A10AB1248}"/>
                    </a:ext>
                  </a:extLst>
                </p:cNvPr>
                <p:cNvPicPr/>
                <p:nvPr/>
              </p:nvPicPr>
              <p:blipFill>
                <a:blip r:embed="rId304"/>
                <a:stretch>
                  <a:fillRect/>
                </a:stretch>
              </p:blipFill>
              <p:spPr>
                <a:xfrm>
                  <a:off x="4022057" y="3710883"/>
                  <a:ext cx="1602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311" name="Freihand 310">
                  <a:extLst>
                    <a:ext uri="{FF2B5EF4-FFF2-40B4-BE49-F238E27FC236}">
                      <a16:creationId xmlns:a16="http://schemas.microsoft.com/office/drawing/2014/main" id="{D0D96019-CDF2-49ED-BF85-9D993F93E745}"/>
                    </a:ext>
                  </a:extLst>
                </p14:cNvPr>
                <p14:cNvContentPartPr/>
                <p14:nvPr/>
              </p14:nvContentPartPr>
              <p14:xfrm>
                <a:off x="4309337" y="3868923"/>
                <a:ext cx="43200" cy="119880"/>
              </p14:xfrm>
            </p:contentPart>
          </mc:Choice>
          <mc:Fallback xmlns="">
            <p:pic>
              <p:nvPicPr>
                <p:cNvPr id="311" name="Freihand 310">
                  <a:extLst>
                    <a:ext uri="{FF2B5EF4-FFF2-40B4-BE49-F238E27FC236}">
                      <a16:creationId xmlns:a16="http://schemas.microsoft.com/office/drawing/2014/main" id="{D0D96019-CDF2-49ED-BF85-9D993F93E745}"/>
                    </a:ext>
                  </a:extLst>
                </p:cNvPr>
                <p:cNvPicPr/>
                <p:nvPr/>
              </p:nvPicPr>
              <p:blipFill>
                <a:blip r:embed="rId306"/>
                <a:stretch>
                  <a:fillRect/>
                </a:stretch>
              </p:blipFill>
              <p:spPr>
                <a:xfrm>
                  <a:off x="4305017" y="3864603"/>
                  <a:ext cx="518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312" name="Freihand 311">
                  <a:extLst>
                    <a:ext uri="{FF2B5EF4-FFF2-40B4-BE49-F238E27FC236}">
                      <a16:creationId xmlns:a16="http://schemas.microsoft.com/office/drawing/2014/main" id="{57D42574-A057-4730-893F-11123574CA13}"/>
                    </a:ext>
                  </a:extLst>
                </p14:cNvPr>
                <p14:cNvContentPartPr/>
                <p14:nvPr/>
              </p14:nvContentPartPr>
              <p14:xfrm>
                <a:off x="4282697" y="3903123"/>
                <a:ext cx="180000" cy="18360"/>
              </p14:xfrm>
            </p:contentPart>
          </mc:Choice>
          <mc:Fallback xmlns="">
            <p:pic>
              <p:nvPicPr>
                <p:cNvPr id="312" name="Freihand 311">
                  <a:extLst>
                    <a:ext uri="{FF2B5EF4-FFF2-40B4-BE49-F238E27FC236}">
                      <a16:creationId xmlns:a16="http://schemas.microsoft.com/office/drawing/2014/main" id="{57D42574-A057-4730-893F-11123574CA13}"/>
                    </a:ext>
                  </a:extLst>
                </p:cNvPr>
                <p:cNvPicPr/>
                <p:nvPr/>
              </p:nvPicPr>
              <p:blipFill>
                <a:blip r:embed="rId308"/>
                <a:stretch>
                  <a:fillRect/>
                </a:stretch>
              </p:blipFill>
              <p:spPr>
                <a:xfrm>
                  <a:off x="4278377" y="3898803"/>
                  <a:ext cx="1886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313" name="Freihand 312">
                  <a:extLst>
                    <a:ext uri="{FF2B5EF4-FFF2-40B4-BE49-F238E27FC236}">
                      <a16:creationId xmlns:a16="http://schemas.microsoft.com/office/drawing/2014/main" id="{79CD2C1F-2569-43A2-8579-BEFE7590AF2F}"/>
                    </a:ext>
                  </a:extLst>
                </p14:cNvPr>
                <p14:cNvContentPartPr/>
                <p14:nvPr/>
              </p14:nvContentPartPr>
              <p14:xfrm>
                <a:off x="4497257" y="3842643"/>
                <a:ext cx="170280" cy="189720"/>
              </p14:xfrm>
            </p:contentPart>
          </mc:Choice>
          <mc:Fallback xmlns="">
            <p:pic>
              <p:nvPicPr>
                <p:cNvPr id="313" name="Freihand 312">
                  <a:extLst>
                    <a:ext uri="{FF2B5EF4-FFF2-40B4-BE49-F238E27FC236}">
                      <a16:creationId xmlns:a16="http://schemas.microsoft.com/office/drawing/2014/main" id="{79CD2C1F-2569-43A2-8579-BEFE7590AF2F}"/>
                    </a:ext>
                  </a:extLst>
                </p:cNvPr>
                <p:cNvPicPr/>
                <p:nvPr/>
              </p:nvPicPr>
              <p:blipFill>
                <a:blip r:embed="rId310"/>
                <a:stretch>
                  <a:fillRect/>
                </a:stretch>
              </p:blipFill>
              <p:spPr>
                <a:xfrm>
                  <a:off x="4492937" y="3838323"/>
                  <a:ext cx="1789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314" name="Freihand 313">
                  <a:extLst>
                    <a:ext uri="{FF2B5EF4-FFF2-40B4-BE49-F238E27FC236}">
                      <a16:creationId xmlns:a16="http://schemas.microsoft.com/office/drawing/2014/main" id="{FFE7B86C-7141-4B29-BF53-D8A23B269049}"/>
                    </a:ext>
                  </a:extLst>
                </p14:cNvPr>
                <p14:cNvContentPartPr/>
                <p14:nvPr/>
              </p14:nvContentPartPr>
              <p14:xfrm>
                <a:off x="4723337" y="3822123"/>
                <a:ext cx="119520" cy="144000"/>
              </p14:xfrm>
            </p:contentPart>
          </mc:Choice>
          <mc:Fallback xmlns="">
            <p:pic>
              <p:nvPicPr>
                <p:cNvPr id="314" name="Freihand 313">
                  <a:extLst>
                    <a:ext uri="{FF2B5EF4-FFF2-40B4-BE49-F238E27FC236}">
                      <a16:creationId xmlns:a16="http://schemas.microsoft.com/office/drawing/2014/main" id="{FFE7B86C-7141-4B29-BF53-D8A23B269049}"/>
                    </a:ext>
                  </a:extLst>
                </p:cNvPr>
                <p:cNvPicPr/>
                <p:nvPr/>
              </p:nvPicPr>
              <p:blipFill>
                <a:blip r:embed="rId312"/>
                <a:stretch>
                  <a:fillRect/>
                </a:stretch>
              </p:blipFill>
              <p:spPr>
                <a:xfrm>
                  <a:off x="4719017" y="3817803"/>
                  <a:ext cx="1281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315" name="Freihand 314">
                  <a:extLst>
                    <a:ext uri="{FF2B5EF4-FFF2-40B4-BE49-F238E27FC236}">
                      <a16:creationId xmlns:a16="http://schemas.microsoft.com/office/drawing/2014/main" id="{5EF4DBFA-79A9-4813-8B93-068717C63FA6}"/>
                    </a:ext>
                  </a:extLst>
                </p14:cNvPr>
                <p14:cNvContentPartPr/>
                <p14:nvPr/>
              </p14:nvContentPartPr>
              <p14:xfrm>
                <a:off x="4892897" y="3725283"/>
                <a:ext cx="93240" cy="113760"/>
              </p14:xfrm>
            </p:contentPart>
          </mc:Choice>
          <mc:Fallback xmlns="">
            <p:pic>
              <p:nvPicPr>
                <p:cNvPr id="315" name="Freihand 314">
                  <a:extLst>
                    <a:ext uri="{FF2B5EF4-FFF2-40B4-BE49-F238E27FC236}">
                      <a16:creationId xmlns:a16="http://schemas.microsoft.com/office/drawing/2014/main" id="{5EF4DBFA-79A9-4813-8B93-068717C63FA6}"/>
                    </a:ext>
                  </a:extLst>
                </p:cNvPr>
                <p:cNvPicPr/>
                <p:nvPr/>
              </p:nvPicPr>
              <p:blipFill>
                <a:blip r:embed="rId314"/>
                <a:stretch>
                  <a:fillRect/>
                </a:stretch>
              </p:blipFill>
              <p:spPr>
                <a:xfrm>
                  <a:off x="4888577" y="3720963"/>
                  <a:ext cx="1018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316" name="Freihand 315">
                  <a:extLst>
                    <a:ext uri="{FF2B5EF4-FFF2-40B4-BE49-F238E27FC236}">
                      <a16:creationId xmlns:a16="http://schemas.microsoft.com/office/drawing/2014/main" id="{4B3A933F-AC76-4F24-B334-0FDBAF055D77}"/>
                    </a:ext>
                  </a:extLst>
                </p14:cNvPr>
                <p14:cNvContentPartPr/>
                <p14:nvPr/>
              </p14:nvContentPartPr>
              <p14:xfrm>
                <a:off x="5123657" y="3862083"/>
                <a:ext cx="32760" cy="115920"/>
              </p14:xfrm>
            </p:contentPart>
          </mc:Choice>
          <mc:Fallback xmlns="">
            <p:pic>
              <p:nvPicPr>
                <p:cNvPr id="316" name="Freihand 315">
                  <a:extLst>
                    <a:ext uri="{FF2B5EF4-FFF2-40B4-BE49-F238E27FC236}">
                      <a16:creationId xmlns:a16="http://schemas.microsoft.com/office/drawing/2014/main" id="{4B3A933F-AC76-4F24-B334-0FDBAF055D77}"/>
                    </a:ext>
                  </a:extLst>
                </p:cNvPr>
                <p:cNvPicPr/>
                <p:nvPr/>
              </p:nvPicPr>
              <p:blipFill>
                <a:blip r:embed="rId316"/>
                <a:stretch>
                  <a:fillRect/>
                </a:stretch>
              </p:blipFill>
              <p:spPr>
                <a:xfrm>
                  <a:off x="5119337" y="3857763"/>
                  <a:ext cx="414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317" name="Freihand 316">
                  <a:extLst>
                    <a:ext uri="{FF2B5EF4-FFF2-40B4-BE49-F238E27FC236}">
                      <a16:creationId xmlns:a16="http://schemas.microsoft.com/office/drawing/2014/main" id="{21A9E9CE-583D-4FEA-91EB-4B3375DDC79D}"/>
                    </a:ext>
                  </a:extLst>
                </p14:cNvPr>
                <p14:cNvContentPartPr/>
                <p14:nvPr/>
              </p14:nvContentPartPr>
              <p14:xfrm>
                <a:off x="5120417" y="3936243"/>
                <a:ext cx="111240" cy="5040"/>
              </p14:xfrm>
            </p:contentPart>
          </mc:Choice>
          <mc:Fallback xmlns="">
            <p:pic>
              <p:nvPicPr>
                <p:cNvPr id="317" name="Freihand 316">
                  <a:extLst>
                    <a:ext uri="{FF2B5EF4-FFF2-40B4-BE49-F238E27FC236}">
                      <a16:creationId xmlns:a16="http://schemas.microsoft.com/office/drawing/2014/main" id="{21A9E9CE-583D-4FEA-91EB-4B3375DDC79D}"/>
                    </a:ext>
                  </a:extLst>
                </p:cNvPr>
                <p:cNvPicPr/>
                <p:nvPr/>
              </p:nvPicPr>
              <p:blipFill>
                <a:blip r:embed="rId318"/>
                <a:stretch>
                  <a:fillRect/>
                </a:stretch>
              </p:blipFill>
              <p:spPr>
                <a:xfrm>
                  <a:off x="5116097" y="3931923"/>
                  <a:ext cx="11988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318" name="Freihand 317">
                  <a:extLst>
                    <a:ext uri="{FF2B5EF4-FFF2-40B4-BE49-F238E27FC236}">
                      <a16:creationId xmlns:a16="http://schemas.microsoft.com/office/drawing/2014/main" id="{50146569-3F6F-4C6B-90DD-6354A503132E}"/>
                    </a:ext>
                  </a:extLst>
                </p14:cNvPr>
                <p14:cNvContentPartPr/>
                <p14:nvPr/>
              </p14:nvContentPartPr>
              <p14:xfrm>
                <a:off x="5376017" y="3949203"/>
                <a:ext cx="393480" cy="32760"/>
              </p14:xfrm>
            </p:contentPart>
          </mc:Choice>
          <mc:Fallback xmlns="">
            <p:pic>
              <p:nvPicPr>
                <p:cNvPr id="318" name="Freihand 317">
                  <a:extLst>
                    <a:ext uri="{FF2B5EF4-FFF2-40B4-BE49-F238E27FC236}">
                      <a16:creationId xmlns:a16="http://schemas.microsoft.com/office/drawing/2014/main" id="{50146569-3F6F-4C6B-90DD-6354A503132E}"/>
                    </a:ext>
                  </a:extLst>
                </p:cNvPr>
                <p:cNvPicPr/>
                <p:nvPr/>
              </p:nvPicPr>
              <p:blipFill>
                <a:blip r:embed="rId320"/>
                <a:stretch>
                  <a:fillRect/>
                </a:stretch>
              </p:blipFill>
              <p:spPr>
                <a:xfrm>
                  <a:off x="5371697" y="3944883"/>
                  <a:ext cx="4021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319" name="Freihand 318">
                  <a:extLst>
                    <a:ext uri="{FF2B5EF4-FFF2-40B4-BE49-F238E27FC236}">
                      <a16:creationId xmlns:a16="http://schemas.microsoft.com/office/drawing/2014/main" id="{1C346617-210A-4C3E-AC30-1C63047CD87C}"/>
                    </a:ext>
                  </a:extLst>
                </p14:cNvPr>
                <p14:cNvContentPartPr/>
                <p14:nvPr/>
              </p14:nvContentPartPr>
              <p14:xfrm>
                <a:off x="5981537" y="3731763"/>
                <a:ext cx="208080" cy="358560"/>
              </p14:xfrm>
            </p:contentPart>
          </mc:Choice>
          <mc:Fallback xmlns="">
            <p:pic>
              <p:nvPicPr>
                <p:cNvPr id="319" name="Freihand 318">
                  <a:extLst>
                    <a:ext uri="{FF2B5EF4-FFF2-40B4-BE49-F238E27FC236}">
                      <a16:creationId xmlns:a16="http://schemas.microsoft.com/office/drawing/2014/main" id="{1C346617-210A-4C3E-AC30-1C63047CD87C}"/>
                    </a:ext>
                  </a:extLst>
                </p:cNvPr>
                <p:cNvPicPr/>
                <p:nvPr/>
              </p:nvPicPr>
              <p:blipFill>
                <a:blip r:embed="rId322"/>
                <a:stretch>
                  <a:fillRect/>
                </a:stretch>
              </p:blipFill>
              <p:spPr>
                <a:xfrm>
                  <a:off x="5977217" y="3727443"/>
                  <a:ext cx="21672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320" name="Freihand 319">
                  <a:extLst>
                    <a:ext uri="{FF2B5EF4-FFF2-40B4-BE49-F238E27FC236}">
                      <a16:creationId xmlns:a16="http://schemas.microsoft.com/office/drawing/2014/main" id="{93FDB3A1-935B-40CD-A1DE-7EC521C86755}"/>
                    </a:ext>
                  </a:extLst>
                </p14:cNvPr>
                <p14:cNvContentPartPr/>
                <p14:nvPr/>
              </p14:nvContentPartPr>
              <p14:xfrm>
                <a:off x="5887577" y="3849123"/>
                <a:ext cx="21240" cy="148320"/>
              </p14:xfrm>
            </p:contentPart>
          </mc:Choice>
          <mc:Fallback xmlns="">
            <p:pic>
              <p:nvPicPr>
                <p:cNvPr id="320" name="Freihand 319">
                  <a:extLst>
                    <a:ext uri="{FF2B5EF4-FFF2-40B4-BE49-F238E27FC236}">
                      <a16:creationId xmlns:a16="http://schemas.microsoft.com/office/drawing/2014/main" id="{93FDB3A1-935B-40CD-A1DE-7EC521C86755}"/>
                    </a:ext>
                  </a:extLst>
                </p:cNvPr>
                <p:cNvPicPr/>
                <p:nvPr/>
              </p:nvPicPr>
              <p:blipFill>
                <a:blip r:embed="rId324"/>
                <a:stretch>
                  <a:fillRect/>
                </a:stretch>
              </p:blipFill>
              <p:spPr>
                <a:xfrm>
                  <a:off x="5883257" y="3844803"/>
                  <a:ext cx="298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321" name="Freihand 320">
                  <a:extLst>
                    <a:ext uri="{FF2B5EF4-FFF2-40B4-BE49-F238E27FC236}">
                      <a16:creationId xmlns:a16="http://schemas.microsoft.com/office/drawing/2014/main" id="{575F8D61-FA65-4F97-840B-56F6DD133D25}"/>
                    </a:ext>
                  </a:extLst>
                </p14:cNvPr>
                <p14:cNvContentPartPr/>
                <p14:nvPr/>
              </p14:nvContentPartPr>
              <p14:xfrm>
                <a:off x="5840057" y="3889443"/>
                <a:ext cx="198000" cy="1800"/>
              </p14:xfrm>
            </p:contentPart>
          </mc:Choice>
          <mc:Fallback xmlns="">
            <p:pic>
              <p:nvPicPr>
                <p:cNvPr id="321" name="Freihand 320">
                  <a:extLst>
                    <a:ext uri="{FF2B5EF4-FFF2-40B4-BE49-F238E27FC236}">
                      <a16:creationId xmlns:a16="http://schemas.microsoft.com/office/drawing/2014/main" id="{575F8D61-FA65-4F97-840B-56F6DD133D25}"/>
                    </a:ext>
                  </a:extLst>
                </p:cNvPr>
                <p:cNvPicPr/>
                <p:nvPr/>
              </p:nvPicPr>
              <p:blipFill>
                <a:blip r:embed="rId326"/>
                <a:stretch>
                  <a:fillRect/>
                </a:stretch>
              </p:blipFill>
              <p:spPr>
                <a:xfrm>
                  <a:off x="5835737" y="3885123"/>
                  <a:ext cx="20664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325" name="Freihand 324">
                  <a:extLst>
                    <a:ext uri="{FF2B5EF4-FFF2-40B4-BE49-F238E27FC236}">
                      <a16:creationId xmlns:a16="http://schemas.microsoft.com/office/drawing/2014/main" id="{DD3FDF30-D23D-4A9E-A729-F87D9E492F64}"/>
                    </a:ext>
                  </a:extLst>
                </p14:cNvPr>
                <p14:cNvContentPartPr/>
                <p14:nvPr/>
              </p14:nvContentPartPr>
              <p14:xfrm>
                <a:off x="1417817" y="4111923"/>
                <a:ext cx="2543040" cy="219960"/>
              </p14:xfrm>
            </p:contentPart>
          </mc:Choice>
          <mc:Fallback xmlns="">
            <p:pic>
              <p:nvPicPr>
                <p:cNvPr id="325" name="Freihand 324">
                  <a:extLst>
                    <a:ext uri="{FF2B5EF4-FFF2-40B4-BE49-F238E27FC236}">
                      <a16:creationId xmlns:a16="http://schemas.microsoft.com/office/drawing/2014/main" id="{DD3FDF30-D23D-4A9E-A729-F87D9E492F64}"/>
                    </a:ext>
                  </a:extLst>
                </p:cNvPr>
                <p:cNvPicPr/>
                <p:nvPr/>
              </p:nvPicPr>
              <p:blipFill>
                <a:blip r:embed="rId328"/>
                <a:stretch>
                  <a:fillRect/>
                </a:stretch>
              </p:blipFill>
              <p:spPr>
                <a:xfrm>
                  <a:off x="1413497" y="4107603"/>
                  <a:ext cx="255168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326" name="Freihand 325">
                  <a:extLst>
                    <a:ext uri="{FF2B5EF4-FFF2-40B4-BE49-F238E27FC236}">
                      <a16:creationId xmlns:a16="http://schemas.microsoft.com/office/drawing/2014/main" id="{63C08FF5-0116-486C-88A5-5CF074508EBF}"/>
                    </a:ext>
                  </a:extLst>
                </p14:cNvPr>
                <p14:cNvContentPartPr/>
                <p14:nvPr/>
              </p14:nvContentPartPr>
              <p14:xfrm>
                <a:off x="4005137" y="4136403"/>
                <a:ext cx="1485360" cy="156600"/>
              </p14:xfrm>
            </p:contentPart>
          </mc:Choice>
          <mc:Fallback xmlns="">
            <p:pic>
              <p:nvPicPr>
                <p:cNvPr id="326" name="Freihand 325">
                  <a:extLst>
                    <a:ext uri="{FF2B5EF4-FFF2-40B4-BE49-F238E27FC236}">
                      <a16:creationId xmlns:a16="http://schemas.microsoft.com/office/drawing/2014/main" id="{63C08FF5-0116-486C-88A5-5CF074508EBF}"/>
                    </a:ext>
                  </a:extLst>
                </p:cNvPr>
                <p:cNvPicPr/>
                <p:nvPr/>
              </p:nvPicPr>
              <p:blipFill>
                <a:blip r:embed="rId330"/>
                <a:stretch>
                  <a:fillRect/>
                </a:stretch>
              </p:blipFill>
              <p:spPr>
                <a:xfrm>
                  <a:off x="4000817" y="4132083"/>
                  <a:ext cx="14940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82" name="Freihand 281">
                  <a:extLst>
                    <a:ext uri="{FF2B5EF4-FFF2-40B4-BE49-F238E27FC236}">
                      <a16:creationId xmlns:a16="http://schemas.microsoft.com/office/drawing/2014/main" id="{C94DA727-0B67-44BD-9E3E-2E3C8EABD330}"/>
                    </a:ext>
                  </a:extLst>
                </p14:cNvPr>
                <p14:cNvContentPartPr/>
                <p14:nvPr/>
              </p14:nvContentPartPr>
              <p14:xfrm>
                <a:off x="551657" y="3908523"/>
                <a:ext cx="146520" cy="146880"/>
              </p14:xfrm>
            </p:contentPart>
          </mc:Choice>
          <mc:Fallback xmlns="">
            <p:pic>
              <p:nvPicPr>
                <p:cNvPr id="282" name="Freihand 281">
                  <a:extLst>
                    <a:ext uri="{FF2B5EF4-FFF2-40B4-BE49-F238E27FC236}">
                      <a16:creationId xmlns:a16="http://schemas.microsoft.com/office/drawing/2014/main" id="{C94DA727-0B67-44BD-9E3E-2E3C8EABD330}"/>
                    </a:ext>
                  </a:extLst>
                </p:cNvPr>
                <p:cNvPicPr/>
                <p:nvPr/>
              </p:nvPicPr>
              <p:blipFill>
                <a:blip r:embed="rId332"/>
                <a:stretch>
                  <a:fillRect/>
                </a:stretch>
              </p:blipFill>
              <p:spPr>
                <a:xfrm>
                  <a:off x="547337" y="3904203"/>
                  <a:ext cx="1551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83" name="Freihand 282">
                  <a:extLst>
                    <a:ext uri="{FF2B5EF4-FFF2-40B4-BE49-F238E27FC236}">
                      <a16:creationId xmlns:a16="http://schemas.microsoft.com/office/drawing/2014/main" id="{0A4289DE-E31A-4F2F-B90D-595DE018B3D9}"/>
                    </a:ext>
                  </a:extLst>
                </p14:cNvPr>
                <p14:cNvContentPartPr/>
                <p14:nvPr/>
              </p14:nvContentPartPr>
              <p14:xfrm>
                <a:off x="740297" y="3857403"/>
                <a:ext cx="176400" cy="147600"/>
              </p14:xfrm>
            </p:contentPart>
          </mc:Choice>
          <mc:Fallback xmlns="">
            <p:pic>
              <p:nvPicPr>
                <p:cNvPr id="283" name="Freihand 282">
                  <a:extLst>
                    <a:ext uri="{FF2B5EF4-FFF2-40B4-BE49-F238E27FC236}">
                      <a16:creationId xmlns:a16="http://schemas.microsoft.com/office/drawing/2014/main" id="{0A4289DE-E31A-4F2F-B90D-595DE018B3D9}"/>
                    </a:ext>
                  </a:extLst>
                </p:cNvPr>
                <p:cNvPicPr/>
                <p:nvPr/>
              </p:nvPicPr>
              <p:blipFill>
                <a:blip r:embed="rId334"/>
                <a:stretch>
                  <a:fillRect/>
                </a:stretch>
              </p:blipFill>
              <p:spPr>
                <a:xfrm>
                  <a:off x="735977" y="3853083"/>
                  <a:ext cx="1850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84" name="Freihand 283">
                  <a:extLst>
                    <a:ext uri="{FF2B5EF4-FFF2-40B4-BE49-F238E27FC236}">
                      <a16:creationId xmlns:a16="http://schemas.microsoft.com/office/drawing/2014/main" id="{7A82FBD6-48F8-4C91-AE31-BA0D0F0C358F}"/>
                    </a:ext>
                  </a:extLst>
                </p14:cNvPr>
                <p14:cNvContentPartPr/>
                <p14:nvPr/>
              </p14:nvContentPartPr>
              <p14:xfrm>
                <a:off x="945857" y="3917883"/>
                <a:ext cx="54000" cy="127440"/>
              </p14:xfrm>
            </p:contentPart>
          </mc:Choice>
          <mc:Fallback xmlns="">
            <p:pic>
              <p:nvPicPr>
                <p:cNvPr id="284" name="Freihand 283">
                  <a:extLst>
                    <a:ext uri="{FF2B5EF4-FFF2-40B4-BE49-F238E27FC236}">
                      <a16:creationId xmlns:a16="http://schemas.microsoft.com/office/drawing/2014/main" id="{7A82FBD6-48F8-4C91-AE31-BA0D0F0C358F}"/>
                    </a:ext>
                  </a:extLst>
                </p:cNvPr>
                <p:cNvPicPr/>
                <p:nvPr/>
              </p:nvPicPr>
              <p:blipFill>
                <a:blip r:embed="rId336"/>
                <a:stretch>
                  <a:fillRect/>
                </a:stretch>
              </p:blipFill>
              <p:spPr>
                <a:xfrm>
                  <a:off x="941537" y="3913563"/>
                  <a:ext cx="626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85" name="Freihand 284">
                  <a:extLst>
                    <a:ext uri="{FF2B5EF4-FFF2-40B4-BE49-F238E27FC236}">
                      <a16:creationId xmlns:a16="http://schemas.microsoft.com/office/drawing/2014/main" id="{D0811EFB-F345-451C-B8DD-C1E7FD1ACF73}"/>
                    </a:ext>
                  </a:extLst>
                </p14:cNvPr>
                <p14:cNvContentPartPr/>
                <p14:nvPr/>
              </p14:nvContentPartPr>
              <p14:xfrm>
                <a:off x="982217" y="3880083"/>
                <a:ext cx="5400" cy="20880"/>
              </p14:xfrm>
            </p:contentPart>
          </mc:Choice>
          <mc:Fallback xmlns="">
            <p:pic>
              <p:nvPicPr>
                <p:cNvPr id="285" name="Freihand 284">
                  <a:extLst>
                    <a:ext uri="{FF2B5EF4-FFF2-40B4-BE49-F238E27FC236}">
                      <a16:creationId xmlns:a16="http://schemas.microsoft.com/office/drawing/2014/main" id="{D0811EFB-F345-451C-B8DD-C1E7FD1ACF73}"/>
                    </a:ext>
                  </a:extLst>
                </p:cNvPr>
                <p:cNvPicPr/>
                <p:nvPr/>
              </p:nvPicPr>
              <p:blipFill>
                <a:blip r:embed="rId338"/>
                <a:stretch>
                  <a:fillRect/>
                </a:stretch>
              </p:blipFill>
              <p:spPr>
                <a:xfrm>
                  <a:off x="977897" y="3875763"/>
                  <a:ext cx="140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86" name="Freihand 285">
                  <a:extLst>
                    <a:ext uri="{FF2B5EF4-FFF2-40B4-BE49-F238E27FC236}">
                      <a16:creationId xmlns:a16="http://schemas.microsoft.com/office/drawing/2014/main" id="{A3C913FC-70B2-4458-AE1E-8042C32B66DE}"/>
                    </a:ext>
                  </a:extLst>
                </p14:cNvPr>
                <p14:cNvContentPartPr/>
                <p14:nvPr/>
              </p14:nvContentPartPr>
              <p14:xfrm>
                <a:off x="1012097" y="3958203"/>
                <a:ext cx="74880" cy="74880"/>
              </p14:xfrm>
            </p:contentPart>
          </mc:Choice>
          <mc:Fallback xmlns="">
            <p:pic>
              <p:nvPicPr>
                <p:cNvPr id="286" name="Freihand 285">
                  <a:extLst>
                    <a:ext uri="{FF2B5EF4-FFF2-40B4-BE49-F238E27FC236}">
                      <a16:creationId xmlns:a16="http://schemas.microsoft.com/office/drawing/2014/main" id="{A3C913FC-70B2-4458-AE1E-8042C32B66DE}"/>
                    </a:ext>
                  </a:extLst>
                </p:cNvPr>
                <p:cNvPicPr/>
                <p:nvPr/>
              </p:nvPicPr>
              <p:blipFill>
                <a:blip r:embed="rId340"/>
                <a:stretch>
                  <a:fillRect/>
                </a:stretch>
              </p:blipFill>
              <p:spPr>
                <a:xfrm>
                  <a:off x="1007777" y="3953883"/>
                  <a:ext cx="835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93" name="Freihand 292">
                  <a:extLst>
                    <a:ext uri="{FF2B5EF4-FFF2-40B4-BE49-F238E27FC236}">
                      <a16:creationId xmlns:a16="http://schemas.microsoft.com/office/drawing/2014/main" id="{BAA88D84-A533-47B0-8276-E51984FC707E}"/>
                    </a:ext>
                  </a:extLst>
                </p14:cNvPr>
                <p14:cNvContentPartPr/>
                <p14:nvPr/>
              </p14:nvContentPartPr>
              <p14:xfrm>
                <a:off x="1190297" y="3786123"/>
                <a:ext cx="119520" cy="311400"/>
              </p14:xfrm>
            </p:contentPart>
          </mc:Choice>
          <mc:Fallback xmlns="">
            <p:pic>
              <p:nvPicPr>
                <p:cNvPr id="293" name="Freihand 292">
                  <a:extLst>
                    <a:ext uri="{FF2B5EF4-FFF2-40B4-BE49-F238E27FC236}">
                      <a16:creationId xmlns:a16="http://schemas.microsoft.com/office/drawing/2014/main" id="{BAA88D84-A533-47B0-8276-E51984FC707E}"/>
                    </a:ext>
                  </a:extLst>
                </p:cNvPr>
                <p:cNvPicPr/>
                <p:nvPr/>
              </p:nvPicPr>
              <p:blipFill>
                <a:blip r:embed="rId342"/>
                <a:stretch>
                  <a:fillRect/>
                </a:stretch>
              </p:blipFill>
              <p:spPr>
                <a:xfrm>
                  <a:off x="1185977" y="3781803"/>
                  <a:ext cx="12816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94" name="Freihand 293">
                  <a:extLst>
                    <a:ext uri="{FF2B5EF4-FFF2-40B4-BE49-F238E27FC236}">
                      <a16:creationId xmlns:a16="http://schemas.microsoft.com/office/drawing/2014/main" id="{081BCFDA-65E7-4EED-8C09-5A4D2E085EFA}"/>
                    </a:ext>
                  </a:extLst>
                </p14:cNvPr>
                <p14:cNvContentPartPr/>
                <p14:nvPr/>
              </p14:nvContentPartPr>
              <p14:xfrm>
                <a:off x="1430417" y="3868563"/>
                <a:ext cx="146880" cy="138240"/>
              </p14:xfrm>
            </p:contentPart>
          </mc:Choice>
          <mc:Fallback xmlns="">
            <p:pic>
              <p:nvPicPr>
                <p:cNvPr id="294" name="Freihand 293">
                  <a:extLst>
                    <a:ext uri="{FF2B5EF4-FFF2-40B4-BE49-F238E27FC236}">
                      <a16:creationId xmlns:a16="http://schemas.microsoft.com/office/drawing/2014/main" id="{081BCFDA-65E7-4EED-8C09-5A4D2E085EFA}"/>
                    </a:ext>
                  </a:extLst>
                </p:cNvPr>
                <p:cNvPicPr/>
                <p:nvPr/>
              </p:nvPicPr>
              <p:blipFill>
                <a:blip r:embed="rId344"/>
                <a:stretch>
                  <a:fillRect/>
                </a:stretch>
              </p:blipFill>
              <p:spPr>
                <a:xfrm>
                  <a:off x="1426097" y="3864243"/>
                  <a:ext cx="1555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95" name="Freihand 294">
                  <a:extLst>
                    <a:ext uri="{FF2B5EF4-FFF2-40B4-BE49-F238E27FC236}">
                      <a16:creationId xmlns:a16="http://schemas.microsoft.com/office/drawing/2014/main" id="{150436BA-BEC3-4C4F-88D7-133085E04A1F}"/>
                    </a:ext>
                  </a:extLst>
                </p14:cNvPr>
                <p14:cNvContentPartPr/>
                <p14:nvPr/>
              </p14:nvContentPartPr>
              <p14:xfrm>
                <a:off x="1591697" y="3961083"/>
                <a:ext cx="45720" cy="87480"/>
              </p14:xfrm>
            </p:contentPart>
          </mc:Choice>
          <mc:Fallback xmlns="">
            <p:pic>
              <p:nvPicPr>
                <p:cNvPr id="295" name="Freihand 294">
                  <a:extLst>
                    <a:ext uri="{FF2B5EF4-FFF2-40B4-BE49-F238E27FC236}">
                      <a16:creationId xmlns:a16="http://schemas.microsoft.com/office/drawing/2014/main" id="{150436BA-BEC3-4C4F-88D7-133085E04A1F}"/>
                    </a:ext>
                  </a:extLst>
                </p:cNvPr>
                <p:cNvPicPr/>
                <p:nvPr/>
              </p:nvPicPr>
              <p:blipFill>
                <a:blip r:embed="rId346"/>
                <a:stretch>
                  <a:fillRect/>
                </a:stretch>
              </p:blipFill>
              <p:spPr>
                <a:xfrm>
                  <a:off x="1587377" y="3956763"/>
                  <a:ext cx="543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96" name="Freihand 295">
                  <a:extLst>
                    <a:ext uri="{FF2B5EF4-FFF2-40B4-BE49-F238E27FC236}">
                      <a16:creationId xmlns:a16="http://schemas.microsoft.com/office/drawing/2014/main" id="{A30AA087-7134-4AAE-A78F-36D309A51D1C}"/>
                    </a:ext>
                  </a:extLst>
                </p14:cNvPr>
                <p14:cNvContentPartPr/>
                <p14:nvPr/>
              </p14:nvContentPartPr>
              <p14:xfrm>
                <a:off x="1679897" y="3846603"/>
                <a:ext cx="100080" cy="169200"/>
              </p14:xfrm>
            </p:contentPart>
          </mc:Choice>
          <mc:Fallback xmlns="">
            <p:pic>
              <p:nvPicPr>
                <p:cNvPr id="296" name="Freihand 295">
                  <a:extLst>
                    <a:ext uri="{FF2B5EF4-FFF2-40B4-BE49-F238E27FC236}">
                      <a16:creationId xmlns:a16="http://schemas.microsoft.com/office/drawing/2014/main" id="{A30AA087-7134-4AAE-A78F-36D309A51D1C}"/>
                    </a:ext>
                  </a:extLst>
                </p:cNvPr>
                <p:cNvPicPr/>
                <p:nvPr/>
              </p:nvPicPr>
              <p:blipFill>
                <a:blip r:embed="rId348"/>
                <a:stretch>
                  <a:fillRect/>
                </a:stretch>
              </p:blipFill>
              <p:spPr>
                <a:xfrm>
                  <a:off x="1675577" y="3842283"/>
                  <a:ext cx="1087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97" name="Freihand 296">
                  <a:extLst>
                    <a:ext uri="{FF2B5EF4-FFF2-40B4-BE49-F238E27FC236}">
                      <a16:creationId xmlns:a16="http://schemas.microsoft.com/office/drawing/2014/main" id="{867F500F-688C-4E26-866C-139BE7CD7A8C}"/>
                    </a:ext>
                  </a:extLst>
                </p14:cNvPr>
                <p14:cNvContentPartPr/>
                <p14:nvPr/>
              </p14:nvContentPartPr>
              <p14:xfrm>
                <a:off x="1805897" y="3784323"/>
                <a:ext cx="89640" cy="63000"/>
              </p14:xfrm>
            </p:contentPart>
          </mc:Choice>
          <mc:Fallback xmlns="">
            <p:pic>
              <p:nvPicPr>
                <p:cNvPr id="297" name="Freihand 296">
                  <a:extLst>
                    <a:ext uri="{FF2B5EF4-FFF2-40B4-BE49-F238E27FC236}">
                      <a16:creationId xmlns:a16="http://schemas.microsoft.com/office/drawing/2014/main" id="{867F500F-688C-4E26-866C-139BE7CD7A8C}"/>
                    </a:ext>
                  </a:extLst>
                </p:cNvPr>
                <p:cNvPicPr/>
                <p:nvPr/>
              </p:nvPicPr>
              <p:blipFill>
                <a:blip r:embed="rId350"/>
                <a:stretch>
                  <a:fillRect/>
                </a:stretch>
              </p:blipFill>
              <p:spPr>
                <a:xfrm>
                  <a:off x="1801577" y="3780003"/>
                  <a:ext cx="982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98" name="Freihand 297">
                  <a:extLst>
                    <a:ext uri="{FF2B5EF4-FFF2-40B4-BE49-F238E27FC236}">
                      <a16:creationId xmlns:a16="http://schemas.microsoft.com/office/drawing/2014/main" id="{73CB2068-0041-4D95-A6B6-C60611E4239E}"/>
                    </a:ext>
                  </a:extLst>
                </p14:cNvPr>
                <p14:cNvContentPartPr/>
                <p14:nvPr/>
              </p14:nvContentPartPr>
              <p14:xfrm>
                <a:off x="2155097" y="3878283"/>
                <a:ext cx="42840" cy="158400"/>
              </p14:xfrm>
            </p:contentPart>
          </mc:Choice>
          <mc:Fallback xmlns="">
            <p:pic>
              <p:nvPicPr>
                <p:cNvPr id="298" name="Freihand 297">
                  <a:extLst>
                    <a:ext uri="{FF2B5EF4-FFF2-40B4-BE49-F238E27FC236}">
                      <a16:creationId xmlns:a16="http://schemas.microsoft.com/office/drawing/2014/main" id="{73CB2068-0041-4D95-A6B6-C60611E4239E}"/>
                    </a:ext>
                  </a:extLst>
                </p:cNvPr>
                <p:cNvPicPr/>
                <p:nvPr/>
              </p:nvPicPr>
              <p:blipFill>
                <a:blip r:embed="rId352"/>
                <a:stretch>
                  <a:fillRect/>
                </a:stretch>
              </p:blipFill>
              <p:spPr>
                <a:xfrm>
                  <a:off x="2150777" y="3873963"/>
                  <a:ext cx="514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99" name="Freihand 298">
                  <a:extLst>
                    <a:ext uri="{FF2B5EF4-FFF2-40B4-BE49-F238E27FC236}">
                      <a16:creationId xmlns:a16="http://schemas.microsoft.com/office/drawing/2014/main" id="{B43E22FD-8198-4705-82BD-8DA6E46A3090}"/>
                    </a:ext>
                  </a:extLst>
                </p14:cNvPr>
                <p14:cNvContentPartPr/>
                <p14:nvPr/>
              </p14:nvContentPartPr>
              <p14:xfrm>
                <a:off x="2132417" y="3917163"/>
                <a:ext cx="172800" cy="21240"/>
              </p14:xfrm>
            </p:contentPart>
          </mc:Choice>
          <mc:Fallback xmlns="">
            <p:pic>
              <p:nvPicPr>
                <p:cNvPr id="299" name="Freihand 298">
                  <a:extLst>
                    <a:ext uri="{FF2B5EF4-FFF2-40B4-BE49-F238E27FC236}">
                      <a16:creationId xmlns:a16="http://schemas.microsoft.com/office/drawing/2014/main" id="{B43E22FD-8198-4705-82BD-8DA6E46A3090}"/>
                    </a:ext>
                  </a:extLst>
                </p:cNvPr>
                <p:cNvPicPr/>
                <p:nvPr/>
              </p:nvPicPr>
              <p:blipFill>
                <a:blip r:embed="rId354"/>
                <a:stretch>
                  <a:fillRect/>
                </a:stretch>
              </p:blipFill>
              <p:spPr>
                <a:xfrm>
                  <a:off x="2128097" y="3912843"/>
                  <a:ext cx="1814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300" name="Freihand 299">
                  <a:extLst>
                    <a:ext uri="{FF2B5EF4-FFF2-40B4-BE49-F238E27FC236}">
                      <a16:creationId xmlns:a16="http://schemas.microsoft.com/office/drawing/2014/main" id="{3DE82814-CF65-4789-9E74-79BE0C24F7AA}"/>
                    </a:ext>
                  </a:extLst>
                </p14:cNvPr>
                <p14:cNvContentPartPr/>
                <p14:nvPr/>
              </p14:nvContentPartPr>
              <p14:xfrm>
                <a:off x="2412137" y="3859203"/>
                <a:ext cx="137160" cy="98280"/>
              </p14:xfrm>
            </p:contentPart>
          </mc:Choice>
          <mc:Fallback xmlns="">
            <p:pic>
              <p:nvPicPr>
                <p:cNvPr id="300" name="Freihand 299">
                  <a:extLst>
                    <a:ext uri="{FF2B5EF4-FFF2-40B4-BE49-F238E27FC236}">
                      <a16:creationId xmlns:a16="http://schemas.microsoft.com/office/drawing/2014/main" id="{3DE82814-CF65-4789-9E74-79BE0C24F7AA}"/>
                    </a:ext>
                  </a:extLst>
                </p:cNvPr>
                <p:cNvPicPr/>
                <p:nvPr/>
              </p:nvPicPr>
              <p:blipFill>
                <a:blip r:embed="rId356"/>
                <a:stretch>
                  <a:fillRect/>
                </a:stretch>
              </p:blipFill>
              <p:spPr>
                <a:xfrm>
                  <a:off x="2407817" y="3854883"/>
                  <a:ext cx="1458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301" name="Freihand 300">
                  <a:extLst>
                    <a:ext uri="{FF2B5EF4-FFF2-40B4-BE49-F238E27FC236}">
                      <a16:creationId xmlns:a16="http://schemas.microsoft.com/office/drawing/2014/main" id="{AF321AF2-16F8-4868-8A90-D6453DC2AAE6}"/>
                    </a:ext>
                  </a:extLst>
                </p14:cNvPr>
                <p14:cNvContentPartPr/>
                <p14:nvPr/>
              </p14:nvContentPartPr>
              <p14:xfrm>
                <a:off x="2546777" y="3956403"/>
                <a:ext cx="61920" cy="110160"/>
              </p14:xfrm>
            </p:contentPart>
          </mc:Choice>
          <mc:Fallback xmlns="">
            <p:pic>
              <p:nvPicPr>
                <p:cNvPr id="301" name="Freihand 300">
                  <a:extLst>
                    <a:ext uri="{FF2B5EF4-FFF2-40B4-BE49-F238E27FC236}">
                      <a16:creationId xmlns:a16="http://schemas.microsoft.com/office/drawing/2014/main" id="{AF321AF2-16F8-4868-8A90-D6453DC2AAE6}"/>
                    </a:ext>
                  </a:extLst>
                </p:cNvPr>
                <p:cNvPicPr/>
                <p:nvPr/>
              </p:nvPicPr>
              <p:blipFill>
                <a:blip r:embed="rId358"/>
                <a:stretch>
                  <a:fillRect/>
                </a:stretch>
              </p:blipFill>
              <p:spPr>
                <a:xfrm>
                  <a:off x="2542457" y="3952083"/>
                  <a:ext cx="705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302" name="Freihand 301">
                  <a:extLst>
                    <a:ext uri="{FF2B5EF4-FFF2-40B4-BE49-F238E27FC236}">
                      <a16:creationId xmlns:a16="http://schemas.microsoft.com/office/drawing/2014/main" id="{757E92B4-B219-4727-9976-E04702408DF7}"/>
                    </a:ext>
                  </a:extLst>
                </p14:cNvPr>
                <p14:cNvContentPartPr/>
                <p14:nvPr/>
              </p14:nvContentPartPr>
              <p14:xfrm>
                <a:off x="2684297" y="3870723"/>
                <a:ext cx="98280" cy="112320"/>
              </p14:xfrm>
            </p:contentPart>
          </mc:Choice>
          <mc:Fallback xmlns="">
            <p:pic>
              <p:nvPicPr>
                <p:cNvPr id="302" name="Freihand 301">
                  <a:extLst>
                    <a:ext uri="{FF2B5EF4-FFF2-40B4-BE49-F238E27FC236}">
                      <a16:creationId xmlns:a16="http://schemas.microsoft.com/office/drawing/2014/main" id="{757E92B4-B219-4727-9976-E04702408DF7}"/>
                    </a:ext>
                  </a:extLst>
                </p:cNvPr>
                <p:cNvPicPr/>
                <p:nvPr/>
              </p:nvPicPr>
              <p:blipFill>
                <a:blip r:embed="rId360"/>
                <a:stretch>
                  <a:fillRect/>
                </a:stretch>
              </p:blipFill>
              <p:spPr>
                <a:xfrm>
                  <a:off x="2679977" y="3866403"/>
                  <a:ext cx="1069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303" name="Freihand 302">
                  <a:extLst>
                    <a:ext uri="{FF2B5EF4-FFF2-40B4-BE49-F238E27FC236}">
                      <a16:creationId xmlns:a16="http://schemas.microsoft.com/office/drawing/2014/main" id="{8AFE3D7E-9A50-4A5F-9146-CE3A9E723A42}"/>
                    </a:ext>
                  </a:extLst>
                </p14:cNvPr>
                <p14:cNvContentPartPr/>
                <p14:nvPr/>
              </p14:nvContentPartPr>
              <p14:xfrm>
                <a:off x="2690417" y="3838683"/>
                <a:ext cx="123840" cy="163800"/>
              </p14:xfrm>
            </p:contentPart>
          </mc:Choice>
          <mc:Fallback xmlns="">
            <p:pic>
              <p:nvPicPr>
                <p:cNvPr id="303" name="Freihand 302">
                  <a:extLst>
                    <a:ext uri="{FF2B5EF4-FFF2-40B4-BE49-F238E27FC236}">
                      <a16:creationId xmlns:a16="http://schemas.microsoft.com/office/drawing/2014/main" id="{8AFE3D7E-9A50-4A5F-9146-CE3A9E723A42}"/>
                    </a:ext>
                  </a:extLst>
                </p:cNvPr>
                <p:cNvPicPr/>
                <p:nvPr/>
              </p:nvPicPr>
              <p:blipFill>
                <a:blip r:embed="rId362"/>
                <a:stretch>
                  <a:fillRect/>
                </a:stretch>
              </p:blipFill>
              <p:spPr>
                <a:xfrm>
                  <a:off x="2686097" y="3834363"/>
                  <a:ext cx="1324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304" name="Freihand 303">
                  <a:extLst>
                    <a:ext uri="{FF2B5EF4-FFF2-40B4-BE49-F238E27FC236}">
                      <a16:creationId xmlns:a16="http://schemas.microsoft.com/office/drawing/2014/main" id="{5C3F3586-B812-4AFB-845C-75B8B0961053}"/>
                    </a:ext>
                  </a:extLst>
                </p14:cNvPr>
                <p14:cNvContentPartPr/>
                <p14:nvPr/>
              </p14:nvContentPartPr>
              <p14:xfrm>
                <a:off x="2877617" y="3748323"/>
                <a:ext cx="129960" cy="104760"/>
              </p14:xfrm>
            </p:contentPart>
          </mc:Choice>
          <mc:Fallback xmlns="">
            <p:pic>
              <p:nvPicPr>
                <p:cNvPr id="304" name="Freihand 303">
                  <a:extLst>
                    <a:ext uri="{FF2B5EF4-FFF2-40B4-BE49-F238E27FC236}">
                      <a16:creationId xmlns:a16="http://schemas.microsoft.com/office/drawing/2014/main" id="{5C3F3586-B812-4AFB-845C-75B8B0961053}"/>
                    </a:ext>
                  </a:extLst>
                </p:cNvPr>
                <p:cNvPicPr/>
                <p:nvPr/>
              </p:nvPicPr>
              <p:blipFill>
                <a:blip r:embed="rId364"/>
                <a:stretch>
                  <a:fillRect/>
                </a:stretch>
              </p:blipFill>
              <p:spPr>
                <a:xfrm>
                  <a:off x="2873297" y="3744003"/>
                  <a:ext cx="1386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305" name="Freihand 304">
                  <a:extLst>
                    <a:ext uri="{FF2B5EF4-FFF2-40B4-BE49-F238E27FC236}">
                      <a16:creationId xmlns:a16="http://schemas.microsoft.com/office/drawing/2014/main" id="{C8A6E026-4F6E-4B7D-AAA8-EB91907C9F55}"/>
                    </a:ext>
                  </a:extLst>
                </p14:cNvPr>
                <p14:cNvContentPartPr/>
                <p14:nvPr/>
              </p14:nvContentPartPr>
              <p14:xfrm>
                <a:off x="3199097" y="3870003"/>
                <a:ext cx="31320" cy="130320"/>
              </p14:xfrm>
            </p:contentPart>
          </mc:Choice>
          <mc:Fallback xmlns="">
            <p:pic>
              <p:nvPicPr>
                <p:cNvPr id="305" name="Freihand 304">
                  <a:extLst>
                    <a:ext uri="{FF2B5EF4-FFF2-40B4-BE49-F238E27FC236}">
                      <a16:creationId xmlns:a16="http://schemas.microsoft.com/office/drawing/2014/main" id="{C8A6E026-4F6E-4B7D-AAA8-EB91907C9F55}"/>
                    </a:ext>
                  </a:extLst>
                </p:cNvPr>
                <p:cNvPicPr/>
                <p:nvPr/>
              </p:nvPicPr>
              <p:blipFill>
                <a:blip r:embed="rId366"/>
                <a:stretch>
                  <a:fillRect/>
                </a:stretch>
              </p:blipFill>
              <p:spPr>
                <a:xfrm>
                  <a:off x="3194777" y="3865683"/>
                  <a:ext cx="399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306" name="Freihand 305">
                  <a:extLst>
                    <a:ext uri="{FF2B5EF4-FFF2-40B4-BE49-F238E27FC236}">
                      <a16:creationId xmlns:a16="http://schemas.microsoft.com/office/drawing/2014/main" id="{28458375-3E27-40CB-A540-C6E4DB9F0C86}"/>
                    </a:ext>
                  </a:extLst>
                </p14:cNvPr>
                <p14:cNvContentPartPr/>
                <p14:nvPr/>
              </p14:nvContentPartPr>
              <p14:xfrm>
                <a:off x="3158417" y="3921843"/>
                <a:ext cx="165240" cy="16200"/>
              </p14:xfrm>
            </p:contentPart>
          </mc:Choice>
          <mc:Fallback xmlns="">
            <p:pic>
              <p:nvPicPr>
                <p:cNvPr id="306" name="Freihand 305">
                  <a:extLst>
                    <a:ext uri="{FF2B5EF4-FFF2-40B4-BE49-F238E27FC236}">
                      <a16:creationId xmlns:a16="http://schemas.microsoft.com/office/drawing/2014/main" id="{28458375-3E27-40CB-A540-C6E4DB9F0C86}"/>
                    </a:ext>
                  </a:extLst>
                </p:cNvPr>
                <p:cNvPicPr/>
                <p:nvPr/>
              </p:nvPicPr>
              <p:blipFill>
                <a:blip r:embed="rId368"/>
                <a:stretch>
                  <a:fillRect/>
                </a:stretch>
              </p:blipFill>
              <p:spPr>
                <a:xfrm>
                  <a:off x="3154097" y="3917523"/>
                  <a:ext cx="1738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355" name="Freihand 354">
                  <a:extLst>
                    <a:ext uri="{FF2B5EF4-FFF2-40B4-BE49-F238E27FC236}">
                      <a16:creationId xmlns:a16="http://schemas.microsoft.com/office/drawing/2014/main" id="{A27192F0-965D-49BA-B235-9D45C34D3D5A}"/>
                    </a:ext>
                  </a:extLst>
                </p14:cNvPr>
                <p14:cNvContentPartPr/>
                <p14:nvPr/>
              </p14:nvContentPartPr>
              <p14:xfrm>
                <a:off x="1402337" y="3840123"/>
                <a:ext cx="419760" cy="255600"/>
              </p14:xfrm>
            </p:contentPart>
          </mc:Choice>
          <mc:Fallback xmlns="">
            <p:pic>
              <p:nvPicPr>
                <p:cNvPr id="355" name="Freihand 354">
                  <a:extLst>
                    <a:ext uri="{FF2B5EF4-FFF2-40B4-BE49-F238E27FC236}">
                      <a16:creationId xmlns:a16="http://schemas.microsoft.com/office/drawing/2014/main" id="{A27192F0-965D-49BA-B235-9D45C34D3D5A}"/>
                    </a:ext>
                  </a:extLst>
                </p:cNvPr>
                <p:cNvPicPr/>
                <p:nvPr/>
              </p:nvPicPr>
              <p:blipFill>
                <a:blip r:embed="rId370"/>
                <a:stretch>
                  <a:fillRect/>
                </a:stretch>
              </p:blipFill>
              <p:spPr>
                <a:xfrm>
                  <a:off x="1398017" y="3835803"/>
                  <a:ext cx="42840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356" name="Freihand 355">
                  <a:extLst>
                    <a:ext uri="{FF2B5EF4-FFF2-40B4-BE49-F238E27FC236}">
                      <a16:creationId xmlns:a16="http://schemas.microsoft.com/office/drawing/2014/main" id="{B5FFE9F1-B6EB-4240-96DB-7BD694A3732C}"/>
                    </a:ext>
                  </a:extLst>
                </p14:cNvPr>
                <p14:cNvContentPartPr/>
                <p14:nvPr/>
              </p14:nvContentPartPr>
              <p14:xfrm>
                <a:off x="2447417" y="3822843"/>
                <a:ext cx="298800" cy="278280"/>
              </p14:xfrm>
            </p:contentPart>
          </mc:Choice>
          <mc:Fallback xmlns="">
            <p:pic>
              <p:nvPicPr>
                <p:cNvPr id="356" name="Freihand 355">
                  <a:extLst>
                    <a:ext uri="{FF2B5EF4-FFF2-40B4-BE49-F238E27FC236}">
                      <a16:creationId xmlns:a16="http://schemas.microsoft.com/office/drawing/2014/main" id="{B5FFE9F1-B6EB-4240-96DB-7BD694A3732C}"/>
                    </a:ext>
                  </a:extLst>
                </p:cNvPr>
                <p:cNvPicPr/>
                <p:nvPr/>
              </p:nvPicPr>
              <p:blipFill>
                <a:blip r:embed="rId372"/>
                <a:stretch>
                  <a:fillRect/>
                </a:stretch>
              </p:blipFill>
              <p:spPr>
                <a:xfrm>
                  <a:off x="2443097" y="3818523"/>
                  <a:ext cx="30744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329" name="Freihand 328">
                  <a:extLst>
                    <a:ext uri="{FF2B5EF4-FFF2-40B4-BE49-F238E27FC236}">
                      <a16:creationId xmlns:a16="http://schemas.microsoft.com/office/drawing/2014/main" id="{E93C1ABE-CCA9-4E69-A428-203CF01EC67E}"/>
                    </a:ext>
                  </a:extLst>
                </p14:cNvPr>
                <p14:cNvContentPartPr/>
                <p14:nvPr/>
              </p14:nvContentPartPr>
              <p14:xfrm>
                <a:off x="3412937" y="4479843"/>
                <a:ext cx="148320" cy="217800"/>
              </p14:xfrm>
            </p:contentPart>
          </mc:Choice>
          <mc:Fallback xmlns="">
            <p:pic>
              <p:nvPicPr>
                <p:cNvPr id="329" name="Freihand 328">
                  <a:extLst>
                    <a:ext uri="{FF2B5EF4-FFF2-40B4-BE49-F238E27FC236}">
                      <a16:creationId xmlns:a16="http://schemas.microsoft.com/office/drawing/2014/main" id="{E93C1ABE-CCA9-4E69-A428-203CF01EC67E}"/>
                    </a:ext>
                  </a:extLst>
                </p:cNvPr>
                <p:cNvPicPr/>
                <p:nvPr/>
              </p:nvPicPr>
              <p:blipFill>
                <a:blip r:embed="rId374"/>
                <a:stretch>
                  <a:fillRect/>
                </a:stretch>
              </p:blipFill>
              <p:spPr>
                <a:xfrm>
                  <a:off x="3408617" y="4475523"/>
                  <a:ext cx="15696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330" name="Freihand 329">
                  <a:extLst>
                    <a:ext uri="{FF2B5EF4-FFF2-40B4-BE49-F238E27FC236}">
                      <a16:creationId xmlns:a16="http://schemas.microsoft.com/office/drawing/2014/main" id="{B4E6116E-E497-4D18-A885-5E1DE7FC1142}"/>
                    </a:ext>
                  </a:extLst>
                </p14:cNvPr>
                <p14:cNvContentPartPr/>
                <p14:nvPr/>
              </p14:nvContentPartPr>
              <p14:xfrm>
                <a:off x="3590417" y="4485243"/>
                <a:ext cx="124560" cy="90360"/>
              </p14:xfrm>
            </p:contentPart>
          </mc:Choice>
          <mc:Fallback xmlns="">
            <p:pic>
              <p:nvPicPr>
                <p:cNvPr id="330" name="Freihand 329">
                  <a:extLst>
                    <a:ext uri="{FF2B5EF4-FFF2-40B4-BE49-F238E27FC236}">
                      <a16:creationId xmlns:a16="http://schemas.microsoft.com/office/drawing/2014/main" id="{B4E6116E-E497-4D18-A885-5E1DE7FC1142}"/>
                    </a:ext>
                  </a:extLst>
                </p:cNvPr>
                <p:cNvPicPr/>
                <p:nvPr/>
              </p:nvPicPr>
              <p:blipFill>
                <a:blip r:embed="rId376"/>
                <a:stretch>
                  <a:fillRect/>
                </a:stretch>
              </p:blipFill>
              <p:spPr>
                <a:xfrm>
                  <a:off x="3586097" y="4480923"/>
                  <a:ext cx="1332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331" name="Freihand 330">
                  <a:extLst>
                    <a:ext uri="{FF2B5EF4-FFF2-40B4-BE49-F238E27FC236}">
                      <a16:creationId xmlns:a16="http://schemas.microsoft.com/office/drawing/2014/main" id="{0C66761F-FE73-4E71-876F-54B0EF2A221B}"/>
                    </a:ext>
                  </a:extLst>
                </p14:cNvPr>
                <p14:cNvContentPartPr/>
                <p14:nvPr/>
              </p14:nvContentPartPr>
              <p14:xfrm>
                <a:off x="3716417" y="4478403"/>
                <a:ext cx="321840" cy="76320"/>
              </p14:xfrm>
            </p:contentPart>
          </mc:Choice>
          <mc:Fallback xmlns="">
            <p:pic>
              <p:nvPicPr>
                <p:cNvPr id="331" name="Freihand 330">
                  <a:extLst>
                    <a:ext uri="{FF2B5EF4-FFF2-40B4-BE49-F238E27FC236}">
                      <a16:creationId xmlns:a16="http://schemas.microsoft.com/office/drawing/2014/main" id="{0C66761F-FE73-4E71-876F-54B0EF2A221B}"/>
                    </a:ext>
                  </a:extLst>
                </p:cNvPr>
                <p:cNvPicPr/>
                <p:nvPr/>
              </p:nvPicPr>
              <p:blipFill>
                <a:blip r:embed="rId378"/>
                <a:stretch>
                  <a:fillRect/>
                </a:stretch>
              </p:blipFill>
              <p:spPr>
                <a:xfrm>
                  <a:off x="3712097" y="4474083"/>
                  <a:ext cx="3304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332" name="Freihand 331">
                  <a:extLst>
                    <a:ext uri="{FF2B5EF4-FFF2-40B4-BE49-F238E27FC236}">
                      <a16:creationId xmlns:a16="http://schemas.microsoft.com/office/drawing/2014/main" id="{6AC0BA93-E44C-492C-87DC-F348CC11F736}"/>
                    </a:ext>
                  </a:extLst>
                </p14:cNvPr>
                <p14:cNvContentPartPr/>
                <p14:nvPr/>
              </p14:nvContentPartPr>
              <p14:xfrm>
                <a:off x="4212137" y="4531683"/>
                <a:ext cx="360" cy="360"/>
              </p14:xfrm>
            </p:contentPart>
          </mc:Choice>
          <mc:Fallback xmlns="">
            <p:pic>
              <p:nvPicPr>
                <p:cNvPr id="332" name="Freihand 331">
                  <a:extLst>
                    <a:ext uri="{FF2B5EF4-FFF2-40B4-BE49-F238E27FC236}">
                      <a16:creationId xmlns:a16="http://schemas.microsoft.com/office/drawing/2014/main" id="{6AC0BA93-E44C-492C-87DC-F348CC11F736}"/>
                    </a:ext>
                  </a:extLst>
                </p:cNvPr>
                <p:cNvPicPr/>
                <p:nvPr/>
              </p:nvPicPr>
              <p:blipFill>
                <a:blip r:embed="rId78"/>
                <a:stretch>
                  <a:fillRect/>
                </a:stretch>
              </p:blipFill>
              <p:spPr>
                <a:xfrm>
                  <a:off x="4207817" y="452736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333" name="Freihand 332">
                  <a:extLst>
                    <a:ext uri="{FF2B5EF4-FFF2-40B4-BE49-F238E27FC236}">
                      <a16:creationId xmlns:a16="http://schemas.microsoft.com/office/drawing/2014/main" id="{5D45F145-96D2-4A4D-BD7E-E16432AC3AC5}"/>
                    </a:ext>
                  </a:extLst>
                </p14:cNvPr>
                <p14:cNvContentPartPr/>
                <p14:nvPr/>
              </p14:nvContentPartPr>
              <p14:xfrm>
                <a:off x="4069217" y="4447443"/>
                <a:ext cx="167760" cy="95760"/>
              </p14:xfrm>
            </p:contentPart>
          </mc:Choice>
          <mc:Fallback xmlns="">
            <p:pic>
              <p:nvPicPr>
                <p:cNvPr id="333" name="Freihand 332">
                  <a:extLst>
                    <a:ext uri="{FF2B5EF4-FFF2-40B4-BE49-F238E27FC236}">
                      <a16:creationId xmlns:a16="http://schemas.microsoft.com/office/drawing/2014/main" id="{5D45F145-96D2-4A4D-BD7E-E16432AC3AC5}"/>
                    </a:ext>
                  </a:extLst>
                </p:cNvPr>
                <p:cNvPicPr/>
                <p:nvPr/>
              </p:nvPicPr>
              <p:blipFill>
                <a:blip r:embed="rId381"/>
                <a:stretch>
                  <a:fillRect/>
                </a:stretch>
              </p:blipFill>
              <p:spPr>
                <a:xfrm>
                  <a:off x="4064897" y="4443123"/>
                  <a:ext cx="1764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334" name="Freihand 333">
                  <a:extLst>
                    <a:ext uri="{FF2B5EF4-FFF2-40B4-BE49-F238E27FC236}">
                      <a16:creationId xmlns:a16="http://schemas.microsoft.com/office/drawing/2014/main" id="{3CAE7EBF-D02C-460A-B59A-64FAD6FA6759}"/>
                    </a:ext>
                  </a:extLst>
                </p14:cNvPr>
                <p14:cNvContentPartPr/>
                <p14:nvPr/>
              </p14:nvContentPartPr>
              <p14:xfrm>
                <a:off x="4208897" y="4393803"/>
                <a:ext cx="246600" cy="150120"/>
              </p14:xfrm>
            </p:contentPart>
          </mc:Choice>
          <mc:Fallback xmlns="">
            <p:pic>
              <p:nvPicPr>
                <p:cNvPr id="334" name="Freihand 333">
                  <a:extLst>
                    <a:ext uri="{FF2B5EF4-FFF2-40B4-BE49-F238E27FC236}">
                      <a16:creationId xmlns:a16="http://schemas.microsoft.com/office/drawing/2014/main" id="{3CAE7EBF-D02C-460A-B59A-64FAD6FA6759}"/>
                    </a:ext>
                  </a:extLst>
                </p:cNvPr>
                <p:cNvPicPr/>
                <p:nvPr/>
              </p:nvPicPr>
              <p:blipFill>
                <a:blip r:embed="rId383"/>
                <a:stretch>
                  <a:fillRect/>
                </a:stretch>
              </p:blipFill>
              <p:spPr>
                <a:xfrm>
                  <a:off x="4204577" y="4389483"/>
                  <a:ext cx="2552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335" name="Freihand 334">
                  <a:extLst>
                    <a:ext uri="{FF2B5EF4-FFF2-40B4-BE49-F238E27FC236}">
                      <a16:creationId xmlns:a16="http://schemas.microsoft.com/office/drawing/2014/main" id="{4CEA7677-22C7-4E58-87B5-A7A22397D38E}"/>
                    </a:ext>
                  </a:extLst>
                </p14:cNvPr>
                <p14:cNvContentPartPr/>
                <p14:nvPr/>
              </p14:nvContentPartPr>
              <p14:xfrm>
                <a:off x="4481777" y="4382283"/>
                <a:ext cx="48240" cy="32760"/>
              </p14:xfrm>
            </p:contentPart>
          </mc:Choice>
          <mc:Fallback xmlns="">
            <p:pic>
              <p:nvPicPr>
                <p:cNvPr id="335" name="Freihand 334">
                  <a:extLst>
                    <a:ext uri="{FF2B5EF4-FFF2-40B4-BE49-F238E27FC236}">
                      <a16:creationId xmlns:a16="http://schemas.microsoft.com/office/drawing/2014/main" id="{4CEA7677-22C7-4E58-87B5-A7A22397D38E}"/>
                    </a:ext>
                  </a:extLst>
                </p:cNvPr>
                <p:cNvPicPr/>
                <p:nvPr/>
              </p:nvPicPr>
              <p:blipFill>
                <a:blip r:embed="rId385"/>
                <a:stretch>
                  <a:fillRect/>
                </a:stretch>
              </p:blipFill>
              <p:spPr>
                <a:xfrm>
                  <a:off x="4477457" y="4377963"/>
                  <a:ext cx="568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336" name="Freihand 335">
                  <a:extLst>
                    <a:ext uri="{FF2B5EF4-FFF2-40B4-BE49-F238E27FC236}">
                      <a16:creationId xmlns:a16="http://schemas.microsoft.com/office/drawing/2014/main" id="{BBA2779B-ACE3-4177-B6DE-FECEDE2CB2A2}"/>
                    </a:ext>
                  </a:extLst>
                </p14:cNvPr>
                <p14:cNvContentPartPr/>
                <p14:nvPr/>
              </p14:nvContentPartPr>
              <p14:xfrm>
                <a:off x="4515257" y="4426563"/>
                <a:ext cx="141840" cy="107640"/>
              </p14:xfrm>
            </p:contentPart>
          </mc:Choice>
          <mc:Fallback xmlns="">
            <p:pic>
              <p:nvPicPr>
                <p:cNvPr id="336" name="Freihand 335">
                  <a:extLst>
                    <a:ext uri="{FF2B5EF4-FFF2-40B4-BE49-F238E27FC236}">
                      <a16:creationId xmlns:a16="http://schemas.microsoft.com/office/drawing/2014/main" id="{BBA2779B-ACE3-4177-B6DE-FECEDE2CB2A2}"/>
                    </a:ext>
                  </a:extLst>
                </p:cNvPr>
                <p:cNvPicPr/>
                <p:nvPr/>
              </p:nvPicPr>
              <p:blipFill>
                <a:blip r:embed="rId387"/>
                <a:stretch>
                  <a:fillRect/>
                </a:stretch>
              </p:blipFill>
              <p:spPr>
                <a:xfrm>
                  <a:off x="4510937" y="4422243"/>
                  <a:ext cx="1504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337" name="Freihand 336">
                  <a:extLst>
                    <a:ext uri="{FF2B5EF4-FFF2-40B4-BE49-F238E27FC236}">
                      <a16:creationId xmlns:a16="http://schemas.microsoft.com/office/drawing/2014/main" id="{969AD15F-5058-4F67-83EE-EE8E90FE5351}"/>
                    </a:ext>
                  </a:extLst>
                </p14:cNvPr>
                <p14:cNvContentPartPr/>
                <p14:nvPr/>
              </p14:nvContentPartPr>
              <p14:xfrm>
                <a:off x="4835297" y="4428723"/>
                <a:ext cx="104400" cy="113760"/>
              </p14:xfrm>
            </p:contentPart>
          </mc:Choice>
          <mc:Fallback xmlns="">
            <p:pic>
              <p:nvPicPr>
                <p:cNvPr id="337" name="Freihand 336">
                  <a:extLst>
                    <a:ext uri="{FF2B5EF4-FFF2-40B4-BE49-F238E27FC236}">
                      <a16:creationId xmlns:a16="http://schemas.microsoft.com/office/drawing/2014/main" id="{969AD15F-5058-4F67-83EE-EE8E90FE5351}"/>
                    </a:ext>
                  </a:extLst>
                </p:cNvPr>
                <p:cNvPicPr/>
                <p:nvPr/>
              </p:nvPicPr>
              <p:blipFill>
                <a:blip r:embed="rId389"/>
                <a:stretch>
                  <a:fillRect/>
                </a:stretch>
              </p:blipFill>
              <p:spPr>
                <a:xfrm>
                  <a:off x="4830977" y="4424403"/>
                  <a:ext cx="1130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338" name="Freihand 337">
                  <a:extLst>
                    <a:ext uri="{FF2B5EF4-FFF2-40B4-BE49-F238E27FC236}">
                      <a16:creationId xmlns:a16="http://schemas.microsoft.com/office/drawing/2014/main" id="{3250053C-8B6F-458E-8935-16735ED0B6C1}"/>
                    </a:ext>
                  </a:extLst>
                </p14:cNvPr>
                <p14:cNvContentPartPr/>
                <p14:nvPr/>
              </p14:nvContentPartPr>
              <p14:xfrm>
                <a:off x="4977857" y="4425843"/>
                <a:ext cx="272160" cy="93240"/>
              </p14:xfrm>
            </p:contentPart>
          </mc:Choice>
          <mc:Fallback xmlns="">
            <p:pic>
              <p:nvPicPr>
                <p:cNvPr id="338" name="Freihand 337">
                  <a:extLst>
                    <a:ext uri="{FF2B5EF4-FFF2-40B4-BE49-F238E27FC236}">
                      <a16:creationId xmlns:a16="http://schemas.microsoft.com/office/drawing/2014/main" id="{3250053C-8B6F-458E-8935-16735ED0B6C1}"/>
                    </a:ext>
                  </a:extLst>
                </p:cNvPr>
                <p:cNvPicPr/>
                <p:nvPr/>
              </p:nvPicPr>
              <p:blipFill>
                <a:blip r:embed="rId391"/>
                <a:stretch>
                  <a:fillRect/>
                </a:stretch>
              </p:blipFill>
              <p:spPr>
                <a:xfrm>
                  <a:off x="4973537" y="4421523"/>
                  <a:ext cx="2808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339" name="Freihand 338">
                  <a:extLst>
                    <a:ext uri="{FF2B5EF4-FFF2-40B4-BE49-F238E27FC236}">
                      <a16:creationId xmlns:a16="http://schemas.microsoft.com/office/drawing/2014/main" id="{848EAC0E-CB08-4683-9B34-2E429B185018}"/>
                    </a:ext>
                  </a:extLst>
                </p14:cNvPr>
                <p14:cNvContentPartPr/>
                <p14:nvPr/>
              </p14:nvContentPartPr>
              <p14:xfrm>
                <a:off x="5268377" y="4372203"/>
                <a:ext cx="14760" cy="17640"/>
              </p14:xfrm>
            </p:contentPart>
          </mc:Choice>
          <mc:Fallback xmlns="">
            <p:pic>
              <p:nvPicPr>
                <p:cNvPr id="339" name="Freihand 338">
                  <a:extLst>
                    <a:ext uri="{FF2B5EF4-FFF2-40B4-BE49-F238E27FC236}">
                      <a16:creationId xmlns:a16="http://schemas.microsoft.com/office/drawing/2014/main" id="{848EAC0E-CB08-4683-9B34-2E429B185018}"/>
                    </a:ext>
                  </a:extLst>
                </p:cNvPr>
                <p:cNvPicPr/>
                <p:nvPr/>
              </p:nvPicPr>
              <p:blipFill>
                <a:blip r:embed="rId393"/>
                <a:stretch>
                  <a:fillRect/>
                </a:stretch>
              </p:blipFill>
              <p:spPr>
                <a:xfrm>
                  <a:off x="5264057" y="4367883"/>
                  <a:ext cx="234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340" name="Freihand 339">
                  <a:extLst>
                    <a:ext uri="{FF2B5EF4-FFF2-40B4-BE49-F238E27FC236}">
                      <a16:creationId xmlns:a16="http://schemas.microsoft.com/office/drawing/2014/main" id="{22DEB815-D6DB-48DD-9B00-8F5E2AE30FE8}"/>
                    </a:ext>
                  </a:extLst>
                </p14:cNvPr>
                <p14:cNvContentPartPr/>
                <p14:nvPr/>
              </p14:nvContentPartPr>
              <p14:xfrm>
                <a:off x="5304017" y="4413963"/>
                <a:ext cx="108720" cy="87480"/>
              </p14:xfrm>
            </p:contentPart>
          </mc:Choice>
          <mc:Fallback xmlns="">
            <p:pic>
              <p:nvPicPr>
                <p:cNvPr id="340" name="Freihand 339">
                  <a:extLst>
                    <a:ext uri="{FF2B5EF4-FFF2-40B4-BE49-F238E27FC236}">
                      <a16:creationId xmlns:a16="http://schemas.microsoft.com/office/drawing/2014/main" id="{22DEB815-D6DB-48DD-9B00-8F5E2AE30FE8}"/>
                    </a:ext>
                  </a:extLst>
                </p:cNvPr>
                <p:cNvPicPr/>
                <p:nvPr/>
              </p:nvPicPr>
              <p:blipFill>
                <a:blip r:embed="rId395"/>
                <a:stretch>
                  <a:fillRect/>
                </a:stretch>
              </p:blipFill>
              <p:spPr>
                <a:xfrm>
                  <a:off x="5299697" y="4409643"/>
                  <a:ext cx="1173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341" name="Freihand 340">
                  <a:extLst>
                    <a:ext uri="{FF2B5EF4-FFF2-40B4-BE49-F238E27FC236}">
                      <a16:creationId xmlns:a16="http://schemas.microsoft.com/office/drawing/2014/main" id="{C15AA102-0DCF-4EBA-8B45-B9E11FE2E387}"/>
                    </a:ext>
                  </a:extLst>
                </p14:cNvPr>
                <p14:cNvContentPartPr/>
                <p14:nvPr/>
              </p14:nvContentPartPr>
              <p14:xfrm>
                <a:off x="5425697" y="4386963"/>
                <a:ext cx="91800" cy="111240"/>
              </p14:xfrm>
            </p:contentPart>
          </mc:Choice>
          <mc:Fallback xmlns="">
            <p:pic>
              <p:nvPicPr>
                <p:cNvPr id="341" name="Freihand 340">
                  <a:extLst>
                    <a:ext uri="{FF2B5EF4-FFF2-40B4-BE49-F238E27FC236}">
                      <a16:creationId xmlns:a16="http://schemas.microsoft.com/office/drawing/2014/main" id="{C15AA102-0DCF-4EBA-8B45-B9E11FE2E387}"/>
                    </a:ext>
                  </a:extLst>
                </p:cNvPr>
                <p:cNvPicPr/>
                <p:nvPr/>
              </p:nvPicPr>
              <p:blipFill>
                <a:blip r:embed="rId397"/>
                <a:stretch>
                  <a:fillRect/>
                </a:stretch>
              </p:blipFill>
              <p:spPr>
                <a:xfrm>
                  <a:off x="5421377" y="4382643"/>
                  <a:ext cx="1004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342" name="Freihand 341">
                  <a:extLst>
                    <a:ext uri="{FF2B5EF4-FFF2-40B4-BE49-F238E27FC236}">
                      <a16:creationId xmlns:a16="http://schemas.microsoft.com/office/drawing/2014/main" id="{B9139329-F04F-438A-B5A3-A745BA27134B}"/>
                    </a:ext>
                  </a:extLst>
                </p14:cNvPr>
                <p14:cNvContentPartPr/>
                <p14:nvPr/>
              </p14:nvContentPartPr>
              <p14:xfrm>
                <a:off x="4748177" y="4610523"/>
                <a:ext cx="832320" cy="35280"/>
              </p14:xfrm>
            </p:contentPart>
          </mc:Choice>
          <mc:Fallback xmlns="">
            <p:pic>
              <p:nvPicPr>
                <p:cNvPr id="342" name="Freihand 341">
                  <a:extLst>
                    <a:ext uri="{FF2B5EF4-FFF2-40B4-BE49-F238E27FC236}">
                      <a16:creationId xmlns:a16="http://schemas.microsoft.com/office/drawing/2014/main" id="{B9139329-F04F-438A-B5A3-A745BA27134B}"/>
                    </a:ext>
                  </a:extLst>
                </p:cNvPr>
                <p:cNvPicPr/>
                <p:nvPr/>
              </p:nvPicPr>
              <p:blipFill>
                <a:blip r:embed="rId399"/>
                <a:stretch>
                  <a:fillRect/>
                </a:stretch>
              </p:blipFill>
              <p:spPr>
                <a:xfrm>
                  <a:off x="4743857" y="4606203"/>
                  <a:ext cx="8409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344" name="Freihand 343">
                  <a:extLst>
                    <a:ext uri="{FF2B5EF4-FFF2-40B4-BE49-F238E27FC236}">
                      <a16:creationId xmlns:a16="http://schemas.microsoft.com/office/drawing/2014/main" id="{89AEBDF6-0EE5-4B4D-AF96-0E82659CBB57}"/>
                    </a:ext>
                  </a:extLst>
                </p14:cNvPr>
                <p14:cNvContentPartPr/>
                <p14:nvPr/>
              </p14:nvContentPartPr>
              <p14:xfrm>
                <a:off x="1860617" y="4673523"/>
                <a:ext cx="1727280" cy="237960"/>
              </p14:xfrm>
            </p:contentPart>
          </mc:Choice>
          <mc:Fallback xmlns="">
            <p:pic>
              <p:nvPicPr>
                <p:cNvPr id="344" name="Freihand 343">
                  <a:extLst>
                    <a:ext uri="{FF2B5EF4-FFF2-40B4-BE49-F238E27FC236}">
                      <a16:creationId xmlns:a16="http://schemas.microsoft.com/office/drawing/2014/main" id="{89AEBDF6-0EE5-4B4D-AF96-0E82659CBB57}"/>
                    </a:ext>
                  </a:extLst>
                </p:cNvPr>
                <p:cNvPicPr/>
                <p:nvPr/>
              </p:nvPicPr>
              <p:blipFill>
                <a:blip r:embed="rId401"/>
                <a:stretch>
                  <a:fillRect/>
                </a:stretch>
              </p:blipFill>
              <p:spPr>
                <a:xfrm>
                  <a:off x="1856297" y="4669203"/>
                  <a:ext cx="173592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345" name="Freihand 344">
                  <a:extLst>
                    <a:ext uri="{FF2B5EF4-FFF2-40B4-BE49-F238E27FC236}">
                      <a16:creationId xmlns:a16="http://schemas.microsoft.com/office/drawing/2014/main" id="{309F5D2C-D00B-425B-B57E-204F39768B2B}"/>
                    </a:ext>
                  </a:extLst>
                </p14:cNvPr>
                <p14:cNvContentPartPr/>
                <p14:nvPr/>
              </p14:nvContentPartPr>
              <p14:xfrm>
                <a:off x="3582497" y="4727163"/>
                <a:ext cx="1826280" cy="158040"/>
              </p14:xfrm>
            </p:contentPart>
          </mc:Choice>
          <mc:Fallback xmlns="">
            <p:pic>
              <p:nvPicPr>
                <p:cNvPr id="345" name="Freihand 344">
                  <a:extLst>
                    <a:ext uri="{FF2B5EF4-FFF2-40B4-BE49-F238E27FC236}">
                      <a16:creationId xmlns:a16="http://schemas.microsoft.com/office/drawing/2014/main" id="{309F5D2C-D00B-425B-B57E-204F39768B2B}"/>
                    </a:ext>
                  </a:extLst>
                </p:cNvPr>
                <p:cNvPicPr/>
                <p:nvPr/>
              </p:nvPicPr>
              <p:blipFill>
                <a:blip r:embed="rId403"/>
                <a:stretch>
                  <a:fillRect/>
                </a:stretch>
              </p:blipFill>
              <p:spPr>
                <a:xfrm>
                  <a:off x="3578177" y="4722843"/>
                  <a:ext cx="18349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347" name="Freihand 346">
                  <a:extLst>
                    <a:ext uri="{FF2B5EF4-FFF2-40B4-BE49-F238E27FC236}">
                      <a16:creationId xmlns:a16="http://schemas.microsoft.com/office/drawing/2014/main" id="{53BDBA9C-A9F0-4D81-B26C-CEBEDAD3031C}"/>
                    </a:ext>
                  </a:extLst>
                </p14:cNvPr>
                <p14:cNvContentPartPr/>
                <p14:nvPr/>
              </p14:nvContentPartPr>
              <p14:xfrm>
                <a:off x="3249137" y="4963683"/>
                <a:ext cx="207720" cy="148320"/>
              </p14:xfrm>
            </p:contentPart>
          </mc:Choice>
          <mc:Fallback xmlns="">
            <p:pic>
              <p:nvPicPr>
                <p:cNvPr id="347" name="Freihand 346">
                  <a:extLst>
                    <a:ext uri="{FF2B5EF4-FFF2-40B4-BE49-F238E27FC236}">
                      <a16:creationId xmlns:a16="http://schemas.microsoft.com/office/drawing/2014/main" id="{53BDBA9C-A9F0-4D81-B26C-CEBEDAD3031C}"/>
                    </a:ext>
                  </a:extLst>
                </p:cNvPr>
                <p:cNvPicPr/>
                <p:nvPr/>
              </p:nvPicPr>
              <p:blipFill>
                <a:blip r:embed="rId405"/>
                <a:stretch>
                  <a:fillRect/>
                </a:stretch>
              </p:blipFill>
              <p:spPr>
                <a:xfrm>
                  <a:off x="3244817" y="4959363"/>
                  <a:ext cx="2163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348" name="Freihand 347">
                  <a:extLst>
                    <a:ext uri="{FF2B5EF4-FFF2-40B4-BE49-F238E27FC236}">
                      <a16:creationId xmlns:a16="http://schemas.microsoft.com/office/drawing/2014/main" id="{6192005C-BA17-481C-98D0-D058DC2CE6D8}"/>
                    </a:ext>
                  </a:extLst>
                </p14:cNvPr>
                <p14:cNvContentPartPr/>
                <p14:nvPr/>
              </p14:nvContentPartPr>
              <p14:xfrm>
                <a:off x="3056537" y="5168523"/>
                <a:ext cx="545040" cy="33480"/>
              </p14:xfrm>
            </p:contentPart>
          </mc:Choice>
          <mc:Fallback xmlns="">
            <p:pic>
              <p:nvPicPr>
                <p:cNvPr id="348" name="Freihand 347">
                  <a:extLst>
                    <a:ext uri="{FF2B5EF4-FFF2-40B4-BE49-F238E27FC236}">
                      <a16:creationId xmlns:a16="http://schemas.microsoft.com/office/drawing/2014/main" id="{6192005C-BA17-481C-98D0-D058DC2CE6D8}"/>
                    </a:ext>
                  </a:extLst>
                </p:cNvPr>
                <p:cNvPicPr/>
                <p:nvPr/>
              </p:nvPicPr>
              <p:blipFill>
                <a:blip r:embed="rId407"/>
                <a:stretch>
                  <a:fillRect/>
                </a:stretch>
              </p:blipFill>
              <p:spPr>
                <a:xfrm>
                  <a:off x="3052217" y="5164203"/>
                  <a:ext cx="5536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349" name="Freihand 348">
                  <a:extLst>
                    <a:ext uri="{FF2B5EF4-FFF2-40B4-BE49-F238E27FC236}">
                      <a16:creationId xmlns:a16="http://schemas.microsoft.com/office/drawing/2014/main" id="{BA704F4F-56D7-4BE5-910D-FA68164870AE}"/>
                    </a:ext>
                  </a:extLst>
                </p14:cNvPr>
                <p14:cNvContentPartPr/>
                <p14:nvPr/>
              </p14:nvContentPartPr>
              <p14:xfrm>
                <a:off x="2966177" y="5264283"/>
                <a:ext cx="187200" cy="142560"/>
              </p14:xfrm>
            </p:contentPart>
          </mc:Choice>
          <mc:Fallback xmlns="">
            <p:pic>
              <p:nvPicPr>
                <p:cNvPr id="349" name="Freihand 348">
                  <a:extLst>
                    <a:ext uri="{FF2B5EF4-FFF2-40B4-BE49-F238E27FC236}">
                      <a16:creationId xmlns:a16="http://schemas.microsoft.com/office/drawing/2014/main" id="{BA704F4F-56D7-4BE5-910D-FA68164870AE}"/>
                    </a:ext>
                  </a:extLst>
                </p:cNvPr>
                <p:cNvPicPr/>
                <p:nvPr/>
              </p:nvPicPr>
              <p:blipFill>
                <a:blip r:embed="rId409"/>
                <a:stretch>
                  <a:fillRect/>
                </a:stretch>
              </p:blipFill>
              <p:spPr>
                <a:xfrm>
                  <a:off x="2961857" y="5259963"/>
                  <a:ext cx="1958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350" name="Freihand 349">
                  <a:extLst>
                    <a:ext uri="{FF2B5EF4-FFF2-40B4-BE49-F238E27FC236}">
                      <a16:creationId xmlns:a16="http://schemas.microsoft.com/office/drawing/2014/main" id="{1A721CCE-D7F8-4F35-9B41-4C63C673B616}"/>
                    </a:ext>
                  </a:extLst>
                </p14:cNvPr>
                <p14:cNvContentPartPr/>
                <p14:nvPr/>
              </p14:nvContentPartPr>
              <p14:xfrm>
                <a:off x="3184697" y="5331243"/>
                <a:ext cx="99000" cy="5400"/>
              </p14:xfrm>
            </p:contentPart>
          </mc:Choice>
          <mc:Fallback xmlns="">
            <p:pic>
              <p:nvPicPr>
                <p:cNvPr id="350" name="Freihand 349">
                  <a:extLst>
                    <a:ext uri="{FF2B5EF4-FFF2-40B4-BE49-F238E27FC236}">
                      <a16:creationId xmlns:a16="http://schemas.microsoft.com/office/drawing/2014/main" id="{1A721CCE-D7F8-4F35-9B41-4C63C673B616}"/>
                    </a:ext>
                  </a:extLst>
                </p:cNvPr>
                <p:cNvPicPr/>
                <p:nvPr/>
              </p:nvPicPr>
              <p:blipFill>
                <a:blip r:embed="rId411"/>
                <a:stretch>
                  <a:fillRect/>
                </a:stretch>
              </p:blipFill>
              <p:spPr>
                <a:xfrm>
                  <a:off x="3180377" y="5326923"/>
                  <a:ext cx="1076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351" name="Freihand 350">
                  <a:extLst>
                    <a:ext uri="{FF2B5EF4-FFF2-40B4-BE49-F238E27FC236}">
                      <a16:creationId xmlns:a16="http://schemas.microsoft.com/office/drawing/2014/main" id="{3E90FF9A-A8C9-48DD-9F4C-9DC49284B4E1}"/>
                    </a:ext>
                  </a:extLst>
                </p14:cNvPr>
                <p14:cNvContentPartPr/>
                <p14:nvPr/>
              </p14:nvContentPartPr>
              <p14:xfrm>
                <a:off x="3325097" y="5277963"/>
                <a:ext cx="136440" cy="96480"/>
              </p14:xfrm>
            </p:contentPart>
          </mc:Choice>
          <mc:Fallback xmlns="">
            <p:pic>
              <p:nvPicPr>
                <p:cNvPr id="351" name="Freihand 350">
                  <a:extLst>
                    <a:ext uri="{FF2B5EF4-FFF2-40B4-BE49-F238E27FC236}">
                      <a16:creationId xmlns:a16="http://schemas.microsoft.com/office/drawing/2014/main" id="{3E90FF9A-A8C9-48DD-9F4C-9DC49284B4E1}"/>
                    </a:ext>
                  </a:extLst>
                </p:cNvPr>
                <p:cNvPicPr/>
                <p:nvPr/>
              </p:nvPicPr>
              <p:blipFill>
                <a:blip r:embed="rId413"/>
                <a:stretch>
                  <a:fillRect/>
                </a:stretch>
              </p:blipFill>
              <p:spPr>
                <a:xfrm>
                  <a:off x="3320777" y="5273643"/>
                  <a:ext cx="1450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352" name="Freihand 351">
                  <a:extLst>
                    <a:ext uri="{FF2B5EF4-FFF2-40B4-BE49-F238E27FC236}">
                      <a16:creationId xmlns:a16="http://schemas.microsoft.com/office/drawing/2014/main" id="{4AFFAEDF-0A52-4EB3-A4A9-1EE69D396BBE}"/>
                    </a:ext>
                  </a:extLst>
                </p14:cNvPr>
                <p14:cNvContentPartPr/>
                <p14:nvPr/>
              </p14:nvContentPartPr>
              <p14:xfrm>
                <a:off x="3421577" y="5337363"/>
                <a:ext cx="47160" cy="104760"/>
              </p14:xfrm>
            </p:contentPart>
          </mc:Choice>
          <mc:Fallback xmlns="">
            <p:pic>
              <p:nvPicPr>
                <p:cNvPr id="352" name="Freihand 351">
                  <a:extLst>
                    <a:ext uri="{FF2B5EF4-FFF2-40B4-BE49-F238E27FC236}">
                      <a16:creationId xmlns:a16="http://schemas.microsoft.com/office/drawing/2014/main" id="{4AFFAEDF-0A52-4EB3-A4A9-1EE69D396BBE}"/>
                    </a:ext>
                  </a:extLst>
                </p:cNvPr>
                <p:cNvPicPr/>
                <p:nvPr/>
              </p:nvPicPr>
              <p:blipFill>
                <a:blip r:embed="rId415"/>
                <a:stretch>
                  <a:fillRect/>
                </a:stretch>
              </p:blipFill>
              <p:spPr>
                <a:xfrm>
                  <a:off x="3417257" y="5333043"/>
                  <a:ext cx="558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353" name="Freihand 352">
                  <a:extLst>
                    <a:ext uri="{FF2B5EF4-FFF2-40B4-BE49-F238E27FC236}">
                      <a16:creationId xmlns:a16="http://schemas.microsoft.com/office/drawing/2014/main" id="{C45C3299-1A9D-46E3-BD48-2849CADC53D3}"/>
                    </a:ext>
                  </a:extLst>
                </p14:cNvPr>
                <p14:cNvContentPartPr/>
                <p14:nvPr/>
              </p14:nvContentPartPr>
              <p14:xfrm>
                <a:off x="3518417" y="5269323"/>
                <a:ext cx="99720" cy="128520"/>
              </p14:xfrm>
            </p:contentPart>
          </mc:Choice>
          <mc:Fallback xmlns="">
            <p:pic>
              <p:nvPicPr>
                <p:cNvPr id="353" name="Freihand 352">
                  <a:extLst>
                    <a:ext uri="{FF2B5EF4-FFF2-40B4-BE49-F238E27FC236}">
                      <a16:creationId xmlns:a16="http://schemas.microsoft.com/office/drawing/2014/main" id="{C45C3299-1A9D-46E3-BD48-2849CADC53D3}"/>
                    </a:ext>
                  </a:extLst>
                </p:cNvPr>
                <p:cNvPicPr/>
                <p:nvPr/>
              </p:nvPicPr>
              <p:blipFill>
                <a:blip r:embed="rId417"/>
                <a:stretch>
                  <a:fillRect/>
                </a:stretch>
              </p:blipFill>
              <p:spPr>
                <a:xfrm>
                  <a:off x="3514097" y="5265003"/>
                  <a:ext cx="1083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358" name="Freihand 357">
                  <a:extLst>
                    <a:ext uri="{FF2B5EF4-FFF2-40B4-BE49-F238E27FC236}">
                      <a16:creationId xmlns:a16="http://schemas.microsoft.com/office/drawing/2014/main" id="{55AE7AD1-4F49-42B1-A741-E6324A65A07A}"/>
                    </a:ext>
                  </a:extLst>
                </p14:cNvPr>
                <p14:cNvContentPartPr/>
                <p14:nvPr/>
              </p14:nvContentPartPr>
              <p14:xfrm>
                <a:off x="3839177" y="5131443"/>
                <a:ext cx="147600" cy="31320"/>
              </p14:xfrm>
            </p:contentPart>
          </mc:Choice>
          <mc:Fallback xmlns="">
            <p:pic>
              <p:nvPicPr>
                <p:cNvPr id="358" name="Freihand 357">
                  <a:extLst>
                    <a:ext uri="{FF2B5EF4-FFF2-40B4-BE49-F238E27FC236}">
                      <a16:creationId xmlns:a16="http://schemas.microsoft.com/office/drawing/2014/main" id="{55AE7AD1-4F49-42B1-A741-E6324A65A07A}"/>
                    </a:ext>
                  </a:extLst>
                </p:cNvPr>
                <p:cNvPicPr/>
                <p:nvPr/>
              </p:nvPicPr>
              <p:blipFill>
                <a:blip r:embed="rId419"/>
                <a:stretch>
                  <a:fillRect/>
                </a:stretch>
              </p:blipFill>
              <p:spPr>
                <a:xfrm>
                  <a:off x="3834857" y="5127123"/>
                  <a:ext cx="1562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359" name="Freihand 358">
                  <a:extLst>
                    <a:ext uri="{FF2B5EF4-FFF2-40B4-BE49-F238E27FC236}">
                      <a16:creationId xmlns:a16="http://schemas.microsoft.com/office/drawing/2014/main" id="{DEF1ED40-0A9A-4042-9413-1925A18C2B8F}"/>
                    </a:ext>
                  </a:extLst>
                </p14:cNvPr>
                <p14:cNvContentPartPr/>
                <p14:nvPr/>
              </p14:nvContentPartPr>
              <p14:xfrm>
                <a:off x="3840977" y="5190483"/>
                <a:ext cx="172080" cy="5760"/>
              </p14:xfrm>
            </p:contentPart>
          </mc:Choice>
          <mc:Fallback xmlns="">
            <p:pic>
              <p:nvPicPr>
                <p:cNvPr id="359" name="Freihand 358">
                  <a:extLst>
                    <a:ext uri="{FF2B5EF4-FFF2-40B4-BE49-F238E27FC236}">
                      <a16:creationId xmlns:a16="http://schemas.microsoft.com/office/drawing/2014/main" id="{DEF1ED40-0A9A-4042-9413-1925A18C2B8F}"/>
                    </a:ext>
                  </a:extLst>
                </p:cNvPr>
                <p:cNvPicPr/>
                <p:nvPr/>
              </p:nvPicPr>
              <p:blipFill>
                <a:blip r:embed="rId421"/>
                <a:stretch>
                  <a:fillRect/>
                </a:stretch>
              </p:blipFill>
              <p:spPr>
                <a:xfrm>
                  <a:off x="3836657" y="5186163"/>
                  <a:ext cx="1807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361" name="Freihand 360">
                  <a:extLst>
                    <a:ext uri="{FF2B5EF4-FFF2-40B4-BE49-F238E27FC236}">
                      <a16:creationId xmlns:a16="http://schemas.microsoft.com/office/drawing/2014/main" id="{2F269B0D-F6EA-478B-9A4F-D0F100C0C343}"/>
                    </a:ext>
                  </a:extLst>
                </p14:cNvPr>
                <p14:cNvContentPartPr/>
                <p14:nvPr/>
              </p14:nvContentPartPr>
              <p14:xfrm>
                <a:off x="3291257" y="5226483"/>
                <a:ext cx="363960" cy="278640"/>
              </p14:xfrm>
            </p:contentPart>
          </mc:Choice>
          <mc:Fallback xmlns="">
            <p:pic>
              <p:nvPicPr>
                <p:cNvPr id="361" name="Freihand 360">
                  <a:extLst>
                    <a:ext uri="{FF2B5EF4-FFF2-40B4-BE49-F238E27FC236}">
                      <a16:creationId xmlns:a16="http://schemas.microsoft.com/office/drawing/2014/main" id="{2F269B0D-F6EA-478B-9A4F-D0F100C0C343}"/>
                    </a:ext>
                  </a:extLst>
                </p:cNvPr>
                <p:cNvPicPr/>
                <p:nvPr/>
              </p:nvPicPr>
              <p:blipFill>
                <a:blip r:embed="rId423"/>
                <a:stretch>
                  <a:fillRect/>
                </a:stretch>
              </p:blipFill>
              <p:spPr>
                <a:xfrm>
                  <a:off x="3286937" y="5222163"/>
                  <a:ext cx="37260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364" name="Freihand 363">
                  <a:extLst>
                    <a:ext uri="{FF2B5EF4-FFF2-40B4-BE49-F238E27FC236}">
                      <a16:creationId xmlns:a16="http://schemas.microsoft.com/office/drawing/2014/main" id="{6661E987-891F-42B5-BA7D-E81BAF1F5B97}"/>
                    </a:ext>
                  </a:extLst>
                </p14:cNvPr>
                <p14:cNvContentPartPr/>
                <p14:nvPr/>
              </p14:nvContentPartPr>
              <p14:xfrm>
                <a:off x="4368737" y="4921563"/>
                <a:ext cx="236160" cy="163800"/>
              </p14:xfrm>
            </p:contentPart>
          </mc:Choice>
          <mc:Fallback xmlns="">
            <p:pic>
              <p:nvPicPr>
                <p:cNvPr id="364" name="Freihand 363">
                  <a:extLst>
                    <a:ext uri="{FF2B5EF4-FFF2-40B4-BE49-F238E27FC236}">
                      <a16:creationId xmlns:a16="http://schemas.microsoft.com/office/drawing/2014/main" id="{6661E987-891F-42B5-BA7D-E81BAF1F5B97}"/>
                    </a:ext>
                  </a:extLst>
                </p:cNvPr>
                <p:cNvPicPr/>
                <p:nvPr/>
              </p:nvPicPr>
              <p:blipFill>
                <a:blip r:embed="rId425"/>
                <a:stretch>
                  <a:fillRect/>
                </a:stretch>
              </p:blipFill>
              <p:spPr>
                <a:xfrm>
                  <a:off x="4364417" y="4917243"/>
                  <a:ext cx="2448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365" name="Freihand 364">
                  <a:extLst>
                    <a:ext uri="{FF2B5EF4-FFF2-40B4-BE49-F238E27FC236}">
                      <a16:creationId xmlns:a16="http://schemas.microsoft.com/office/drawing/2014/main" id="{5BD9BF47-14B5-4A44-B712-27F474127D0E}"/>
                    </a:ext>
                  </a:extLst>
                </p14:cNvPr>
                <p14:cNvContentPartPr/>
                <p14:nvPr/>
              </p14:nvContentPartPr>
              <p14:xfrm>
                <a:off x="4260737" y="5079243"/>
                <a:ext cx="606600" cy="32760"/>
              </p14:xfrm>
            </p:contentPart>
          </mc:Choice>
          <mc:Fallback xmlns="">
            <p:pic>
              <p:nvPicPr>
                <p:cNvPr id="365" name="Freihand 364">
                  <a:extLst>
                    <a:ext uri="{FF2B5EF4-FFF2-40B4-BE49-F238E27FC236}">
                      <a16:creationId xmlns:a16="http://schemas.microsoft.com/office/drawing/2014/main" id="{5BD9BF47-14B5-4A44-B712-27F474127D0E}"/>
                    </a:ext>
                  </a:extLst>
                </p:cNvPr>
                <p:cNvPicPr/>
                <p:nvPr/>
              </p:nvPicPr>
              <p:blipFill>
                <a:blip r:embed="rId427"/>
                <a:stretch>
                  <a:fillRect/>
                </a:stretch>
              </p:blipFill>
              <p:spPr>
                <a:xfrm>
                  <a:off x="4256417" y="5074923"/>
                  <a:ext cx="6152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367" name="Freihand 366">
                  <a:extLst>
                    <a:ext uri="{FF2B5EF4-FFF2-40B4-BE49-F238E27FC236}">
                      <a16:creationId xmlns:a16="http://schemas.microsoft.com/office/drawing/2014/main" id="{BE8EDA82-D91C-415C-A18F-EF17FA8A2018}"/>
                    </a:ext>
                  </a:extLst>
                </p14:cNvPr>
                <p14:cNvContentPartPr/>
                <p14:nvPr/>
              </p14:nvContentPartPr>
              <p14:xfrm>
                <a:off x="4114577" y="5263203"/>
                <a:ext cx="187200" cy="147240"/>
              </p14:xfrm>
            </p:contentPart>
          </mc:Choice>
          <mc:Fallback xmlns="">
            <p:pic>
              <p:nvPicPr>
                <p:cNvPr id="367" name="Freihand 366">
                  <a:extLst>
                    <a:ext uri="{FF2B5EF4-FFF2-40B4-BE49-F238E27FC236}">
                      <a16:creationId xmlns:a16="http://schemas.microsoft.com/office/drawing/2014/main" id="{BE8EDA82-D91C-415C-A18F-EF17FA8A2018}"/>
                    </a:ext>
                  </a:extLst>
                </p:cNvPr>
                <p:cNvPicPr/>
                <p:nvPr/>
              </p:nvPicPr>
              <p:blipFill>
                <a:blip r:embed="rId429"/>
                <a:stretch>
                  <a:fillRect/>
                </a:stretch>
              </p:blipFill>
              <p:spPr>
                <a:xfrm>
                  <a:off x="4110257" y="5258883"/>
                  <a:ext cx="1958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368" name="Freihand 367">
                  <a:extLst>
                    <a:ext uri="{FF2B5EF4-FFF2-40B4-BE49-F238E27FC236}">
                      <a16:creationId xmlns:a16="http://schemas.microsoft.com/office/drawing/2014/main" id="{019ABAEC-0306-4FBB-9C83-B76968ED583B}"/>
                    </a:ext>
                  </a:extLst>
                </p14:cNvPr>
                <p14:cNvContentPartPr/>
                <p14:nvPr/>
              </p14:nvContentPartPr>
              <p14:xfrm>
                <a:off x="4319057" y="5326923"/>
                <a:ext cx="100800" cy="5400"/>
              </p14:xfrm>
            </p:contentPart>
          </mc:Choice>
          <mc:Fallback xmlns="">
            <p:pic>
              <p:nvPicPr>
                <p:cNvPr id="368" name="Freihand 367">
                  <a:extLst>
                    <a:ext uri="{FF2B5EF4-FFF2-40B4-BE49-F238E27FC236}">
                      <a16:creationId xmlns:a16="http://schemas.microsoft.com/office/drawing/2014/main" id="{019ABAEC-0306-4FBB-9C83-B76968ED583B}"/>
                    </a:ext>
                  </a:extLst>
                </p:cNvPr>
                <p:cNvPicPr/>
                <p:nvPr/>
              </p:nvPicPr>
              <p:blipFill>
                <a:blip r:embed="rId431"/>
                <a:stretch>
                  <a:fillRect/>
                </a:stretch>
              </p:blipFill>
              <p:spPr>
                <a:xfrm>
                  <a:off x="4314737" y="5322603"/>
                  <a:ext cx="1094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370" name="Freihand 369">
                  <a:extLst>
                    <a:ext uri="{FF2B5EF4-FFF2-40B4-BE49-F238E27FC236}">
                      <a16:creationId xmlns:a16="http://schemas.microsoft.com/office/drawing/2014/main" id="{D0EB17DD-0F66-4375-8F05-88954D05C9F0}"/>
                    </a:ext>
                  </a:extLst>
                </p14:cNvPr>
                <p14:cNvContentPartPr/>
                <p14:nvPr/>
              </p14:nvContentPartPr>
              <p14:xfrm>
                <a:off x="4485377" y="5204883"/>
                <a:ext cx="65880" cy="173160"/>
              </p14:xfrm>
            </p:contentPart>
          </mc:Choice>
          <mc:Fallback xmlns="">
            <p:pic>
              <p:nvPicPr>
                <p:cNvPr id="370" name="Freihand 369">
                  <a:extLst>
                    <a:ext uri="{FF2B5EF4-FFF2-40B4-BE49-F238E27FC236}">
                      <a16:creationId xmlns:a16="http://schemas.microsoft.com/office/drawing/2014/main" id="{D0EB17DD-0F66-4375-8F05-88954D05C9F0}"/>
                    </a:ext>
                  </a:extLst>
                </p:cNvPr>
                <p:cNvPicPr/>
                <p:nvPr/>
              </p:nvPicPr>
              <p:blipFill>
                <a:blip r:embed="rId433"/>
                <a:stretch>
                  <a:fillRect/>
                </a:stretch>
              </p:blipFill>
              <p:spPr>
                <a:xfrm>
                  <a:off x="4481057" y="5200563"/>
                  <a:ext cx="745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371" name="Freihand 370">
                  <a:extLst>
                    <a:ext uri="{FF2B5EF4-FFF2-40B4-BE49-F238E27FC236}">
                      <a16:creationId xmlns:a16="http://schemas.microsoft.com/office/drawing/2014/main" id="{118FDA89-EB06-4A0D-8418-E9DDE0B50AB5}"/>
                    </a:ext>
                  </a:extLst>
                </p14:cNvPr>
                <p14:cNvContentPartPr/>
                <p14:nvPr/>
              </p14:nvContentPartPr>
              <p14:xfrm>
                <a:off x="4580777" y="5250243"/>
                <a:ext cx="78840" cy="93960"/>
              </p14:xfrm>
            </p:contentPart>
          </mc:Choice>
          <mc:Fallback xmlns="">
            <p:pic>
              <p:nvPicPr>
                <p:cNvPr id="371" name="Freihand 370">
                  <a:extLst>
                    <a:ext uri="{FF2B5EF4-FFF2-40B4-BE49-F238E27FC236}">
                      <a16:creationId xmlns:a16="http://schemas.microsoft.com/office/drawing/2014/main" id="{118FDA89-EB06-4A0D-8418-E9DDE0B50AB5}"/>
                    </a:ext>
                  </a:extLst>
                </p:cNvPr>
                <p:cNvPicPr/>
                <p:nvPr/>
              </p:nvPicPr>
              <p:blipFill>
                <a:blip r:embed="rId435"/>
                <a:stretch>
                  <a:fillRect/>
                </a:stretch>
              </p:blipFill>
              <p:spPr>
                <a:xfrm>
                  <a:off x="4576457" y="5245923"/>
                  <a:ext cx="874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372" name="Freihand 371">
                  <a:extLst>
                    <a:ext uri="{FF2B5EF4-FFF2-40B4-BE49-F238E27FC236}">
                      <a16:creationId xmlns:a16="http://schemas.microsoft.com/office/drawing/2014/main" id="{41663DED-4EEC-4EF0-969D-1051E53684E7}"/>
                    </a:ext>
                  </a:extLst>
                </p14:cNvPr>
                <p14:cNvContentPartPr/>
                <p14:nvPr/>
              </p14:nvContentPartPr>
              <p14:xfrm>
                <a:off x="4712537" y="5299203"/>
                <a:ext cx="77040" cy="14400"/>
              </p14:xfrm>
            </p:contentPart>
          </mc:Choice>
          <mc:Fallback xmlns="">
            <p:pic>
              <p:nvPicPr>
                <p:cNvPr id="372" name="Freihand 371">
                  <a:extLst>
                    <a:ext uri="{FF2B5EF4-FFF2-40B4-BE49-F238E27FC236}">
                      <a16:creationId xmlns:a16="http://schemas.microsoft.com/office/drawing/2014/main" id="{41663DED-4EEC-4EF0-969D-1051E53684E7}"/>
                    </a:ext>
                  </a:extLst>
                </p:cNvPr>
                <p:cNvPicPr/>
                <p:nvPr/>
              </p:nvPicPr>
              <p:blipFill>
                <a:blip r:embed="rId437"/>
                <a:stretch>
                  <a:fillRect/>
                </a:stretch>
              </p:blipFill>
              <p:spPr>
                <a:xfrm>
                  <a:off x="4708217" y="5294883"/>
                  <a:ext cx="856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373" name="Freihand 372">
                  <a:extLst>
                    <a:ext uri="{FF2B5EF4-FFF2-40B4-BE49-F238E27FC236}">
                      <a16:creationId xmlns:a16="http://schemas.microsoft.com/office/drawing/2014/main" id="{11D02658-8256-4AB0-A99D-38BDF7BFF00F}"/>
                    </a:ext>
                  </a:extLst>
                </p14:cNvPr>
                <p14:cNvContentPartPr/>
                <p14:nvPr/>
              </p14:nvContentPartPr>
              <p14:xfrm>
                <a:off x="4813697" y="5250963"/>
                <a:ext cx="88560" cy="95760"/>
              </p14:xfrm>
            </p:contentPart>
          </mc:Choice>
          <mc:Fallback xmlns="">
            <p:pic>
              <p:nvPicPr>
                <p:cNvPr id="373" name="Freihand 372">
                  <a:extLst>
                    <a:ext uri="{FF2B5EF4-FFF2-40B4-BE49-F238E27FC236}">
                      <a16:creationId xmlns:a16="http://schemas.microsoft.com/office/drawing/2014/main" id="{11D02658-8256-4AB0-A99D-38BDF7BFF00F}"/>
                    </a:ext>
                  </a:extLst>
                </p:cNvPr>
                <p:cNvPicPr/>
                <p:nvPr/>
              </p:nvPicPr>
              <p:blipFill>
                <a:blip r:embed="rId439"/>
                <a:stretch>
                  <a:fillRect/>
                </a:stretch>
              </p:blipFill>
              <p:spPr>
                <a:xfrm>
                  <a:off x="4809377" y="5246643"/>
                  <a:ext cx="972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374" name="Freihand 373">
                  <a:extLst>
                    <a:ext uri="{FF2B5EF4-FFF2-40B4-BE49-F238E27FC236}">
                      <a16:creationId xmlns:a16="http://schemas.microsoft.com/office/drawing/2014/main" id="{41D36B13-7E61-4B95-868A-0CA186C2CAA9}"/>
                    </a:ext>
                  </a:extLst>
                </p14:cNvPr>
                <p14:cNvContentPartPr/>
                <p14:nvPr/>
              </p14:nvContentPartPr>
              <p14:xfrm>
                <a:off x="4883897" y="5311443"/>
                <a:ext cx="32760" cy="88920"/>
              </p14:xfrm>
            </p:contentPart>
          </mc:Choice>
          <mc:Fallback xmlns="">
            <p:pic>
              <p:nvPicPr>
                <p:cNvPr id="374" name="Freihand 373">
                  <a:extLst>
                    <a:ext uri="{FF2B5EF4-FFF2-40B4-BE49-F238E27FC236}">
                      <a16:creationId xmlns:a16="http://schemas.microsoft.com/office/drawing/2014/main" id="{41D36B13-7E61-4B95-868A-0CA186C2CAA9}"/>
                    </a:ext>
                  </a:extLst>
                </p:cNvPr>
                <p:cNvPicPr/>
                <p:nvPr/>
              </p:nvPicPr>
              <p:blipFill>
                <a:blip r:embed="rId441"/>
                <a:stretch>
                  <a:fillRect/>
                </a:stretch>
              </p:blipFill>
              <p:spPr>
                <a:xfrm>
                  <a:off x="4879577" y="5307123"/>
                  <a:ext cx="414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375" name="Freihand 374">
                  <a:extLst>
                    <a:ext uri="{FF2B5EF4-FFF2-40B4-BE49-F238E27FC236}">
                      <a16:creationId xmlns:a16="http://schemas.microsoft.com/office/drawing/2014/main" id="{0A75D5C8-B94A-4D22-BAD8-58A5D5CADAC6}"/>
                    </a:ext>
                  </a:extLst>
                </p14:cNvPr>
                <p14:cNvContentPartPr/>
                <p14:nvPr/>
              </p14:nvContentPartPr>
              <p14:xfrm>
                <a:off x="4965977" y="5256363"/>
                <a:ext cx="77760" cy="84600"/>
              </p14:xfrm>
            </p:contentPart>
          </mc:Choice>
          <mc:Fallback xmlns="">
            <p:pic>
              <p:nvPicPr>
                <p:cNvPr id="375" name="Freihand 374">
                  <a:extLst>
                    <a:ext uri="{FF2B5EF4-FFF2-40B4-BE49-F238E27FC236}">
                      <a16:creationId xmlns:a16="http://schemas.microsoft.com/office/drawing/2014/main" id="{0A75D5C8-B94A-4D22-BAD8-58A5D5CADAC6}"/>
                    </a:ext>
                  </a:extLst>
                </p:cNvPr>
                <p:cNvPicPr/>
                <p:nvPr/>
              </p:nvPicPr>
              <p:blipFill>
                <a:blip r:embed="rId443"/>
                <a:stretch>
                  <a:fillRect/>
                </a:stretch>
              </p:blipFill>
              <p:spPr>
                <a:xfrm>
                  <a:off x="4961657" y="5252043"/>
                  <a:ext cx="864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376" name="Freihand 375">
                  <a:extLst>
                    <a:ext uri="{FF2B5EF4-FFF2-40B4-BE49-F238E27FC236}">
                      <a16:creationId xmlns:a16="http://schemas.microsoft.com/office/drawing/2014/main" id="{FA632631-2A54-4715-9507-67D58BBC982E}"/>
                    </a:ext>
                  </a:extLst>
                </p14:cNvPr>
                <p14:cNvContentPartPr/>
                <p14:nvPr/>
              </p14:nvContentPartPr>
              <p14:xfrm>
                <a:off x="4961657" y="5212443"/>
                <a:ext cx="149400" cy="271440"/>
              </p14:xfrm>
            </p:contentPart>
          </mc:Choice>
          <mc:Fallback xmlns="">
            <p:pic>
              <p:nvPicPr>
                <p:cNvPr id="376" name="Freihand 375">
                  <a:extLst>
                    <a:ext uri="{FF2B5EF4-FFF2-40B4-BE49-F238E27FC236}">
                      <a16:creationId xmlns:a16="http://schemas.microsoft.com/office/drawing/2014/main" id="{FA632631-2A54-4715-9507-67D58BBC982E}"/>
                    </a:ext>
                  </a:extLst>
                </p:cNvPr>
                <p:cNvPicPr/>
                <p:nvPr/>
              </p:nvPicPr>
              <p:blipFill>
                <a:blip r:embed="rId445"/>
                <a:stretch>
                  <a:fillRect/>
                </a:stretch>
              </p:blipFill>
              <p:spPr>
                <a:xfrm>
                  <a:off x="4957337" y="5208123"/>
                  <a:ext cx="15804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378" name="Freihand 377">
                  <a:extLst>
                    <a:ext uri="{FF2B5EF4-FFF2-40B4-BE49-F238E27FC236}">
                      <a16:creationId xmlns:a16="http://schemas.microsoft.com/office/drawing/2014/main" id="{D1CD8FB1-46CF-4F40-B252-2EE2955C2621}"/>
                    </a:ext>
                  </a:extLst>
                </p14:cNvPr>
                <p14:cNvContentPartPr/>
                <p14:nvPr/>
              </p14:nvContentPartPr>
              <p14:xfrm>
                <a:off x="5233097" y="5048283"/>
                <a:ext cx="169560" cy="19080"/>
              </p14:xfrm>
            </p:contentPart>
          </mc:Choice>
          <mc:Fallback xmlns="">
            <p:pic>
              <p:nvPicPr>
                <p:cNvPr id="378" name="Freihand 377">
                  <a:extLst>
                    <a:ext uri="{FF2B5EF4-FFF2-40B4-BE49-F238E27FC236}">
                      <a16:creationId xmlns:a16="http://schemas.microsoft.com/office/drawing/2014/main" id="{D1CD8FB1-46CF-4F40-B252-2EE2955C2621}"/>
                    </a:ext>
                  </a:extLst>
                </p:cNvPr>
                <p:cNvPicPr/>
                <p:nvPr/>
              </p:nvPicPr>
              <p:blipFill>
                <a:blip r:embed="rId447"/>
                <a:stretch>
                  <a:fillRect/>
                </a:stretch>
              </p:blipFill>
              <p:spPr>
                <a:xfrm>
                  <a:off x="5228777" y="5043963"/>
                  <a:ext cx="1782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379" name="Freihand 378">
                  <a:extLst>
                    <a:ext uri="{FF2B5EF4-FFF2-40B4-BE49-F238E27FC236}">
                      <a16:creationId xmlns:a16="http://schemas.microsoft.com/office/drawing/2014/main" id="{B7994648-8230-4301-9F68-9BD5CF0C89D5}"/>
                    </a:ext>
                  </a:extLst>
                </p14:cNvPr>
                <p14:cNvContentPartPr/>
                <p14:nvPr/>
              </p14:nvContentPartPr>
              <p14:xfrm>
                <a:off x="5262977" y="5104443"/>
                <a:ext cx="159120" cy="7200"/>
              </p14:xfrm>
            </p:contentPart>
          </mc:Choice>
          <mc:Fallback xmlns="">
            <p:pic>
              <p:nvPicPr>
                <p:cNvPr id="379" name="Freihand 378">
                  <a:extLst>
                    <a:ext uri="{FF2B5EF4-FFF2-40B4-BE49-F238E27FC236}">
                      <a16:creationId xmlns:a16="http://schemas.microsoft.com/office/drawing/2014/main" id="{B7994648-8230-4301-9F68-9BD5CF0C89D5}"/>
                    </a:ext>
                  </a:extLst>
                </p:cNvPr>
                <p:cNvPicPr/>
                <p:nvPr/>
              </p:nvPicPr>
              <p:blipFill>
                <a:blip r:embed="rId449"/>
                <a:stretch>
                  <a:fillRect/>
                </a:stretch>
              </p:blipFill>
              <p:spPr>
                <a:xfrm>
                  <a:off x="5258657" y="5100123"/>
                  <a:ext cx="1677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380" name="Freihand 379">
                  <a:extLst>
                    <a:ext uri="{FF2B5EF4-FFF2-40B4-BE49-F238E27FC236}">
                      <a16:creationId xmlns:a16="http://schemas.microsoft.com/office/drawing/2014/main" id="{E16792B1-3CB3-4440-AB4D-135BE50B5D01}"/>
                    </a:ext>
                  </a:extLst>
                </p14:cNvPr>
                <p14:cNvContentPartPr/>
                <p14:nvPr/>
              </p14:nvContentPartPr>
              <p14:xfrm>
                <a:off x="5615777" y="4864683"/>
                <a:ext cx="132480" cy="165600"/>
              </p14:xfrm>
            </p:contentPart>
          </mc:Choice>
          <mc:Fallback xmlns="">
            <p:pic>
              <p:nvPicPr>
                <p:cNvPr id="380" name="Freihand 379">
                  <a:extLst>
                    <a:ext uri="{FF2B5EF4-FFF2-40B4-BE49-F238E27FC236}">
                      <a16:creationId xmlns:a16="http://schemas.microsoft.com/office/drawing/2014/main" id="{E16792B1-3CB3-4440-AB4D-135BE50B5D01}"/>
                    </a:ext>
                  </a:extLst>
                </p:cNvPr>
                <p:cNvPicPr/>
                <p:nvPr/>
              </p:nvPicPr>
              <p:blipFill>
                <a:blip r:embed="rId451"/>
                <a:stretch>
                  <a:fillRect/>
                </a:stretch>
              </p:blipFill>
              <p:spPr>
                <a:xfrm>
                  <a:off x="5611457" y="4860363"/>
                  <a:ext cx="1411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381" name="Freihand 380">
                  <a:extLst>
                    <a:ext uri="{FF2B5EF4-FFF2-40B4-BE49-F238E27FC236}">
                      <a16:creationId xmlns:a16="http://schemas.microsoft.com/office/drawing/2014/main" id="{5B5EC88E-6160-4E45-83CE-734E9CADD701}"/>
                    </a:ext>
                  </a:extLst>
                </p14:cNvPr>
                <p14:cNvContentPartPr/>
                <p14:nvPr/>
              </p14:nvContentPartPr>
              <p14:xfrm>
                <a:off x="5545217" y="5047563"/>
                <a:ext cx="300600" cy="10080"/>
              </p14:xfrm>
            </p:contentPart>
          </mc:Choice>
          <mc:Fallback xmlns="">
            <p:pic>
              <p:nvPicPr>
                <p:cNvPr id="381" name="Freihand 380">
                  <a:extLst>
                    <a:ext uri="{FF2B5EF4-FFF2-40B4-BE49-F238E27FC236}">
                      <a16:creationId xmlns:a16="http://schemas.microsoft.com/office/drawing/2014/main" id="{5B5EC88E-6160-4E45-83CE-734E9CADD701}"/>
                    </a:ext>
                  </a:extLst>
                </p:cNvPr>
                <p:cNvPicPr/>
                <p:nvPr/>
              </p:nvPicPr>
              <p:blipFill>
                <a:blip r:embed="rId453"/>
                <a:stretch>
                  <a:fillRect/>
                </a:stretch>
              </p:blipFill>
              <p:spPr>
                <a:xfrm>
                  <a:off x="5540897" y="5043243"/>
                  <a:ext cx="3092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382" name="Freihand 381">
                  <a:extLst>
                    <a:ext uri="{FF2B5EF4-FFF2-40B4-BE49-F238E27FC236}">
                      <a16:creationId xmlns:a16="http://schemas.microsoft.com/office/drawing/2014/main" id="{181224A4-D1C5-4442-9C41-B81F7F3D596A}"/>
                    </a:ext>
                  </a:extLst>
                </p14:cNvPr>
                <p14:cNvContentPartPr/>
                <p14:nvPr/>
              </p14:nvContentPartPr>
              <p14:xfrm>
                <a:off x="5529737" y="5159523"/>
                <a:ext cx="123840" cy="113400"/>
              </p14:xfrm>
            </p:contentPart>
          </mc:Choice>
          <mc:Fallback xmlns="">
            <p:pic>
              <p:nvPicPr>
                <p:cNvPr id="382" name="Freihand 381">
                  <a:extLst>
                    <a:ext uri="{FF2B5EF4-FFF2-40B4-BE49-F238E27FC236}">
                      <a16:creationId xmlns:a16="http://schemas.microsoft.com/office/drawing/2014/main" id="{181224A4-D1C5-4442-9C41-B81F7F3D596A}"/>
                    </a:ext>
                  </a:extLst>
                </p:cNvPr>
                <p:cNvPicPr/>
                <p:nvPr/>
              </p:nvPicPr>
              <p:blipFill>
                <a:blip r:embed="rId455"/>
                <a:stretch>
                  <a:fillRect/>
                </a:stretch>
              </p:blipFill>
              <p:spPr>
                <a:xfrm>
                  <a:off x="5525417" y="5155203"/>
                  <a:ext cx="1324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383" name="Freihand 382">
                  <a:extLst>
                    <a:ext uri="{FF2B5EF4-FFF2-40B4-BE49-F238E27FC236}">
                      <a16:creationId xmlns:a16="http://schemas.microsoft.com/office/drawing/2014/main" id="{DA9B5069-1ECB-4A26-9DB8-9BAD5C6BE77C}"/>
                    </a:ext>
                  </a:extLst>
                </p14:cNvPr>
                <p14:cNvContentPartPr/>
                <p14:nvPr/>
              </p14:nvContentPartPr>
              <p14:xfrm>
                <a:off x="5654657" y="5226123"/>
                <a:ext cx="26280" cy="107280"/>
              </p14:xfrm>
            </p:contentPart>
          </mc:Choice>
          <mc:Fallback xmlns="">
            <p:pic>
              <p:nvPicPr>
                <p:cNvPr id="383" name="Freihand 382">
                  <a:extLst>
                    <a:ext uri="{FF2B5EF4-FFF2-40B4-BE49-F238E27FC236}">
                      <a16:creationId xmlns:a16="http://schemas.microsoft.com/office/drawing/2014/main" id="{DA9B5069-1ECB-4A26-9DB8-9BAD5C6BE77C}"/>
                    </a:ext>
                  </a:extLst>
                </p:cNvPr>
                <p:cNvPicPr/>
                <p:nvPr/>
              </p:nvPicPr>
              <p:blipFill>
                <a:blip r:embed="rId457"/>
                <a:stretch>
                  <a:fillRect/>
                </a:stretch>
              </p:blipFill>
              <p:spPr>
                <a:xfrm>
                  <a:off x="5650337" y="5221803"/>
                  <a:ext cx="349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384" name="Freihand 383">
                  <a:extLst>
                    <a:ext uri="{FF2B5EF4-FFF2-40B4-BE49-F238E27FC236}">
                      <a16:creationId xmlns:a16="http://schemas.microsoft.com/office/drawing/2014/main" id="{E9E441B3-CB2F-4702-A0DF-2782A49EF053}"/>
                    </a:ext>
                  </a:extLst>
                </p14:cNvPr>
                <p14:cNvContentPartPr/>
                <p14:nvPr/>
              </p14:nvContentPartPr>
              <p14:xfrm>
                <a:off x="5733857" y="5141523"/>
                <a:ext cx="109080" cy="140400"/>
              </p14:xfrm>
            </p:contentPart>
          </mc:Choice>
          <mc:Fallback xmlns="">
            <p:pic>
              <p:nvPicPr>
                <p:cNvPr id="384" name="Freihand 383">
                  <a:extLst>
                    <a:ext uri="{FF2B5EF4-FFF2-40B4-BE49-F238E27FC236}">
                      <a16:creationId xmlns:a16="http://schemas.microsoft.com/office/drawing/2014/main" id="{E9E441B3-CB2F-4702-A0DF-2782A49EF053}"/>
                    </a:ext>
                  </a:extLst>
                </p:cNvPr>
                <p:cNvPicPr/>
                <p:nvPr/>
              </p:nvPicPr>
              <p:blipFill>
                <a:blip r:embed="rId459"/>
                <a:stretch>
                  <a:fillRect/>
                </a:stretch>
              </p:blipFill>
              <p:spPr>
                <a:xfrm>
                  <a:off x="5729537" y="5137203"/>
                  <a:ext cx="1177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389" name="Freihand 388">
                  <a:extLst>
                    <a:ext uri="{FF2B5EF4-FFF2-40B4-BE49-F238E27FC236}">
                      <a16:creationId xmlns:a16="http://schemas.microsoft.com/office/drawing/2014/main" id="{927F2FAF-C9C6-4A12-AE2F-D7F7D7C13169}"/>
                    </a:ext>
                  </a:extLst>
                </p14:cNvPr>
                <p14:cNvContentPartPr/>
                <p14:nvPr/>
              </p14:nvContentPartPr>
              <p14:xfrm>
                <a:off x="6072617" y="5041803"/>
                <a:ext cx="161640" cy="7200"/>
              </p14:xfrm>
            </p:contentPart>
          </mc:Choice>
          <mc:Fallback xmlns="">
            <p:pic>
              <p:nvPicPr>
                <p:cNvPr id="389" name="Freihand 388">
                  <a:extLst>
                    <a:ext uri="{FF2B5EF4-FFF2-40B4-BE49-F238E27FC236}">
                      <a16:creationId xmlns:a16="http://schemas.microsoft.com/office/drawing/2014/main" id="{927F2FAF-C9C6-4A12-AE2F-D7F7D7C13169}"/>
                    </a:ext>
                  </a:extLst>
                </p:cNvPr>
                <p:cNvPicPr/>
                <p:nvPr/>
              </p:nvPicPr>
              <p:blipFill>
                <a:blip r:embed="rId461"/>
                <a:stretch>
                  <a:fillRect/>
                </a:stretch>
              </p:blipFill>
              <p:spPr>
                <a:xfrm>
                  <a:off x="6068297" y="5037483"/>
                  <a:ext cx="1702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390" name="Freihand 389">
                  <a:extLst>
                    <a:ext uri="{FF2B5EF4-FFF2-40B4-BE49-F238E27FC236}">
                      <a16:creationId xmlns:a16="http://schemas.microsoft.com/office/drawing/2014/main" id="{B65A1FDB-A2DA-4970-9B23-63FFF1D41323}"/>
                    </a:ext>
                  </a:extLst>
                </p14:cNvPr>
                <p14:cNvContentPartPr/>
                <p14:nvPr/>
              </p14:nvContentPartPr>
              <p14:xfrm>
                <a:off x="6093137" y="5088243"/>
                <a:ext cx="141120" cy="7920"/>
              </p14:xfrm>
            </p:contentPart>
          </mc:Choice>
          <mc:Fallback xmlns="">
            <p:pic>
              <p:nvPicPr>
                <p:cNvPr id="390" name="Freihand 389">
                  <a:extLst>
                    <a:ext uri="{FF2B5EF4-FFF2-40B4-BE49-F238E27FC236}">
                      <a16:creationId xmlns:a16="http://schemas.microsoft.com/office/drawing/2014/main" id="{B65A1FDB-A2DA-4970-9B23-63FFF1D41323}"/>
                    </a:ext>
                  </a:extLst>
                </p:cNvPr>
                <p:cNvPicPr/>
                <p:nvPr/>
              </p:nvPicPr>
              <p:blipFill>
                <a:blip r:embed="rId463"/>
                <a:stretch>
                  <a:fillRect/>
                </a:stretch>
              </p:blipFill>
              <p:spPr>
                <a:xfrm>
                  <a:off x="6088817" y="5083923"/>
                  <a:ext cx="1497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392" name="Freihand 391">
                  <a:extLst>
                    <a:ext uri="{FF2B5EF4-FFF2-40B4-BE49-F238E27FC236}">
                      <a16:creationId xmlns:a16="http://schemas.microsoft.com/office/drawing/2014/main" id="{70211784-CC82-4AD1-ACFA-9816BE780C5D}"/>
                    </a:ext>
                  </a:extLst>
                </p14:cNvPr>
                <p14:cNvContentPartPr/>
                <p14:nvPr/>
              </p14:nvContentPartPr>
              <p14:xfrm>
                <a:off x="5952737" y="4660563"/>
                <a:ext cx="144360" cy="63720"/>
              </p14:xfrm>
            </p:contentPart>
          </mc:Choice>
          <mc:Fallback xmlns="">
            <p:pic>
              <p:nvPicPr>
                <p:cNvPr id="392" name="Freihand 391">
                  <a:extLst>
                    <a:ext uri="{FF2B5EF4-FFF2-40B4-BE49-F238E27FC236}">
                      <a16:creationId xmlns:a16="http://schemas.microsoft.com/office/drawing/2014/main" id="{70211784-CC82-4AD1-ACFA-9816BE780C5D}"/>
                    </a:ext>
                  </a:extLst>
                </p:cNvPr>
                <p:cNvPicPr/>
                <p:nvPr/>
              </p:nvPicPr>
              <p:blipFill>
                <a:blip r:embed="rId465"/>
                <a:stretch>
                  <a:fillRect/>
                </a:stretch>
              </p:blipFill>
              <p:spPr>
                <a:xfrm>
                  <a:off x="5948417" y="4656243"/>
                  <a:ext cx="1530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93" name="Freihand 392">
                  <a:extLst>
                    <a:ext uri="{FF2B5EF4-FFF2-40B4-BE49-F238E27FC236}">
                      <a16:creationId xmlns:a16="http://schemas.microsoft.com/office/drawing/2014/main" id="{2DFD6E3E-4508-4BBC-AEF2-1E57FB072C92}"/>
                    </a:ext>
                  </a:extLst>
                </p14:cNvPr>
                <p14:cNvContentPartPr/>
                <p14:nvPr/>
              </p14:nvContentPartPr>
              <p14:xfrm>
                <a:off x="6064697" y="4592523"/>
                <a:ext cx="28800" cy="4680"/>
              </p14:xfrm>
            </p:contentPart>
          </mc:Choice>
          <mc:Fallback xmlns="">
            <p:pic>
              <p:nvPicPr>
                <p:cNvPr id="393" name="Freihand 392">
                  <a:extLst>
                    <a:ext uri="{FF2B5EF4-FFF2-40B4-BE49-F238E27FC236}">
                      <a16:creationId xmlns:a16="http://schemas.microsoft.com/office/drawing/2014/main" id="{2DFD6E3E-4508-4BBC-AEF2-1E57FB072C92}"/>
                    </a:ext>
                  </a:extLst>
                </p:cNvPr>
                <p:cNvPicPr/>
                <p:nvPr/>
              </p:nvPicPr>
              <p:blipFill>
                <a:blip r:embed="rId467"/>
                <a:stretch>
                  <a:fillRect/>
                </a:stretch>
              </p:blipFill>
              <p:spPr>
                <a:xfrm>
                  <a:off x="6060377" y="4588203"/>
                  <a:ext cx="374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94" name="Freihand 393">
                  <a:extLst>
                    <a:ext uri="{FF2B5EF4-FFF2-40B4-BE49-F238E27FC236}">
                      <a16:creationId xmlns:a16="http://schemas.microsoft.com/office/drawing/2014/main" id="{6464ABDA-1BBF-40A7-9F7A-724255817D8A}"/>
                    </a:ext>
                  </a:extLst>
                </p14:cNvPr>
                <p14:cNvContentPartPr/>
                <p14:nvPr/>
              </p14:nvContentPartPr>
              <p14:xfrm>
                <a:off x="6150737" y="4629963"/>
                <a:ext cx="144720" cy="176760"/>
              </p14:xfrm>
            </p:contentPart>
          </mc:Choice>
          <mc:Fallback xmlns="">
            <p:pic>
              <p:nvPicPr>
                <p:cNvPr id="394" name="Freihand 393">
                  <a:extLst>
                    <a:ext uri="{FF2B5EF4-FFF2-40B4-BE49-F238E27FC236}">
                      <a16:creationId xmlns:a16="http://schemas.microsoft.com/office/drawing/2014/main" id="{6464ABDA-1BBF-40A7-9F7A-724255817D8A}"/>
                    </a:ext>
                  </a:extLst>
                </p:cNvPr>
                <p:cNvPicPr/>
                <p:nvPr/>
              </p:nvPicPr>
              <p:blipFill>
                <a:blip r:embed="rId469"/>
                <a:stretch>
                  <a:fillRect/>
                </a:stretch>
              </p:blipFill>
              <p:spPr>
                <a:xfrm>
                  <a:off x="6146417" y="4625643"/>
                  <a:ext cx="1533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95" name="Freihand 394">
                  <a:extLst>
                    <a:ext uri="{FF2B5EF4-FFF2-40B4-BE49-F238E27FC236}">
                      <a16:creationId xmlns:a16="http://schemas.microsoft.com/office/drawing/2014/main" id="{FA85FA63-1171-45E7-AB9F-0B5B2BFD5B18}"/>
                    </a:ext>
                  </a:extLst>
                </p14:cNvPr>
                <p14:cNvContentPartPr/>
                <p14:nvPr/>
              </p14:nvContentPartPr>
              <p14:xfrm>
                <a:off x="6259817" y="4623123"/>
                <a:ext cx="76320" cy="89640"/>
              </p14:xfrm>
            </p:contentPart>
          </mc:Choice>
          <mc:Fallback xmlns="">
            <p:pic>
              <p:nvPicPr>
                <p:cNvPr id="395" name="Freihand 394">
                  <a:extLst>
                    <a:ext uri="{FF2B5EF4-FFF2-40B4-BE49-F238E27FC236}">
                      <a16:creationId xmlns:a16="http://schemas.microsoft.com/office/drawing/2014/main" id="{FA85FA63-1171-45E7-AB9F-0B5B2BFD5B18}"/>
                    </a:ext>
                  </a:extLst>
                </p:cNvPr>
                <p:cNvPicPr/>
                <p:nvPr/>
              </p:nvPicPr>
              <p:blipFill>
                <a:blip r:embed="rId471"/>
                <a:stretch>
                  <a:fillRect/>
                </a:stretch>
              </p:blipFill>
              <p:spPr>
                <a:xfrm>
                  <a:off x="6255497" y="4618803"/>
                  <a:ext cx="849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96" name="Freihand 395">
                  <a:extLst>
                    <a:ext uri="{FF2B5EF4-FFF2-40B4-BE49-F238E27FC236}">
                      <a16:creationId xmlns:a16="http://schemas.microsoft.com/office/drawing/2014/main" id="{C7681828-26C6-487D-BB68-E1D86C92C8D8}"/>
                    </a:ext>
                  </a:extLst>
                </p14:cNvPr>
                <p14:cNvContentPartPr/>
                <p14:nvPr/>
              </p14:nvContentPartPr>
              <p14:xfrm>
                <a:off x="6348017" y="4631763"/>
                <a:ext cx="127440" cy="52560"/>
              </p14:xfrm>
            </p:contentPart>
          </mc:Choice>
          <mc:Fallback xmlns="">
            <p:pic>
              <p:nvPicPr>
                <p:cNvPr id="396" name="Freihand 395">
                  <a:extLst>
                    <a:ext uri="{FF2B5EF4-FFF2-40B4-BE49-F238E27FC236}">
                      <a16:creationId xmlns:a16="http://schemas.microsoft.com/office/drawing/2014/main" id="{C7681828-26C6-487D-BB68-E1D86C92C8D8}"/>
                    </a:ext>
                  </a:extLst>
                </p:cNvPr>
                <p:cNvPicPr/>
                <p:nvPr/>
              </p:nvPicPr>
              <p:blipFill>
                <a:blip r:embed="rId473"/>
                <a:stretch>
                  <a:fillRect/>
                </a:stretch>
              </p:blipFill>
              <p:spPr>
                <a:xfrm>
                  <a:off x="6343697" y="4627443"/>
                  <a:ext cx="1360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97" name="Freihand 396">
                  <a:extLst>
                    <a:ext uri="{FF2B5EF4-FFF2-40B4-BE49-F238E27FC236}">
                      <a16:creationId xmlns:a16="http://schemas.microsoft.com/office/drawing/2014/main" id="{25D57A50-73FC-4443-B8C0-EFE0FA107F07}"/>
                    </a:ext>
                  </a:extLst>
                </p14:cNvPr>
                <p14:cNvContentPartPr/>
                <p14:nvPr/>
              </p14:nvContentPartPr>
              <p14:xfrm>
                <a:off x="6482657" y="4542843"/>
                <a:ext cx="202680" cy="139320"/>
              </p14:xfrm>
            </p:contentPart>
          </mc:Choice>
          <mc:Fallback xmlns="">
            <p:pic>
              <p:nvPicPr>
                <p:cNvPr id="397" name="Freihand 396">
                  <a:extLst>
                    <a:ext uri="{FF2B5EF4-FFF2-40B4-BE49-F238E27FC236}">
                      <a16:creationId xmlns:a16="http://schemas.microsoft.com/office/drawing/2014/main" id="{25D57A50-73FC-4443-B8C0-EFE0FA107F07}"/>
                    </a:ext>
                  </a:extLst>
                </p:cNvPr>
                <p:cNvPicPr/>
                <p:nvPr/>
              </p:nvPicPr>
              <p:blipFill>
                <a:blip r:embed="rId475"/>
                <a:stretch>
                  <a:fillRect/>
                </a:stretch>
              </p:blipFill>
              <p:spPr>
                <a:xfrm>
                  <a:off x="6478337" y="4538523"/>
                  <a:ext cx="2113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98" name="Freihand 397">
                  <a:extLst>
                    <a:ext uri="{FF2B5EF4-FFF2-40B4-BE49-F238E27FC236}">
                      <a16:creationId xmlns:a16="http://schemas.microsoft.com/office/drawing/2014/main" id="{43F6B444-2842-4FDE-A6F0-54E6FC37CEC8}"/>
                    </a:ext>
                  </a:extLst>
                </p14:cNvPr>
                <p14:cNvContentPartPr/>
                <p14:nvPr/>
              </p14:nvContentPartPr>
              <p14:xfrm>
                <a:off x="6454217" y="4851003"/>
                <a:ext cx="162000" cy="169560"/>
              </p14:xfrm>
            </p:contentPart>
          </mc:Choice>
          <mc:Fallback xmlns="">
            <p:pic>
              <p:nvPicPr>
                <p:cNvPr id="398" name="Freihand 397">
                  <a:extLst>
                    <a:ext uri="{FF2B5EF4-FFF2-40B4-BE49-F238E27FC236}">
                      <a16:creationId xmlns:a16="http://schemas.microsoft.com/office/drawing/2014/main" id="{43F6B444-2842-4FDE-A6F0-54E6FC37CEC8}"/>
                    </a:ext>
                  </a:extLst>
                </p:cNvPr>
                <p:cNvPicPr/>
                <p:nvPr/>
              </p:nvPicPr>
              <p:blipFill>
                <a:blip r:embed="rId477"/>
                <a:stretch>
                  <a:fillRect/>
                </a:stretch>
              </p:blipFill>
              <p:spPr>
                <a:xfrm>
                  <a:off x="6449897" y="4846683"/>
                  <a:ext cx="1706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99" name="Freihand 398">
                  <a:extLst>
                    <a:ext uri="{FF2B5EF4-FFF2-40B4-BE49-F238E27FC236}">
                      <a16:creationId xmlns:a16="http://schemas.microsoft.com/office/drawing/2014/main" id="{3C787393-2BCA-4B29-8EB4-9327484D51F8}"/>
                    </a:ext>
                  </a:extLst>
                </p14:cNvPr>
                <p14:cNvContentPartPr/>
                <p14:nvPr/>
              </p14:nvContentPartPr>
              <p14:xfrm>
                <a:off x="6395897" y="5031003"/>
                <a:ext cx="305280" cy="34200"/>
              </p14:xfrm>
            </p:contentPart>
          </mc:Choice>
          <mc:Fallback xmlns="">
            <p:pic>
              <p:nvPicPr>
                <p:cNvPr id="399" name="Freihand 398">
                  <a:extLst>
                    <a:ext uri="{FF2B5EF4-FFF2-40B4-BE49-F238E27FC236}">
                      <a16:creationId xmlns:a16="http://schemas.microsoft.com/office/drawing/2014/main" id="{3C787393-2BCA-4B29-8EB4-9327484D51F8}"/>
                    </a:ext>
                  </a:extLst>
                </p:cNvPr>
                <p:cNvPicPr/>
                <p:nvPr/>
              </p:nvPicPr>
              <p:blipFill>
                <a:blip r:embed="rId479"/>
                <a:stretch>
                  <a:fillRect/>
                </a:stretch>
              </p:blipFill>
              <p:spPr>
                <a:xfrm>
                  <a:off x="6391577" y="5026683"/>
                  <a:ext cx="3139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400" name="Freihand 399">
                  <a:extLst>
                    <a:ext uri="{FF2B5EF4-FFF2-40B4-BE49-F238E27FC236}">
                      <a16:creationId xmlns:a16="http://schemas.microsoft.com/office/drawing/2014/main" id="{6620F776-4212-4431-9140-F6A34BA61A72}"/>
                    </a:ext>
                  </a:extLst>
                </p14:cNvPr>
                <p14:cNvContentPartPr/>
                <p14:nvPr/>
              </p14:nvContentPartPr>
              <p14:xfrm>
                <a:off x="6486617" y="5138643"/>
                <a:ext cx="35280" cy="183240"/>
              </p14:xfrm>
            </p:contentPart>
          </mc:Choice>
          <mc:Fallback xmlns="">
            <p:pic>
              <p:nvPicPr>
                <p:cNvPr id="400" name="Freihand 399">
                  <a:extLst>
                    <a:ext uri="{FF2B5EF4-FFF2-40B4-BE49-F238E27FC236}">
                      <a16:creationId xmlns:a16="http://schemas.microsoft.com/office/drawing/2014/main" id="{6620F776-4212-4431-9140-F6A34BA61A72}"/>
                    </a:ext>
                  </a:extLst>
                </p:cNvPr>
                <p:cNvPicPr/>
                <p:nvPr/>
              </p:nvPicPr>
              <p:blipFill>
                <a:blip r:embed="rId481"/>
                <a:stretch>
                  <a:fillRect/>
                </a:stretch>
              </p:blipFill>
              <p:spPr>
                <a:xfrm>
                  <a:off x="6482297" y="5134323"/>
                  <a:ext cx="439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401" name="Freihand 400">
                  <a:extLst>
                    <a:ext uri="{FF2B5EF4-FFF2-40B4-BE49-F238E27FC236}">
                      <a16:creationId xmlns:a16="http://schemas.microsoft.com/office/drawing/2014/main" id="{1B0D4C85-2983-4090-BD79-76F0C78EE8B5}"/>
                    </a:ext>
                  </a:extLst>
                </p14:cNvPr>
                <p14:cNvContentPartPr/>
                <p14:nvPr/>
              </p14:nvContentPartPr>
              <p14:xfrm>
                <a:off x="6422537" y="5092923"/>
                <a:ext cx="222120" cy="196560"/>
              </p14:xfrm>
            </p:contentPart>
          </mc:Choice>
          <mc:Fallback xmlns="">
            <p:pic>
              <p:nvPicPr>
                <p:cNvPr id="401" name="Freihand 400">
                  <a:extLst>
                    <a:ext uri="{FF2B5EF4-FFF2-40B4-BE49-F238E27FC236}">
                      <a16:creationId xmlns:a16="http://schemas.microsoft.com/office/drawing/2014/main" id="{1B0D4C85-2983-4090-BD79-76F0C78EE8B5}"/>
                    </a:ext>
                  </a:extLst>
                </p:cNvPr>
                <p:cNvPicPr/>
                <p:nvPr/>
              </p:nvPicPr>
              <p:blipFill>
                <a:blip r:embed="rId483"/>
                <a:stretch>
                  <a:fillRect/>
                </a:stretch>
              </p:blipFill>
              <p:spPr>
                <a:xfrm>
                  <a:off x="6418217" y="5088603"/>
                  <a:ext cx="2307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402" name="Freihand 401">
                  <a:extLst>
                    <a:ext uri="{FF2B5EF4-FFF2-40B4-BE49-F238E27FC236}">
                      <a16:creationId xmlns:a16="http://schemas.microsoft.com/office/drawing/2014/main" id="{CD208C14-710D-4650-8DF3-ED7BA1F15B70}"/>
                    </a:ext>
                  </a:extLst>
                </p14:cNvPr>
                <p14:cNvContentPartPr/>
                <p14:nvPr/>
              </p14:nvContentPartPr>
              <p14:xfrm>
                <a:off x="6290417" y="4744803"/>
                <a:ext cx="624240" cy="704520"/>
              </p14:xfrm>
            </p:contentPart>
          </mc:Choice>
          <mc:Fallback xmlns="">
            <p:pic>
              <p:nvPicPr>
                <p:cNvPr id="402" name="Freihand 401">
                  <a:extLst>
                    <a:ext uri="{FF2B5EF4-FFF2-40B4-BE49-F238E27FC236}">
                      <a16:creationId xmlns:a16="http://schemas.microsoft.com/office/drawing/2014/main" id="{CD208C14-710D-4650-8DF3-ED7BA1F15B70}"/>
                    </a:ext>
                  </a:extLst>
                </p:cNvPr>
                <p:cNvPicPr/>
                <p:nvPr/>
              </p:nvPicPr>
              <p:blipFill>
                <a:blip r:embed="rId485"/>
                <a:stretch>
                  <a:fillRect/>
                </a:stretch>
              </p:blipFill>
              <p:spPr>
                <a:xfrm>
                  <a:off x="6286097" y="4740483"/>
                  <a:ext cx="632880" cy="71316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118" name="Freihand 117">
                  <a:extLst>
                    <a:ext uri="{FF2B5EF4-FFF2-40B4-BE49-F238E27FC236}">
                      <a16:creationId xmlns:a16="http://schemas.microsoft.com/office/drawing/2014/main" id="{6E248EE1-8D4E-436F-98E1-085BCF9ED02A}"/>
                    </a:ext>
                  </a:extLst>
                </p14:cNvPr>
                <p14:cNvContentPartPr/>
                <p14:nvPr/>
              </p14:nvContentPartPr>
              <p14:xfrm>
                <a:off x="6807377" y="2004123"/>
                <a:ext cx="2055240" cy="418680"/>
              </p14:xfrm>
            </p:contentPart>
          </mc:Choice>
          <mc:Fallback xmlns="">
            <p:pic>
              <p:nvPicPr>
                <p:cNvPr id="118" name="Freihand 117">
                  <a:extLst>
                    <a:ext uri="{FF2B5EF4-FFF2-40B4-BE49-F238E27FC236}">
                      <a16:creationId xmlns:a16="http://schemas.microsoft.com/office/drawing/2014/main" id="{6E248EE1-8D4E-436F-98E1-085BCF9ED02A}"/>
                    </a:ext>
                  </a:extLst>
                </p:cNvPr>
                <p:cNvPicPr/>
                <p:nvPr/>
              </p:nvPicPr>
              <p:blipFill>
                <a:blip r:embed="rId487"/>
                <a:stretch>
                  <a:fillRect/>
                </a:stretch>
              </p:blipFill>
              <p:spPr>
                <a:xfrm>
                  <a:off x="6803057" y="1999803"/>
                  <a:ext cx="2063880" cy="42732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119" name="Freihand 118">
                  <a:extLst>
                    <a:ext uri="{FF2B5EF4-FFF2-40B4-BE49-F238E27FC236}">
                      <a16:creationId xmlns:a16="http://schemas.microsoft.com/office/drawing/2014/main" id="{517D1092-D5EB-422E-AC2B-5D26409CAB46}"/>
                    </a:ext>
                  </a:extLst>
                </p14:cNvPr>
                <p14:cNvContentPartPr/>
                <p14:nvPr/>
              </p14:nvContentPartPr>
              <p14:xfrm>
                <a:off x="8828777" y="2147403"/>
                <a:ext cx="1832760" cy="249120"/>
              </p14:xfrm>
            </p:contentPart>
          </mc:Choice>
          <mc:Fallback xmlns="">
            <p:pic>
              <p:nvPicPr>
                <p:cNvPr id="119" name="Freihand 118">
                  <a:extLst>
                    <a:ext uri="{FF2B5EF4-FFF2-40B4-BE49-F238E27FC236}">
                      <a16:creationId xmlns:a16="http://schemas.microsoft.com/office/drawing/2014/main" id="{517D1092-D5EB-422E-AC2B-5D26409CAB46}"/>
                    </a:ext>
                  </a:extLst>
                </p:cNvPr>
                <p:cNvPicPr/>
                <p:nvPr/>
              </p:nvPicPr>
              <p:blipFill>
                <a:blip r:embed="rId489"/>
                <a:stretch>
                  <a:fillRect/>
                </a:stretch>
              </p:blipFill>
              <p:spPr>
                <a:xfrm>
                  <a:off x="8824457" y="2143083"/>
                  <a:ext cx="184140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121" name="Freihand 120">
                  <a:extLst>
                    <a:ext uri="{FF2B5EF4-FFF2-40B4-BE49-F238E27FC236}">
                      <a16:creationId xmlns:a16="http://schemas.microsoft.com/office/drawing/2014/main" id="{6DA86A4F-2CCA-499E-8EDB-93CF305B683B}"/>
                    </a:ext>
                  </a:extLst>
                </p14:cNvPr>
                <p14:cNvContentPartPr/>
                <p14:nvPr/>
              </p14:nvContentPartPr>
              <p14:xfrm>
                <a:off x="7750577" y="2490843"/>
                <a:ext cx="115560" cy="253440"/>
              </p14:xfrm>
            </p:contentPart>
          </mc:Choice>
          <mc:Fallback xmlns="">
            <p:pic>
              <p:nvPicPr>
                <p:cNvPr id="121" name="Freihand 120">
                  <a:extLst>
                    <a:ext uri="{FF2B5EF4-FFF2-40B4-BE49-F238E27FC236}">
                      <a16:creationId xmlns:a16="http://schemas.microsoft.com/office/drawing/2014/main" id="{6DA86A4F-2CCA-499E-8EDB-93CF305B683B}"/>
                    </a:ext>
                  </a:extLst>
                </p:cNvPr>
                <p:cNvPicPr/>
                <p:nvPr/>
              </p:nvPicPr>
              <p:blipFill>
                <a:blip r:embed="rId491"/>
                <a:stretch>
                  <a:fillRect/>
                </a:stretch>
              </p:blipFill>
              <p:spPr>
                <a:xfrm>
                  <a:off x="7746257" y="2486523"/>
                  <a:ext cx="12420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122" name="Freihand 121">
                  <a:extLst>
                    <a:ext uri="{FF2B5EF4-FFF2-40B4-BE49-F238E27FC236}">
                      <a16:creationId xmlns:a16="http://schemas.microsoft.com/office/drawing/2014/main" id="{DAD6CC29-2F85-4918-A321-79A79E63D694}"/>
                    </a:ext>
                  </a:extLst>
                </p14:cNvPr>
                <p14:cNvContentPartPr/>
                <p14:nvPr/>
              </p14:nvContentPartPr>
              <p14:xfrm>
                <a:off x="7886657" y="2493003"/>
                <a:ext cx="99720" cy="106920"/>
              </p14:xfrm>
            </p:contentPart>
          </mc:Choice>
          <mc:Fallback xmlns="">
            <p:pic>
              <p:nvPicPr>
                <p:cNvPr id="122" name="Freihand 121">
                  <a:extLst>
                    <a:ext uri="{FF2B5EF4-FFF2-40B4-BE49-F238E27FC236}">
                      <a16:creationId xmlns:a16="http://schemas.microsoft.com/office/drawing/2014/main" id="{DAD6CC29-2F85-4918-A321-79A79E63D694}"/>
                    </a:ext>
                  </a:extLst>
                </p:cNvPr>
                <p:cNvPicPr/>
                <p:nvPr/>
              </p:nvPicPr>
              <p:blipFill>
                <a:blip r:embed="rId493"/>
                <a:stretch>
                  <a:fillRect/>
                </a:stretch>
              </p:blipFill>
              <p:spPr>
                <a:xfrm>
                  <a:off x="7882337" y="2488683"/>
                  <a:ext cx="1083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123" name="Freihand 122">
                  <a:extLst>
                    <a:ext uri="{FF2B5EF4-FFF2-40B4-BE49-F238E27FC236}">
                      <a16:creationId xmlns:a16="http://schemas.microsoft.com/office/drawing/2014/main" id="{BCA55CA7-8B40-4EEA-BFDA-7134F36838AC}"/>
                    </a:ext>
                  </a:extLst>
                </p14:cNvPr>
                <p14:cNvContentPartPr/>
                <p14:nvPr/>
              </p14:nvContentPartPr>
              <p14:xfrm>
                <a:off x="8016257" y="2541243"/>
                <a:ext cx="325800" cy="84960"/>
              </p14:xfrm>
            </p:contentPart>
          </mc:Choice>
          <mc:Fallback xmlns="">
            <p:pic>
              <p:nvPicPr>
                <p:cNvPr id="123" name="Freihand 122">
                  <a:extLst>
                    <a:ext uri="{FF2B5EF4-FFF2-40B4-BE49-F238E27FC236}">
                      <a16:creationId xmlns:a16="http://schemas.microsoft.com/office/drawing/2014/main" id="{BCA55CA7-8B40-4EEA-BFDA-7134F36838AC}"/>
                    </a:ext>
                  </a:extLst>
                </p:cNvPr>
                <p:cNvPicPr/>
                <p:nvPr/>
              </p:nvPicPr>
              <p:blipFill>
                <a:blip r:embed="rId495"/>
                <a:stretch>
                  <a:fillRect/>
                </a:stretch>
              </p:blipFill>
              <p:spPr>
                <a:xfrm>
                  <a:off x="8011937" y="2536923"/>
                  <a:ext cx="3344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124" name="Freihand 123">
                  <a:extLst>
                    <a:ext uri="{FF2B5EF4-FFF2-40B4-BE49-F238E27FC236}">
                      <a16:creationId xmlns:a16="http://schemas.microsoft.com/office/drawing/2014/main" id="{D62A991E-DFFE-4043-B51C-911A1EF9D508}"/>
                    </a:ext>
                  </a:extLst>
                </p14:cNvPr>
                <p14:cNvContentPartPr/>
                <p14:nvPr/>
              </p14:nvContentPartPr>
              <p14:xfrm>
                <a:off x="8408657" y="2540883"/>
                <a:ext cx="129600" cy="92160"/>
              </p14:xfrm>
            </p:contentPart>
          </mc:Choice>
          <mc:Fallback xmlns="">
            <p:pic>
              <p:nvPicPr>
                <p:cNvPr id="124" name="Freihand 123">
                  <a:extLst>
                    <a:ext uri="{FF2B5EF4-FFF2-40B4-BE49-F238E27FC236}">
                      <a16:creationId xmlns:a16="http://schemas.microsoft.com/office/drawing/2014/main" id="{D62A991E-DFFE-4043-B51C-911A1EF9D508}"/>
                    </a:ext>
                  </a:extLst>
                </p:cNvPr>
                <p:cNvPicPr/>
                <p:nvPr/>
              </p:nvPicPr>
              <p:blipFill>
                <a:blip r:embed="rId497"/>
                <a:stretch>
                  <a:fillRect/>
                </a:stretch>
              </p:blipFill>
              <p:spPr>
                <a:xfrm>
                  <a:off x="8404337" y="2536563"/>
                  <a:ext cx="1382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125" name="Freihand 124">
                  <a:extLst>
                    <a:ext uri="{FF2B5EF4-FFF2-40B4-BE49-F238E27FC236}">
                      <a16:creationId xmlns:a16="http://schemas.microsoft.com/office/drawing/2014/main" id="{11A8A856-ECF0-4148-98E6-DB7298D0AB37}"/>
                    </a:ext>
                  </a:extLst>
                </p14:cNvPr>
                <p14:cNvContentPartPr/>
                <p14:nvPr/>
              </p14:nvContentPartPr>
              <p14:xfrm>
                <a:off x="8514857" y="2455923"/>
                <a:ext cx="201240" cy="152280"/>
              </p14:xfrm>
            </p:contentPart>
          </mc:Choice>
          <mc:Fallback xmlns="">
            <p:pic>
              <p:nvPicPr>
                <p:cNvPr id="125" name="Freihand 124">
                  <a:extLst>
                    <a:ext uri="{FF2B5EF4-FFF2-40B4-BE49-F238E27FC236}">
                      <a16:creationId xmlns:a16="http://schemas.microsoft.com/office/drawing/2014/main" id="{11A8A856-ECF0-4148-98E6-DB7298D0AB37}"/>
                    </a:ext>
                  </a:extLst>
                </p:cNvPr>
                <p:cNvPicPr/>
                <p:nvPr/>
              </p:nvPicPr>
              <p:blipFill>
                <a:blip r:embed="rId499"/>
                <a:stretch>
                  <a:fillRect/>
                </a:stretch>
              </p:blipFill>
              <p:spPr>
                <a:xfrm>
                  <a:off x="8510537" y="2451603"/>
                  <a:ext cx="2098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126" name="Freihand 125">
                  <a:extLst>
                    <a:ext uri="{FF2B5EF4-FFF2-40B4-BE49-F238E27FC236}">
                      <a16:creationId xmlns:a16="http://schemas.microsoft.com/office/drawing/2014/main" id="{A98A00C5-8C2E-4988-A267-FB8FBD6FDA74}"/>
                    </a:ext>
                  </a:extLst>
                </p14:cNvPr>
                <p14:cNvContentPartPr/>
                <p14:nvPr/>
              </p14:nvContentPartPr>
              <p14:xfrm>
                <a:off x="8685497" y="2467803"/>
                <a:ext cx="6120" cy="16560"/>
              </p14:xfrm>
            </p:contentPart>
          </mc:Choice>
          <mc:Fallback xmlns="">
            <p:pic>
              <p:nvPicPr>
                <p:cNvPr id="126" name="Freihand 125">
                  <a:extLst>
                    <a:ext uri="{FF2B5EF4-FFF2-40B4-BE49-F238E27FC236}">
                      <a16:creationId xmlns:a16="http://schemas.microsoft.com/office/drawing/2014/main" id="{A98A00C5-8C2E-4988-A267-FB8FBD6FDA74}"/>
                    </a:ext>
                  </a:extLst>
                </p:cNvPr>
                <p:cNvPicPr/>
                <p:nvPr/>
              </p:nvPicPr>
              <p:blipFill>
                <a:blip r:embed="rId501"/>
                <a:stretch>
                  <a:fillRect/>
                </a:stretch>
              </p:blipFill>
              <p:spPr>
                <a:xfrm>
                  <a:off x="8681177" y="2463483"/>
                  <a:ext cx="147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127" name="Freihand 126">
                  <a:extLst>
                    <a:ext uri="{FF2B5EF4-FFF2-40B4-BE49-F238E27FC236}">
                      <a16:creationId xmlns:a16="http://schemas.microsoft.com/office/drawing/2014/main" id="{46DCE9E4-1F16-42AD-BF03-C0D6CB66BB20}"/>
                    </a:ext>
                  </a:extLst>
                </p14:cNvPr>
                <p14:cNvContentPartPr/>
                <p14:nvPr/>
              </p14:nvContentPartPr>
              <p14:xfrm>
                <a:off x="8731217" y="2533683"/>
                <a:ext cx="127800" cy="84240"/>
              </p14:xfrm>
            </p:contentPart>
          </mc:Choice>
          <mc:Fallback xmlns="">
            <p:pic>
              <p:nvPicPr>
                <p:cNvPr id="127" name="Freihand 126">
                  <a:extLst>
                    <a:ext uri="{FF2B5EF4-FFF2-40B4-BE49-F238E27FC236}">
                      <a16:creationId xmlns:a16="http://schemas.microsoft.com/office/drawing/2014/main" id="{46DCE9E4-1F16-42AD-BF03-C0D6CB66BB20}"/>
                    </a:ext>
                  </a:extLst>
                </p:cNvPr>
                <p:cNvPicPr/>
                <p:nvPr/>
              </p:nvPicPr>
              <p:blipFill>
                <a:blip r:embed="rId503"/>
                <a:stretch>
                  <a:fillRect/>
                </a:stretch>
              </p:blipFill>
              <p:spPr>
                <a:xfrm>
                  <a:off x="8726897" y="2529363"/>
                  <a:ext cx="1364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128" name="Freihand 127">
                  <a:extLst>
                    <a:ext uri="{FF2B5EF4-FFF2-40B4-BE49-F238E27FC236}">
                      <a16:creationId xmlns:a16="http://schemas.microsoft.com/office/drawing/2014/main" id="{AB9247F4-9891-425B-AC4A-3CE82C07F24C}"/>
                    </a:ext>
                  </a:extLst>
                </p14:cNvPr>
                <p14:cNvContentPartPr/>
                <p14:nvPr/>
              </p14:nvContentPartPr>
              <p14:xfrm>
                <a:off x="9074297" y="2452683"/>
                <a:ext cx="194040" cy="255960"/>
              </p14:xfrm>
            </p:contentPart>
          </mc:Choice>
          <mc:Fallback xmlns="">
            <p:pic>
              <p:nvPicPr>
                <p:cNvPr id="128" name="Freihand 127">
                  <a:extLst>
                    <a:ext uri="{FF2B5EF4-FFF2-40B4-BE49-F238E27FC236}">
                      <a16:creationId xmlns:a16="http://schemas.microsoft.com/office/drawing/2014/main" id="{AB9247F4-9891-425B-AC4A-3CE82C07F24C}"/>
                    </a:ext>
                  </a:extLst>
                </p:cNvPr>
                <p:cNvPicPr/>
                <p:nvPr/>
              </p:nvPicPr>
              <p:blipFill>
                <a:blip r:embed="rId505"/>
                <a:stretch>
                  <a:fillRect/>
                </a:stretch>
              </p:blipFill>
              <p:spPr>
                <a:xfrm>
                  <a:off x="9069977" y="2448363"/>
                  <a:ext cx="20268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129" name="Freihand 128">
                  <a:extLst>
                    <a:ext uri="{FF2B5EF4-FFF2-40B4-BE49-F238E27FC236}">
                      <a16:creationId xmlns:a16="http://schemas.microsoft.com/office/drawing/2014/main" id="{F361049D-553E-40C4-8D63-F3242CAEBC9F}"/>
                    </a:ext>
                  </a:extLst>
                </p14:cNvPr>
                <p14:cNvContentPartPr/>
                <p14:nvPr/>
              </p14:nvContentPartPr>
              <p14:xfrm>
                <a:off x="9427817" y="2474283"/>
                <a:ext cx="129240" cy="138960"/>
              </p14:xfrm>
            </p:contentPart>
          </mc:Choice>
          <mc:Fallback xmlns="">
            <p:pic>
              <p:nvPicPr>
                <p:cNvPr id="129" name="Freihand 128">
                  <a:extLst>
                    <a:ext uri="{FF2B5EF4-FFF2-40B4-BE49-F238E27FC236}">
                      <a16:creationId xmlns:a16="http://schemas.microsoft.com/office/drawing/2014/main" id="{F361049D-553E-40C4-8D63-F3242CAEBC9F}"/>
                    </a:ext>
                  </a:extLst>
                </p:cNvPr>
                <p:cNvPicPr/>
                <p:nvPr/>
              </p:nvPicPr>
              <p:blipFill>
                <a:blip r:embed="rId507"/>
                <a:stretch>
                  <a:fillRect/>
                </a:stretch>
              </p:blipFill>
              <p:spPr>
                <a:xfrm>
                  <a:off x="9423497" y="2469963"/>
                  <a:ext cx="1378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130" name="Freihand 129">
                  <a:extLst>
                    <a:ext uri="{FF2B5EF4-FFF2-40B4-BE49-F238E27FC236}">
                      <a16:creationId xmlns:a16="http://schemas.microsoft.com/office/drawing/2014/main" id="{7381BB48-9233-414D-B2E7-6C7D6D0912C7}"/>
                    </a:ext>
                  </a:extLst>
                </p14:cNvPr>
                <p14:cNvContentPartPr/>
                <p14:nvPr/>
              </p14:nvContentPartPr>
              <p14:xfrm>
                <a:off x="9571097" y="2474283"/>
                <a:ext cx="129240" cy="126000"/>
              </p14:xfrm>
            </p:contentPart>
          </mc:Choice>
          <mc:Fallback xmlns="">
            <p:pic>
              <p:nvPicPr>
                <p:cNvPr id="130" name="Freihand 129">
                  <a:extLst>
                    <a:ext uri="{FF2B5EF4-FFF2-40B4-BE49-F238E27FC236}">
                      <a16:creationId xmlns:a16="http://schemas.microsoft.com/office/drawing/2014/main" id="{7381BB48-9233-414D-B2E7-6C7D6D0912C7}"/>
                    </a:ext>
                  </a:extLst>
                </p:cNvPr>
                <p:cNvPicPr/>
                <p:nvPr/>
              </p:nvPicPr>
              <p:blipFill>
                <a:blip r:embed="rId509"/>
                <a:stretch>
                  <a:fillRect/>
                </a:stretch>
              </p:blipFill>
              <p:spPr>
                <a:xfrm>
                  <a:off x="9566777" y="2469963"/>
                  <a:ext cx="1378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131" name="Freihand 130">
                  <a:extLst>
                    <a:ext uri="{FF2B5EF4-FFF2-40B4-BE49-F238E27FC236}">
                      <a16:creationId xmlns:a16="http://schemas.microsoft.com/office/drawing/2014/main" id="{4D1DBEDA-9ACC-420E-A382-FA346C66C2B1}"/>
                    </a:ext>
                  </a:extLst>
                </p14:cNvPr>
                <p14:cNvContentPartPr/>
                <p14:nvPr/>
              </p14:nvContentPartPr>
              <p14:xfrm>
                <a:off x="9713297" y="2489043"/>
                <a:ext cx="114480" cy="254160"/>
              </p14:xfrm>
            </p:contentPart>
          </mc:Choice>
          <mc:Fallback xmlns="">
            <p:pic>
              <p:nvPicPr>
                <p:cNvPr id="131" name="Freihand 130">
                  <a:extLst>
                    <a:ext uri="{FF2B5EF4-FFF2-40B4-BE49-F238E27FC236}">
                      <a16:creationId xmlns:a16="http://schemas.microsoft.com/office/drawing/2014/main" id="{4D1DBEDA-9ACC-420E-A382-FA346C66C2B1}"/>
                    </a:ext>
                  </a:extLst>
                </p:cNvPr>
                <p:cNvPicPr/>
                <p:nvPr/>
              </p:nvPicPr>
              <p:blipFill>
                <a:blip r:embed="rId511"/>
                <a:stretch>
                  <a:fillRect/>
                </a:stretch>
              </p:blipFill>
              <p:spPr>
                <a:xfrm>
                  <a:off x="9708977" y="2484723"/>
                  <a:ext cx="12312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132" name="Freihand 131">
                  <a:extLst>
                    <a:ext uri="{FF2B5EF4-FFF2-40B4-BE49-F238E27FC236}">
                      <a16:creationId xmlns:a16="http://schemas.microsoft.com/office/drawing/2014/main" id="{6B3211CE-FC44-4EC6-A2C4-3F0148F2171B}"/>
                    </a:ext>
                  </a:extLst>
                </p14:cNvPr>
                <p14:cNvContentPartPr/>
                <p14:nvPr/>
              </p14:nvContentPartPr>
              <p14:xfrm>
                <a:off x="9850097" y="2503443"/>
                <a:ext cx="295560" cy="104760"/>
              </p14:xfrm>
            </p:contentPart>
          </mc:Choice>
          <mc:Fallback xmlns="">
            <p:pic>
              <p:nvPicPr>
                <p:cNvPr id="132" name="Freihand 131">
                  <a:extLst>
                    <a:ext uri="{FF2B5EF4-FFF2-40B4-BE49-F238E27FC236}">
                      <a16:creationId xmlns:a16="http://schemas.microsoft.com/office/drawing/2014/main" id="{6B3211CE-FC44-4EC6-A2C4-3F0148F2171B}"/>
                    </a:ext>
                  </a:extLst>
                </p:cNvPr>
                <p:cNvPicPr/>
                <p:nvPr/>
              </p:nvPicPr>
              <p:blipFill>
                <a:blip r:embed="rId513"/>
                <a:stretch>
                  <a:fillRect/>
                </a:stretch>
              </p:blipFill>
              <p:spPr>
                <a:xfrm>
                  <a:off x="9845777" y="2499123"/>
                  <a:ext cx="3042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133" name="Freihand 132">
                  <a:extLst>
                    <a:ext uri="{FF2B5EF4-FFF2-40B4-BE49-F238E27FC236}">
                      <a16:creationId xmlns:a16="http://schemas.microsoft.com/office/drawing/2014/main" id="{55A7E03C-BA4F-4E43-9206-9F6F31AA6C16}"/>
                    </a:ext>
                  </a:extLst>
                </p14:cNvPr>
                <p14:cNvContentPartPr/>
                <p14:nvPr/>
              </p14:nvContentPartPr>
              <p14:xfrm>
                <a:off x="10172297" y="2494443"/>
                <a:ext cx="186480" cy="99000"/>
              </p14:xfrm>
            </p:contentPart>
          </mc:Choice>
          <mc:Fallback xmlns="">
            <p:pic>
              <p:nvPicPr>
                <p:cNvPr id="133" name="Freihand 132">
                  <a:extLst>
                    <a:ext uri="{FF2B5EF4-FFF2-40B4-BE49-F238E27FC236}">
                      <a16:creationId xmlns:a16="http://schemas.microsoft.com/office/drawing/2014/main" id="{55A7E03C-BA4F-4E43-9206-9F6F31AA6C16}"/>
                    </a:ext>
                  </a:extLst>
                </p:cNvPr>
                <p:cNvPicPr/>
                <p:nvPr/>
              </p:nvPicPr>
              <p:blipFill>
                <a:blip r:embed="rId515"/>
                <a:stretch>
                  <a:fillRect/>
                </a:stretch>
              </p:blipFill>
              <p:spPr>
                <a:xfrm>
                  <a:off x="10167977" y="2490123"/>
                  <a:ext cx="1951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134" name="Freihand 133">
                  <a:extLst>
                    <a:ext uri="{FF2B5EF4-FFF2-40B4-BE49-F238E27FC236}">
                      <a16:creationId xmlns:a16="http://schemas.microsoft.com/office/drawing/2014/main" id="{C9F40711-E20E-4F4F-AAA8-10CCB709DE4A}"/>
                    </a:ext>
                  </a:extLst>
                </p14:cNvPr>
                <p14:cNvContentPartPr/>
                <p14:nvPr/>
              </p14:nvContentPartPr>
              <p14:xfrm>
                <a:off x="10380017" y="2416323"/>
                <a:ext cx="137160" cy="156600"/>
              </p14:xfrm>
            </p:contentPart>
          </mc:Choice>
          <mc:Fallback xmlns="">
            <p:pic>
              <p:nvPicPr>
                <p:cNvPr id="134" name="Freihand 133">
                  <a:extLst>
                    <a:ext uri="{FF2B5EF4-FFF2-40B4-BE49-F238E27FC236}">
                      <a16:creationId xmlns:a16="http://schemas.microsoft.com/office/drawing/2014/main" id="{C9F40711-E20E-4F4F-AAA8-10CCB709DE4A}"/>
                    </a:ext>
                  </a:extLst>
                </p:cNvPr>
                <p:cNvPicPr/>
                <p:nvPr/>
              </p:nvPicPr>
              <p:blipFill>
                <a:blip r:embed="rId517"/>
                <a:stretch>
                  <a:fillRect/>
                </a:stretch>
              </p:blipFill>
              <p:spPr>
                <a:xfrm>
                  <a:off x="10375697" y="2412003"/>
                  <a:ext cx="1458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135" name="Freihand 134">
                  <a:extLst>
                    <a:ext uri="{FF2B5EF4-FFF2-40B4-BE49-F238E27FC236}">
                      <a16:creationId xmlns:a16="http://schemas.microsoft.com/office/drawing/2014/main" id="{EA2EB11C-0DD2-4C02-88BE-A1B4AC05672F}"/>
                    </a:ext>
                  </a:extLst>
                </p14:cNvPr>
                <p14:cNvContentPartPr/>
                <p14:nvPr/>
              </p14:nvContentPartPr>
              <p14:xfrm>
                <a:off x="10500257" y="2412003"/>
                <a:ext cx="193320" cy="151560"/>
              </p14:xfrm>
            </p:contentPart>
          </mc:Choice>
          <mc:Fallback xmlns="">
            <p:pic>
              <p:nvPicPr>
                <p:cNvPr id="135" name="Freihand 134">
                  <a:extLst>
                    <a:ext uri="{FF2B5EF4-FFF2-40B4-BE49-F238E27FC236}">
                      <a16:creationId xmlns:a16="http://schemas.microsoft.com/office/drawing/2014/main" id="{EA2EB11C-0DD2-4C02-88BE-A1B4AC05672F}"/>
                    </a:ext>
                  </a:extLst>
                </p:cNvPr>
                <p:cNvPicPr/>
                <p:nvPr/>
              </p:nvPicPr>
              <p:blipFill>
                <a:blip r:embed="rId519"/>
                <a:stretch>
                  <a:fillRect/>
                </a:stretch>
              </p:blipFill>
              <p:spPr>
                <a:xfrm>
                  <a:off x="10495937" y="2407683"/>
                  <a:ext cx="2019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136" name="Freihand 135">
                  <a:extLst>
                    <a:ext uri="{FF2B5EF4-FFF2-40B4-BE49-F238E27FC236}">
                      <a16:creationId xmlns:a16="http://schemas.microsoft.com/office/drawing/2014/main" id="{4FD5DECA-FDC5-4B7B-A67C-95F5DAB65235}"/>
                    </a:ext>
                  </a:extLst>
                </p14:cNvPr>
                <p14:cNvContentPartPr/>
                <p14:nvPr/>
              </p14:nvContentPartPr>
              <p14:xfrm>
                <a:off x="10660457" y="2351163"/>
                <a:ext cx="95760" cy="189360"/>
              </p14:xfrm>
            </p:contentPart>
          </mc:Choice>
          <mc:Fallback xmlns="">
            <p:pic>
              <p:nvPicPr>
                <p:cNvPr id="136" name="Freihand 135">
                  <a:extLst>
                    <a:ext uri="{FF2B5EF4-FFF2-40B4-BE49-F238E27FC236}">
                      <a16:creationId xmlns:a16="http://schemas.microsoft.com/office/drawing/2014/main" id="{4FD5DECA-FDC5-4B7B-A67C-95F5DAB65235}"/>
                    </a:ext>
                  </a:extLst>
                </p:cNvPr>
                <p:cNvPicPr/>
                <p:nvPr/>
              </p:nvPicPr>
              <p:blipFill>
                <a:blip r:embed="rId521"/>
                <a:stretch>
                  <a:fillRect/>
                </a:stretch>
              </p:blipFill>
              <p:spPr>
                <a:xfrm>
                  <a:off x="10656137" y="2346843"/>
                  <a:ext cx="10440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137" name="Freihand 136">
                  <a:extLst>
                    <a:ext uri="{FF2B5EF4-FFF2-40B4-BE49-F238E27FC236}">
                      <a16:creationId xmlns:a16="http://schemas.microsoft.com/office/drawing/2014/main" id="{57E709B8-6094-4632-832C-909C105F4A84}"/>
                    </a:ext>
                  </a:extLst>
                </p14:cNvPr>
                <p14:cNvContentPartPr/>
                <p14:nvPr/>
              </p14:nvContentPartPr>
              <p14:xfrm>
                <a:off x="10897697" y="2448003"/>
                <a:ext cx="583920" cy="247320"/>
              </p14:xfrm>
            </p:contentPart>
          </mc:Choice>
          <mc:Fallback xmlns="">
            <p:pic>
              <p:nvPicPr>
                <p:cNvPr id="137" name="Freihand 136">
                  <a:extLst>
                    <a:ext uri="{FF2B5EF4-FFF2-40B4-BE49-F238E27FC236}">
                      <a16:creationId xmlns:a16="http://schemas.microsoft.com/office/drawing/2014/main" id="{57E709B8-6094-4632-832C-909C105F4A84}"/>
                    </a:ext>
                  </a:extLst>
                </p:cNvPr>
                <p:cNvPicPr/>
                <p:nvPr/>
              </p:nvPicPr>
              <p:blipFill>
                <a:blip r:embed="rId523"/>
                <a:stretch>
                  <a:fillRect/>
                </a:stretch>
              </p:blipFill>
              <p:spPr>
                <a:xfrm>
                  <a:off x="10893377" y="2443683"/>
                  <a:ext cx="59256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138" name="Freihand 137">
                  <a:extLst>
                    <a:ext uri="{FF2B5EF4-FFF2-40B4-BE49-F238E27FC236}">
                      <a16:creationId xmlns:a16="http://schemas.microsoft.com/office/drawing/2014/main" id="{589E34C2-F261-412B-B7FD-57B6D811E628}"/>
                    </a:ext>
                  </a:extLst>
                </p14:cNvPr>
                <p14:cNvContentPartPr/>
                <p14:nvPr/>
              </p14:nvContentPartPr>
              <p14:xfrm>
                <a:off x="11481617" y="2330283"/>
                <a:ext cx="198000" cy="221400"/>
              </p14:xfrm>
            </p:contentPart>
          </mc:Choice>
          <mc:Fallback xmlns="">
            <p:pic>
              <p:nvPicPr>
                <p:cNvPr id="138" name="Freihand 137">
                  <a:extLst>
                    <a:ext uri="{FF2B5EF4-FFF2-40B4-BE49-F238E27FC236}">
                      <a16:creationId xmlns:a16="http://schemas.microsoft.com/office/drawing/2014/main" id="{589E34C2-F261-412B-B7FD-57B6D811E628}"/>
                    </a:ext>
                  </a:extLst>
                </p:cNvPr>
                <p:cNvPicPr/>
                <p:nvPr/>
              </p:nvPicPr>
              <p:blipFill>
                <a:blip r:embed="rId525"/>
                <a:stretch>
                  <a:fillRect/>
                </a:stretch>
              </p:blipFill>
              <p:spPr>
                <a:xfrm>
                  <a:off x="11477297" y="2325963"/>
                  <a:ext cx="20664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141" name="Freihand 140">
                  <a:extLst>
                    <a:ext uri="{FF2B5EF4-FFF2-40B4-BE49-F238E27FC236}">
                      <a16:creationId xmlns:a16="http://schemas.microsoft.com/office/drawing/2014/main" id="{3B01B0DD-A478-4FB7-9F00-1FBF8A227BEE}"/>
                    </a:ext>
                  </a:extLst>
                </p14:cNvPr>
                <p14:cNvContentPartPr/>
                <p14:nvPr/>
              </p14:nvContentPartPr>
              <p14:xfrm>
                <a:off x="7048937" y="2893323"/>
                <a:ext cx="154800" cy="149040"/>
              </p14:xfrm>
            </p:contentPart>
          </mc:Choice>
          <mc:Fallback xmlns="">
            <p:pic>
              <p:nvPicPr>
                <p:cNvPr id="141" name="Freihand 140">
                  <a:extLst>
                    <a:ext uri="{FF2B5EF4-FFF2-40B4-BE49-F238E27FC236}">
                      <a16:creationId xmlns:a16="http://schemas.microsoft.com/office/drawing/2014/main" id="{3B01B0DD-A478-4FB7-9F00-1FBF8A227BEE}"/>
                    </a:ext>
                  </a:extLst>
                </p:cNvPr>
                <p:cNvPicPr/>
                <p:nvPr/>
              </p:nvPicPr>
              <p:blipFill>
                <a:blip r:embed="rId527"/>
                <a:stretch>
                  <a:fillRect/>
                </a:stretch>
              </p:blipFill>
              <p:spPr>
                <a:xfrm>
                  <a:off x="7044617" y="2889003"/>
                  <a:ext cx="1634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142" name="Freihand 141">
                  <a:extLst>
                    <a:ext uri="{FF2B5EF4-FFF2-40B4-BE49-F238E27FC236}">
                      <a16:creationId xmlns:a16="http://schemas.microsoft.com/office/drawing/2014/main" id="{A729CFC3-962A-4B03-8D1D-FDC5C5189C12}"/>
                    </a:ext>
                  </a:extLst>
                </p14:cNvPr>
                <p14:cNvContentPartPr/>
                <p14:nvPr/>
              </p14:nvContentPartPr>
              <p14:xfrm>
                <a:off x="7287977" y="2909523"/>
                <a:ext cx="194400" cy="163440"/>
              </p14:xfrm>
            </p:contentPart>
          </mc:Choice>
          <mc:Fallback xmlns="">
            <p:pic>
              <p:nvPicPr>
                <p:cNvPr id="142" name="Freihand 141">
                  <a:extLst>
                    <a:ext uri="{FF2B5EF4-FFF2-40B4-BE49-F238E27FC236}">
                      <a16:creationId xmlns:a16="http://schemas.microsoft.com/office/drawing/2014/main" id="{A729CFC3-962A-4B03-8D1D-FDC5C5189C12}"/>
                    </a:ext>
                  </a:extLst>
                </p:cNvPr>
                <p:cNvPicPr/>
                <p:nvPr/>
              </p:nvPicPr>
              <p:blipFill>
                <a:blip r:embed="rId529"/>
                <a:stretch>
                  <a:fillRect/>
                </a:stretch>
              </p:blipFill>
              <p:spPr>
                <a:xfrm>
                  <a:off x="7283657" y="2905203"/>
                  <a:ext cx="2030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143" name="Freihand 142">
                  <a:extLst>
                    <a:ext uri="{FF2B5EF4-FFF2-40B4-BE49-F238E27FC236}">
                      <a16:creationId xmlns:a16="http://schemas.microsoft.com/office/drawing/2014/main" id="{F263C66E-DEF9-4DC5-BFCB-3964B7109429}"/>
                    </a:ext>
                  </a:extLst>
                </p14:cNvPr>
                <p14:cNvContentPartPr/>
                <p14:nvPr/>
              </p14:nvContentPartPr>
              <p14:xfrm>
                <a:off x="7479497" y="2919603"/>
                <a:ext cx="12600" cy="18000"/>
              </p14:xfrm>
            </p:contentPart>
          </mc:Choice>
          <mc:Fallback xmlns="">
            <p:pic>
              <p:nvPicPr>
                <p:cNvPr id="143" name="Freihand 142">
                  <a:extLst>
                    <a:ext uri="{FF2B5EF4-FFF2-40B4-BE49-F238E27FC236}">
                      <a16:creationId xmlns:a16="http://schemas.microsoft.com/office/drawing/2014/main" id="{F263C66E-DEF9-4DC5-BFCB-3964B7109429}"/>
                    </a:ext>
                  </a:extLst>
                </p:cNvPr>
                <p:cNvPicPr/>
                <p:nvPr/>
              </p:nvPicPr>
              <p:blipFill>
                <a:blip r:embed="rId531"/>
                <a:stretch>
                  <a:fillRect/>
                </a:stretch>
              </p:blipFill>
              <p:spPr>
                <a:xfrm>
                  <a:off x="7475177" y="2915283"/>
                  <a:ext cx="212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144" name="Freihand 143">
                  <a:extLst>
                    <a:ext uri="{FF2B5EF4-FFF2-40B4-BE49-F238E27FC236}">
                      <a16:creationId xmlns:a16="http://schemas.microsoft.com/office/drawing/2014/main" id="{240B9817-E27E-44EF-B2D4-F1C545514B78}"/>
                    </a:ext>
                  </a:extLst>
                </p14:cNvPr>
                <p14:cNvContentPartPr/>
                <p14:nvPr/>
              </p14:nvContentPartPr>
              <p14:xfrm>
                <a:off x="7535297" y="2952003"/>
                <a:ext cx="238680" cy="92520"/>
              </p14:xfrm>
            </p:contentPart>
          </mc:Choice>
          <mc:Fallback xmlns="">
            <p:pic>
              <p:nvPicPr>
                <p:cNvPr id="144" name="Freihand 143">
                  <a:extLst>
                    <a:ext uri="{FF2B5EF4-FFF2-40B4-BE49-F238E27FC236}">
                      <a16:creationId xmlns:a16="http://schemas.microsoft.com/office/drawing/2014/main" id="{240B9817-E27E-44EF-B2D4-F1C545514B78}"/>
                    </a:ext>
                  </a:extLst>
                </p:cNvPr>
                <p:cNvPicPr/>
                <p:nvPr/>
              </p:nvPicPr>
              <p:blipFill>
                <a:blip r:embed="rId533"/>
                <a:stretch>
                  <a:fillRect/>
                </a:stretch>
              </p:blipFill>
              <p:spPr>
                <a:xfrm>
                  <a:off x="7530977" y="2947683"/>
                  <a:ext cx="2473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145" name="Freihand 144">
                  <a:extLst>
                    <a:ext uri="{FF2B5EF4-FFF2-40B4-BE49-F238E27FC236}">
                      <a16:creationId xmlns:a16="http://schemas.microsoft.com/office/drawing/2014/main" id="{57A3CFDC-CA94-4D19-84EE-18CC7C8CD380}"/>
                    </a:ext>
                  </a:extLst>
                </p14:cNvPr>
                <p14:cNvContentPartPr/>
                <p14:nvPr/>
              </p14:nvContentPartPr>
              <p14:xfrm>
                <a:off x="7703057" y="2984763"/>
                <a:ext cx="118440" cy="9720"/>
              </p14:xfrm>
            </p:contentPart>
          </mc:Choice>
          <mc:Fallback xmlns="">
            <p:pic>
              <p:nvPicPr>
                <p:cNvPr id="145" name="Freihand 144">
                  <a:extLst>
                    <a:ext uri="{FF2B5EF4-FFF2-40B4-BE49-F238E27FC236}">
                      <a16:creationId xmlns:a16="http://schemas.microsoft.com/office/drawing/2014/main" id="{57A3CFDC-CA94-4D19-84EE-18CC7C8CD380}"/>
                    </a:ext>
                  </a:extLst>
                </p:cNvPr>
                <p:cNvPicPr/>
                <p:nvPr/>
              </p:nvPicPr>
              <p:blipFill>
                <a:blip r:embed="rId535"/>
                <a:stretch>
                  <a:fillRect/>
                </a:stretch>
              </p:blipFill>
              <p:spPr>
                <a:xfrm>
                  <a:off x="7698737" y="2980443"/>
                  <a:ext cx="1270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146" name="Freihand 145">
                  <a:extLst>
                    <a:ext uri="{FF2B5EF4-FFF2-40B4-BE49-F238E27FC236}">
                      <a16:creationId xmlns:a16="http://schemas.microsoft.com/office/drawing/2014/main" id="{E6E2C168-562E-4E37-8025-DA68F62CD800}"/>
                    </a:ext>
                  </a:extLst>
                </p14:cNvPr>
                <p14:cNvContentPartPr/>
                <p14:nvPr/>
              </p14:nvContentPartPr>
              <p14:xfrm>
                <a:off x="7924457" y="2908083"/>
                <a:ext cx="99360" cy="123840"/>
              </p14:xfrm>
            </p:contentPart>
          </mc:Choice>
          <mc:Fallback xmlns="">
            <p:pic>
              <p:nvPicPr>
                <p:cNvPr id="146" name="Freihand 145">
                  <a:extLst>
                    <a:ext uri="{FF2B5EF4-FFF2-40B4-BE49-F238E27FC236}">
                      <a16:creationId xmlns:a16="http://schemas.microsoft.com/office/drawing/2014/main" id="{E6E2C168-562E-4E37-8025-DA68F62CD800}"/>
                    </a:ext>
                  </a:extLst>
                </p:cNvPr>
                <p:cNvPicPr/>
                <p:nvPr/>
              </p:nvPicPr>
              <p:blipFill>
                <a:blip r:embed="rId537"/>
                <a:stretch>
                  <a:fillRect/>
                </a:stretch>
              </p:blipFill>
              <p:spPr>
                <a:xfrm>
                  <a:off x="7920137" y="2903763"/>
                  <a:ext cx="1080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147" name="Freihand 146">
                  <a:extLst>
                    <a:ext uri="{FF2B5EF4-FFF2-40B4-BE49-F238E27FC236}">
                      <a16:creationId xmlns:a16="http://schemas.microsoft.com/office/drawing/2014/main" id="{4FD53CFF-23A2-45A6-BEE2-B5C640B32BB6}"/>
                    </a:ext>
                  </a:extLst>
                </p14:cNvPr>
                <p14:cNvContentPartPr/>
                <p14:nvPr/>
              </p14:nvContentPartPr>
              <p14:xfrm>
                <a:off x="8050457" y="2931483"/>
                <a:ext cx="101160" cy="78480"/>
              </p14:xfrm>
            </p:contentPart>
          </mc:Choice>
          <mc:Fallback xmlns="">
            <p:pic>
              <p:nvPicPr>
                <p:cNvPr id="147" name="Freihand 146">
                  <a:extLst>
                    <a:ext uri="{FF2B5EF4-FFF2-40B4-BE49-F238E27FC236}">
                      <a16:creationId xmlns:a16="http://schemas.microsoft.com/office/drawing/2014/main" id="{4FD53CFF-23A2-45A6-BEE2-B5C640B32BB6}"/>
                    </a:ext>
                  </a:extLst>
                </p:cNvPr>
                <p:cNvPicPr/>
                <p:nvPr/>
              </p:nvPicPr>
              <p:blipFill>
                <a:blip r:embed="rId539"/>
                <a:stretch>
                  <a:fillRect/>
                </a:stretch>
              </p:blipFill>
              <p:spPr>
                <a:xfrm>
                  <a:off x="8046137" y="2927163"/>
                  <a:ext cx="1098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148" name="Freihand 147">
                  <a:extLst>
                    <a:ext uri="{FF2B5EF4-FFF2-40B4-BE49-F238E27FC236}">
                      <a16:creationId xmlns:a16="http://schemas.microsoft.com/office/drawing/2014/main" id="{E242EAE1-1683-49D9-A122-0CF55CDE54EF}"/>
                    </a:ext>
                  </a:extLst>
                </p14:cNvPr>
                <p14:cNvContentPartPr/>
                <p14:nvPr/>
              </p14:nvContentPartPr>
              <p14:xfrm>
                <a:off x="8165297" y="2919243"/>
                <a:ext cx="87840" cy="90720"/>
              </p14:xfrm>
            </p:contentPart>
          </mc:Choice>
          <mc:Fallback xmlns="">
            <p:pic>
              <p:nvPicPr>
                <p:cNvPr id="148" name="Freihand 147">
                  <a:extLst>
                    <a:ext uri="{FF2B5EF4-FFF2-40B4-BE49-F238E27FC236}">
                      <a16:creationId xmlns:a16="http://schemas.microsoft.com/office/drawing/2014/main" id="{E242EAE1-1683-49D9-A122-0CF55CDE54EF}"/>
                    </a:ext>
                  </a:extLst>
                </p:cNvPr>
                <p:cNvPicPr/>
                <p:nvPr/>
              </p:nvPicPr>
              <p:blipFill>
                <a:blip r:embed="rId541"/>
                <a:stretch>
                  <a:fillRect/>
                </a:stretch>
              </p:blipFill>
              <p:spPr>
                <a:xfrm>
                  <a:off x="8160977" y="2914923"/>
                  <a:ext cx="964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149" name="Freihand 148">
                  <a:extLst>
                    <a:ext uri="{FF2B5EF4-FFF2-40B4-BE49-F238E27FC236}">
                      <a16:creationId xmlns:a16="http://schemas.microsoft.com/office/drawing/2014/main" id="{D36B7DCB-5923-4D63-86BC-63CA4F125E57}"/>
                    </a:ext>
                  </a:extLst>
                </p14:cNvPr>
                <p14:cNvContentPartPr/>
                <p14:nvPr/>
              </p14:nvContentPartPr>
              <p14:xfrm>
                <a:off x="8310377" y="2908803"/>
                <a:ext cx="18360" cy="113760"/>
              </p14:xfrm>
            </p:contentPart>
          </mc:Choice>
          <mc:Fallback xmlns="">
            <p:pic>
              <p:nvPicPr>
                <p:cNvPr id="149" name="Freihand 148">
                  <a:extLst>
                    <a:ext uri="{FF2B5EF4-FFF2-40B4-BE49-F238E27FC236}">
                      <a16:creationId xmlns:a16="http://schemas.microsoft.com/office/drawing/2014/main" id="{D36B7DCB-5923-4D63-86BC-63CA4F125E57}"/>
                    </a:ext>
                  </a:extLst>
                </p:cNvPr>
                <p:cNvPicPr/>
                <p:nvPr/>
              </p:nvPicPr>
              <p:blipFill>
                <a:blip r:embed="rId543"/>
                <a:stretch>
                  <a:fillRect/>
                </a:stretch>
              </p:blipFill>
              <p:spPr>
                <a:xfrm>
                  <a:off x="8306057" y="2904483"/>
                  <a:ext cx="270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150" name="Freihand 149">
                  <a:extLst>
                    <a:ext uri="{FF2B5EF4-FFF2-40B4-BE49-F238E27FC236}">
                      <a16:creationId xmlns:a16="http://schemas.microsoft.com/office/drawing/2014/main" id="{5679212D-7DD6-4F44-ACB5-EFEC9A0E168F}"/>
                    </a:ext>
                  </a:extLst>
                </p14:cNvPr>
                <p14:cNvContentPartPr/>
                <p14:nvPr/>
              </p14:nvContentPartPr>
              <p14:xfrm>
                <a:off x="8270417" y="2959203"/>
                <a:ext cx="83880" cy="18000"/>
              </p14:xfrm>
            </p:contentPart>
          </mc:Choice>
          <mc:Fallback xmlns="">
            <p:pic>
              <p:nvPicPr>
                <p:cNvPr id="150" name="Freihand 149">
                  <a:extLst>
                    <a:ext uri="{FF2B5EF4-FFF2-40B4-BE49-F238E27FC236}">
                      <a16:creationId xmlns:a16="http://schemas.microsoft.com/office/drawing/2014/main" id="{5679212D-7DD6-4F44-ACB5-EFEC9A0E168F}"/>
                    </a:ext>
                  </a:extLst>
                </p:cNvPr>
                <p:cNvPicPr/>
                <p:nvPr/>
              </p:nvPicPr>
              <p:blipFill>
                <a:blip r:embed="rId545"/>
                <a:stretch>
                  <a:fillRect/>
                </a:stretch>
              </p:blipFill>
              <p:spPr>
                <a:xfrm>
                  <a:off x="8266097" y="2954883"/>
                  <a:ext cx="925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151" name="Freihand 150">
                  <a:extLst>
                    <a:ext uri="{FF2B5EF4-FFF2-40B4-BE49-F238E27FC236}">
                      <a16:creationId xmlns:a16="http://schemas.microsoft.com/office/drawing/2014/main" id="{B0A7298A-A9F0-4684-BD79-4A1AC97D9D76}"/>
                    </a:ext>
                  </a:extLst>
                </p14:cNvPr>
                <p14:cNvContentPartPr/>
                <p14:nvPr/>
              </p14:nvContentPartPr>
              <p14:xfrm>
                <a:off x="8346737" y="2902323"/>
                <a:ext cx="167760" cy="128880"/>
              </p14:xfrm>
            </p:contentPart>
          </mc:Choice>
          <mc:Fallback xmlns="">
            <p:pic>
              <p:nvPicPr>
                <p:cNvPr id="151" name="Freihand 150">
                  <a:extLst>
                    <a:ext uri="{FF2B5EF4-FFF2-40B4-BE49-F238E27FC236}">
                      <a16:creationId xmlns:a16="http://schemas.microsoft.com/office/drawing/2014/main" id="{B0A7298A-A9F0-4684-BD79-4A1AC97D9D76}"/>
                    </a:ext>
                  </a:extLst>
                </p:cNvPr>
                <p:cNvPicPr/>
                <p:nvPr/>
              </p:nvPicPr>
              <p:blipFill>
                <a:blip r:embed="rId547"/>
                <a:stretch>
                  <a:fillRect/>
                </a:stretch>
              </p:blipFill>
              <p:spPr>
                <a:xfrm>
                  <a:off x="8342417" y="2898003"/>
                  <a:ext cx="1764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152" name="Freihand 151">
                  <a:extLst>
                    <a:ext uri="{FF2B5EF4-FFF2-40B4-BE49-F238E27FC236}">
                      <a16:creationId xmlns:a16="http://schemas.microsoft.com/office/drawing/2014/main" id="{EA4BE781-986A-4CD9-A164-701D06DCD2E2}"/>
                    </a:ext>
                  </a:extLst>
                </p14:cNvPr>
                <p14:cNvContentPartPr/>
                <p14:nvPr/>
              </p14:nvContentPartPr>
              <p14:xfrm>
                <a:off x="8623937" y="2963883"/>
                <a:ext cx="34560" cy="87120"/>
              </p14:xfrm>
            </p:contentPart>
          </mc:Choice>
          <mc:Fallback xmlns="">
            <p:pic>
              <p:nvPicPr>
                <p:cNvPr id="152" name="Freihand 151">
                  <a:extLst>
                    <a:ext uri="{FF2B5EF4-FFF2-40B4-BE49-F238E27FC236}">
                      <a16:creationId xmlns:a16="http://schemas.microsoft.com/office/drawing/2014/main" id="{EA4BE781-986A-4CD9-A164-701D06DCD2E2}"/>
                    </a:ext>
                  </a:extLst>
                </p:cNvPr>
                <p:cNvPicPr/>
                <p:nvPr/>
              </p:nvPicPr>
              <p:blipFill>
                <a:blip r:embed="rId549"/>
                <a:stretch>
                  <a:fillRect/>
                </a:stretch>
              </p:blipFill>
              <p:spPr>
                <a:xfrm>
                  <a:off x="8619617" y="2959563"/>
                  <a:ext cx="432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153" name="Freihand 152">
                  <a:extLst>
                    <a:ext uri="{FF2B5EF4-FFF2-40B4-BE49-F238E27FC236}">
                      <a16:creationId xmlns:a16="http://schemas.microsoft.com/office/drawing/2014/main" id="{3F318AA4-7E57-431D-AD9F-1E61DD868132}"/>
                    </a:ext>
                  </a:extLst>
                </p14:cNvPr>
                <p14:cNvContentPartPr/>
                <p14:nvPr/>
              </p14:nvContentPartPr>
              <p14:xfrm>
                <a:off x="8592617" y="2998443"/>
                <a:ext cx="112680" cy="14400"/>
              </p14:xfrm>
            </p:contentPart>
          </mc:Choice>
          <mc:Fallback xmlns="">
            <p:pic>
              <p:nvPicPr>
                <p:cNvPr id="153" name="Freihand 152">
                  <a:extLst>
                    <a:ext uri="{FF2B5EF4-FFF2-40B4-BE49-F238E27FC236}">
                      <a16:creationId xmlns:a16="http://schemas.microsoft.com/office/drawing/2014/main" id="{3F318AA4-7E57-431D-AD9F-1E61DD868132}"/>
                    </a:ext>
                  </a:extLst>
                </p:cNvPr>
                <p:cNvPicPr/>
                <p:nvPr/>
              </p:nvPicPr>
              <p:blipFill>
                <a:blip r:embed="rId551"/>
                <a:stretch>
                  <a:fillRect/>
                </a:stretch>
              </p:blipFill>
              <p:spPr>
                <a:xfrm>
                  <a:off x="8588297" y="2994123"/>
                  <a:ext cx="1213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154" name="Freihand 153">
                  <a:extLst>
                    <a:ext uri="{FF2B5EF4-FFF2-40B4-BE49-F238E27FC236}">
                      <a16:creationId xmlns:a16="http://schemas.microsoft.com/office/drawing/2014/main" id="{3AF03BE4-8498-4D54-A138-E7CBB6C5C7D9}"/>
                    </a:ext>
                  </a:extLst>
                </p14:cNvPr>
                <p14:cNvContentPartPr/>
                <p14:nvPr/>
              </p14:nvContentPartPr>
              <p14:xfrm>
                <a:off x="8805737" y="2908803"/>
                <a:ext cx="140760" cy="155160"/>
              </p14:xfrm>
            </p:contentPart>
          </mc:Choice>
          <mc:Fallback xmlns="">
            <p:pic>
              <p:nvPicPr>
                <p:cNvPr id="154" name="Freihand 153">
                  <a:extLst>
                    <a:ext uri="{FF2B5EF4-FFF2-40B4-BE49-F238E27FC236}">
                      <a16:creationId xmlns:a16="http://schemas.microsoft.com/office/drawing/2014/main" id="{3AF03BE4-8498-4D54-A138-E7CBB6C5C7D9}"/>
                    </a:ext>
                  </a:extLst>
                </p:cNvPr>
                <p:cNvPicPr/>
                <p:nvPr/>
              </p:nvPicPr>
              <p:blipFill>
                <a:blip r:embed="rId553"/>
                <a:stretch>
                  <a:fillRect/>
                </a:stretch>
              </p:blipFill>
              <p:spPr>
                <a:xfrm>
                  <a:off x="8801417" y="2904483"/>
                  <a:ext cx="1494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155" name="Freihand 154">
                  <a:extLst>
                    <a:ext uri="{FF2B5EF4-FFF2-40B4-BE49-F238E27FC236}">
                      <a16:creationId xmlns:a16="http://schemas.microsoft.com/office/drawing/2014/main" id="{67AE677C-9B92-48FB-BD5E-580734E8AFA9}"/>
                    </a:ext>
                  </a:extLst>
                </p14:cNvPr>
                <p14:cNvContentPartPr/>
                <p14:nvPr/>
              </p14:nvContentPartPr>
              <p14:xfrm>
                <a:off x="8942897" y="2893683"/>
                <a:ext cx="85320" cy="129600"/>
              </p14:xfrm>
            </p:contentPart>
          </mc:Choice>
          <mc:Fallback xmlns="">
            <p:pic>
              <p:nvPicPr>
                <p:cNvPr id="155" name="Freihand 154">
                  <a:extLst>
                    <a:ext uri="{FF2B5EF4-FFF2-40B4-BE49-F238E27FC236}">
                      <a16:creationId xmlns:a16="http://schemas.microsoft.com/office/drawing/2014/main" id="{67AE677C-9B92-48FB-BD5E-580734E8AFA9}"/>
                    </a:ext>
                  </a:extLst>
                </p:cNvPr>
                <p:cNvPicPr/>
                <p:nvPr/>
              </p:nvPicPr>
              <p:blipFill>
                <a:blip r:embed="rId555"/>
                <a:stretch>
                  <a:fillRect/>
                </a:stretch>
              </p:blipFill>
              <p:spPr>
                <a:xfrm>
                  <a:off x="8938577" y="2889363"/>
                  <a:ext cx="939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156" name="Freihand 155">
                  <a:extLst>
                    <a:ext uri="{FF2B5EF4-FFF2-40B4-BE49-F238E27FC236}">
                      <a16:creationId xmlns:a16="http://schemas.microsoft.com/office/drawing/2014/main" id="{E12A0A00-6253-44D7-ABA4-1742593C6584}"/>
                    </a:ext>
                  </a:extLst>
                </p14:cNvPr>
                <p14:cNvContentPartPr/>
                <p14:nvPr/>
              </p14:nvContentPartPr>
              <p14:xfrm>
                <a:off x="9036857" y="2921043"/>
                <a:ext cx="102600" cy="115920"/>
              </p14:xfrm>
            </p:contentPart>
          </mc:Choice>
          <mc:Fallback xmlns="">
            <p:pic>
              <p:nvPicPr>
                <p:cNvPr id="156" name="Freihand 155">
                  <a:extLst>
                    <a:ext uri="{FF2B5EF4-FFF2-40B4-BE49-F238E27FC236}">
                      <a16:creationId xmlns:a16="http://schemas.microsoft.com/office/drawing/2014/main" id="{E12A0A00-6253-44D7-ABA4-1742593C6584}"/>
                    </a:ext>
                  </a:extLst>
                </p:cNvPr>
                <p:cNvPicPr/>
                <p:nvPr/>
              </p:nvPicPr>
              <p:blipFill>
                <a:blip r:embed="rId557"/>
                <a:stretch>
                  <a:fillRect/>
                </a:stretch>
              </p:blipFill>
              <p:spPr>
                <a:xfrm>
                  <a:off x="9032537" y="2916723"/>
                  <a:ext cx="1112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157" name="Freihand 156">
                  <a:extLst>
                    <a:ext uri="{FF2B5EF4-FFF2-40B4-BE49-F238E27FC236}">
                      <a16:creationId xmlns:a16="http://schemas.microsoft.com/office/drawing/2014/main" id="{23750746-EF32-49EE-88B5-A50407298537}"/>
                    </a:ext>
                  </a:extLst>
                </p14:cNvPr>
                <p14:cNvContentPartPr/>
                <p14:nvPr/>
              </p14:nvContentPartPr>
              <p14:xfrm>
                <a:off x="8484977" y="2936523"/>
                <a:ext cx="82800" cy="70920"/>
              </p14:xfrm>
            </p:contentPart>
          </mc:Choice>
          <mc:Fallback xmlns="">
            <p:pic>
              <p:nvPicPr>
                <p:cNvPr id="157" name="Freihand 156">
                  <a:extLst>
                    <a:ext uri="{FF2B5EF4-FFF2-40B4-BE49-F238E27FC236}">
                      <a16:creationId xmlns:a16="http://schemas.microsoft.com/office/drawing/2014/main" id="{23750746-EF32-49EE-88B5-A50407298537}"/>
                    </a:ext>
                  </a:extLst>
                </p:cNvPr>
                <p:cNvPicPr/>
                <p:nvPr/>
              </p:nvPicPr>
              <p:blipFill>
                <a:blip r:embed="rId559"/>
                <a:stretch>
                  <a:fillRect/>
                </a:stretch>
              </p:blipFill>
              <p:spPr>
                <a:xfrm>
                  <a:off x="8480657" y="2932203"/>
                  <a:ext cx="914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158" name="Freihand 157">
                  <a:extLst>
                    <a:ext uri="{FF2B5EF4-FFF2-40B4-BE49-F238E27FC236}">
                      <a16:creationId xmlns:a16="http://schemas.microsoft.com/office/drawing/2014/main" id="{0DACE3DE-8278-48CC-AF5E-65DB302B570F}"/>
                    </a:ext>
                  </a:extLst>
                </p14:cNvPr>
                <p14:cNvContentPartPr/>
                <p14:nvPr/>
              </p14:nvContentPartPr>
              <p14:xfrm>
                <a:off x="8446097" y="2936883"/>
                <a:ext cx="105480" cy="93600"/>
              </p14:xfrm>
            </p:contentPart>
          </mc:Choice>
          <mc:Fallback xmlns="">
            <p:pic>
              <p:nvPicPr>
                <p:cNvPr id="158" name="Freihand 157">
                  <a:extLst>
                    <a:ext uri="{FF2B5EF4-FFF2-40B4-BE49-F238E27FC236}">
                      <a16:creationId xmlns:a16="http://schemas.microsoft.com/office/drawing/2014/main" id="{0DACE3DE-8278-48CC-AF5E-65DB302B570F}"/>
                    </a:ext>
                  </a:extLst>
                </p:cNvPr>
                <p:cNvPicPr/>
                <p:nvPr/>
              </p:nvPicPr>
              <p:blipFill>
                <a:blip r:embed="rId561"/>
                <a:stretch>
                  <a:fillRect/>
                </a:stretch>
              </p:blipFill>
              <p:spPr>
                <a:xfrm>
                  <a:off x="8441777" y="2932563"/>
                  <a:ext cx="1141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159" name="Freihand 158">
                  <a:extLst>
                    <a:ext uri="{FF2B5EF4-FFF2-40B4-BE49-F238E27FC236}">
                      <a16:creationId xmlns:a16="http://schemas.microsoft.com/office/drawing/2014/main" id="{1CC303B3-CBD0-4288-86D6-C41379F42D01}"/>
                    </a:ext>
                  </a:extLst>
                </p14:cNvPr>
                <p14:cNvContentPartPr/>
                <p14:nvPr/>
              </p14:nvContentPartPr>
              <p14:xfrm>
                <a:off x="8455817" y="2970363"/>
                <a:ext cx="104760" cy="11160"/>
              </p14:xfrm>
            </p:contentPart>
          </mc:Choice>
          <mc:Fallback xmlns="">
            <p:pic>
              <p:nvPicPr>
                <p:cNvPr id="159" name="Freihand 158">
                  <a:extLst>
                    <a:ext uri="{FF2B5EF4-FFF2-40B4-BE49-F238E27FC236}">
                      <a16:creationId xmlns:a16="http://schemas.microsoft.com/office/drawing/2014/main" id="{1CC303B3-CBD0-4288-86D6-C41379F42D01}"/>
                    </a:ext>
                  </a:extLst>
                </p:cNvPr>
                <p:cNvPicPr/>
                <p:nvPr/>
              </p:nvPicPr>
              <p:blipFill>
                <a:blip r:embed="rId563"/>
                <a:stretch>
                  <a:fillRect/>
                </a:stretch>
              </p:blipFill>
              <p:spPr>
                <a:xfrm>
                  <a:off x="8451497" y="2966043"/>
                  <a:ext cx="1134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160" name="Freihand 159">
                  <a:extLst>
                    <a:ext uri="{FF2B5EF4-FFF2-40B4-BE49-F238E27FC236}">
                      <a16:creationId xmlns:a16="http://schemas.microsoft.com/office/drawing/2014/main" id="{CBA4BD75-B3C5-43B3-BE3C-9D8F97545FE6}"/>
                    </a:ext>
                  </a:extLst>
                </p14:cNvPr>
                <p14:cNvContentPartPr/>
                <p14:nvPr/>
              </p14:nvContentPartPr>
              <p14:xfrm>
                <a:off x="9251417" y="2953803"/>
                <a:ext cx="108000" cy="57600"/>
              </p14:xfrm>
            </p:contentPart>
          </mc:Choice>
          <mc:Fallback xmlns="">
            <p:pic>
              <p:nvPicPr>
                <p:cNvPr id="160" name="Freihand 159">
                  <a:extLst>
                    <a:ext uri="{FF2B5EF4-FFF2-40B4-BE49-F238E27FC236}">
                      <a16:creationId xmlns:a16="http://schemas.microsoft.com/office/drawing/2014/main" id="{CBA4BD75-B3C5-43B3-BE3C-9D8F97545FE6}"/>
                    </a:ext>
                  </a:extLst>
                </p:cNvPr>
                <p:cNvPicPr/>
                <p:nvPr/>
              </p:nvPicPr>
              <p:blipFill>
                <a:blip r:embed="rId565"/>
                <a:stretch>
                  <a:fillRect/>
                </a:stretch>
              </p:blipFill>
              <p:spPr>
                <a:xfrm>
                  <a:off x="9247097" y="2949483"/>
                  <a:ext cx="11664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161" name="Freihand 160">
                  <a:extLst>
                    <a:ext uri="{FF2B5EF4-FFF2-40B4-BE49-F238E27FC236}">
                      <a16:creationId xmlns:a16="http://schemas.microsoft.com/office/drawing/2014/main" id="{B401967D-4874-4087-B4DE-92A80BDE6C1A}"/>
                    </a:ext>
                  </a:extLst>
                </p14:cNvPr>
                <p14:cNvContentPartPr/>
                <p14:nvPr/>
              </p14:nvContentPartPr>
              <p14:xfrm>
                <a:off x="9213977" y="2979723"/>
                <a:ext cx="126000" cy="14040"/>
              </p14:xfrm>
            </p:contentPart>
          </mc:Choice>
          <mc:Fallback xmlns="">
            <p:pic>
              <p:nvPicPr>
                <p:cNvPr id="161" name="Freihand 160">
                  <a:extLst>
                    <a:ext uri="{FF2B5EF4-FFF2-40B4-BE49-F238E27FC236}">
                      <a16:creationId xmlns:a16="http://schemas.microsoft.com/office/drawing/2014/main" id="{B401967D-4874-4087-B4DE-92A80BDE6C1A}"/>
                    </a:ext>
                  </a:extLst>
                </p:cNvPr>
                <p:cNvPicPr/>
                <p:nvPr/>
              </p:nvPicPr>
              <p:blipFill>
                <a:blip r:embed="rId567"/>
                <a:stretch>
                  <a:fillRect/>
                </a:stretch>
              </p:blipFill>
              <p:spPr>
                <a:xfrm>
                  <a:off x="9209657" y="2975403"/>
                  <a:ext cx="1346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162" name="Freihand 161">
                  <a:extLst>
                    <a:ext uri="{FF2B5EF4-FFF2-40B4-BE49-F238E27FC236}">
                      <a16:creationId xmlns:a16="http://schemas.microsoft.com/office/drawing/2014/main" id="{D1BFE8F2-AD4B-4159-BFF9-2A13F45901C9}"/>
                    </a:ext>
                  </a:extLst>
                </p14:cNvPr>
                <p14:cNvContentPartPr/>
                <p14:nvPr/>
              </p14:nvContentPartPr>
              <p14:xfrm>
                <a:off x="9562817" y="2946603"/>
                <a:ext cx="12600" cy="104040"/>
              </p14:xfrm>
            </p:contentPart>
          </mc:Choice>
          <mc:Fallback xmlns="">
            <p:pic>
              <p:nvPicPr>
                <p:cNvPr id="162" name="Freihand 161">
                  <a:extLst>
                    <a:ext uri="{FF2B5EF4-FFF2-40B4-BE49-F238E27FC236}">
                      <a16:creationId xmlns:a16="http://schemas.microsoft.com/office/drawing/2014/main" id="{D1BFE8F2-AD4B-4159-BFF9-2A13F45901C9}"/>
                    </a:ext>
                  </a:extLst>
                </p:cNvPr>
                <p:cNvPicPr/>
                <p:nvPr/>
              </p:nvPicPr>
              <p:blipFill>
                <a:blip r:embed="rId569"/>
                <a:stretch>
                  <a:fillRect/>
                </a:stretch>
              </p:blipFill>
              <p:spPr>
                <a:xfrm>
                  <a:off x="9558497" y="2942283"/>
                  <a:ext cx="212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163" name="Freihand 162">
                  <a:extLst>
                    <a:ext uri="{FF2B5EF4-FFF2-40B4-BE49-F238E27FC236}">
                      <a16:creationId xmlns:a16="http://schemas.microsoft.com/office/drawing/2014/main" id="{3464A7BB-19AC-4B31-AADC-0E63A4AF0705}"/>
                    </a:ext>
                  </a:extLst>
                </p14:cNvPr>
                <p14:cNvContentPartPr/>
                <p14:nvPr/>
              </p14:nvContentPartPr>
              <p14:xfrm>
                <a:off x="9507017" y="2985483"/>
                <a:ext cx="136440" cy="9720"/>
              </p14:xfrm>
            </p:contentPart>
          </mc:Choice>
          <mc:Fallback xmlns="">
            <p:pic>
              <p:nvPicPr>
                <p:cNvPr id="163" name="Freihand 162">
                  <a:extLst>
                    <a:ext uri="{FF2B5EF4-FFF2-40B4-BE49-F238E27FC236}">
                      <a16:creationId xmlns:a16="http://schemas.microsoft.com/office/drawing/2014/main" id="{3464A7BB-19AC-4B31-AADC-0E63A4AF0705}"/>
                    </a:ext>
                  </a:extLst>
                </p:cNvPr>
                <p:cNvPicPr/>
                <p:nvPr/>
              </p:nvPicPr>
              <p:blipFill>
                <a:blip r:embed="rId571"/>
                <a:stretch>
                  <a:fillRect/>
                </a:stretch>
              </p:blipFill>
              <p:spPr>
                <a:xfrm>
                  <a:off x="9502697" y="2981163"/>
                  <a:ext cx="1450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164" name="Freihand 163">
                  <a:extLst>
                    <a:ext uri="{FF2B5EF4-FFF2-40B4-BE49-F238E27FC236}">
                      <a16:creationId xmlns:a16="http://schemas.microsoft.com/office/drawing/2014/main" id="{C76B60BE-DE10-4831-A242-D80A91FF69D9}"/>
                    </a:ext>
                  </a:extLst>
                </p14:cNvPr>
                <p14:cNvContentPartPr/>
                <p14:nvPr/>
              </p14:nvContentPartPr>
              <p14:xfrm>
                <a:off x="9697817" y="2876763"/>
                <a:ext cx="99000" cy="168840"/>
              </p14:xfrm>
            </p:contentPart>
          </mc:Choice>
          <mc:Fallback xmlns="">
            <p:pic>
              <p:nvPicPr>
                <p:cNvPr id="164" name="Freihand 163">
                  <a:extLst>
                    <a:ext uri="{FF2B5EF4-FFF2-40B4-BE49-F238E27FC236}">
                      <a16:creationId xmlns:a16="http://schemas.microsoft.com/office/drawing/2014/main" id="{C76B60BE-DE10-4831-A242-D80A91FF69D9}"/>
                    </a:ext>
                  </a:extLst>
                </p:cNvPr>
                <p:cNvPicPr/>
                <p:nvPr/>
              </p:nvPicPr>
              <p:blipFill>
                <a:blip r:embed="rId573"/>
                <a:stretch>
                  <a:fillRect/>
                </a:stretch>
              </p:blipFill>
              <p:spPr>
                <a:xfrm>
                  <a:off x="9693497" y="2872443"/>
                  <a:ext cx="1076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165" name="Freihand 164">
                  <a:extLst>
                    <a:ext uri="{FF2B5EF4-FFF2-40B4-BE49-F238E27FC236}">
                      <a16:creationId xmlns:a16="http://schemas.microsoft.com/office/drawing/2014/main" id="{C37ACB2D-BAA7-4B00-AFF6-99A8320C3F4B}"/>
                    </a:ext>
                  </a:extLst>
                </p14:cNvPr>
                <p14:cNvContentPartPr/>
                <p14:nvPr/>
              </p14:nvContentPartPr>
              <p14:xfrm>
                <a:off x="9823457" y="2891523"/>
                <a:ext cx="113040" cy="120600"/>
              </p14:xfrm>
            </p:contentPart>
          </mc:Choice>
          <mc:Fallback xmlns="">
            <p:pic>
              <p:nvPicPr>
                <p:cNvPr id="165" name="Freihand 164">
                  <a:extLst>
                    <a:ext uri="{FF2B5EF4-FFF2-40B4-BE49-F238E27FC236}">
                      <a16:creationId xmlns:a16="http://schemas.microsoft.com/office/drawing/2014/main" id="{C37ACB2D-BAA7-4B00-AFF6-99A8320C3F4B}"/>
                    </a:ext>
                  </a:extLst>
                </p:cNvPr>
                <p:cNvPicPr/>
                <p:nvPr/>
              </p:nvPicPr>
              <p:blipFill>
                <a:blip r:embed="rId575"/>
                <a:stretch>
                  <a:fillRect/>
                </a:stretch>
              </p:blipFill>
              <p:spPr>
                <a:xfrm>
                  <a:off x="9819137" y="2887203"/>
                  <a:ext cx="1216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166" name="Freihand 165">
                  <a:extLst>
                    <a:ext uri="{FF2B5EF4-FFF2-40B4-BE49-F238E27FC236}">
                      <a16:creationId xmlns:a16="http://schemas.microsoft.com/office/drawing/2014/main" id="{FF594569-35D0-4DD4-924B-8D25E0A2DD10}"/>
                    </a:ext>
                  </a:extLst>
                </p14:cNvPr>
                <p14:cNvContentPartPr/>
                <p14:nvPr/>
              </p14:nvContentPartPr>
              <p14:xfrm>
                <a:off x="9940097" y="2883243"/>
                <a:ext cx="92880" cy="131760"/>
              </p14:xfrm>
            </p:contentPart>
          </mc:Choice>
          <mc:Fallback xmlns="">
            <p:pic>
              <p:nvPicPr>
                <p:cNvPr id="166" name="Freihand 165">
                  <a:extLst>
                    <a:ext uri="{FF2B5EF4-FFF2-40B4-BE49-F238E27FC236}">
                      <a16:creationId xmlns:a16="http://schemas.microsoft.com/office/drawing/2014/main" id="{FF594569-35D0-4DD4-924B-8D25E0A2DD10}"/>
                    </a:ext>
                  </a:extLst>
                </p:cNvPr>
                <p:cNvPicPr/>
                <p:nvPr/>
              </p:nvPicPr>
              <p:blipFill>
                <a:blip r:embed="rId577"/>
                <a:stretch>
                  <a:fillRect/>
                </a:stretch>
              </p:blipFill>
              <p:spPr>
                <a:xfrm>
                  <a:off x="9935777" y="2878923"/>
                  <a:ext cx="1015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167" name="Freihand 166">
                  <a:extLst>
                    <a:ext uri="{FF2B5EF4-FFF2-40B4-BE49-F238E27FC236}">
                      <a16:creationId xmlns:a16="http://schemas.microsoft.com/office/drawing/2014/main" id="{20938C8C-7538-470A-A803-EACBE9A4BD34}"/>
                    </a:ext>
                  </a:extLst>
                </p14:cNvPr>
                <p14:cNvContentPartPr/>
                <p14:nvPr/>
              </p14:nvContentPartPr>
              <p14:xfrm>
                <a:off x="10107137" y="2890083"/>
                <a:ext cx="96120" cy="117360"/>
              </p14:xfrm>
            </p:contentPart>
          </mc:Choice>
          <mc:Fallback xmlns="">
            <p:pic>
              <p:nvPicPr>
                <p:cNvPr id="167" name="Freihand 166">
                  <a:extLst>
                    <a:ext uri="{FF2B5EF4-FFF2-40B4-BE49-F238E27FC236}">
                      <a16:creationId xmlns:a16="http://schemas.microsoft.com/office/drawing/2014/main" id="{20938C8C-7538-470A-A803-EACBE9A4BD34}"/>
                    </a:ext>
                  </a:extLst>
                </p:cNvPr>
                <p:cNvPicPr/>
                <p:nvPr/>
              </p:nvPicPr>
              <p:blipFill>
                <a:blip r:embed="rId579"/>
                <a:stretch>
                  <a:fillRect/>
                </a:stretch>
              </p:blipFill>
              <p:spPr>
                <a:xfrm>
                  <a:off x="10102817" y="2885763"/>
                  <a:ext cx="1047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168" name="Freihand 167">
                  <a:extLst>
                    <a:ext uri="{FF2B5EF4-FFF2-40B4-BE49-F238E27FC236}">
                      <a16:creationId xmlns:a16="http://schemas.microsoft.com/office/drawing/2014/main" id="{ED5663CB-3892-4C34-A086-1547287E8DD8}"/>
                    </a:ext>
                  </a:extLst>
                </p14:cNvPr>
                <p14:cNvContentPartPr/>
                <p14:nvPr/>
              </p14:nvContentPartPr>
              <p14:xfrm>
                <a:off x="10036937" y="2933283"/>
                <a:ext cx="151920" cy="37080"/>
              </p14:xfrm>
            </p:contentPart>
          </mc:Choice>
          <mc:Fallback xmlns="">
            <p:pic>
              <p:nvPicPr>
                <p:cNvPr id="168" name="Freihand 167">
                  <a:extLst>
                    <a:ext uri="{FF2B5EF4-FFF2-40B4-BE49-F238E27FC236}">
                      <a16:creationId xmlns:a16="http://schemas.microsoft.com/office/drawing/2014/main" id="{ED5663CB-3892-4C34-A086-1547287E8DD8}"/>
                    </a:ext>
                  </a:extLst>
                </p:cNvPr>
                <p:cNvPicPr/>
                <p:nvPr/>
              </p:nvPicPr>
              <p:blipFill>
                <a:blip r:embed="rId581"/>
                <a:stretch>
                  <a:fillRect/>
                </a:stretch>
              </p:blipFill>
              <p:spPr>
                <a:xfrm>
                  <a:off x="10032617" y="2928963"/>
                  <a:ext cx="1605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169" name="Freihand 168">
                  <a:extLst>
                    <a:ext uri="{FF2B5EF4-FFF2-40B4-BE49-F238E27FC236}">
                      <a16:creationId xmlns:a16="http://schemas.microsoft.com/office/drawing/2014/main" id="{1814BBE5-AFA0-4B00-B330-DD1687B9C4E0}"/>
                    </a:ext>
                  </a:extLst>
                </p14:cNvPr>
                <p14:cNvContentPartPr/>
                <p14:nvPr/>
              </p14:nvContentPartPr>
              <p14:xfrm>
                <a:off x="10064657" y="2905203"/>
                <a:ext cx="316080" cy="93240"/>
              </p14:xfrm>
            </p:contentPart>
          </mc:Choice>
          <mc:Fallback xmlns="">
            <p:pic>
              <p:nvPicPr>
                <p:cNvPr id="169" name="Freihand 168">
                  <a:extLst>
                    <a:ext uri="{FF2B5EF4-FFF2-40B4-BE49-F238E27FC236}">
                      <a16:creationId xmlns:a16="http://schemas.microsoft.com/office/drawing/2014/main" id="{1814BBE5-AFA0-4B00-B330-DD1687B9C4E0}"/>
                    </a:ext>
                  </a:extLst>
                </p:cNvPr>
                <p:cNvPicPr/>
                <p:nvPr/>
              </p:nvPicPr>
              <p:blipFill>
                <a:blip r:embed="rId583"/>
                <a:stretch>
                  <a:fillRect/>
                </a:stretch>
              </p:blipFill>
              <p:spPr>
                <a:xfrm>
                  <a:off x="10060337" y="2900883"/>
                  <a:ext cx="3247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170" name="Freihand 169">
                  <a:extLst>
                    <a:ext uri="{FF2B5EF4-FFF2-40B4-BE49-F238E27FC236}">
                      <a16:creationId xmlns:a16="http://schemas.microsoft.com/office/drawing/2014/main" id="{36831A86-4140-4F6B-AAF2-965DF502D59B}"/>
                    </a:ext>
                  </a:extLst>
                </p14:cNvPr>
                <p14:cNvContentPartPr/>
                <p14:nvPr/>
              </p14:nvContentPartPr>
              <p14:xfrm>
                <a:off x="10320977" y="2945523"/>
                <a:ext cx="369360" cy="68040"/>
              </p14:xfrm>
            </p:contentPart>
          </mc:Choice>
          <mc:Fallback xmlns="">
            <p:pic>
              <p:nvPicPr>
                <p:cNvPr id="170" name="Freihand 169">
                  <a:extLst>
                    <a:ext uri="{FF2B5EF4-FFF2-40B4-BE49-F238E27FC236}">
                      <a16:creationId xmlns:a16="http://schemas.microsoft.com/office/drawing/2014/main" id="{36831A86-4140-4F6B-AAF2-965DF502D59B}"/>
                    </a:ext>
                  </a:extLst>
                </p:cNvPr>
                <p:cNvPicPr/>
                <p:nvPr/>
              </p:nvPicPr>
              <p:blipFill>
                <a:blip r:embed="rId585"/>
                <a:stretch>
                  <a:fillRect/>
                </a:stretch>
              </p:blipFill>
              <p:spPr>
                <a:xfrm>
                  <a:off x="10316657" y="2941203"/>
                  <a:ext cx="3780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171" name="Freihand 170">
                  <a:extLst>
                    <a:ext uri="{FF2B5EF4-FFF2-40B4-BE49-F238E27FC236}">
                      <a16:creationId xmlns:a16="http://schemas.microsoft.com/office/drawing/2014/main" id="{D9D0F656-07D7-4114-8DEA-9F8E13FCE350}"/>
                    </a:ext>
                  </a:extLst>
                </p14:cNvPr>
                <p14:cNvContentPartPr/>
                <p14:nvPr/>
              </p14:nvContentPartPr>
              <p14:xfrm>
                <a:off x="10735337" y="2997363"/>
                <a:ext cx="142200" cy="20160"/>
              </p14:xfrm>
            </p:contentPart>
          </mc:Choice>
          <mc:Fallback xmlns="">
            <p:pic>
              <p:nvPicPr>
                <p:cNvPr id="171" name="Freihand 170">
                  <a:extLst>
                    <a:ext uri="{FF2B5EF4-FFF2-40B4-BE49-F238E27FC236}">
                      <a16:creationId xmlns:a16="http://schemas.microsoft.com/office/drawing/2014/main" id="{D9D0F656-07D7-4114-8DEA-9F8E13FCE350}"/>
                    </a:ext>
                  </a:extLst>
                </p:cNvPr>
                <p:cNvPicPr/>
                <p:nvPr/>
              </p:nvPicPr>
              <p:blipFill>
                <a:blip r:embed="rId587"/>
                <a:stretch>
                  <a:fillRect/>
                </a:stretch>
              </p:blipFill>
              <p:spPr>
                <a:xfrm>
                  <a:off x="10731017" y="2993043"/>
                  <a:ext cx="1508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173" name="Freihand 172">
                  <a:extLst>
                    <a:ext uri="{FF2B5EF4-FFF2-40B4-BE49-F238E27FC236}">
                      <a16:creationId xmlns:a16="http://schemas.microsoft.com/office/drawing/2014/main" id="{2C0997CE-430E-451C-B1A4-6B30A7548886}"/>
                    </a:ext>
                  </a:extLst>
                </p14:cNvPr>
                <p14:cNvContentPartPr/>
                <p14:nvPr/>
              </p14:nvContentPartPr>
              <p14:xfrm>
                <a:off x="10910297" y="2903763"/>
                <a:ext cx="32760" cy="92880"/>
              </p14:xfrm>
            </p:contentPart>
          </mc:Choice>
          <mc:Fallback xmlns="">
            <p:pic>
              <p:nvPicPr>
                <p:cNvPr id="173" name="Freihand 172">
                  <a:extLst>
                    <a:ext uri="{FF2B5EF4-FFF2-40B4-BE49-F238E27FC236}">
                      <a16:creationId xmlns:a16="http://schemas.microsoft.com/office/drawing/2014/main" id="{2C0997CE-430E-451C-B1A4-6B30A7548886}"/>
                    </a:ext>
                  </a:extLst>
                </p:cNvPr>
                <p:cNvPicPr/>
                <p:nvPr/>
              </p:nvPicPr>
              <p:blipFill>
                <a:blip r:embed="rId589"/>
                <a:stretch>
                  <a:fillRect/>
                </a:stretch>
              </p:blipFill>
              <p:spPr>
                <a:xfrm>
                  <a:off x="10905977" y="2899443"/>
                  <a:ext cx="414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174" name="Freihand 173">
                  <a:extLst>
                    <a:ext uri="{FF2B5EF4-FFF2-40B4-BE49-F238E27FC236}">
                      <a16:creationId xmlns:a16="http://schemas.microsoft.com/office/drawing/2014/main" id="{6FCAF612-DB82-4E93-92FF-4FC9F7213E9F}"/>
                    </a:ext>
                  </a:extLst>
                </p14:cNvPr>
                <p14:cNvContentPartPr/>
                <p14:nvPr/>
              </p14:nvContentPartPr>
              <p14:xfrm>
                <a:off x="10877177" y="2952003"/>
                <a:ext cx="121680" cy="9000"/>
              </p14:xfrm>
            </p:contentPart>
          </mc:Choice>
          <mc:Fallback xmlns="">
            <p:pic>
              <p:nvPicPr>
                <p:cNvPr id="174" name="Freihand 173">
                  <a:extLst>
                    <a:ext uri="{FF2B5EF4-FFF2-40B4-BE49-F238E27FC236}">
                      <a16:creationId xmlns:a16="http://schemas.microsoft.com/office/drawing/2014/main" id="{6FCAF612-DB82-4E93-92FF-4FC9F7213E9F}"/>
                    </a:ext>
                  </a:extLst>
                </p:cNvPr>
                <p:cNvPicPr/>
                <p:nvPr/>
              </p:nvPicPr>
              <p:blipFill>
                <a:blip r:embed="rId591"/>
                <a:stretch>
                  <a:fillRect/>
                </a:stretch>
              </p:blipFill>
              <p:spPr>
                <a:xfrm>
                  <a:off x="10872857" y="2947683"/>
                  <a:ext cx="1303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176" name="Freihand 175">
                  <a:extLst>
                    <a:ext uri="{FF2B5EF4-FFF2-40B4-BE49-F238E27FC236}">
                      <a16:creationId xmlns:a16="http://schemas.microsoft.com/office/drawing/2014/main" id="{A36DE16B-4F1A-496B-94BC-46E6AF03D59B}"/>
                    </a:ext>
                  </a:extLst>
                </p14:cNvPr>
                <p14:cNvContentPartPr/>
                <p14:nvPr/>
              </p14:nvContentPartPr>
              <p14:xfrm>
                <a:off x="11182457" y="2849763"/>
                <a:ext cx="6840" cy="6480"/>
              </p14:xfrm>
            </p:contentPart>
          </mc:Choice>
          <mc:Fallback xmlns="">
            <p:pic>
              <p:nvPicPr>
                <p:cNvPr id="176" name="Freihand 175">
                  <a:extLst>
                    <a:ext uri="{FF2B5EF4-FFF2-40B4-BE49-F238E27FC236}">
                      <a16:creationId xmlns:a16="http://schemas.microsoft.com/office/drawing/2014/main" id="{A36DE16B-4F1A-496B-94BC-46E6AF03D59B}"/>
                    </a:ext>
                  </a:extLst>
                </p:cNvPr>
                <p:cNvPicPr/>
                <p:nvPr/>
              </p:nvPicPr>
              <p:blipFill>
                <a:blip r:embed="rId593"/>
                <a:stretch>
                  <a:fillRect/>
                </a:stretch>
              </p:blipFill>
              <p:spPr>
                <a:xfrm>
                  <a:off x="11178137" y="2845443"/>
                  <a:ext cx="154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177" name="Freihand 176">
                  <a:extLst>
                    <a:ext uri="{FF2B5EF4-FFF2-40B4-BE49-F238E27FC236}">
                      <a16:creationId xmlns:a16="http://schemas.microsoft.com/office/drawing/2014/main" id="{19E585E9-D15E-4CD8-9F09-7DBEDAC76065}"/>
                    </a:ext>
                  </a:extLst>
                </p14:cNvPr>
                <p14:cNvContentPartPr/>
                <p14:nvPr/>
              </p14:nvContentPartPr>
              <p14:xfrm>
                <a:off x="11169137" y="2840403"/>
                <a:ext cx="16920" cy="15840"/>
              </p14:xfrm>
            </p:contentPart>
          </mc:Choice>
          <mc:Fallback xmlns="">
            <p:pic>
              <p:nvPicPr>
                <p:cNvPr id="177" name="Freihand 176">
                  <a:extLst>
                    <a:ext uri="{FF2B5EF4-FFF2-40B4-BE49-F238E27FC236}">
                      <a16:creationId xmlns:a16="http://schemas.microsoft.com/office/drawing/2014/main" id="{19E585E9-D15E-4CD8-9F09-7DBEDAC76065}"/>
                    </a:ext>
                  </a:extLst>
                </p:cNvPr>
                <p:cNvPicPr/>
                <p:nvPr/>
              </p:nvPicPr>
              <p:blipFill>
                <a:blip r:embed="rId595"/>
                <a:stretch>
                  <a:fillRect/>
                </a:stretch>
              </p:blipFill>
              <p:spPr>
                <a:xfrm>
                  <a:off x="11164817" y="2836083"/>
                  <a:ext cx="255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178" name="Freihand 177">
                  <a:extLst>
                    <a:ext uri="{FF2B5EF4-FFF2-40B4-BE49-F238E27FC236}">
                      <a16:creationId xmlns:a16="http://schemas.microsoft.com/office/drawing/2014/main" id="{F3B5FA5E-A748-4B40-B211-9C5F3106D3F9}"/>
                    </a:ext>
                  </a:extLst>
                </p14:cNvPr>
                <p14:cNvContentPartPr/>
                <p14:nvPr/>
              </p14:nvContentPartPr>
              <p14:xfrm>
                <a:off x="11080217" y="2908803"/>
                <a:ext cx="117000" cy="11160"/>
              </p14:xfrm>
            </p:contentPart>
          </mc:Choice>
          <mc:Fallback xmlns="">
            <p:pic>
              <p:nvPicPr>
                <p:cNvPr id="178" name="Freihand 177">
                  <a:extLst>
                    <a:ext uri="{FF2B5EF4-FFF2-40B4-BE49-F238E27FC236}">
                      <a16:creationId xmlns:a16="http://schemas.microsoft.com/office/drawing/2014/main" id="{F3B5FA5E-A748-4B40-B211-9C5F3106D3F9}"/>
                    </a:ext>
                  </a:extLst>
                </p:cNvPr>
                <p:cNvPicPr/>
                <p:nvPr/>
              </p:nvPicPr>
              <p:blipFill>
                <a:blip r:embed="rId597"/>
                <a:stretch>
                  <a:fillRect/>
                </a:stretch>
              </p:blipFill>
              <p:spPr>
                <a:xfrm>
                  <a:off x="11075897" y="2904483"/>
                  <a:ext cx="1256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179" name="Freihand 178">
                  <a:extLst>
                    <a:ext uri="{FF2B5EF4-FFF2-40B4-BE49-F238E27FC236}">
                      <a16:creationId xmlns:a16="http://schemas.microsoft.com/office/drawing/2014/main" id="{706857DD-9D67-43B4-96EB-ABF7E9FF2E31}"/>
                    </a:ext>
                  </a:extLst>
                </p14:cNvPr>
                <p14:cNvContentPartPr/>
                <p14:nvPr/>
              </p14:nvContentPartPr>
              <p14:xfrm>
                <a:off x="11094257" y="2940843"/>
                <a:ext cx="105480" cy="38160"/>
              </p14:xfrm>
            </p:contentPart>
          </mc:Choice>
          <mc:Fallback xmlns="">
            <p:pic>
              <p:nvPicPr>
                <p:cNvPr id="179" name="Freihand 178">
                  <a:extLst>
                    <a:ext uri="{FF2B5EF4-FFF2-40B4-BE49-F238E27FC236}">
                      <a16:creationId xmlns:a16="http://schemas.microsoft.com/office/drawing/2014/main" id="{706857DD-9D67-43B4-96EB-ABF7E9FF2E31}"/>
                    </a:ext>
                  </a:extLst>
                </p:cNvPr>
                <p:cNvPicPr/>
                <p:nvPr/>
              </p:nvPicPr>
              <p:blipFill>
                <a:blip r:embed="rId599"/>
                <a:stretch>
                  <a:fillRect/>
                </a:stretch>
              </p:blipFill>
              <p:spPr>
                <a:xfrm>
                  <a:off x="11089937" y="2936523"/>
                  <a:ext cx="1141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181" name="Freihand 180">
                  <a:extLst>
                    <a:ext uri="{FF2B5EF4-FFF2-40B4-BE49-F238E27FC236}">
                      <a16:creationId xmlns:a16="http://schemas.microsoft.com/office/drawing/2014/main" id="{D089A8FF-D56F-422C-8FC4-D9B9BEFE05EC}"/>
                    </a:ext>
                  </a:extLst>
                </p14:cNvPr>
                <p14:cNvContentPartPr/>
                <p14:nvPr/>
              </p14:nvContentPartPr>
              <p14:xfrm>
                <a:off x="11246897" y="2865243"/>
                <a:ext cx="340920" cy="43560"/>
              </p14:xfrm>
            </p:contentPart>
          </mc:Choice>
          <mc:Fallback xmlns="">
            <p:pic>
              <p:nvPicPr>
                <p:cNvPr id="181" name="Freihand 180">
                  <a:extLst>
                    <a:ext uri="{FF2B5EF4-FFF2-40B4-BE49-F238E27FC236}">
                      <a16:creationId xmlns:a16="http://schemas.microsoft.com/office/drawing/2014/main" id="{D089A8FF-D56F-422C-8FC4-D9B9BEFE05EC}"/>
                    </a:ext>
                  </a:extLst>
                </p:cNvPr>
                <p:cNvPicPr/>
                <p:nvPr/>
              </p:nvPicPr>
              <p:blipFill>
                <a:blip r:embed="rId601"/>
                <a:stretch>
                  <a:fillRect/>
                </a:stretch>
              </p:blipFill>
              <p:spPr>
                <a:xfrm>
                  <a:off x="11242577" y="2860923"/>
                  <a:ext cx="3495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185" name="Freihand 184">
                  <a:extLst>
                    <a:ext uri="{FF2B5EF4-FFF2-40B4-BE49-F238E27FC236}">
                      <a16:creationId xmlns:a16="http://schemas.microsoft.com/office/drawing/2014/main" id="{9831F17A-117D-4CD6-96EC-066B96DA4B04}"/>
                    </a:ext>
                  </a:extLst>
                </p14:cNvPr>
                <p14:cNvContentPartPr/>
                <p14:nvPr/>
              </p14:nvContentPartPr>
              <p14:xfrm>
                <a:off x="11322137" y="2656443"/>
                <a:ext cx="131760" cy="190800"/>
              </p14:xfrm>
            </p:contentPart>
          </mc:Choice>
          <mc:Fallback xmlns="">
            <p:pic>
              <p:nvPicPr>
                <p:cNvPr id="185" name="Freihand 184">
                  <a:extLst>
                    <a:ext uri="{FF2B5EF4-FFF2-40B4-BE49-F238E27FC236}">
                      <a16:creationId xmlns:a16="http://schemas.microsoft.com/office/drawing/2014/main" id="{9831F17A-117D-4CD6-96EC-066B96DA4B04}"/>
                    </a:ext>
                  </a:extLst>
                </p:cNvPr>
                <p:cNvPicPr/>
                <p:nvPr/>
              </p:nvPicPr>
              <p:blipFill>
                <a:blip r:embed="rId603"/>
                <a:stretch>
                  <a:fillRect/>
                </a:stretch>
              </p:blipFill>
              <p:spPr>
                <a:xfrm>
                  <a:off x="11317817" y="2652123"/>
                  <a:ext cx="1404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187" name="Freihand 186">
                  <a:extLst>
                    <a:ext uri="{FF2B5EF4-FFF2-40B4-BE49-F238E27FC236}">
                      <a16:creationId xmlns:a16="http://schemas.microsoft.com/office/drawing/2014/main" id="{EAA95835-B7F8-4DE6-95E0-AA2DB86D3447}"/>
                    </a:ext>
                  </a:extLst>
                </p14:cNvPr>
                <p14:cNvContentPartPr/>
                <p14:nvPr/>
              </p14:nvContentPartPr>
              <p14:xfrm>
                <a:off x="11291897" y="2989443"/>
                <a:ext cx="100800" cy="100800"/>
              </p14:xfrm>
            </p:contentPart>
          </mc:Choice>
          <mc:Fallback xmlns="">
            <p:pic>
              <p:nvPicPr>
                <p:cNvPr id="187" name="Freihand 186">
                  <a:extLst>
                    <a:ext uri="{FF2B5EF4-FFF2-40B4-BE49-F238E27FC236}">
                      <a16:creationId xmlns:a16="http://schemas.microsoft.com/office/drawing/2014/main" id="{EAA95835-B7F8-4DE6-95E0-AA2DB86D3447}"/>
                    </a:ext>
                  </a:extLst>
                </p:cNvPr>
                <p:cNvPicPr/>
                <p:nvPr/>
              </p:nvPicPr>
              <p:blipFill>
                <a:blip r:embed="rId605"/>
                <a:stretch>
                  <a:fillRect/>
                </a:stretch>
              </p:blipFill>
              <p:spPr>
                <a:xfrm>
                  <a:off x="11287577" y="2985123"/>
                  <a:ext cx="1094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188" name="Freihand 187">
                  <a:extLst>
                    <a:ext uri="{FF2B5EF4-FFF2-40B4-BE49-F238E27FC236}">
                      <a16:creationId xmlns:a16="http://schemas.microsoft.com/office/drawing/2014/main" id="{18FD4A2A-FF64-4D54-B06C-3EC9A70DAEBF}"/>
                    </a:ext>
                  </a:extLst>
                </p14:cNvPr>
                <p14:cNvContentPartPr/>
                <p14:nvPr/>
              </p14:nvContentPartPr>
              <p14:xfrm>
                <a:off x="11403857" y="3061803"/>
                <a:ext cx="18360" cy="116280"/>
              </p14:xfrm>
            </p:contentPart>
          </mc:Choice>
          <mc:Fallback xmlns="">
            <p:pic>
              <p:nvPicPr>
                <p:cNvPr id="188" name="Freihand 187">
                  <a:extLst>
                    <a:ext uri="{FF2B5EF4-FFF2-40B4-BE49-F238E27FC236}">
                      <a16:creationId xmlns:a16="http://schemas.microsoft.com/office/drawing/2014/main" id="{18FD4A2A-FF64-4D54-B06C-3EC9A70DAEBF}"/>
                    </a:ext>
                  </a:extLst>
                </p:cNvPr>
                <p:cNvPicPr/>
                <p:nvPr/>
              </p:nvPicPr>
              <p:blipFill>
                <a:blip r:embed="rId607"/>
                <a:stretch>
                  <a:fillRect/>
                </a:stretch>
              </p:blipFill>
              <p:spPr>
                <a:xfrm>
                  <a:off x="11399537" y="3057483"/>
                  <a:ext cx="270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189" name="Freihand 188">
                  <a:extLst>
                    <a:ext uri="{FF2B5EF4-FFF2-40B4-BE49-F238E27FC236}">
                      <a16:creationId xmlns:a16="http://schemas.microsoft.com/office/drawing/2014/main" id="{E67D8D84-102D-4FFD-876B-F005DED63205}"/>
                    </a:ext>
                  </a:extLst>
                </p14:cNvPr>
                <p14:cNvContentPartPr/>
                <p14:nvPr/>
              </p14:nvContentPartPr>
              <p14:xfrm>
                <a:off x="11471177" y="2977563"/>
                <a:ext cx="97200" cy="113040"/>
              </p14:xfrm>
            </p:contentPart>
          </mc:Choice>
          <mc:Fallback xmlns="">
            <p:pic>
              <p:nvPicPr>
                <p:cNvPr id="189" name="Freihand 188">
                  <a:extLst>
                    <a:ext uri="{FF2B5EF4-FFF2-40B4-BE49-F238E27FC236}">
                      <a16:creationId xmlns:a16="http://schemas.microsoft.com/office/drawing/2014/main" id="{E67D8D84-102D-4FFD-876B-F005DED63205}"/>
                    </a:ext>
                  </a:extLst>
                </p:cNvPr>
                <p:cNvPicPr/>
                <p:nvPr/>
              </p:nvPicPr>
              <p:blipFill>
                <a:blip r:embed="rId609"/>
                <a:stretch>
                  <a:fillRect/>
                </a:stretch>
              </p:blipFill>
              <p:spPr>
                <a:xfrm>
                  <a:off x="11466857" y="2973243"/>
                  <a:ext cx="1058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191" name="Freihand 190">
                  <a:extLst>
                    <a:ext uri="{FF2B5EF4-FFF2-40B4-BE49-F238E27FC236}">
                      <a16:creationId xmlns:a16="http://schemas.microsoft.com/office/drawing/2014/main" id="{101E4132-E211-40C4-A9D5-E6A48E9815D9}"/>
                    </a:ext>
                  </a:extLst>
                </p14:cNvPr>
                <p14:cNvContentPartPr/>
                <p14:nvPr/>
              </p14:nvContentPartPr>
              <p14:xfrm>
                <a:off x="11505017" y="2639163"/>
                <a:ext cx="78120" cy="131400"/>
              </p14:xfrm>
            </p:contentPart>
          </mc:Choice>
          <mc:Fallback xmlns="">
            <p:pic>
              <p:nvPicPr>
                <p:cNvPr id="191" name="Freihand 190">
                  <a:extLst>
                    <a:ext uri="{FF2B5EF4-FFF2-40B4-BE49-F238E27FC236}">
                      <a16:creationId xmlns:a16="http://schemas.microsoft.com/office/drawing/2014/main" id="{101E4132-E211-40C4-A9D5-E6A48E9815D9}"/>
                    </a:ext>
                  </a:extLst>
                </p:cNvPr>
                <p:cNvPicPr/>
                <p:nvPr/>
              </p:nvPicPr>
              <p:blipFill>
                <a:blip r:embed="rId611"/>
                <a:stretch>
                  <a:fillRect/>
                </a:stretch>
              </p:blipFill>
              <p:spPr>
                <a:xfrm>
                  <a:off x="11500697" y="2634843"/>
                  <a:ext cx="867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192" name="Freihand 191">
                  <a:extLst>
                    <a:ext uri="{FF2B5EF4-FFF2-40B4-BE49-F238E27FC236}">
                      <a16:creationId xmlns:a16="http://schemas.microsoft.com/office/drawing/2014/main" id="{E0547F25-F2D9-44E7-9D83-C589905A1FB8}"/>
                    </a:ext>
                  </a:extLst>
                </p14:cNvPr>
                <p14:cNvContentPartPr/>
                <p14:nvPr/>
              </p14:nvContentPartPr>
              <p14:xfrm>
                <a:off x="11582777" y="2672643"/>
                <a:ext cx="23040" cy="95400"/>
              </p14:xfrm>
            </p:contentPart>
          </mc:Choice>
          <mc:Fallback xmlns="">
            <p:pic>
              <p:nvPicPr>
                <p:cNvPr id="192" name="Freihand 191">
                  <a:extLst>
                    <a:ext uri="{FF2B5EF4-FFF2-40B4-BE49-F238E27FC236}">
                      <a16:creationId xmlns:a16="http://schemas.microsoft.com/office/drawing/2014/main" id="{E0547F25-F2D9-44E7-9D83-C589905A1FB8}"/>
                    </a:ext>
                  </a:extLst>
                </p:cNvPr>
                <p:cNvPicPr/>
                <p:nvPr/>
              </p:nvPicPr>
              <p:blipFill>
                <a:blip r:embed="rId613"/>
                <a:stretch>
                  <a:fillRect/>
                </a:stretch>
              </p:blipFill>
              <p:spPr>
                <a:xfrm>
                  <a:off x="11578457" y="2668323"/>
                  <a:ext cx="316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193" name="Freihand 192">
                  <a:extLst>
                    <a:ext uri="{FF2B5EF4-FFF2-40B4-BE49-F238E27FC236}">
                      <a16:creationId xmlns:a16="http://schemas.microsoft.com/office/drawing/2014/main" id="{6EBE0CF1-5B90-4FEC-A128-211B8FE26E5E}"/>
                    </a:ext>
                  </a:extLst>
                </p14:cNvPr>
                <p14:cNvContentPartPr/>
                <p14:nvPr/>
              </p14:nvContentPartPr>
              <p14:xfrm>
                <a:off x="11604737" y="2724483"/>
                <a:ext cx="56160" cy="57960"/>
              </p14:xfrm>
            </p:contentPart>
          </mc:Choice>
          <mc:Fallback xmlns="">
            <p:pic>
              <p:nvPicPr>
                <p:cNvPr id="193" name="Freihand 192">
                  <a:extLst>
                    <a:ext uri="{FF2B5EF4-FFF2-40B4-BE49-F238E27FC236}">
                      <a16:creationId xmlns:a16="http://schemas.microsoft.com/office/drawing/2014/main" id="{6EBE0CF1-5B90-4FEC-A128-211B8FE26E5E}"/>
                    </a:ext>
                  </a:extLst>
                </p:cNvPr>
                <p:cNvPicPr/>
                <p:nvPr/>
              </p:nvPicPr>
              <p:blipFill>
                <a:blip r:embed="rId615"/>
                <a:stretch>
                  <a:fillRect/>
                </a:stretch>
              </p:blipFill>
              <p:spPr>
                <a:xfrm>
                  <a:off x="11600417" y="2720163"/>
                  <a:ext cx="648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194" name="Freihand 193">
                  <a:extLst>
                    <a:ext uri="{FF2B5EF4-FFF2-40B4-BE49-F238E27FC236}">
                      <a16:creationId xmlns:a16="http://schemas.microsoft.com/office/drawing/2014/main" id="{789CF200-3245-4562-B507-B31B7FA13FC3}"/>
                    </a:ext>
                  </a:extLst>
                </p14:cNvPr>
                <p14:cNvContentPartPr/>
                <p14:nvPr/>
              </p14:nvContentPartPr>
              <p14:xfrm>
                <a:off x="11654777" y="2725563"/>
                <a:ext cx="18360" cy="5040"/>
              </p14:xfrm>
            </p:contentPart>
          </mc:Choice>
          <mc:Fallback xmlns="">
            <p:pic>
              <p:nvPicPr>
                <p:cNvPr id="194" name="Freihand 193">
                  <a:extLst>
                    <a:ext uri="{FF2B5EF4-FFF2-40B4-BE49-F238E27FC236}">
                      <a16:creationId xmlns:a16="http://schemas.microsoft.com/office/drawing/2014/main" id="{789CF200-3245-4562-B507-B31B7FA13FC3}"/>
                    </a:ext>
                  </a:extLst>
                </p:cNvPr>
                <p:cNvPicPr/>
                <p:nvPr/>
              </p:nvPicPr>
              <p:blipFill>
                <a:blip r:embed="rId617"/>
                <a:stretch>
                  <a:fillRect/>
                </a:stretch>
              </p:blipFill>
              <p:spPr>
                <a:xfrm>
                  <a:off x="11650457" y="2721243"/>
                  <a:ext cx="270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196" name="Freihand 195">
                  <a:extLst>
                    <a:ext uri="{FF2B5EF4-FFF2-40B4-BE49-F238E27FC236}">
                      <a16:creationId xmlns:a16="http://schemas.microsoft.com/office/drawing/2014/main" id="{5D499012-13AB-4CAB-A58C-A83440D8324D}"/>
                    </a:ext>
                  </a:extLst>
                </p14:cNvPr>
                <p14:cNvContentPartPr/>
                <p14:nvPr/>
              </p14:nvContentPartPr>
              <p14:xfrm>
                <a:off x="11597897" y="2715843"/>
                <a:ext cx="52560" cy="77760"/>
              </p14:xfrm>
            </p:contentPart>
          </mc:Choice>
          <mc:Fallback xmlns="">
            <p:pic>
              <p:nvPicPr>
                <p:cNvPr id="196" name="Freihand 195">
                  <a:extLst>
                    <a:ext uri="{FF2B5EF4-FFF2-40B4-BE49-F238E27FC236}">
                      <a16:creationId xmlns:a16="http://schemas.microsoft.com/office/drawing/2014/main" id="{5D499012-13AB-4CAB-A58C-A83440D8324D}"/>
                    </a:ext>
                  </a:extLst>
                </p:cNvPr>
                <p:cNvPicPr/>
                <p:nvPr/>
              </p:nvPicPr>
              <p:blipFill>
                <a:blip r:embed="rId619"/>
                <a:stretch>
                  <a:fillRect/>
                </a:stretch>
              </p:blipFill>
              <p:spPr>
                <a:xfrm>
                  <a:off x="11593577" y="2711523"/>
                  <a:ext cx="612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197" name="Freihand 196">
                  <a:extLst>
                    <a:ext uri="{FF2B5EF4-FFF2-40B4-BE49-F238E27FC236}">
                      <a16:creationId xmlns:a16="http://schemas.microsoft.com/office/drawing/2014/main" id="{1E660C80-A610-49D8-AD66-B063CEF5F490}"/>
                    </a:ext>
                  </a:extLst>
                </p14:cNvPr>
                <p14:cNvContentPartPr/>
                <p14:nvPr/>
              </p14:nvContentPartPr>
              <p14:xfrm>
                <a:off x="11668097" y="2697843"/>
                <a:ext cx="71280" cy="84600"/>
              </p14:xfrm>
            </p:contentPart>
          </mc:Choice>
          <mc:Fallback xmlns="">
            <p:pic>
              <p:nvPicPr>
                <p:cNvPr id="197" name="Freihand 196">
                  <a:extLst>
                    <a:ext uri="{FF2B5EF4-FFF2-40B4-BE49-F238E27FC236}">
                      <a16:creationId xmlns:a16="http://schemas.microsoft.com/office/drawing/2014/main" id="{1E660C80-A610-49D8-AD66-B063CEF5F490}"/>
                    </a:ext>
                  </a:extLst>
                </p:cNvPr>
                <p:cNvPicPr/>
                <p:nvPr/>
              </p:nvPicPr>
              <p:blipFill>
                <a:blip r:embed="rId621"/>
                <a:stretch>
                  <a:fillRect/>
                </a:stretch>
              </p:blipFill>
              <p:spPr>
                <a:xfrm>
                  <a:off x="11663777" y="2693523"/>
                  <a:ext cx="799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198" name="Freihand 197">
                  <a:extLst>
                    <a:ext uri="{FF2B5EF4-FFF2-40B4-BE49-F238E27FC236}">
                      <a16:creationId xmlns:a16="http://schemas.microsoft.com/office/drawing/2014/main" id="{BF85A981-FF97-45B8-9567-602415F567FC}"/>
                    </a:ext>
                  </a:extLst>
                </p14:cNvPr>
                <p14:cNvContentPartPr/>
                <p14:nvPr/>
              </p14:nvContentPartPr>
              <p14:xfrm>
                <a:off x="11648657" y="2736723"/>
                <a:ext cx="71640" cy="9360"/>
              </p14:xfrm>
            </p:contentPart>
          </mc:Choice>
          <mc:Fallback xmlns="">
            <p:pic>
              <p:nvPicPr>
                <p:cNvPr id="198" name="Freihand 197">
                  <a:extLst>
                    <a:ext uri="{FF2B5EF4-FFF2-40B4-BE49-F238E27FC236}">
                      <a16:creationId xmlns:a16="http://schemas.microsoft.com/office/drawing/2014/main" id="{BF85A981-FF97-45B8-9567-602415F567FC}"/>
                    </a:ext>
                  </a:extLst>
                </p:cNvPr>
                <p:cNvPicPr/>
                <p:nvPr/>
              </p:nvPicPr>
              <p:blipFill>
                <a:blip r:embed="rId623"/>
                <a:stretch>
                  <a:fillRect/>
                </a:stretch>
              </p:blipFill>
              <p:spPr>
                <a:xfrm>
                  <a:off x="11644337" y="2732403"/>
                  <a:ext cx="802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199" name="Freihand 198">
                  <a:extLst>
                    <a:ext uri="{FF2B5EF4-FFF2-40B4-BE49-F238E27FC236}">
                      <a16:creationId xmlns:a16="http://schemas.microsoft.com/office/drawing/2014/main" id="{76E9F3B8-DCBD-47FD-AB91-18582E447E23}"/>
                    </a:ext>
                  </a:extLst>
                </p14:cNvPr>
                <p14:cNvContentPartPr/>
                <p14:nvPr/>
              </p14:nvContentPartPr>
              <p14:xfrm>
                <a:off x="11621657" y="2746803"/>
                <a:ext cx="100080" cy="11520"/>
              </p14:xfrm>
            </p:contentPart>
          </mc:Choice>
          <mc:Fallback xmlns="">
            <p:pic>
              <p:nvPicPr>
                <p:cNvPr id="199" name="Freihand 198">
                  <a:extLst>
                    <a:ext uri="{FF2B5EF4-FFF2-40B4-BE49-F238E27FC236}">
                      <a16:creationId xmlns:a16="http://schemas.microsoft.com/office/drawing/2014/main" id="{76E9F3B8-DCBD-47FD-AB91-18582E447E23}"/>
                    </a:ext>
                  </a:extLst>
                </p:cNvPr>
                <p:cNvPicPr/>
                <p:nvPr/>
              </p:nvPicPr>
              <p:blipFill>
                <a:blip r:embed="rId625"/>
                <a:stretch>
                  <a:fillRect/>
                </a:stretch>
              </p:blipFill>
              <p:spPr>
                <a:xfrm>
                  <a:off x="11617337" y="2742483"/>
                  <a:ext cx="1087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200" name="Freihand 199">
                  <a:extLst>
                    <a:ext uri="{FF2B5EF4-FFF2-40B4-BE49-F238E27FC236}">
                      <a16:creationId xmlns:a16="http://schemas.microsoft.com/office/drawing/2014/main" id="{67191DA5-44C0-4093-99CC-381061B29DF9}"/>
                    </a:ext>
                  </a:extLst>
                </p14:cNvPr>
                <p14:cNvContentPartPr/>
                <p14:nvPr/>
              </p14:nvContentPartPr>
              <p14:xfrm>
                <a:off x="11648657" y="2895483"/>
                <a:ext cx="95760" cy="17640"/>
              </p14:xfrm>
            </p:contentPart>
          </mc:Choice>
          <mc:Fallback xmlns="">
            <p:pic>
              <p:nvPicPr>
                <p:cNvPr id="200" name="Freihand 199">
                  <a:extLst>
                    <a:ext uri="{FF2B5EF4-FFF2-40B4-BE49-F238E27FC236}">
                      <a16:creationId xmlns:a16="http://schemas.microsoft.com/office/drawing/2014/main" id="{67191DA5-44C0-4093-99CC-381061B29DF9}"/>
                    </a:ext>
                  </a:extLst>
                </p:cNvPr>
                <p:cNvPicPr/>
                <p:nvPr/>
              </p:nvPicPr>
              <p:blipFill>
                <a:blip r:embed="rId627"/>
                <a:stretch>
                  <a:fillRect/>
                </a:stretch>
              </p:blipFill>
              <p:spPr>
                <a:xfrm>
                  <a:off x="11644337" y="2891163"/>
                  <a:ext cx="1044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201" name="Freihand 200">
                  <a:extLst>
                    <a:ext uri="{FF2B5EF4-FFF2-40B4-BE49-F238E27FC236}">
                      <a16:creationId xmlns:a16="http://schemas.microsoft.com/office/drawing/2014/main" id="{D6E53908-71DC-4EF3-A5CA-F5D61844FC78}"/>
                    </a:ext>
                  </a:extLst>
                </p14:cNvPr>
                <p14:cNvContentPartPr/>
                <p14:nvPr/>
              </p14:nvContentPartPr>
              <p14:xfrm>
                <a:off x="11635337" y="2925003"/>
                <a:ext cx="120240" cy="27000"/>
              </p14:xfrm>
            </p:contentPart>
          </mc:Choice>
          <mc:Fallback xmlns="">
            <p:pic>
              <p:nvPicPr>
                <p:cNvPr id="201" name="Freihand 200">
                  <a:extLst>
                    <a:ext uri="{FF2B5EF4-FFF2-40B4-BE49-F238E27FC236}">
                      <a16:creationId xmlns:a16="http://schemas.microsoft.com/office/drawing/2014/main" id="{D6E53908-71DC-4EF3-A5CA-F5D61844FC78}"/>
                    </a:ext>
                  </a:extLst>
                </p:cNvPr>
                <p:cNvPicPr/>
                <p:nvPr/>
              </p:nvPicPr>
              <p:blipFill>
                <a:blip r:embed="rId629"/>
                <a:stretch>
                  <a:fillRect/>
                </a:stretch>
              </p:blipFill>
              <p:spPr>
                <a:xfrm>
                  <a:off x="11631017" y="2920683"/>
                  <a:ext cx="1288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202" name="Freihand 201">
                  <a:extLst>
                    <a:ext uri="{FF2B5EF4-FFF2-40B4-BE49-F238E27FC236}">
                      <a16:creationId xmlns:a16="http://schemas.microsoft.com/office/drawing/2014/main" id="{5BBF6DEA-EB15-4A78-89B1-3949CD2214FF}"/>
                    </a:ext>
                  </a:extLst>
                </p14:cNvPr>
                <p14:cNvContentPartPr/>
                <p14:nvPr/>
              </p14:nvContentPartPr>
              <p14:xfrm>
                <a:off x="11753777" y="2788563"/>
                <a:ext cx="112680" cy="239040"/>
              </p14:xfrm>
            </p:contentPart>
          </mc:Choice>
          <mc:Fallback xmlns="">
            <p:pic>
              <p:nvPicPr>
                <p:cNvPr id="202" name="Freihand 201">
                  <a:extLst>
                    <a:ext uri="{FF2B5EF4-FFF2-40B4-BE49-F238E27FC236}">
                      <a16:creationId xmlns:a16="http://schemas.microsoft.com/office/drawing/2014/main" id="{5BBF6DEA-EB15-4A78-89B1-3949CD2214FF}"/>
                    </a:ext>
                  </a:extLst>
                </p:cNvPr>
                <p:cNvPicPr/>
                <p:nvPr/>
              </p:nvPicPr>
              <p:blipFill>
                <a:blip r:embed="rId631"/>
                <a:stretch>
                  <a:fillRect/>
                </a:stretch>
              </p:blipFill>
              <p:spPr>
                <a:xfrm>
                  <a:off x="11749457" y="2784243"/>
                  <a:ext cx="12132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203" name="Freihand 202">
                  <a:extLst>
                    <a:ext uri="{FF2B5EF4-FFF2-40B4-BE49-F238E27FC236}">
                      <a16:creationId xmlns:a16="http://schemas.microsoft.com/office/drawing/2014/main" id="{505A5DD5-908F-4022-AB69-68B22091B5D0}"/>
                    </a:ext>
                  </a:extLst>
                </p14:cNvPr>
                <p14:cNvContentPartPr/>
                <p14:nvPr/>
              </p14:nvContentPartPr>
              <p14:xfrm>
                <a:off x="11848817" y="2801883"/>
                <a:ext cx="83160" cy="219960"/>
              </p14:xfrm>
            </p:contentPart>
          </mc:Choice>
          <mc:Fallback xmlns="">
            <p:pic>
              <p:nvPicPr>
                <p:cNvPr id="203" name="Freihand 202">
                  <a:extLst>
                    <a:ext uri="{FF2B5EF4-FFF2-40B4-BE49-F238E27FC236}">
                      <a16:creationId xmlns:a16="http://schemas.microsoft.com/office/drawing/2014/main" id="{505A5DD5-908F-4022-AB69-68B22091B5D0}"/>
                    </a:ext>
                  </a:extLst>
                </p:cNvPr>
                <p:cNvPicPr/>
                <p:nvPr/>
              </p:nvPicPr>
              <p:blipFill>
                <a:blip r:embed="rId633"/>
                <a:stretch>
                  <a:fillRect/>
                </a:stretch>
              </p:blipFill>
              <p:spPr>
                <a:xfrm>
                  <a:off x="11844497" y="2797563"/>
                  <a:ext cx="9180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204" name="Freihand 203">
                  <a:extLst>
                    <a:ext uri="{FF2B5EF4-FFF2-40B4-BE49-F238E27FC236}">
                      <a16:creationId xmlns:a16="http://schemas.microsoft.com/office/drawing/2014/main" id="{8A2B4D01-7ED1-4EE6-8895-0628D40BAC3A}"/>
                    </a:ext>
                  </a:extLst>
                </p14:cNvPr>
                <p14:cNvContentPartPr/>
                <p14:nvPr/>
              </p14:nvContentPartPr>
              <p14:xfrm>
                <a:off x="11908577" y="2769123"/>
                <a:ext cx="107640" cy="238320"/>
              </p14:xfrm>
            </p:contentPart>
          </mc:Choice>
          <mc:Fallback xmlns="">
            <p:pic>
              <p:nvPicPr>
                <p:cNvPr id="204" name="Freihand 203">
                  <a:extLst>
                    <a:ext uri="{FF2B5EF4-FFF2-40B4-BE49-F238E27FC236}">
                      <a16:creationId xmlns:a16="http://schemas.microsoft.com/office/drawing/2014/main" id="{8A2B4D01-7ED1-4EE6-8895-0628D40BAC3A}"/>
                    </a:ext>
                  </a:extLst>
                </p:cNvPr>
                <p:cNvPicPr/>
                <p:nvPr/>
              </p:nvPicPr>
              <p:blipFill>
                <a:blip r:embed="rId635"/>
                <a:stretch>
                  <a:fillRect/>
                </a:stretch>
              </p:blipFill>
              <p:spPr>
                <a:xfrm>
                  <a:off x="11904257" y="2764803"/>
                  <a:ext cx="11628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205" name="Freihand 204">
                  <a:extLst>
                    <a:ext uri="{FF2B5EF4-FFF2-40B4-BE49-F238E27FC236}">
                      <a16:creationId xmlns:a16="http://schemas.microsoft.com/office/drawing/2014/main" id="{81C1AFBB-FDCE-4731-B21E-8F6F5783D51A}"/>
                    </a:ext>
                  </a:extLst>
                </p14:cNvPr>
                <p14:cNvContentPartPr/>
                <p14:nvPr/>
              </p14:nvContentPartPr>
              <p14:xfrm>
                <a:off x="12027017" y="2846163"/>
                <a:ext cx="8640" cy="11160"/>
              </p14:xfrm>
            </p:contentPart>
          </mc:Choice>
          <mc:Fallback xmlns="">
            <p:pic>
              <p:nvPicPr>
                <p:cNvPr id="205" name="Freihand 204">
                  <a:extLst>
                    <a:ext uri="{FF2B5EF4-FFF2-40B4-BE49-F238E27FC236}">
                      <a16:creationId xmlns:a16="http://schemas.microsoft.com/office/drawing/2014/main" id="{81C1AFBB-FDCE-4731-B21E-8F6F5783D51A}"/>
                    </a:ext>
                  </a:extLst>
                </p:cNvPr>
                <p:cNvPicPr/>
                <p:nvPr/>
              </p:nvPicPr>
              <p:blipFill>
                <a:blip r:embed="rId637"/>
                <a:stretch>
                  <a:fillRect/>
                </a:stretch>
              </p:blipFill>
              <p:spPr>
                <a:xfrm>
                  <a:off x="12022697" y="2841843"/>
                  <a:ext cx="172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206" name="Freihand 205">
                  <a:extLst>
                    <a:ext uri="{FF2B5EF4-FFF2-40B4-BE49-F238E27FC236}">
                      <a16:creationId xmlns:a16="http://schemas.microsoft.com/office/drawing/2014/main" id="{019A9CC8-91DA-4865-A86B-862AA51C679A}"/>
                    </a:ext>
                  </a:extLst>
                </p14:cNvPr>
                <p14:cNvContentPartPr/>
                <p14:nvPr/>
              </p14:nvContentPartPr>
              <p14:xfrm>
                <a:off x="12014777" y="2908803"/>
                <a:ext cx="77040" cy="91080"/>
              </p14:xfrm>
            </p:contentPart>
          </mc:Choice>
          <mc:Fallback xmlns="">
            <p:pic>
              <p:nvPicPr>
                <p:cNvPr id="206" name="Freihand 205">
                  <a:extLst>
                    <a:ext uri="{FF2B5EF4-FFF2-40B4-BE49-F238E27FC236}">
                      <a16:creationId xmlns:a16="http://schemas.microsoft.com/office/drawing/2014/main" id="{019A9CC8-91DA-4865-A86B-862AA51C679A}"/>
                    </a:ext>
                  </a:extLst>
                </p:cNvPr>
                <p:cNvPicPr/>
                <p:nvPr/>
              </p:nvPicPr>
              <p:blipFill>
                <a:blip r:embed="rId639"/>
                <a:stretch>
                  <a:fillRect/>
                </a:stretch>
              </p:blipFill>
              <p:spPr>
                <a:xfrm>
                  <a:off x="12010457" y="2904483"/>
                  <a:ext cx="856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207" name="Freihand 206">
                  <a:extLst>
                    <a:ext uri="{FF2B5EF4-FFF2-40B4-BE49-F238E27FC236}">
                      <a16:creationId xmlns:a16="http://schemas.microsoft.com/office/drawing/2014/main" id="{7CCC615F-1A39-44F3-904A-7D3B1A14F453}"/>
                    </a:ext>
                  </a:extLst>
                </p14:cNvPr>
                <p14:cNvContentPartPr/>
                <p14:nvPr/>
              </p14:nvContentPartPr>
              <p14:xfrm>
                <a:off x="12082817" y="2911683"/>
                <a:ext cx="57960" cy="93240"/>
              </p14:xfrm>
            </p:contentPart>
          </mc:Choice>
          <mc:Fallback xmlns="">
            <p:pic>
              <p:nvPicPr>
                <p:cNvPr id="207" name="Freihand 206">
                  <a:extLst>
                    <a:ext uri="{FF2B5EF4-FFF2-40B4-BE49-F238E27FC236}">
                      <a16:creationId xmlns:a16="http://schemas.microsoft.com/office/drawing/2014/main" id="{7CCC615F-1A39-44F3-904A-7D3B1A14F453}"/>
                    </a:ext>
                  </a:extLst>
                </p:cNvPr>
                <p:cNvPicPr/>
                <p:nvPr/>
              </p:nvPicPr>
              <p:blipFill>
                <a:blip r:embed="rId641"/>
                <a:stretch>
                  <a:fillRect/>
                </a:stretch>
              </p:blipFill>
              <p:spPr>
                <a:xfrm>
                  <a:off x="12078497" y="2907363"/>
                  <a:ext cx="666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208" name="Freihand 207">
                  <a:extLst>
                    <a:ext uri="{FF2B5EF4-FFF2-40B4-BE49-F238E27FC236}">
                      <a16:creationId xmlns:a16="http://schemas.microsoft.com/office/drawing/2014/main" id="{2E50B622-D8C8-4BC7-B309-BDB40BBF7434}"/>
                    </a:ext>
                  </a:extLst>
                </p14:cNvPr>
                <p14:cNvContentPartPr/>
                <p14:nvPr/>
              </p14:nvContentPartPr>
              <p14:xfrm>
                <a:off x="12032057" y="2951643"/>
                <a:ext cx="128880" cy="40680"/>
              </p14:xfrm>
            </p:contentPart>
          </mc:Choice>
          <mc:Fallback xmlns="">
            <p:pic>
              <p:nvPicPr>
                <p:cNvPr id="208" name="Freihand 207">
                  <a:extLst>
                    <a:ext uri="{FF2B5EF4-FFF2-40B4-BE49-F238E27FC236}">
                      <a16:creationId xmlns:a16="http://schemas.microsoft.com/office/drawing/2014/main" id="{2E50B622-D8C8-4BC7-B309-BDB40BBF7434}"/>
                    </a:ext>
                  </a:extLst>
                </p:cNvPr>
                <p:cNvPicPr/>
                <p:nvPr/>
              </p:nvPicPr>
              <p:blipFill>
                <a:blip r:embed="rId643"/>
                <a:stretch>
                  <a:fillRect/>
                </a:stretch>
              </p:blipFill>
              <p:spPr>
                <a:xfrm>
                  <a:off x="12027737" y="2947323"/>
                  <a:ext cx="1375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252" name="Freihand 251">
                  <a:extLst>
                    <a:ext uri="{FF2B5EF4-FFF2-40B4-BE49-F238E27FC236}">
                      <a16:creationId xmlns:a16="http://schemas.microsoft.com/office/drawing/2014/main" id="{7E4850CB-ACC8-444F-9414-B1DF822DD41D}"/>
                    </a:ext>
                  </a:extLst>
                </p14:cNvPr>
                <p14:cNvContentPartPr/>
                <p14:nvPr/>
              </p14:nvContentPartPr>
              <p14:xfrm>
                <a:off x="4285937" y="3325683"/>
                <a:ext cx="121320" cy="122040"/>
              </p14:xfrm>
            </p:contentPart>
          </mc:Choice>
          <mc:Fallback xmlns="">
            <p:pic>
              <p:nvPicPr>
                <p:cNvPr id="252" name="Freihand 251">
                  <a:extLst>
                    <a:ext uri="{FF2B5EF4-FFF2-40B4-BE49-F238E27FC236}">
                      <a16:creationId xmlns:a16="http://schemas.microsoft.com/office/drawing/2014/main" id="{7E4850CB-ACC8-444F-9414-B1DF822DD41D}"/>
                    </a:ext>
                  </a:extLst>
                </p:cNvPr>
                <p:cNvPicPr/>
                <p:nvPr/>
              </p:nvPicPr>
              <p:blipFill>
                <a:blip r:embed="rId645"/>
                <a:stretch>
                  <a:fillRect/>
                </a:stretch>
              </p:blipFill>
              <p:spPr>
                <a:xfrm>
                  <a:off x="4281617" y="3321363"/>
                  <a:ext cx="1299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253" name="Freihand 252">
                  <a:extLst>
                    <a:ext uri="{FF2B5EF4-FFF2-40B4-BE49-F238E27FC236}">
                      <a16:creationId xmlns:a16="http://schemas.microsoft.com/office/drawing/2014/main" id="{658D5C16-0328-4C88-956F-F5A1132D7DB8}"/>
                    </a:ext>
                  </a:extLst>
                </p14:cNvPr>
                <p14:cNvContentPartPr/>
                <p14:nvPr/>
              </p14:nvContentPartPr>
              <p14:xfrm>
                <a:off x="4434617" y="3324603"/>
                <a:ext cx="105840" cy="141480"/>
              </p14:xfrm>
            </p:contentPart>
          </mc:Choice>
          <mc:Fallback xmlns="">
            <p:pic>
              <p:nvPicPr>
                <p:cNvPr id="253" name="Freihand 252">
                  <a:extLst>
                    <a:ext uri="{FF2B5EF4-FFF2-40B4-BE49-F238E27FC236}">
                      <a16:creationId xmlns:a16="http://schemas.microsoft.com/office/drawing/2014/main" id="{658D5C16-0328-4C88-956F-F5A1132D7DB8}"/>
                    </a:ext>
                  </a:extLst>
                </p:cNvPr>
                <p:cNvPicPr/>
                <p:nvPr/>
              </p:nvPicPr>
              <p:blipFill>
                <a:blip r:embed="rId647"/>
                <a:stretch>
                  <a:fillRect/>
                </a:stretch>
              </p:blipFill>
              <p:spPr>
                <a:xfrm>
                  <a:off x="4430297" y="3320283"/>
                  <a:ext cx="1144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254" name="Freihand 253">
                  <a:extLst>
                    <a:ext uri="{FF2B5EF4-FFF2-40B4-BE49-F238E27FC236}">
                      <a16:creationId xmlns:a16="http://schemas.microsoft.com/office/drawing/2014/main" id="{B8A1C204-E646-432B-8FEE-E91D7F2FDEDA}"/>
                    </a:ext>
                  </a:extLst>
                </p14:cNvPr>
                <p14:cNvContentPartPr/>
                <p14:nvPr/>
              </p14:nvContentPartPr>
              <p14:xfrm>
                <a:off x="4552697" y="3395163"/>
                <a:ext cx="12600" cy="56520"/>
              </p14:xfrm>
            </p:contentPart>
          </mc:Choice>
          <mc:Fallback xmlns="">
            <p:pic>
              <p:nvPicPr>
                <p:cNvPr id="254" name="Freihand 253">
                  <a:extLst>
                    <a:ext uri="{FF2B5EF4-FFF2-40B4-BE49-F238E27FC236}">
                      <a16:creationId xmlns:a16="http://schemas.microsoft.com/office/drawing/2014/main" id="{B8A1C204-E646-432B-8FEE-E91D7F2FDEDA}"/>
                    </a:ext>
                  </a:extLst>
                </p:cNvPr>
                <p:cNvPicPr/>
                <p:nvPr/>
              </p:nvPicPr>
              <p:blipFill>
                <a:blip r:embed="rId649"/>
                <a:stretch>
                  <a:fillRect/>
                </a:stretch>
              </p:blipFill>
              <p:spPr>
                <a:xfrm>
                  <a:off x="4548377" y="3390843"/>
                  <a:ext cx="212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255" name="Freihand 254">
                  <a:extLst>
                    <a:ext uri="{FF2B5EF4-FFF2-40B4-BE49-F238E27FC236}">
                      <a16:creationId xmlns:a16="http://schemas.microsoft.com/office/drawing/2014/main" id="{851F421B-80BF-4276-9DB5-5F3F20EC8C74}"/>
                    </a:ext>
                  </a:extLst>
                </p14:cNvPr>
                <p14:cNvContentPartPr/>
                <p14:nvPr/>
              </p14:nvContentPartPr>
              <p14:xfrm>
                <a:off x="4573937" y="3340443"/>
                <a:ext cx="96840" cy="160560"/>
              </p14:xfrm>
            </p:contentPart>
          </mc:Choice>
          <mc:Fallback xmlns="">
            <p:pic>
              <p:nvPicPr>
                <p:cNvPr id="255" name="Freihand 254">
                  <a:extLst>
                    <a:ext uri="{FF2B5EF4-FFF2-40B4-BE49-F238E27FC236}">
                      <a16:creationId xmlns:a16="http://schemas.microsoft.com/office/drawing/2014/main" id="{851F421B-80BF-4276-9DB5-5F3F20EC8C74}"/>
                    </a:ext>
                  </a:extLst>
                </p:cNvPr>
                <p:cNvPicPr/>
                <p:nvPr/>
              </p:nvPicPr>
              <p:blipFill>
                <a:blip r:embed="rId651"/>
                <a:stretch>
                  <a:fillRect/>
                </a:stretch>
              </p:blipFill>
              <p:spPr>
                <a:xfrm>
                  <a:off x="4569617" y="3336123"/>
                  <a:ext cx="1054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257" name="Freihand 256">
                  <a:extLst>
                    <a:ext uri="{FF2B5EF4-FFF2-40B4-BE49-F238E27FC236}">
                      <a16:creationId xmlns:a16="http://schemas.microsoft.com/office/drawing/2014/main" id="{1C77F753-9474-49D2-B533-0908DFD8D091}"/>
                    </a:ext>
                  </a:extLst>
                </p14:cNvPr>
                <p14:cNvContentPartPr/>
                <p14:nvPr/>
              </p14:nvContentPartPr>
              <p14:xfrm>
                <a:off x="4823417" y="3393723"/>
                <a:ext cx="2880" cy="4680"/>
              </p14:xfrm>
            </p:contentPart>
          </mc:Choice>
          <mc:Fallback xmlns="">
            <p:pic>
              <p:nvPicPr>
                <p:cNvPr id="257" name="Freihand 256">
                  <a:extLst>
                    <a:ext uri="{FF2B5EF4-FFF2-40B4-BE49-F238E27FC236}">
                      <a16:creationId xmlns:a16="http://schemas.microsoft.com/office/drawing/2014/main" id="{1C77F753-9474-49D2-B533-0908DFD8D091}"/>
                    </a:ext>
                  </a:extLst>
                </p:cNvPr>
                <p:cNvPicPr/>
                <p:nvPr/>
              </p:nvPicPr>
              <p:blipFill>
                <a:blip r:embed="rId653"/>
                <a:stretch>
                  <a:fillRect/>
                </a:stretch>
              </p:blipFill>
              <p:spPr>
                <a:xfrm>
                  <a:off x="4819097" y="3389403"/>
                  <a:ext cx="1152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258" name="Freihand 257">
                  <a:extLst>
                    <a:ext uri="{FF2B5EF4-FFF2-40B4-BE49-F238E27FC236}">
                      <a16:creationId xmlns:a16="http://schemas.microsoft.com/office/drawing/2014/main" id="{306B48F9-1BE3-4269-99CB-54292199A16B}"/>
                    </a:ext>
                  </a:extLst>
                </p14:cNvPr>
                <p14:cNvContentPartPr/>
                <p14:nvPr/>
              </p14:nvContentPartPr>
              <p14:xfrm>
                <a:off x="4850057" y="3337203"/>
                <a:ext cx="138240" cy="112680"/>
              </p14:xfrm>
            </p:contentPart>
          </mc:Choice>
          <mc:Fallback xmlns="">
            <p:pic>
              <p:nvPicPr>
                <p:cNvPr id="258" name="Freihand 257">
                  <a:extLst>
                    <a:ext uri="{FF2B5EF4-FFF2-40B4-BE49-F238E27FC236}">
                      <a16:creationId xmlns:a16="http://schemas.microsoft.com/office/drawing/2014/main" id="{306B48F9-1BE3-4269-99CB-54292199A16B}"/>
                    </a:ext>
                  </a:extLst>
                </p:cNvPr>
                <p:cNvPicPr/>
                <p:nvPr/>
              </p:nvPicPr>
              <p:blipFill>
                <a:blip r:embed="rId655"/>
                <a:stretch>
                  <a:fillRect/>
                </a:stretch>
              </p:blipFill>
              <p:spPr>
                <a:xfrm>
                  <a:off x="4845737" y="3332883"/>
                  <a:ext cx="1468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259" name="Freihand 258">
                  <a:extLst>
                    <a:ext uri="{FF2B5EF4-FFF2-40B4-BE49-F238E27FC236}">
                      <a16:creationId xmlns:a16="http://schemas.microsoft.com/office/drawing/2014/main" id="{A9DA6A21-3FC7-44D0-974C-37D1211C3898}"/>
                    </a:ext>
                  </a:extLst>
                </p14:cNvPr>
                <p14:cNvContentPartPr/>
                <p14:nvPr/>
              </p14:nvContentPartPr>
              <p14:xfrm>
                <a:off x="4973897" y="3414963"/>
                <a:ext cx="34560" cy="85680"/>
              </p14:xfrm>
            </p:contentPart>
          </mc:Choice>
          <mc:Fallback xmlns="">
            <p:pic>
              <p:nvPicPr>
                <p:cNvPr id="259" name="Freihand 258">
                  <a:extLst>
                    <a:ext uri="{FF2B5EF4-FFF2-40B4-BE49-F238E27FC236}">
                      <a16:creationId xmlns:a16="http://schemas.microsoft.com/office/drawing/2014/main" id="{A9DA6A21-3FC7-44D0-974C-37D1211C3898}"/>
                    </a:ext>
                  </a:extLst>
                </p:cNvPr>
                <p:cNvPicPr/>
                <p:nvPr/>
              </p:nvPicPr>
              <p:blipFill>
                <a:blip r:embed="rId657"/>
                <a:stretch>
                  <a:fillRect/>
                </a:stretch>
              </p:blipFill>
              <p:spPr>
                <a:xfrm>
                  <a:off x="4969577" y="3410643"/>
                  <a:ext cx="432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260" name="Freihand 259">
                  <a:extLst>
                    <a:ext uri="{FF2B5EF4-FFF2-40B4-BE49-F238E27FC236}">
                      <a16:creationId xmlns:a16="http://schemas.microsoft.com/office/drawing/2014/main" id="{F7738535-5E60-468B-AC50-C49FB1EB0935}"/>
                    </a:ext>
                  </a:extLst>
                </p14:cNvPr>
                <p14:cNvContentPartPr/>
                <p14:nvPr/>
              </p14:nvContentPartPr>
              <p14:xfrm>
                <a:off x="5075417" y="3298323"/>
                <a:ext cx="80640" cy="157320"/>
              </p14:xfrm>
            </p:contentPart>
          </mc:Choice>
          <mc:Fallback xmlns="">
            <p:pic>
              <p:nvPicPr>
                <p:cNvPr id="260" name="Freihand 259">
                  <a:extLst>
                    <a:ext uri="{FF2B5EF4-FFF2-40B4-BE49-F238E27FC236}">
                      <a16:creationId xmlns:a16="http://schemas.microsoft.com/office/drawing/2014/main" id="{F7738535-5E60-468B-AC50-C49FB1EB0935}"/>
                    </a:ext>
                  </a:extLst>
                </p:cNvPr>
                <p:cNvPicPr/>
                <p:nvPr/>
              </p:nvPicPr>
              <p:blipFill>
                <a:blip r:embed="rId659"/>
                <a:stretch>
                  <a:fillRect/>
                </a:stretch>
              </p:blipFill>
              <p:spPr>
                <a:xfrm>
                  <a:off x="5071097" y="3294003"/>
                  <a:ext cx="892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261" name="Freihand 260">
                  <a:extLst>
                    <a:ext uri="{FF2B5EF4-FFF2-40B4-BE49-F238E27FC236}">
                      <a16:creationId xmlns:a16="http://schemas.microsoft.com/office/drawing/2014/main" id="{AECB87F3-BA16-45A1-9814-339D7B0801D7}"/>
                    </a:ext>
                  </a:extLst>
                </p14:cNvPr>
                <p14:cNvContentPartPr/>
                <p14:nvPr/>
              </p14:nvContentPartPr>
              <p14:xfrm>
                <a:off x="5100977" y="3278523"/>
                <a:ext cx="128160" cy="224280"/>
              </p14:xfrm>
            </p:contentPart>
          </mc:Choice>
          <mc:Fallback xmlns="">
            <p:pic>
              <p:nvPicPr>
                <p:cNvPr id="261" name="Freihand 260">
                  <a:extLst>
                    <a:ext uri="{FF2B5EF4-FFF2-40B4-BE49-F238E27FC236}">
                      <a16:creationId xmlns:a16="http://schemas.microsoft.com/office/drawing/2014/main" id="{AECB87F3-BA16-45A1-9814-339D7B0801D7}"/>
                    </a:ext>
                  </a:extLst>
                </p:cNvPr>
                <p:cNvPicPr/>
                <p:nvPr/>
              </p:nvPicPr>
              <p:blipFill>
                <a:blip r:embed="rId661"/>
                <a:stretch>
                  <a:fillRect/>
                </a:stretch>
              </p:blipFill>
              <p:spPr>
                <a:xfrm>
                  <a:off x="5096657" y="3274203"/>
                  <a:ext cx="13680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262" name="Freihand 261">
                  <a:extLst>
                    <a:ext uri="{FF2B5EF4-FFF2-40B4-BE49-F238E27FC236}">
                      <a16:creationId xmlns:a16="http://schemas.microsoft.com/office/drawing/2014/main" id="{CA4CE97D-0CA0-4E58-B5AB-9293EBF9A91D}"/>
                    </a:ext>
                  </a:extLst>
                </p14:cNvPr>
                <p14:cNvContentPartPr/>
                <p14:nvPr/>
              </p14:nvContentPartPr>
              <p14:xfrm>
                <a:off x="4743137" y="3246843"/>
                <a:ext cx="141120" cy="286920"/>
              </p14:xfrm>
            </p:contentPart>
          </mc:Choice>
          <mc:Fallback xmlns="">
            <p:pic>
              <p:nvPicPr>
                <p:cNvPr id="262" name="Freihand 261">
                  <a:extLst>
                    <a:ext uri="{FF2B5EF4-FFF2-40B4-BE49-F238E27FC236}">
                      <a16:creationId xmlns:a16="http://schemas.microsoft.com/office/drawing/2014/main" id="{CA4CE97D-0CA0-4E58-B5AB-9293EBF9A91D}"/>
                    </a:ext>
                  </a:extLst>
                </p:cNvPr>
                <p:cNvPicPr/>
                <p:nvPr/>
              </p:nvPicPr>
              <p:blipFill>
                <a:blip r:embed="rId663"/>
                <a:stretch>
                  <a:fillRect/>
                </a:stretch>
              </p:blipFill>
              <p:spPr>
                <a:xfrm>
                  <a:off x="4738817" y="3242523"/>
                  <a:ext cx="14976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263" name="Freihand 262">
                  <a:extLst>
                    <a:ext uri="{FF2B5EF4-FFF2-40B4-BE49-F238E27FC236}">
                      <a16:creationId xmlns:a16="http://schemas.microsoft.com/office/drawing/2014/main" id="{F4C70BB0-583E-4DDA-8749-E6D0C5DD58A5}"/>
                    </a:ext>
                  </a:extLst>
                </p14:cNvPr>
                <p14:cNvContentPartPr/>
                <p14:nvPr/>
              </p14:nvContentPartPr>
              <p14:xfrm>
                <a:off x="5221217" y="3126963"/>
                <a:ext cx="160200" cy="97920"/>
              </p14:xfrm>
            </p:contentPart>
          </mc:Choice>
          <mc:Fallback xmlns="">
            <p:pic>
              <p:nvPicPr>
                <p:cNvPr id="263" name="Freihand 262">
                  <a:extLst>
                    <a:ext uri="{FF2B5EF4-FFF2-40B4-BE49-F238E27FC236}">
                      <a16:creationId xmlns:a16="http://schemas.microsoft.com/office/drawing/2014/main" id="{F4C70BB0-583E-4DDA-8749-E6D0C5DD58A5}"/>
                    </a:ext>
                  </a:extLst>
                </p:cNvPr>
                <p:cNvPicPr/>
                <p:nvPr/>
              </p:nvPicPr>
              <p:blipFill>
                <a:blip r:embed="rId665"/>
                <a:stretch>
                  <a:fillRect/>
                </a:stretch>
              </p:blipFill>
              <p:spPr>
                <a:xfrm>
                  <a:off x="5216897" y="3122643"/>
                  <a:ext cx="1688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265" name="Freihand 264">
                  <a:extLst>
                    <a:ext uri="{FF2B5EF4-FFF2-40B4-BE49-F238E27FC236}">
                      <a16:creationId xmlns:a16="http://schemas.microsoft.com/office/drawing/2014/main" id="{D3B83F56-0F3B-4E96-8888-F1379D432C1A}"/>
                    </a:ext>
                  </a:extLst>
                </p14:cNvPr>
                <p14:cNvContentPartPr/>
                <p14:nvPr/>
              </p14:nvContentPartPr>
              <p14:xfrm>
                <a:off x="5394017" y="3351963"/>
                <a:ext cx="14040" cy="124200"/>
              </p14:xfrm>
            </p:contentPart>
          </mc:Choice>
          <mc:Fallback xmlns="">
            <p:pic>
              <p:nvPicPr>
                <p:cNvPr id="265" name="Freihand 264">
                  <a:extLst>
                    <a:ext uri="{FF2B5EF4-FFF2-40B4-BE49-F238E27FC236}">
                      <a16:creationId xmlns:a16="http://schemas.microsoft.com/office/drawing/2014/main" id="{D3B83F56-0F3B-4E96-8888-F1379D432C1A}"/>
                    </a:ext>
                  </a:extLst>
                </p:cNvPr>
                <p:cNvPicPr/>
                <p:nvPr/>
              </p:nvPicPr>
              <p:blipFill>
                <a:blip r:embed="rId667"/>
                <a:stretch>
                  <a:fillRect/>
                </a:stretch>
              </p:blipFill>
              <p:spPr>
                <a:xfrm>
                  <a:off x="5389697" y="3347643"/>
                  <a:ext cx="226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266" name="Freihand 265">
                  <a:extLst>
                    <a:ext uri="{FF2B5EF4-FFF2-40B4-BE49-F238E27FC236}">
                      <a16:creationId xmlns:a16="http://schemas.microsoft.com/office/drawing/2014/main" id="{647CF242-8241-49DE-AAEF-D0E800E84E71}"/>
                    </a:ext>
                  </a:extLst>
                </p14:cNvPr>
                <p14:cNvContentPartPr/>
                <p14:nvPr/>
              </p14:nvContentPartPr>
              <p14:xfrm>
                <a:off x="5353337" y="3404883"/>
                <a:ext cx="133200" cy="6120"/>
              </p14:xfrm>
            </p:contentPart>
          </mc:Choice>
          <mc:Fallback xmlns="">
            <p:pic>
              <p:nvPicPr>
                <p:cNvPr id="266" name="Freihand 265">
                  <a:extLst>
                    <a:ext uri="{FF2B5EF4-FFF2-40B4-BE49-F238E27FC236}">
                      <a16:creationId xmlns:a16="http://schemas.microsoft.com/office/drawing/2014/main" id="{647CF242-8241-49DE-AAEF-D0E800E84E71}"/>
                    </a:ext>
                  </a:extLst>
                </p:cNvPr>
                <p:cNvPicPr/>
                <p:nvPr/>
              </p:nvPicPr>
              <p:blipFill>
                <a:blip r:embed="rId669"/>
                <a:stretch>
                  <a:fillRect/>
                </a:stretch>
              </p:blipFill>
              <p:spPr>
                <a:xfrm>
                  <a:off x="5349017" y="3400563"/>
                  <a:ext cx="14184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267" name="Freihand 266">
                  <a:extLst>
                    <a:ext uri="{FF2B5EF4-FFF2-40B4-BE49-F238E27FC236}">
                      <a16:creationId xmlns:a16="http://schemas.microsoft.com/office/drawing/2014/main" id="{92058550-041A-4D7A-816D-661E2C588004}"/>
                    </a:ext>
                  </a:extLst>
                </p14:cNvPr>
                <p14:cNvContentPartPr/>
                <p14:nvPr/>
              </p14:nvContentPartPr>
              <p14:xfrm>
                <a:off x="5617937" y="3370323"/>
                <a:ext cx="127800" cy="122760"/>
              </p14:xfrm>
            </p:contentPart>
          </mc:Choice>
          <mc:Fallback xmlns="">
            <p:pic>
              <p:nvPicPr>
                <p:cNvPr id="267" name="Freihand 266">
                  <a:extLst>
                    <a:ext uri="{FF2B5EF4-FFF2-40B4-BE49-F238E27FC236}">
                      <a16:creationId xmlns:a16="http://schemas.microsoft.com/office/drawing/2014/main" id="{92058550-041A-4D7A-816D-661E2C588004}"/>
                    </a:ext>
                  </a:extLst>
                </p:cNvPr>
                <p:cNvPicPr/>
                <p:nvPr/>
              </p:nvPicPr>
              <p:blipFill>
                <a:blip r:embed="rId671"/>
                <a:stretch>
                  <a:fillRect/>
                </a:stretch>
              </p:blipFill>
              <p:spPr>
                <a:xfrm>
                  <a:off x="5613617" y="3366003"/>
                  <a:ext cx="1364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268" name="Freihand 267">
                  <a:extLst>
                    <a:ext uri="{FF2B5EF4-FFF2-40B4-BE49-F238E27FC236}">
                      <a16:creationId xmlns:a16="http://schemas.microsoft.com/office/drawing/2014/main" id="{F46F3140-EA18-49C2-A4A7-8861D8217BEB}"/>
                    </a:ext>
                  </a:extLst>
                </p14:cNvPr>
                <p14:cNvContentPartPr/>
                <p14:nvPr/>
              </p14:nvContentPartPr>
              <p14:xfrm>
                <a:off x="5791817" y="3338643"/>
                <a:ext cx="146160" cy="147240"/>
              </p14:xfrm>
            </p:contentPart>
          </mc:Choice>
          <mc:Fallback xmlns="">
            <p:pic>
              <p:nvPicPr>
                <p:cNvPr id="268" name="Freihand 267">
                  <a:extLst>
                    <a:ext uri="{FF2B5EF4-FFF2-40B4-BE49-F238E27FC236}">
                      <a16:creationId xmlns:a16="http://schemas.microsoft.com/office/drawing/2014/main" id="{F46F3140-EA18-49C2-A4A7-8861D8217BEB}"/>
                    </a:ext>
                  </a:extLst>
                </p:cNvPr>
                <p:cNvPicPr/>
                <p:nvPr/>
              </p:nvPicPr>
              <p:blipFill>
                <a:blip r:embed="rId673"/>
                <a:stretch>
                  <a:fillRect/>
                </a:stretch>
              </p:blipFill>
              <p:spPr>
                <a:xfrm>
                  <a:off x="5787497" y="3334323"/>
                  <a:ext cx="1548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269" name="Freihand 268">
                  <a:extLst>
                    <a:ext uri="{FF2B5EF4-FFF2-40B4-BE49-F238E27FC236}">
                      <a16:creationId xmlns:a16="http://schemas.microsoft.com/office/drawing/2014/main" id="{E12002FE-BFDE-4110-A160-C7F68D52F4D6}"/>
                    </a:ext>
                  </a:extLst>
                </p14:cNvPr>
                <p14:cNvContentPartPr/>
                <p14:nvPr/>
              </p14:nvContentPartPr>
              <p14:xfrm>
                <a:off x="5950937" y="3365283"/>
                <a:ext cx="32040" cy="21240"/>
              </p14:xfrm>
            </p:contentPart>
          </mc:Choice>
          <mc:Fallback xmlns="">
            <p:pic>
              <p:nvPicPr>
                <p:cNvPr id="269" name="Freihand 268">
                  <a:extLst>
                    <a:ext uri="{FF2B5EF4-FFF2-40B4-BE49-F238E27FC236}">
                      <a16:creationId xmlns:a16="http://schemas.microsoft.com/office/drawing/2014/main" id="{E12002FE-BFDE-4110-A160-C7F68D52F4D6}"/>
                    </a:ext>
                  </a:extLst>
                </p:cNvPr>
                <p:cNvPicPr/>
                <p:nvPr/>
              </p:nvPicPr>
              <p:blipFill>
                <a:blip r:embed="rId675"/>
                <a:stretch>
                  <a:fillRect/>
                </a:stretch>
              </p:blipFill>
              <p:spPr>
                <a:xfrm>
                  <a:off x="5946617" y="3360963"/>
                  <a:ext cx="406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270" name="Freihand 269">
                  <a:extLst>
                    <a:ext uri="{FF2B5EF4-FFF2-40B4-BE49-F238E27FC236}">
                      <a16:creationId xmlns:a16="http://schemas.microsoft.com/office/drawing/2014/main" id="{F08FA002-DCF5-4D1E-AB37-242EB0D1B3FD}"/>
                    </a:ext>
                  </a:extLst>
                </p14:cNvPr>
                <p14:cNvContentPartPr/>
                <p14:nvPr/>
              </p14:nvContentPartPr>
              <p14:xfrm>
                <a:off x="5977577" y="3416763"/>
                <a:ext cx="64440" cy="62280"/>
              </p14:xfrm>
            </p:contentPart>
          </mc:Choice>
          <mc:Fallback xmlns="">
            <p:pic>
              <p:nvPicPr>
                <p:cNvPr id="270" name="Freihand 269">
                  <a:extLst>
                    <a:ext uri="{FF2B5EF4-FFF2-40B4-BE49-F238E27FC236}">
                      <a16:creationId xmlns:a16="http://schemas.microsoft.com/office/drawing/2014/main" id="{F08FA002-DCF5-4D1E-AB37-242EB0D1B3FD}"/>
                    </a:ext>
                  </a:extLst>
                </p:cNvPr>
                <p:cNvPicPr/>
                <p:nvPr/>
              </p:nvPicPr>
              <p:blipFill>
                <a:blip r:embed="rId677"/>
                <a:stretch>
                  <a:fillRect/>
                </a:stretch>
              </p:blipFill>
              <p:spPr>
                <a:xfrm>
                  <a:off x="5973257" y="3412443"/>
                  <a:ext cx="730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271" name="Freihand 270">
                  <a:extLst>
                    <a:ext uri="{FF2B5EF4-FFF2-40B4-BE49-F238E27FC236}">
                      <a16:creationId xmlns:a16="http://schemas.microsoft.com/office/drawing/2014/main" id="{04B92D91-D66F-480B-A3B7-07C5E0844210}"/>
                    </a:ext>
                  </a:extLst>
                </p14:cNvPr>
                <p14:cNvContentPartPr/>
                <p14:nvPr/>
              </p14:nvContentPartPr>
              <p14:xfrm>
                <a:off x="6206897" y="3353043"/>
                <a:ext cx="102240" cy="87840"/>
              </p14:xfrm>
            </p:contentPart>
          </mc:Choice>
          <mc:Fallback xmlns="">
            <p:pic>
              <p:nvPicPr>
                <p:cNvPr id="271" name="Freihand 270">
                  <a:extLst>
                    <a:ext uri="{FF2B5EF4-FFF2-40B4-BE49-F238E27FC236}">
                      <a16:creationId xmlns:a16="http://schemas.microsoft.com/office/drawing/2014/main" id="{04B92D91-D66F-480B-A3B7-07C5E0844210}"/>
                    </a:ext>
                  </a:extLst>
                </p:cNvPr>
                <p:cNvPicPr/>
                <p:nvPr/>
              </p:nvPicPr>
              <p:blipFill>
                <a:blip r:embed="rId679"/>
                <a:stretch>
                  <a:fillRect/>
                </a:stretch>
              </p:blipFill>
              <p:spPr>
                <a:xfrm>
                  <a:off x="6202577" y="3348723"/>
                  <a:ext cx="1108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272" name="Freihand 271">
                  <a:extLst>
                    <a:ext uri="{FF2B5EF4-FFF2-40B4-BE49-F238E27FC236}">
                      <a16:creationId xmlns:a16="http://schemas.microsoft.com/office/drawing/2014/main" id="{7F729253-F9BE-4F6E-9F22-4DC602BB1E0C}"/>
                    </a:ext>
                  </a:extLst>
                </p14:cNvPr>
                <p14:cNvContentPartPr/>
                <p14:nvPr/>
              </p14:nvContentPartPr>
              <p14:xfrm>
                <a:off x="6309497" y="3447363"/>
                <a:ext cx="21240" cy="52200"/>
              </p14:xfrm>
            </p:contentPart>
          </mc:Choice>
          <mc:Fallback xmlns="">
            <p:pic>
              <p:nvPicPr>
                <p:cNvPr id="272" name="Freihand 271">
                  <a:extLst>
                    <a:ext uri="{FF2B5EF4-FFF2-40B4-BE49-F238E27FC236}">
                      <a16:creationId xmlns:a16="http://schemas.microsoft.com/office/drawing/2014/main" id="{7F729253-F9BE-4F6E-9F22-4DC602BB1E0C}"/>
                    </a:ext>
                  </a:extLst>
                </p:cNvPr>
                <p:cNvPicPr/>
                <p:nvPr/>
              </p:nvPicPr>
              <p:blipFill>
                <a:blip r:embed="rId681"/>
                <a:stretch>
                  <a:fillRect/>
                </a:stretch>
              </p:blipFill>
              <p:spPr>
                <a:xfrm>
                  <a:off x="6305177" y="3443043"/>
                  <a:ext cx="298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273" name="Freihand 272">
                  <a:extLst>
                    <a:ext uri="{FF2B5EF4-FFF2-40B4-BE49-F238E27FC236}">
                      <a16:creationId xmlns:a16="http://schemas.microsoft.com/office/drawing/2014/main" id="{3E18CA3F-B49B-417E-B206-BB0383C1F2CF}"/>
                    </a:ext>
                  </a:extLst>
                </p14:cNvPr>
                <p14:cNvContentPartPr/>
                <p14:nvPr/>
              </p14:nvContentPartPr>
              <p14:xfrm>
                <a:off x="6386177" y="3326763"/>
                <a:ext cx="82080" cy="136080"/>
              </p14:xfrm>
            </p:contentPart>
          </mc:Choice>
          <mc:Fallback xmlns="">
            <p:pic>
              <p:nvPicPr>
                <p:cNvPr id="273" name="Freihand 272">
                  <a:extLst>
                    <a:ext uri="{FF2B5EF4-FFF2-40B4-BE49-F238E27FC236}">
                      <a16:creationId xmlns:a16="http://schemas.microsoft.com/office/drawing/2014/main" id="{3E18CA3F-B49B-417E-B206-BB0383C1F2CF}"/>
                    </a:ext>
                  </a:extLst>
                </p:cNvPr>
                <p:cNvPicPr/>
                <p:nvPr/>
              </p:nvPicPr>
              <p:blipFill>
                <a:blip r:embed="rId683"/>
                <a:stretch>
                  <a:fillRect/>
                </a:stretch>
              </p:blipFill>
              <p:spPr>
                <a:xfrm>
                  <a:off x="6381857" y="3322443"/>
                  <a:ext cx="907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274" name="Freihand 273">
                  <a:extLst>
                    <a:ext uri="{FF2B5EF4-FFF2-40B4-BE49-F238E27FC236}">
                      <a16:creationId xmlns:a16="http://schemas.microsoft.com/office/drawing/2014/main" id="{FA4CF358-2945-46C4-A5CA-370A3FE6AB98}"/>
                    </a:ext>
                  </a:extLst>
                </p14:cNvPr>
                <p14:cNvContentPartPr/>
                <p14:nvPr/>
              </p14:nvContentPartPr>
              <p14:xfrm>
                <a:off x="6400937" y="3310923"/>
                <a:ext cx="131760" cy="194760"/>
              </p14:xfrm>
            </p:contentPart>
          </mc:Choice>
          <mc:Fallback xmlns="">
            <p:pic>
              <p:nvPicPr>
                <p:cNvPr id="274" name="Freihand 273">
                  <a:extLst>
                    <a:ext uri="{FF2B5EF4-FFF2-40B4-BE49-F238E27FC236}">
                      <a16:creationId xmlns:a16="http://schemas.microsoft.com/office/drawing/2014/main" id="{FA4CF358-2945-46C4-A5CA-370A3FE6AB98}"/>
                    </a:ext>
                  </a:extLst>
                </p:cNvPr>
                <p:cNvPicPr/>
                <p:nvPr/>
              </p:nvPicPr>
              <p:blipFill>
                <a:blip r:embed="rId685"/>
                <a:stretch>
                  <a:fillRect/>
                </a:stretch>
              </p:blipFill>
              <p:spPr>
                <a:xfrm>
                  <a:off x="6396617" y="3306603"/>
                  <a:ext cx="14040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275" name="Freihand 274">
                  <a:extLst>
                    <a:ext uri="{FF2B5EF4-FFF2-40B4-BE49-F238E27FC236}">
                      <a16:creationId xmlns:a16="http://schemas.microsoft.com/office/drawing/2014/main" id="{D796F6CC-E64F-4283-ADA7-F9F7D0234A88}"/>
                    </a:ext>
                  </a:extLst>
                </p14:cNvPr>
                <p14:cNvContentPartPr/>
                <p14:nvPr/>
              </p14:nvContentPartPr>
              <p14:xfrm>
                <a:off x="6094577" y="3285363"/>
                <a:ext cx="142920" cy="241560"/>
              </p14:xfrm>
            </p:contentPart>
          </mc:Choice>
          <mc:Fallback xmlns="">
            <p:pic>
              <p:nvPicPr>
                <p:cNvPr id="275" name="Freihand 274">
                  <a:extLst>
                    <a:ext uri="{FF2B5EF4-FFF2-40B4-BE49-F238E27FC236}">
                      <a16:creationId xmlns:a16="http://schemas.microsoft.com/office/drawing/2014/main" id="{D796F6CC-E64F-4283-ADA7-F9F7D0234A88}"/>
                    </a:ext>
                  </a:extLst>
                </p:cNvPr>
                <p:cNvPicPr/>
                <p:nvPr/>
              </p:nvPicPr>
              <p:blipFill>
                <a:blip r:embed="rId687"/>
                <a:stretch>
                  <a:fillRect/>
                </a:stretch>
              </p:blipFill>
              <p:spPr>
                <a:xfrm>
                  <a:off x="6090257" y="3281043"/>
                  <a:ext cx="15156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277" name="Freihand 276">
                  <a:extLst>
                    <a:ext uri="{FF2B5EF4-FFF2-40B4-BE49-F238E27FC236}">
                      <a16:creationId xmlns:a16="http://schemas.microsoft.com/office/drawing/2014/main" id="{CD663367-5EFB-45C8-88DE-8A84327A6691}"/>
                    </a:ext>
                  </a:extLst>
                </p14:cNvPr>
                <p14:cNvContentPartPr/>
                <p14:nvPr/>
              </p14:nvContentPartPr>
              <p14:xfrm>
                <a:off x="6540617" y="3106083"/>
                <a:ext cx="108720" cy="134640"/>
              </p14:xfrm>
            </p:contentPart>
          </mc:Choice>
          <mc:Fallback xmlns="">
            <p:pic>
              <p:nvPicPr>
                <p:cNvPr id="277" name="Freihand 276">
                  <a:extLst>
                    <a:ext uri="{FF2B5EF4-FFF2-40B4-BE49-F238E27FC236}">
                      <a16:creationId xmlns:a16="http://schemas.microsoft.com/office/drawing/2014/main" id="{CD663367-5EFB-45C8-88DE-8A84327A6691}"/>
                    </a:ext>
                  </a:extLst>
                </p:cNvPr>
                <p:cNvPicPr/>
                <p:nvPr/>
              </p:nvPicPr>
              <p:blipFill>
                <a:blip r:embed="rId689"/>
                <a:stretch>
                  <a:fillRect/>
                </a:stretch>
              </p:blipFill>
              <p:spPr>
                <a:xfrm>
                  <a:off x="6536297" y="3101763"/>
                  <a:ext cx="1173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278" name="Freihand 277">
                  <a:extLst>
                    <a:ext uri="{FF2B5EF4-FFF2-40B4-BE49-F238E27FC236}">
                      <a16:creationId xmlns:a16="http://schemas.microsoft.com/office/drawing/2014/main" id="{867BCD23-BA60-4AFF-8912-A2609EA61BDD}"/>
                    </a:ext>
                  </a:extLst>
                </p14:cNvPr>
                <p14:cNvContentPartPr/>
                <p14:nvPr/>
              </p14:nvContentPartPr>
              <p14:xfrm>
                <a:off x="6694337" y="3367803"/>
                <a:ext cx="30240" cy="164160"/>
              </p14:xfrm>
            </p:contentPart>
          </mc:Choice>
          <mc:Fallback xmlns="">
            <p:pic>
              <p:nvPicPr>
                <p:cNvPr id="278" name="Freihand 277">
                  <a:extLst>
                    <a:ext uri="{FF2B5EF4-FFF2-40B4-BE49-F238E27FC236}">
                      <a16:creationId xmlns:a16="http://schemas.microsoft.com/office/drawing/2014/main" id="{867BCD23-BA60-4AFF-8912-A2609EA61BDD}"/>
                    </a:ext>
                  </a:extLst>
                </p:cNvPr>
                <p:cNvPicPr/>
                <p:nvPr/>
              </p:nvPicPr>
              <p:blipFill>
                <a:blip r:embed="rId691"/>
                <a:stretch>
                  <a:fillRect/>
                </a:stretch>
              </p:blipFill>
              <p:spPr>
                <a:xfrm>
                  <a:off x="6690017" y="3363483"/>
                  <a:ext cx="388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279" name="Freihand 278">
                  <a:extLst>
                    <a:ext uri="{FF2B5EF4-FFF2-40B4-BE49-F238E27FC236}">
                      <a16:creationId xmlns:a16="http://schemas.microsoft.com/office/drawing/2014/main" id="{4209E5BD-03B9-4326-ACC5-4ABFFBB6B51A}"/>
                    </a:ext>
                  </a:extLst>
                </p14:cNvPr>
                <p14:cNvContentPartPr/>
                <p14:nvPr/>
              </p14:nvContentPartPr>
              <p14:xfrm>
                <a:off x="6628817" y="3444843"/>
                <a:ext cx="151920" cy="5760"/>
              </p14:xfrm>
            </p:contentPart>
          </mc:Choice>
          <mc:Fallback xmlns="">
            <p:pic>
              <p:nvPicPr>
                <p:cNvPr id="279" name="Freihand 278">
                  <a:extLst>
                    <a:ext uri="{FF2B5EF4-FFF2-40B4-BE49-F238E27FC236}">
                      <a16:creationId xmlns:a16="http://schemas.microsoft.com/office/drawing/2014/main" id="{4209E5BD-03B9-4326-ACC5-4ABFFBB6B51A}"/>
                    </a:ext>
                  </a:extLst>
                </p:cNvPr>
                <p:cNvPicPr/>
                <p:nvPr/>
              </p:nvPicPr>
              <p:blipFill>
                <a:blip r:embed="rId693"/>
                <a:stretch>
                  <a:fillRect/>
                </a:stretch>
              </p:blipFill>
              <p:spPr>
                <a:xfrm>
                  <a:off x="6624497" y="3440523"/>
                  <a:ext cx="16056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280" name="Freihand 279">
                  <a:extLst>
                    <a:ext uri="{FF2B5EF4-FFF2-40B4-BE49-F238E27FC236}">
                      <a16:creationId xmlns:a16="http://schemas.microsoft.com/office/drawing/2014/main" id="{C779CD79-A131-417E-982E-CE93B81166CB}"/>
                    </a:ext>
                  </a:extLst>
                </p14:cNvPr>
                <p14:cNvContentPartPr/>
                <p14:nvPr/>
              </p14:nvContentPartPr>
              <p14:xfrm>
                <a:off x="6897017" y="3467523"/>
                <a:ext cx="436680" cy="38520"/>
              </p14:xfrm>
            </p:contentPart>
          </mc:Choice>
          <mc:Fallback xmlns="">
            <p:pic>
              <p:nvPicPr>
                <p:cNvPr id="280" name="Freihand 279">
                  <a:extLst>
                    <a:ext uri="{FF2B5EF4-FFF2-40B4-BE49-F238E27FC236}">
                      <a16:creationId xmlns:a16="http://schemas.microsoft.com/office/drawing/2014/main" id="{C779CD79-A131-417E-982E-CE93B81166CB}"/>
                    </a:ext>
                  </a:extLst>
                </p:cNvPr>
                <p:cNvPicPr/>
                <p:nvPr/>
              </p:nvPicPr>
              <p:blipFill>
                <a:blip r:embed="rId695"/>
                <a:stretch>
                  <a:fillRect/>
                </a:stretch>
              </p:blipFill>
              <p:spPr>
                <a:xfrm>
                  <a:off x="6892697" y="3463203"/>
                  <a:ext cx="4453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290" name="Freihand 289">
                  <a:extLst>
                    <a:ext uri="{FF2B5EF4-FFF2-40B4-BE49-F238E27FC236}">
                      <a16:creationId xmlns:a16="http://schemas.microsoft.com/office/drawing/2014/main" id="{EB893511-8335-49FB-85FA-5162A12899A9}"/>
                    </a:ext>
                  </a:extLst>
                </p14:cNvPr>
                <p14:cNvContentPartPr/>
                <p14:nvPr/>
              </p14:nvContentPartPr>
              <p14:xfrm>
                <a:off x="4333817" y="3564003"/>
                <a:ext cx="367200" cy="43920"/>
              </p14:xfrm>
            </p:contentPart>
          </mc:Choice>
          <mc:Fallback xmlns="">
            <p:pic>
              <p:nvPicPr>
                <p:cNvPr id="290" name="Freihand 289">
                  <a:extLst>
                    <a:ext uri="{FF2B5EF4-FFF2-40B4-BE49-F238E27FC236}">
                      <a16:creationId xmlns:a16="http://schemas.microsoft.com/office/drawing/2014/main" id="{EB893511-8335-49FB-85FA-5162A12899A9}"/>
                    </a:ext>
                  </a:extLst>
                </p:cNvPr>
                <p:cNvPicPr/>
                <p:nvPr/>
              </p:nvPicPr>
              <p:blipFill>
                <a:blip r:embed="rId697"/>
                <a:stretch>
                  <a:fillRect/>
                </a:stretch>
              </p:blipFill>
              <p:spPr>
                <a:xfrm>
                  <a:off x="4329497" y="3559683"/>
                  <a:ext cx="3758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291" name="Freihand 290">
                  <a:extLst>
                    <a:ext uri="{FF2B5EF4-FFF2-40B4-BE49-F238E27FC236}">
                      <a16:creationId xmlns:a16="http://schemas.microsoft.com/office/drawing/2014/main" id="{5798A99E-D849-4543-85D4-17F5F269BB1B}"/>
                    </a:ext>
                  </a:extLst>
                </p14:cNvPr>
                <p14:cNvContentPartPr/>
                <p14:nvPr/>
              </p14:nvContentPartPr>
              <p14:xfrm>
                <a:off x="5615777" y="3589203"/>
                <a:ext cx="397800" cy="60120"/>
              </p14:xfrm>
            </p:contentPart>
          </mc:Choice>
          <mc:Fallback xmlns="">
            <p:pic>
              <p:nvPicPr>
                <p:cNvPr id="291" name="Freihand 290">
                  <a:extLst>
                    <a:ext uri="{FF2B5EF4-FFF2-40B4-BE49-F238E27FC236}">
                      <a16:creationId xmlns:a16="http://schemas.microsoft.com/office/drawing/2014/main" id="{5798A99E-D849-4543-85D4-17F5F269BB1B}"/>
                    </a:ext>
                  </a:extLst>
                </p:cNvPr>
                <p:cNvPicPr/>
                <p:nvPr/>
              </p:nvPicPr>
              <p:blipFill>
                <a:blip r:embed="rId699"/>
                <a:stretch>
                  <a:fillRect/>
                </a:stretch>
              </p:blipFill>
              <p:spPr>
                <a:xfrm>
                  <a:off x="5611457" y="3584883"/>
                  <a:ext cx="4064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385" name="Freihand 384">
                  <a:extLst>
                    <a:ext uri="{FF2B5EF4-FFF2-40B4-BE49-F238E27FC236}">
                      <a16:creationId xmlns:a16="http://schemas.microsoft.com/office/drawing/2014/main" id="{A2290748-C76D-4C54-BBFC-D270322B8C92}"/>
                    </a:ext>
                  </a:extLst>
                </p14:cNvPr>
                <p14:cNvContentPartPr/>
                <p14:nvPr/>
              </p14:nvContentPartPr>
              <p14:xfrm>
                <a:off x="11607257" y="2472123"/>
                <a:ext cx="207720" cy="168120"/>
              </p14:xfrm>
            </p:contentPart>
          </mc:Choice>
          <mc:Fallback xmlns="">
            <p:pic>
              <p:nvPicPr>
                <p:cNvPr id="385" name="Freihand 384">
                  <a:extLst>
                    <a:ext uri="{FF2B5EF4-FFF2-40B4-BE49-F238E27FC236}">
                      <a16:creationId xmlns:a16="http://schemas.microsoft.com/office/drawing/2014/main" id="{A2290748-C76D-4C54-BBFC-D270322B8C92}"/>
                    </a:ext>
                  </a:extLst>
                </p:cNvPr>
                <p:cNvPicPr/>
                <p:nvPr/>
              </p:nvPicPr>
              <p:blipFill>
                <a:blip r:embed="rId701"/>
                <a:stretch>
                  <a:fillRect/>
                </a:stretch>
              </p:blipFill>
              <p:spPr>
                <a:xfrm>
                  <a:off x="11602937" y="2467803"/>
                  <a:ext cx="2163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386" name="Freihand 385">
                  <a:extLst>
                    <a:ext uri="{FF2B5EF4-FFF2-40B4-BE49-F238E27FC236}">
                      <a16:creationId xmlns:a16="http://schemas.microsoft.com/office/drawing/2014/main" id="{79C45E87-E2D6-4AC3-B3B5-31D57C2E93E1}"/>
                    </a:ext>
                  </a:extLst>
                </p14:cNvPr>
                <p14:cNvContentPartPr/>
                <p14:nvPr/>
              </p14:nvContentPartPr>
              <p14:xfrm>
                <a:off x="11047817" y="2458803"/>
                <a:ext cx="801360" cy="909720"/>
              </p14:xfrm>
            </p:contentPart>
          </mc:Choice>
          <mc:Fallback xmlns="">
            <p:pic>
              <p:nvPicPr>
                <p:cNvPr id="386" name="Freihand 385">
                  <a:extLst>
                    <a:ext uri="{FF2B5EF4-FFF2-40B4-BE49-F238E27FC236}">
                      <a16:creationId xmlns:a16="http://schemas.microsoft.com/office/drawing/2014/main" id="{79C45E87-E2D6-4AC3-B3B5-31D57C2E93E1}"/>
                    </a:ext>
                  </a:extLst>
                </p:cNvPr>
                <p:cNvPicPr/>
                <p:nvPr/>
              </p:nvPicPr>
              <p:blipFill>
                <a:blip r:embed="rId703"/>
                <a:stretch>
                  <a:fillRect/>
                </a:stretch>
              </p:blipFill>
              <p:spPr>
                <a:xfrm>
                  <a:off x="11043497" y="2454483"/>
                  <a:ext cx="810000" cy="91836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06" name="Freihand 405">
                  <a:extLst>
                    <a:ext uri="{FF2B5EF4-FFF2-40B4-BE49-F238E27FC236}">
                      <a16:creationId xmlns:a16="http://schemas.microsoft.com/office/drawing/2014/main" id="{8D60ABDA-8C5B-4235-8A08-CEA044F084D3}"/>
                    </a:ext>
                  </a:extLst>
                </p14:cNvPr>
                <p14:cNvContentPartPr/>
                <p14:nvPr/>
              </p14:nvContentPartPr>
              <p14:xfrm>
                <a:off x="7023737" y="5028843"/>
                <a:ext cx="208440" cy="22680"/>
              </p14:xfrm>
            </p:contentPart>
          </mc:Choice>
          <mc:Fallback xmlns="">
            <p:pic>
              <p:nvPicPr>
                <p:cNvPr id="406" name="Freihand 405">
                  <a:extLst>
                    <a:ext uri="{FF2B5EF4-FFF2-40B4-BE49-F238E27FC236}">
                      <a16:creationId xmlns:a16="http://schemas.microsoft.com/office/drawing/2014/main" id="{8D60ABDA-8C5B-4235-8A08-CEA044F084D3}"/>
                    </a:ext>
                  </a:extLst>
                </p:cNvPr>
                <p:cNvPicPr/>
                <p:nvPr/>
              </p:nvPicPr>
              <p:blipFill>
                <a:blip r:embed="rId705"/>
                <a:stretch>
                  <a:fillRect/>
                </a:stretch>
              </p:blipFill>
              <p:spPr>
                <a:xfrm>
                  <a:off x="7019417" y="5024523"/>
                  <a:ext cx="2170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07" name="Freihand 406">
                  <a:extLst>
                    <a:ext uri="{FF2B5EF4-FFF2-40B4-BE49-F238E27FC236}">
                      <a16:creationId xmlns:a16="http://schemas.microsoft.com/office/drawing/2014/main" id="{4296B689-4AF2-4306-93E2-BD7D7969E612}"/>
                    </a:ext>
                  </a:extLst>
                </p14:cNvPr>
                <p14:cNvContentPartPr/>
                <p14:nvPr/>
              </p14:nvContentPartPr>
              <p14:xfrm>
                <a:off x="7194017" y="4934883"/>
                <a:ext cx="132120" cy="226800"/>
              </p14:xfrm>
            </p:contentPart>
          </mc:Choice>
          <mc:Fallback xmlns="">
            <p:pic>
              <p:nvPicPr>
                <p:cNvPr id="407" name="Freihand 406">
                  <a:extLst>
                    <a:ext uri="{FF2B5EF4-FFF2-40B4-BE49-F238E27FC236}">
                      <a16:creationId xmlns:a16="http://schemas.microsoft.com/office/drawing/2014/main" id="{4296B689-4AF2-4306-93E2-BD7D7969E612}"/>
                    </a:ext>
                  </a:extLst>
                </p:cNvPr>
                <p:cNvPicPr/>
                <p:nvPr/>
              </p:nvPicPr>
              <p:blipFill>
                <a:blip r:embed="rId707"/>
                <a:stretch>
                  <a:fillRect/>
                </a:stretch>
              </p:blipFill>
              <p:spPr>
                <a:xfrm>
                  <a:off x="7189697" y="4930563"/>
                  <a:ext cx="14076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09" name="Freihand 408">
                  <a:extLst>
                    <a:ext uri="{FF2B5EF4-FFF2-40B4-BE49-F238E27FC236}">
                      <a16:creationId xmlns:a16="http://schemas.microsoft.com/office/drawing/2014/main" id="{53BB9774-9601-4943-A209-BA42AC2F14F3}"/>
                    </a:ext>
                  </a:extLst>
                </p14:cNvPr>
                <p14:cNvContentPartPr/>
                <p14:nvPr/>
              </p14:nvContentPartPr>
              <p14:xfrm>
                <a:off x="7475537" y="4829403"/>
                <a:ext cx="266760" cy="198360"/>
              </p14:xfrm>
            </p:contentPart>
          </mc:Choice>
          <mc:Fallback xmlns="">
            <p:pic>
              <p:nvPicPr>
                <p:cNvPr id="409" name="Freihand 408">
                  <a:extLst>
                    <a:ext uri="{FF2B5EF4-FFF2-40B4-BE49-F238E27FC236}">
                      <a16:creationId xmlns:a16="http://schemas.microsoft.com/office/drawing/2014/main" id="{53BB9774-9601-4943-A209-BA42AC2F14F3}"/>
                    </a:ext>
                  </a:extLst>
                </p:cNvPr>
                <p:cNvPicPr/>
                <p:nvPr/>
              </p:nvPicPr>
              <p:blipFill>
                <a:blip r:embed="rId709"/>
                <a:stretch>
                  <a:fillRect/>
                </a:stretch>
              </p:blipFill>
              <p:spPr>
                <a:xfrm>
                  <a:off x="7471217" y="4825083"/>
                  <a:ext cx="2754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410" name="Freihand 409">
                  <a:extLst>
                    <a:ext uri="{FF2B5EF4-FFF2-40B4-BE49-F238E27FC236}">
                      <a16:creationId xmlns:a16="http://schemas.microsoft.com/office/drawing/2014/main" id="{C071BE85-EF9D-4BA1-803F-DBFDCE9607FB}"/>
                    </a:ext>
                  </a:extLst>
                </p14:cNvPr>
                <p14:cNvContentPartPr/>
                <p14:nvPr/>
              </p14:nvContentPartPr>
              <p14:xfrm>
                <a:off x="7816097" y="4908963"/>
                <a:ext cx="159840" cy="72000"/>
              </p14:xfrm>
            </p:contentPart>
          </mc:Choice>
          <mc:Fallback xmlns="">
            <p:pic>
              <p:nvPicPr>
                <p:cNvPr id="410" name="Freihand 409">
                  <a:extLst>
                    <a:ext uri="{FF2B5EF4-FFF2-40B4-BE49-F238E27FC236}">
                      <a16:creationId xmlns:a16="http://schemas.microsoft.com/office/drawing/2014/main" id="{C071BE85-EF9D-4BA1-803F-DBFDCE9607FB}"/>
                    </a:ext>
                  </a:extLst>
                </p:cNvPr>
                <p:cNvPicPr/>
                <p:nvPr/>
              </p:nvPicPr>
              <p:blipFill>
                <a:blip r:embed="rId711"/>
                <a:stretch>
                  <a:fillRect/>
                </a:stretch>
              </p:blipFill>
              <p:spPr>
                <a:xfrm>
                  <a:off x="7811777" y="4904643"/>
                  <a:ext cx="1684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11" name="Freihand 410">
                  <a:extLst>
                    <a:ext uri="{FF2B5EF4-FFF2-40B4-BE49-F238E27FC236}">
                      <a16:creationId xmlns:a16="http://schemas.microsoft.com/office/drawing/2014/main" id="{C8D62F77-C58B-425C-9C49-23B29B65E90B}"/>
                    </a:ext>
                  </a:extLst>
                </p14:cNvPr>
                <p14:cNvContentPartPr/>
                <p14:nvPr/>
              </p14:nvContentPartPr>
              <p14:xfrm>
                <a:off x="7934537" y="4917243"/>
                <a:ext cx="96480" cy="68040"/>
              </p14:xfrm>
            </p:contentPart>
          </mc:Choice>
          <mc:Fallback xmlns="">
            <p:pic>
              <p:nvPicPr>
                <p:cNvPr id="411" name="Freihand 410">
                  <a:extLst>
                    <a:ext uri="{FF2B5EF4-FFF2-40B4-BE49-F238E27FC236}">
                      <a16:creationId xmlns:a16="http://schemas.microsoft.com/office/drawing/2014/main" id="{C8D62F77-C58B-425C-9C49-23B29B65E90B}"/>
                    </a:ext>
                  </a:extLst>
                </p:cNvPr>
                <p:cNvPicPr/>
                <p:nvPr/>
              </p:nvPicPr>
              <p:blipFill>
                <a:blip r:embed="rId713"/>
                <a:stretch>
                  <a:fillRect/>
                </a:stretch>
              </p:blipFill>
              <p:spPr>
                <a:xfrm>
                  <a:off x="7930217" y="4912923"/>
                  <a:ext cx="1051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12" name="Freihand 411">
                  <a:extLst>
                    <a:ext uri="{FF2B5EF4-FFF2-40B4-BE49-F238E27FC236}">
                      <a16:creationId xmlns:a16="http://schemas.microsoft.com/office/drawing/2014/main" id="{AE9C8B94-3E19-4C25-BB1E-9E940F82E80E}"/>
                    </a:ext>
                  </a:extLst>
                </p14:cNvPr>
                <p14:cNvContentPartPr/>
                <p14:nvPr/>
              </p14:nvContentPartPr>
              <p14:xfrm>
                <a:off x="8078537" y="4883403"/>
                <a:ext cx="264240" cy="98640"/>
              </p14:xfrm>
            </p:contentPart>
          </mc:Choice>
          <mc:Fallback xmlns="">
            <p:pic>
              <p:nvPicPr>
                <p:cNvPr id="412" name="Freihand 411">
                  <a:extLst>
                    <a:ext uri="{FF2B5EF4-FFF2-40B4-BE49-F238E27FC236}">
                      <a16:creationId xmlns:a16="http://schemas.microsoft.com/office/drawing/2014/main" id="{AE9C8B94-3E19-4C25-BB1E-9E940F82E80E}"/>
                    </a:ext>
                  </a:extLst>
                </p:cNvPr>
                <p:cNvPicPr/>
                <p:nvPr/>
              </p:nvPicPr>
              <p:blipFill>
                <a:blip r:embed="rId715"/>
                <a:stretch>
                  <a:fillRect/>
                </a:stretch>
              </p:blipFill>
              <p:spPr>
                <a:xfrm>
                  <a:off x="8074217" y="4879083"/>
                  <a:ext cx="2728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13" name="Freihand 412">
                  <a:extLst>
                    <a:ext uri="{FF2B5EF4-FFF2-40B4-BE49-F238E27FC236}">
                      <a16:creationId xmlns:a16="http://schemas.microsoft.com/office/drawing/2014/main" id="{2F36B128-E151-41DE-A3BF-4606CE067397}"/>
                    </a:ext>
                  </a:extLst>
                </p14:cNvPr>
                <p14:cNvContentPartPr/>
                <p14:nvPr/>
              </p14:nvContentPartPr>
              <p14:xfrm>
                <a:off x="8318297" y="4871883"/>
                <a:ext cx="83880" cy="106920"/>
              </p14:xfrm>
            </p:contentPart>
          </mc:Choice>
          <mc:Fallback xmlns="">
            <p:pic>
              <p:nvPicPr>
                <p:cNvPr id="413" name="Freihand 412">
                  <a:extLst>
                    <a:ext uri="{FF2B5EF4-FFF2-40B4-BE49-F238E27FC236}">
                      <a16:creationId xmlns:a16="http://schemas.microsoft.com/office/drawing/2014/main" id="{2F36B128-E151-41DE-A3BF-4606CE067397}"/>
                    </a:ext>
                  </a:extLst>
                </p:cNvPr>
                <p:cNvPicPr/>
                <p:nvPr/>
              </p:nvPicPr>
              <p:blipFill>
                <a:blip r:embed="rId717"/>
                <a:stretch>
                  <a:fillRect/>
                </a:stretch>
              </p:blipFill>
              <p:spPr>
                <a:xfrm>
                  <a:off x="8313977" y="4867563"/>
                  <a:ext cx="925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14" name="Freihand 413">
                  <a:extLst>
                    <a:ext uri="{FF2B5EF4-FFF2-40B4-BE49-F238E27FC236}">
                      <a16:creationId xmlns:a16="http://schemas.microsoft.com/office/drawing/2014/main" id="{33646FE2-7984-4FD8-9C2D-1C5FD5459E62}"/>
                    </a:ext>
                  </a:extLst>
                </p14:cNvPr>
                <p14:cNvContentPartPr/>
                <p14:nvPr/>
              </p14:nvContentPartPr>
              <p14:xfrm>
                <a:off x="8416937" y="4874403"/>
                <a:ext cx="104760" cy="96480"/>
              </p14:xfrm>
            </p:contentPart>
          </mc:Choice>
          <mc:Fallback xmlns="">
            <p:pic>
              <p:nvPicPr>
                <p:cNvPr id="414" name="Freihand 413">
                  <a:extLst>
                    <a:ext uri="{FF2B5EF4-FFF2-40B4-BE49-F238E27FC236}">
                      <a16:creationId xmlns:a16="http://schemas.microsoft.com/office/drawing/2014/main" id="{33646FE2-7984-4FD8-9C2D-1C5FD5459E62}"/>
                    </a:ext>
                  </a:extLst>
                </p:cNvPr>
                <p:cNvPicPr/>
                <p:nvPr/>
              </p:nvPicPr>
              <p:blipFill>
                <a:blip r:embed="rId719"/>
                <a:stretch>
                  <a:fillRect/>
                </a:stretch>
              </p:blipFill>
              <p:spPr>
                <a:xfrm>
                  <a:off x="8412617" y="4870083"/>
                  <a:ext cx="1134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415" name="Freihand 414">
                  <a:extLst>
                    <a:ext uri="{FF2B5EF4-FFF2-40B4-BE49-F238E27FC236}">
                      <a16:creationId xmlns:a16="http://schemas.microsoft.com/office/drawing/2014/main" id="{7261C2A5-4478-4185-B163-CF3DC02D750A}"/>
                    </a:ext>
                  </a:extLst>
                </p14:cNvPr>
                <p14:cNvContentPartPr/>
                <p14:nvPr/>
              </p14:nvContentPartPr>
              <p14:xfrm>
                <a:off x="6945257" y="5236203"/>
                <a:ext cx="283680" cy="236160"/>
              </p14:xfrm>
            </p:contentPart>
          </mc:Choice>
          <mc:Fallback xmlns="">
            <p:pic>
              <p:nvPicPr>
                <p:cNvPr id="415" name="Freihand 414">
                  <a:extLst>
                    <a:ext uri="{FF2B5EF4-FFF2-40B4-BE49-F238E27FC236}">
                      <a16:creationId xmlns:a16="http://schemas.microsoft.com/office/drawing/2014/main" id="{7261C2A5-4478-4185-B163-CF3DC02D750A}"/>
                    </a:ext>
                  </a:extLst>
                </p:cNvPr>
                <p:cNvPicPr/>
                <p:nvPr/>
              </p:nvPicPr>
              <p:blipFill>
                <a:blip r:embed="rId721"/>
                <a:stretch>
                  <a:fillRect/>
                </a:stretch>
              </p:blipFill>
              <p:spPr>
                <a:xfrm>
                  <a:off x="6940937" y="5231883"/>
                  <a:ext cx="29232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417" name="Freihand 416">
                  <a:extLst>
                    <a:ext uri="{FF2B5EF4-FFF2-40B4-BE49-F238E27FC236}">
                      <a16:creationId xmlns:a16="http://schemas.microsoft.com/office/drawing/2014/main" id="{77F2AB9B-CFB1-401B-A603-8D4014B34A6E}"/>
                    </a:ext>
                  </a:extLst>
                </p14:cNvPr>
                <p14:cNvContentPartPr/>
                <p14:nvPr/>
              </p14:nvContentPartPr>
              <p14:xfrm>
                <a:off x="7345937" y="5189043"/>
                <a:ext cx="290160" cy="185760"/>
              </p14:xfrm>
            </p:contentPart>
          </mc:Choice>
          <mc:Fallback xmlns="">
            <p:pic>
              <p:nvPicPr>
                <p:cNvPr id="417" name="Freihand 416">
                  <a:extLst>
                    <a:ext uri="{FF2B5EF4-FFF2-40B4-BE49-F238E27FC236}">
                      <a16:creationId xmlns:a16="http://schemas.microsoft.com/office/drawing/2014/main" id="{77F2AB9B-CFB1-401B-A603-8D4014B34A6E}"/>
                    </a:ext>
                  </a:extLst>
                </p:cNvPr>
                <p:cNvPicPr/>
                <p:nvPr/>
              </p:nvPicPr>
              <p:blipFill>
                <a:blip r:embed="rId723"/>
                <a:stretch>
                  <a:fillRect/>
                </a:stretch>
              </p:blipFill>
              <p:spPr>
                <a:xfrm>
                  <a:off x="7341617" y="5184723"/>
                  <a:ext cx="2988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419" name="Freihand 418">
                  <a:extLst>
                    <a:ext uri="{FF2B5EF4-FFF2-40B4-BE49-F238E27FC236}">
                      <a16:creationId xmlns:a16="http://schemas.microsoft.com/office/drawing/2014/main" id="{A07700C6-4B4D-4360-A72C-A8EAB69794EB}"/>
                    </a:ext>
                  </a:extLst>
                </p14:cNvPr>
                <p14:cNvContentPartPr/>
                <p14:nvPr/>
              </p14:nvContentPartPr>
              <p14:xfrm>
                <a:off x="7752737" y="5217483"/>
                <a:ext cx="151200" cy="128160"/>
              </p14:xfrm>
            </p:contentPart>
          </mc:Choice>
          <mc:Fallback xmlns="">
            <p:pic>
              <p:nvPicPr>
                <p:cNvPr id="419" name="Freihand 418">
                  <a:extLst>
                    <a:ext uri="{FF2B5EF4-FFF2-40B4-BE49-F238E27FC236}">
                      <a16:creationId xmlns:a16="http://schemas.microsoft.com/office/drawing/2014/main" id="{A07700C6-4B4D-4360-A72C-A8EAB69794EB}"/>
                    </a:ext>
                  </a:extLst>
                </p:cNvPr>
                <p:cNvPicPr/>
                <p:nvPr/>
              </p:nvPicPr>
              <p:blipFill>
                <a:blip r:embed="rId725"/>
                <a:stretch>
                  <a:fillRect/>
                </a:stretch>
              </p:blipFill>
              <p:spPr>
                <a:xfrm>
                  <a:off x="7748417" y="5213163"/>
                  <a:ext cx="1598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420" name="Freihand 419">
                  <a:extLst>
                    <a:ext uri="{FF2B5EF4-FFF2-40B4-BE49-F238E27FC236}">
                      <a16:creationId xmlns:a16="http://schemas.microsoft.com/office/drawing/2014/main" id="{6A3E6CD4-1E92-4282-AFC9-2090DAC0FEF9}"/>
                    </a:ext>
                  </a:extLst>
                </p14:cNvPr>
                <p14:cNvContentPartPr/>
                <p14:nvPr/>
              </p14:nvContentPartPr>
              <p14:xfrm>
                <a:off x="7895297" y="5195523"/>
                <a:ext cx="123480" cy="125280"/>
              </p14:xfrm>
            </p:contentPart>
          </mc:Choice>
          <mc:Fallback xmlns="">
            <p:pic>
              <p:nvPicPr>
                <p:cNvPr id="420" name="Freihand 419">
                  <a:extLst>
                    <a:ext uri="{FF2B5EF4-FFF2-40B4-BE49-F238E27FC236}">
                      <a16:creationId xmlns:a16="http://schemas.microsoft.com/office/drawing/2014/main" id="{6A3E6CD4-1E92-4282-AFC9-2090DAC0FEF9}"/>
                    </a:ext>
                  </a:extLst>
                </p:cNvPr>
                <p:cNvPicPr/>
                <p:nvPr/>
              </p:nvPicPr>
              <p:blipFill>
                <a:blip r:embed="rId727"/>
                <a:stretch>
                  <a:fillRect/>
                </a:stretch>
              </p:blipFill>
              <p:spPr>
                <a:xfrm>
                  <a:off x="7890977" y="5191203"/>
                  <a:ext cx="1321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421" name="Freihand 420">
                  <a:extLst>
                    <a:ext uri="{FF2B5EF4-FFF2-40B4-BE49-F238E27FC236}">
                      <a16:creationId xmlns:a16="http://schemas.microsoft.com/office/drawing/2014/main" id="{BADEBB37-D8B0-4CE6-8F7B-2982C14D5ED5}"/>
                    </a:ext>
                  </a:extLst>
                </p14:cNvPr>
                <p14:cNvContentPartPr/>
                <p14:nvPr/>
              </p14:nvContentPartPr>
              <p14:xfrm>
                <a:off x="8063777" y="5172123"/>
                <a:ext cx="406440" cy="111960"/>
              </p14:xfrm>
            </p:contentPart>
          </mc:Choice>
          <mc:Fallback xmlns="">
            <p:pic>
              <p:nvPicPr>
                <p:cNvPr id="421" name="Freihand 420">
                  <a:extLst>
                    <a:ext uri="{FF2B5EF4-FFF2-40B4-BE49-F238E27FC236}">
                      <a16:creationId xmlns:a16="http://schemas.microsoft.com/office/drawing/2014/main" id="{BADEBB37-D8B0-4CE6-8F7B-2982C14D5ED5}"/>
                    </a:ext>
                  </a:extLst>
                </p:cNvPr>
                <p:cNvPicPr/>
                <p:nvPr/>
              </p:nvPicPr>
              <p:blipFill>
                <a:blip r:embed="rId729"/>
                <a:stretch>
                  <a:fillRect/>
                </a:stretch>
              </p:blipFill>
              <p:spPr>
                <a:xfrm>
                  <a:off x="8059457" y="5167803"/>
                  <a:ext cx="4150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423" name="Freihand 422">
                  <a:extLst>
                    <a:ext uri="{FF2B5EF4-FFF2-40B4-BE49-F238E27FC236}">
                      <a16:creationId xmlns:a16="http://schemas.microsoft.com/office/drawing/2014/main" id="{952F0E6D-8D08-457F-A149-16E3647A1164}"/>
                    </a:ext>
                  </a:extLst>
                </p14:cNvPr>
                <p14:cNvContentPartPr/>
                <p14:nvPr/>
              </p14:nvContentPartPr>
              <p14:xfrm>
                <a:off x="6932657" y="5560563"/>
                <a:ext cx="129960" cy="140760"/>
              </p14:xfrm>
            </p:contentPart>
          </mc:Choice>
          <mc:Fallback xmlns="">
            <p:pic>
              <p:nvPicPr>
                <p:cNvPr id="423" name="Freihand 422">
                  <a:extLst>
                    <a:ext uri="{FF2B5EF4-FFF2-40B4-BE49-F238E27FC236}">
                      <a16:creationId xmlns:a16="http://schemas.microsoft.com/office/drawing/2014/main" id="{952F0E6D-8D08-457F-A149-16E3647A1164}"/>
                    </a:ext>
                  </a:extLst>
                </p:cNvPr>
                <p:cNvPicPr/>
                <p:nvPr/>
              </p:nvPicPr>
              <p:blipFill>
                <a:blip r:embed="rId731"/>
                <a:stretch>
                  <a:fillRect/>
                </a:stretch>
              </p:blipFill>
              <p:spPr>
                <a:xfrm>
                  <a:off x="6928337" y="5556243"/>
                  <a:ext cx="1386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24" name="Freihand 423">
                  <a:extLst>
                    <a:ext uri="{FF2B5EF4-FFF2-40B4-BE49-F238E27FC236}">
                      <a16:creationId xmlns:a16="http://schemas.microsoft.com/office/drawing/2014/main" id="{DF767034-8595-49C9-A3C2-9F1FBAC4D6E7}"/>
                    </a:ext>
                  </a:extLst>
                </p14:cNvPr>
                <p14:cNvContentPartPr/>
                <p14:nvPr/>
              </p14:nvContentPartPr>
              <p14:xfrm>
                <a:off x="7028417" y="5573163"/>
                <a:ext cx="147960" cy="87840"/>
              </p14:xfrm>
            </p:contentPart>
          </mc:Choice>
          <mc:Fallback xmlns="">
            <p:pic>
              <p:nvPicPr>
                <p:cNvPr id="424" name="Freihand 423">
                  <a:extLst>
                    <a:ext uri="{FF2B5EF4-FFF2-40B4-BE49-F238E27FC236}">
                      <a16:creationId xmlns:a16="http://schemas.microsoft.com/office/drawing/2014/main" id="{DF767034-8595-49C9-A3C2-9F1FBAC4D6E7}"/>
                    </a:ext>
                  </a:extLst>
                </p:cNvPr>
                <p:cNvPicPr/>
                <p:nvPr/>
              </p:nvPicPr>
              <p:blipFill>
                <a:blip r:embed="rId733"/>
                <a:stretch>
                  <a:fillRect/>
                </a:stretch>
              </p:blipFill>
              <p:spPr>
                <a:xfrm>
                  <a:off x="7024097" y="5568843"/>
                  <a:ext cx="1566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425" name="Freihand 424">
                  <a:extLst>
                    <a:ext uri="{FF2B5EF4-FFF2-40B4-BE49-F238E27FC236}">
                      <a16:creationId xmlns:a16="http://schemas.microsoft.com/office/drawing/2014/main" id="{473991F8-78D7-445F-B65F-5D404952D3A8}"/>
                    </a:ext>
                  </a:extLst>
                </p14:cNvPr>
                <p14:cNvContentPartPr/>
                <p14:nvPr/>
              </p14:nvContentPartPr>
              <p14:xfrm>
                <a:off x="7224977" y="5466603"/>
                <a:ext cx="162720" cy="171000"/>
              </p14:xfrm>
            </p:contentPart>
          </mc:Choice>
          <mc:Fallback xmlns="">
            <p:pic>
              <p:nvPicPr>
                <p:cNvPr id="425" name="Freihand 424">
                  <a:extLst>
                    <a:ext uri="{FF2B5EF4-FFF2-40B4-BE49-F238E27FC236}">
                      <a16:creationId xmlns:a16="http://schemas.microsoft.com/office/drawing/2014/main" id="{473991F8-78D7-445F-B65F-5D404952D3A8}"/>
                    </a:ext>
                  </a:extLst>
                </p:cNvPr>
                <p:cNvPicPr/>
                <p:nvPr/>
              </p:nvPicPr>
              <p:blipFill>
                <a:blip r:embed="rId735"/>
                <a:stretch>
                  <a:fillRect/>
                </a:stretch>
              </p:blipFill>
              <p:spPr>
                <a:xfrm>
                  <a:off x="7220657" y="5462283"/>
                  <a:ext cx="1713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426" name="Freihand 425">
                  <a:extLst>
                    <a:ext uri="{FF2B5EF4-FFF2-40B4-BE49-F238E27FC236}">
                      <a16:creationId xmlns:a16="http://schemas.microsoft.com/office/drawing/2014/main" id="{ABB86E45-3D1C-4F2A-A506-EE3BB095E53A}"/>
                    </a:ext>
                  </a:extLst>
                </p14:cNvPr>
                <p14:cNvContentPartPr/>
                <p14:nvPr/>
              </p14:nvContentPartPr>
              <p14:xfrm>
                <a:off x="7369697" y="5482443"/>
                <a:ext cx="34200" cy="41760"/>
              </p14:xfrm>
            </p:contentPart>
          </mc:Choice>
          <mc:Fallback xmlns="">
            <p:pic>
              <p:nvPicPr>
                <p:cNvPr id="426" name="Freihand 425">
                  <a:extLst>
                    <a:ext uri="{FF2B5EF4-FFF2-40B4-BE49-F238E27FC236}">
                      <a16:creationId xmlns:a16="http://schemas.microsoft.com/office/drawing/2014/main" id="{ABB86E45-3D1C-4F2A-A506-EE3BB095E53A}"/>
                    </a:ext>
                  </a:extLst>
                </p:cNvPr>
                <p:cNvPicPr/>
                <p:nvPr/>
              </p:nvPicPr>
              <p:blipFill>
                <a:blip r:embed="rId737"/>
                <a:stretch>
                  <a:fillRect/>
                </a:stretch>
              </p:blipFill>
              <p:spPr>
                <a:xfrm>
                  <a:off x="7365377" y="5478123"/>
                  <a:ext cx="428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427" name="Freihand 426">
                  <a:extLst>
                    <a:ext uri="{FF2B5EF4-FFF2-40B4-BE49-F238E27FC236}">
                      <a16:creationId xmlns:a16="http://schemas.microsoft.com/office/drawing/2014/main" id="{4CB86F93-FEFA-4E9C-997D-4E9C650328E3}"/>
                    </a:ext>
                  </a:extLst>
                </p14:cNvPr>
                <p14:cNvContentPartPr/>
                <p14:nvPr/>
              </p14:nvContentPartPr>
              <p14:xfrm>
                <a:off x="7399937" y="5536083"/>
                <a:ext cx="114480" cy="79560"/>
              </p14:xfrm>
            </p:contentPart>
          </mc:Choice>
          <mc:Fallback xmlns="">
            <p:pic>
              <p:nvPicPr>
                <p:cNvPr id="427" name="Freihand 426">
                  <a:extLst>
                    <a:ext uri="{FF2B5EF4-FFF2-40B4-BE49-F238E27FC236}">
                      <a16:creationId xmlns:a16="http://schemas.microsoft.com/office/drawing/2014/main" id="{4CB86F93-FEFA-4E9C-997D-4E9C650328E3}"/>
                    </a:ext>
                  </a:extLst>
                </p:cNvPr>
                <p:cNvPicPr/>
                <p:nvPr/>
              </p:nvPicPr>
              <p:blipFill>
                <a:blip r:embed="rId739"/>
                <a:stretch>
                  <a:fillRect/>
                </a:stretch>
              </p:blipFill>
              <p:spPr>
                <a:xfrm>
                  <a:off x="7395617" y="5531763"/>
                  <a:ext cx="1231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428" name="Freihand 427">
                  <a:extLst>
                    <a:ext uri="{FF2B5EF4-FFF2-40B4-BE49-F238E27FC236}">
                      <a16:creationId xmlns:a16="http://schemas.microsoft.com/office/drawing/2014/main" id="{963C67CA-1CC9-4547-9086-EBD822780A01}"/>
                    </a:ext>
                  </a:extLst>
                </p14:cNvPr>
                <p14:cNvContentPartPr/>
                <p14:nvPr/>
              </p14:nvContentPartPr>
              <p14:xfrm>
                <a:off x="7602617" y="5453283"/>
                <a:ext cx="245520" cy="187560"/>
              </p14:xfrm>
            </p:contentPart>
          </mc:Choice>
          <mc:Fallback xmlns="">
            <p:pic>
              <p:nvPicPr>
                <p:cNvPr id="428" name="Freihand 427">
                  <a:extLst>
                    <a:ext uri="{FF2B5EF4-FFF2-40B4-BE49-F238E27FC236}">
                      <a16:creationId xmlns:a16="http://schemas.microsoft.com/office/drawing/2014/main" id="{963C67CA-1CC9-4547-9086-EBD822780A01}"/>
                    </a:ext>
                  </a:extLst>
                </p:cNvPr>
                <p:cNvPicPr/>
                <p:nvPr/>
              </p:nvPicPr>
              <p:blipFill>
                <a:blip r:embed="rId741"/>
                <a:stretch>
                  <a:fillRect/>
                </a:stretch>
              </p:blipFill>
              <p:spPr>
                <a:xfrm>
                  <a:off x="7598297" y="5448963"/>
                  <a:ext cx="25416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29" name="Freihand 428">
                  <a:extLst>
                    <a:ext uri="{FF2B5EF4-FFF2-40B4-BE49-F238E27FC236}">
                      <a16:creationId xmlns:a16="http://schemas.microsoft.com/office/drawing/2014/main" id="{3A7A24F4-13A1-41BB-94CB-8F8B9D4BCCAD}"/>
                    </a:ext>
                  </a:extLst>
                </p14:cNvPr>
                <p14:cNvContentPartPr/>
                <p14:nvPr/>
              </p14:nvContentPartPr>
              <p14:xfrm>
                <a:off x="7965857" y="5513043"/>
                <a:ext cx="21600" cy="90720"/>
              </p14:xfrm>
            </p:contentPart>
          </mc:Choice>
          <mc:Fallback xmlns="">
            <p:pic>
              <p:nvPicPr>
                <p:cNvPr id="429" name="Freihand 428">
                  <a:extLst>
                    <a:ext uri="{FF2B5EF4-FFF2-40B4-BE49-F238E27FC236}">
                      <a16:creationId xmlns:a16="http://schemas.microsoft.com/office/drawing/2014/main" id="{3A7A24F4-13A1-41BB-94CB-8F8B9D4BCCAD}"/>
                    </a:ext>
                  </a:extLst>
                </p:cNvPr>
                <p:cNvPicPr/>
                <p:nvPr/>
              </p:nvPicPr>
              <p:blipFill>
                <a:blip r:embed="rId743"/>
                <a:stretch>
                  <a:fillRect/>
                </a:stretch>
              </p:blipFill>
              <p:spPr>
                <a:xfrm>
                  <a:off x="7961537" y="5508723"/>
                  <a:ext cx="302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30" name="Freihand 429">
                  <a:extLst>
                    <a:ext uri="{FF2B5EF4-FFF2-40B4-BE49-F238E27FC236}">
                      <a16:creationId xmlns:a16="http://schemas.microsoft.com/office/drawing/2014/main" id="{C42F1E58-0394-4550-AA51-683CDAA97549}"/>
                    </a:ext>
                  </a:extLst>
                </p14:cNvPr>
                <p14:cNvContentPartPr/>
                <p14:nvPr/>
              </p14:nvContentPartPr>
              <p14:xfrm>
                <a:off x="7957217" y="5460483"/>
                <a:ext cx="78120" cy="23400"/>
              </p14:xfrm>
            </p:contentPart>
          </mc:Choice>
          <mc:Fallback xmlns="">
            <p:pic>
              <p:nvPicPr>
                <p:cNvPr id="430" name="Freihand 429">
                  <a:extLst>
                    <a:ext uri="{FF2B5EF4-FFF2-40B4-BE49-F238E27FC236}">
                      <a16:creationId xmlns:a16="http://schemas.microsoft.com/office/drawing/2014/main" id="{C42F1E58-0394-4550-AA51-683CDAA97549}"/>
                    </a:ext>
                  </a:extLst>
                </p:cNvPr>
                <p:cNvPicPr/>
                <p:nvPr/>
              </p:nvPicPr>
              <p:blipFill>
                <a:blip r:embed="rId745"/>
                <a:stretch>
                  <a:fillRect/>
                </a:stretch>
              </p:blipFill>
              <p:spPr>
                <a:xfrm>
                  <a:off x="7952897" y="5456163"/>
                  <a:ext cx="867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31" name="Freihand 430">
                  <a:extLst>
                    <a:ext uri="{FF2B5EF4-FFF2-40B4-BE49-F238E27FC236}">
                      <a16:creationId xmlns:a16="http://schemas.microsoft.com/office/drawing/2014/main" id="{D4ED1EB5-208B-4516-8852-281F66A8883B}"/>
                    </a:ext>
                  </a:extLst>
                </p14:cNvPr>
                <p14:cNvContentPartPr/>
                <p14:nvPr/>
              </p14:nvContentPartPr>
              <p14:xfrm>
                <a:off x="8030297" y="5501523"/>
                <a:ext cx="103680" cy="102960"/>
              </p14:xfrm>
            </p:contentPart>
          </mc:Choice>
          <mc:Fallback xmlns="">
            <p:pic>
              <p:nvPicPr>
                <p:cNvPr id="431" name="Freihand 430">
                  <a:extLst>
                    <a:ext uri="{FF2B5EF4-FFF2-40B4-BE49-F238E27FC236}">
                      <a16:creationId xmlns:a16="http://schemas.microsoft.com/office/drawing/2014/main" id="{D4ED1EB5-208B-4516-8852-281F66A8883B}"/>
                    </a:ext>
                  </a:extLst>
                </p:cNvPr>
                <p:cNvPicPr/>
                <p:nvPr/>
              </p:nvPicPr>
              <p:blipFill>
                <a:blip r:embed="rId747"/>
                <a:stretch>
                  <a:fillRect/>
                </a:stretch>
              </p:blipFill>
              <p:spPr>
                <a:xfrm>
                  <a:off x="8025977" y="5497203"/>
                  <a:ext cx="1123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432" name="Freihand 431">
                  <a:extLst>
                    <a:ext uri="{FF2B5EF4-FFF2-40B4-BE49-F238E27FC236}">
                      <a16:creationId xmlns:a16="http://schemas.microsoft.com/office/drawing/2014/main" id="{9C39F490-58EB-4D04-BEDA-2F4481E0D937}"/>
                    </a:ext>
                  </a:extLst>
                </p14:cNvPr>
                <p14:cNvContentPartPr/>
                <p14:nvPr/>
              </p14:nvContentPartPr>
              <p14:xfrm>
                <a:off x="6950297" y="5866203"/>
                <a:ext cx="155880" cy="73800"/>
              </p14:xfrm>
            </p:contentPart>
          </mc:Choice>
          <mc:Fallback xmlns="">
            <p:pic>
              <p:nvPicPr>
                <p:cNvPr id="432" name="Freihand 431">
                  <a:extLst>
                    <a:ext uri="{FF2B5EF4-FFF2-40B4-BE49-F238E27FC236}">
                      <a16:creationId xmlns:a16="http://schemas.microsoft.com/office/drawing/2014/main" id="{9C39F490-58EB-4D04-BEDA-2F4481E0D937}"/>
                    </a:ext>
                  </a:extLst>
                </p:cNvPr>
                <p:cNvPicPr/>
                <p:nvPr/>
              </p:nvPicPr>
              <p:blipFill>
                <a:blip r:embed="rId749"/>
                <a:stretch>
                  <a:fillRect/>
                </a:stretch>
              </p:blipFill>
              <p:spPr>
                <a:xfrm>
                  <a:off x="6945977" y="5861883"/>
                  <a:ext cx="1645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433" name="Freihand 432">
                  <a:extLst>
                    <a:ext uri="{FF2B5EF4-FFF2-40B4-BE49-F238E27FC236}">
                      <a16:creationId xmlns:a16="http://schemas.microsoft.com/office/drawing/2014/main" id="{E72B195C-FBD9-4617-8179-3BC3D4C20A12}"/>
                    </a:ext>
                  </a:extLst>
                </p14:cNvPr>
                <p14:cNvContentPartPr/>
                <p14:nvPr/>
              </p14:nvContentPartPr>
              <p14:xfrm>
                <a:off x="7110497" y="5867643"/>
                <a:ext cx="109440" cy="75960"/>
              </p14:xfrm>
            </p:contentPart>
          </mc:Choice>
          <mc:Fallback xmlns="">
            <p:pic>
              <p:nvPicPr>
                <p:cNvPr id="433" name="Freihand 432">
                  <a:extLst>
                    <a:ext uri="{FF2B5EF4-FFF2-40B4-BE49-F238E27FC236}">
                      <a16:creationId xmlns:a16="http://schemas.microsoft.com/office/drawing/2014/main" id="{E72B195C-FBD9-4617-8179-3BC3D4C20A12}"/>
                    </a:ext>
                  </a:extLst>
                </p:cNvPr>
                <p:cNvPicPr/>
                <p:nvPr/>
              </p:nvPicPr>
              <p:blipFill>
                <a:blip r:embed="rId751"/>
                <a:stretch>
                  <a:fillRect/>
                </a:stretch>
              </p:blipFill>
              <p:spPr>
                <a:xfrm>
                  <a:off x="7106177" y="5863323"/>
                  <a:ext cx="1180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434" name="Freihand 433">
                  <a:extLst>
                    <a:ext uri="{FF2B5EF4-FFF2-40B4-BE49-F238E27FC236}">
                      <a16:creationId xmlns:a16="http://schemas.microsoft.com/office/drawing/2014/main" id="{09EC9F5B-3739-46AA-A34A-7B49E8F79CFF}"/>
                    </a:ext>
                  </a:extLst>
                </p14:cNvPr>
                <p14:cNvContentPartPr/>
                <p14:nvPr/>
              </p14:nvContentPartPr>
              <p14:xfrm>
                <a:off x="7284737" y="5794923"/>
                <a:ext cx="79920" cy="136800"/>
              </p14:xfrm>
            </p:contentPart>
          </mc:Choice>
          <mc:Fallback xmlns="">
            <p:pic>
              <p:nvPicPr>
                <p:cNvPr id="434" name="Freihand 433">
                  <a:extLst>
                    <a:ext uri="{FF2B5EF4-FFF2-40B4-BE49-F238E27FC236}">
                      <a16:creationId xmlns:a16="http://schemas.microsoft.com/office/drawing/2014/main" id="{09EC9F5B-3739-46AA-A34A-7B49E8F79CFF}"/>
                    </a:ext>
                  </a:extLst>
                </p:cNvPr>
                <p:cNvPicPr/>
                <p:nvPr/>
              </p:nvPicPr>
              <p:blipFill>
                <a:blip r:embed="rId753"/>
                <a:stretch>
                  <a:fillRect/>
                </a:stretch>
              </p:blipFill>
              <p:spPr>
                <a:xfrm>
                  <a:off x="7280417" y="5790603"/>
                  <a:ext cx="885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435" name="Freihand 434">
                  <a:extLst>
                    <a:ext uri="{FF2B5EF4-FFF2-40B4-BE49-F238E27FC236}">
                      <a16:creationId xmlns:a16="http://schemas.microsoft.com/office/drawing/2014/main" id="{CA3EBBB3-B7F5-4306-BB9B-0C4BA9030D21}"/>
                    </a:ext>
                  </a:extLst>
                </p14:cNvPr>
                <p14:cNvContentPartPr/>
                <p14:nvPr/>
              </p14:nvContentPartPr>
              <p14:xfrm>
                <a:off x="7426217" y="5845683"/>
                <a:ext cx="87480" cy="68760"/>
              </p14:xfrm>
            </p:contentPart>
          </mc:Choice>
          <mc:Fallback xmlns="">
            <p:pic>
              <p:nvPicPr>
                <p:cNvPr id="435" name="Freihand 434">
                  <a:extLst>
                    <a:ext uri="{FF2B5EF4-FFF2-40B4-BE49-F238E27FC236}">
                      <a16:creationId xmlns:a16="http://schemas.microsoft.com/office/drawing/2014/main" id="{CA3EBBB3-B7F5-4306-BB9B-0C4BA9030D21}"/>
                    </a:ext>
                  </a:extLst>
                </p:cNvPr>
                <p:cNvPicPr/>
                <p:nvPr/>
              </p:nvPicPr>
              <p:blipFill>
                <a:blip r:embed="rId755"/>
                <a:stretch>
                  <a:fillRect/>
                </a:stretch>
              </p:blipFill>
              <p:spPr>
                <a:xfrm>
                  <a:off x="7421897" y="5841363"/>
                  <a:ext cx="961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436" name="Freihand 435">
                  <a:extLst>
                    <a:ext uri="{FF2B5EF4-FFF2-40B4-BE49-F238E27FC236}">
                      <a16:creationId xmlns:a16="http://schemas.microsoft.com/office/drawing/2014/main" id="{2EFF5DA0-F94E-4FFA-BEB6-B7AC8587CFEE}"/>
                    </a:ext>
                  </a:extLst>
                </p14:cNvPr>
                <p14:cNvContentPartPr/>
                <p14:nvPr/>
              </p14:nvContentPartPr>
              <p14:xfrm>
                <a:off x="7551137" y="5786283"/>
                <a:ext cx="146880" cy="127800"/>
              </p14:xfrm>
            </p:contentPart>
          </mc:Choice>
          <mc:Fallback xmlns="">
            <p:pic>
              <p:nvPicPr>
                <p:cNvPr id="436" name="Freihand 435">
                  <a:extLst>
                    <a:ext uri="{FF2B5EF4-FFF2-40B4-BE49-F238E27FC236}">
                      <a16:creationId xmlns:a16="http://schemas.microsoft.com/office/drawing/2014/main" id="{2EFF5DA0-F94E-4FFA-BEB6-B7AC8587CFEE}"/>
                    </a:ext>
                  </a:extLst>
                </p:cNvPr>
                <p:cNvPicPr/>
                <p:nvPr/>
              </p:nvPicPr>
              <p:blipFill>
                <a:blip r:embed="rId757"/>
                <a:stretch>
                  <a:fillRect/>
                </a:stretch>
              </p:blipFill>
              <p:spPr>
                <a:xfrm>
                  <a:off x="7546817" y="5781963"/>
                  <a:ext cx="1555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437" name="Freihand 436">
                  <a:extLst>
                    <a:ext uri="{FF2B5EF4-FFF2-40B4-BE49-F238E27FC236}">
                      <a16:creationId xmlns:a16="http://schemas.microsoft.com/office/drawing/2014/main" id="{AC840CA9-F6A7-40BE-9F2B-A6ACEC52253A}"/>
                    </a:ext>
                  </a:extLst>
                </p14:cNvPr>
                <p14:cNvContentPartPr/>
                <p14:nvPr/>
              </p14:nvContentPartPr>
              <p14:xfrm>
                <a:off x="7925897" y="5757123"/>
                <a:ext cx="289800" cy="136440"/>
              </p14:xfrm>
            </p:contentPart>
          </mc:Choice>
          <mc:Fallback xmlns="">
            <p:pic>
              <p:nvPicPr>
                <p:cNvPr id="437" name="Freihand 436">
                  <a:extLst>
                    <a:ext uri="{FF2B5EF4-FFF2-40B4-BE49-F238E27FC236}">
                      <a16:creationId xmlns:a16="http://schemas.microsoft.com/office/drawing/2014/main" id="{AC840CA9-F6A7-40BE-9F2B-A6ACEC52253A}"/>
                    </a:ext>
                  </a:extLst>
                </p:cNvPr>
                <p:cNvPicPr/>
                <p:nvPr/>
              </p:nvPicPr>
              <p:blipFill>
                <a:blip r:embed="rId759"/>
                <a:stretch>
                  <a:fillRect/>
                </a:stretch>
              </p:blipFill>
              <p:spPr>
                <a:xfrm>
                  <a:off x="7921577" y="5752803"/>
                  <a:ext cx="2984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454" name="Freihand 453">
                  <a:extLst>
                    <a:ext uri="{FF2B5EF4-FFF2-40B4-BE49-F238E27FC236}">
                      <a16:creationId xmlns:a16="http://schemas.microsoft.com/office/drawing/2014/main" id="{05BBB4A7-CAF7-4622-8BA5-BF5DE6943897}"/>
                    </a:ext>
                  </a:extLst>
                </p14:cNvPr>
                <p14:cNvContentPartPr/>
                <p14:nvPr/>
              </p14:nvContentPartPr>
              <p14:xfrm>
                <a:off x="1056017" y="4781523"/>
                <a:ext cx="205920" cy="176400"/>
              </p14:xfrm>
            </p:contentPart>
          </mc:Choice>
          <mc:Fallback xmlns="">
            <p:pic>
              <p:nvPicPr>
                <p:cNvPr id="454" name="Freihand 453">
                  <a:extLst>
                    <a:ext uri="{FF2B5EF4-FFF2-40B4-BE49-F238E27FC236}">
                      <a16:creationId xmlns:a16="http://schemas.microsoft.com/office/drawing/2014/main" id="{05BBB4A7-CAF7-4622-8BA5-BF5DE6943897}"/>
                    </a:ext>
                  </a:extLst>
                </p:cNvPr>
                <p:cNvPicPr/>
                <p:nvPr/>
              </p:nvPicPr>
              <p:blipFill>
                <a:blip r:embed="rId761"/>
                <a:stretch>
                  <a:fillRect/>
                </a:stretch>
              </p:blipFill>
              <p:spPr>
                <a:xfrm>
                  <a:off x="1051697" y="4777203"/>
                  <a:ext cx="2145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455" name="Freihand 454">
                  <a:extLst>
                    <a:ext uri="{FF2B5EF4-FFF2-40B4-BE49-F238E27FC236}">
                      <a16:creationId xmlns:a16="http://schemas.microsoft.com/office/drawing/2014/main" id="{A3EB11FA-0EAA-459C-9F59-3C6CBD2F9A72}"/>
                    </a:ext>
                  </a:extLst>
                </p14:cNvPr>
                <p14:cNvContentPartPr/>
                <p14:nvPr/>
              </p14:nvContentPartPr>
              <p14:xfrm>
                <a:off x="1949177" y="5633283"/>
                <a:ext cx="216720" cy="194760"/>
              </p14:xfrm>
            </p:contentPart>
          </mc:Choice>
          <mc:Fallback xmlns="">
            <p:pic>
              <p:nvPicPr>
                <p:cNvPr id="455" name="Freihand 454">
                  <a:extLst>
                    <a:ext uri="{FF2B5EF4-FFF2-40B4-BE49-F238E27FC236}">
                      <a16:creationId xmlns:a16="http://schemas.microsoft.com/office/drawing/2014/main" id="{A3EB11FA-0EAA-459C-9F59-3C6CBD2F9A72}"/>
                    </a:ext>
                  </a:extLst>
                </p:cNvPr>
                <p:cNvPicPr/>
                <p:nvPr/>
              </p:nvPicPr>
              <p:blipFill>
                <a:blip r:embed="rId763"/>
                <a:stretch>
                  <a:fillRect/>
                </a:stretch>
              </p:blipFill>
              <p:spPr>
                <a:xfrm>
                  <a:off x="1944857" y="5628963"/>
                  <a:ext cx="22536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459" name="Freihand 458">
                  <a:extLst>
                    <a:ext uri="{FF2B5EF4-FFF2-40B4-BE49-F238E27FC236}">
                      <a16:creationId xmlns:a16="http://schemas.microsoft.com/office/drawing/2014/main" id="{37D48471-CCBA-4450-970E-C9B1BBC6DAF4}"/>
                    </a:ext>
                  </a:extLst>
                </p14:cNvPr>
                <p14:cNvContentPartPr/>
                <p14:nvPr/>
              </p14:nvContentPartPr>
              <p14:xfrm>
                <a:off x="1121537" y="5118843"/>
                <a:ext cx="35280" cy="1404720"/>
              </p14:xfrm>
            </p:contentPart>
          </mc:Choice>
          <mc:Fallback xmlns="">
            <p:pic>
              <p:nvPicPr>
                <p:cNvPr id="459" name="Freihand 458">
                  <a:extLst>
                    <a:ext uri="{FF2B5EF4-FFF2-40B4-BE49-F238E27FC236}">
                      <a16:creationId xmlns:a16="http://schemas.microsoft.com/office/drawing/2014/main" id="{37D48471-CCBA-4450-970E-C9B1BBC6DAF4}"/>
                    </a:ext>
                  </a:extLst>
                </p:cNvPr>
                <p:cNvPicPr/>
                <p:nvPr/>
              </p:nvPicPr>
              <p:blipFill>
                <a:blip r:embed="rId765"/>
                <a:stretch>
                  <a:fillRect/>
                </a:stretch>
              </p:blipFill>
              <p:spPr>
                <a:xfrm>
                  <a:off x="1117217" y="5114523"/>
                  <a:ext cx="43920" cy="141336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460" name="Freihand 459">
                  <a:extLst>
                    <a:ext uri="{FF2B5EF4-FFF2-40B4-BE49-F238E27FC236}">
                      <a16:creationId xmlns:a16="http://schemas.microsoft.com/office/drawing/2014/main" id="{929D0C08-C501-4230-82AB-FDC4BB2DCD9A}"/>
                    </a:ext>
                  </a:extLst>
                </p14:cNvPr>
                <p14:cNvContentPartPr/>
                <p14:nvPr/>
              </p14:nvContentPartPr>
              <p14:xfrm>
                <a:off x="1181657" y="6042603"/>
                <a:ext cx="491760" cy="449640"/>
              </p14:xfrm>
            </p:contentPart>
          </mc:Choice>
          <mc:Fallback xmlns="">
            <p:pic>
              <p:nvPicPr>
                <p:cNvPr id="460" name="Freihand 459">
                  <a:extLst>
                    <a:ext uri="{FF2B5EF4-FFF2-40B4-BE49-F238E27FC236}">
                      <a16:creationId xmlns:a16="http://schemas.microsoft.com/office/drawing/2014/main" id="{929D0C08-C501-4230-82AB-FDC4BB2DCD9A}"/>
                    </a:ext>
                  </a:extLst>
                </p:cNvPr>
                <p:cNvPicPr/>
                <p:nvPr/>
              </p:nvPicPr>
              <p:blipFill>
                <a:blip r:embed="rId767"/>
                <a:stretch>
                  <a:fillRect/>
                </a:stretch>
              </p:blipFill>
              <p:spPr>
                <a:xfrm>
                  <a:off x="1177337" y="6038283"/>
                  <a:ext cx="500400" cy="45828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461" name="Freihand 460">
                  <a:extLst>
                    <a:ext uri="{FF2B5EF4-FFF2-40B4-BE49-F238E27FC236}">
                      <a16:creationId xmlns:a16="http://schemas.microsoft.com/office/drawing/2014/main" id="{2D2E5C63-7E3D-4207-B58E-756B98B75BAE}"/>
                    </a:ext>
                  </a:extLst>
                </p14:cNvPr>
                <p14:cNvContentPartPr/>
                <p14:nvPr/>
              </p14:nvContentPartPr>
              <p14:xfrm>
                <a:off x="1161857" y="5832363"/>
                <a:ext cx="609120" cy="532440"/>
              </p14:xfrm>
            </p:contentPart>
          </mc:Choice>
          <mc:Fallback xmlns="">
            <p:pic>
              <p:nvPicPr>
                <p:cNvPr id="461" name="Freihand 460">
                  <a:extLst>
                    <a:ext uri="{FF2B5EF4-FFF2-40B4-BE49-F238E27FC236}">
                      <a16:creationId xmlns:a16="http://schemas.microsoft.com/office/drawing/2014/main" id="{2D2E5C63-7E3D-4207-B58E-756B98B75BAE}"/>
                    </a:ext>
                  </a:extLst>
                </p:cNvPr>
                <p:cNvPicPr/>
                <p:nvPr/>
              </p:nvPicPr>
              <p:blipFill>
                <a:blip r:embed="rId769"/>
                <a:stretch>
                  <a:fillRect/>
                </a:stretch>
              </p:blipFill>
              <p:spPr>
                <a:xfrm>
                  <a:off x="1157537" y="5828043"/>
                  <a:ext cx="617760" cy="54108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462" name="Freihand 461">
                  <a:extLst>
                    <a:ext uri="{FF2B5EF4-FFF2-40B4-BE49-F238E27FC236}">
                      <a16:creationId xmlns:a16="http://schemas.microsoft.com/office/drawing/2014/main" id="{7E6BE227-7CC5-491C-BA64-6C23A7E06F1F}"/>
                    </a:ext>
                  </a:extLst>
                </p14:cNvPr>
                <p14:cNvContentPartPr/>
                <p14:nvPr/>
              </p14:nvContentPartPr>
              <p14:xfrm>
                <a:off x="1152857" y="5636883"/>
                <a:ext cx="617040" cy="573840"/>
              </p14:xfrm>
            </p:contentPart>
          </mc:Choice>
          <mc:Fallback xmlns="">
            <p:pic>
              <p:nvPicPr>
                <p:cNvPr id="462" name="Freihand 461">
                  <a:extLst>
                    <a:ext uri="{FF2B5EF4-FFF2-40B4-BE49-F238E27FC236}">
                      <a16:creationId xmlns:a16="http://schemas.microsoft.com/office/drawing/2014/main" id="{7E6BE227-7CC5-491C-BA64-6C23A7E06F1F}"/>
                    </a:ext>
                  </a:extLst>
                </p:cNvPr>
                <p:cNvPicPr/>
                <p:nvPr/>
              </p:nvPicPr>
              <p:blipFill>
                <a:blip r:embed="rId771"/>
                <a:stretch>
                  <a:fillRect/>
                </a:stretch>
              </p:blipFill>
              <p:spPr>
                <a:xfrm>
                  <a:off x="1148537" y="5632563"/>
                  <a:ext cx="625680" cy="58248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463" name="Freihand 462">
                  <a:extLst>
                    <a:ext uri="{FF2B5EF4-FFF2-40B4-BE49-F238E27FC236}">
                      <a16:creationId xmlns:a16="http://schemas.microsoft.com/office/drawing/2014/main" id="{DE2AA476-8C80-473A-9ADE-A39AFEF59B94}"/>
                    </a:ext>
                  </a:extLst>
                </p14:cNvPr>
                <p14:cNvContentPartPr/>
                <p14:nvPr/>
              </p14:nvContentPartPr>
              <p14:xfrm>
                <a:off x="1148177" y="5438523"/>
                <a:ext cx="587880" cy="531720"/>
              </p14:xfrm>
            </p:contentPart>
          </mc:Choice>
          <mc:Fallback xmlns="">
            <p:pic>
              <p:nvPicPr>
                <p:cNvPr id="463" name="Freihand 462">
                  <a:extLst>
                    <a:ext uri="{FF2B5EF4-FFF2-40B4-BE49-F238E27FC236}">
                      <a16:creationId xmlns:a16="http://schemas.microsoft.com/office/drawing/2014/main" id="{DE2AA476-8C80-473A-9ADE-A39AFEF59B94}"/>
                    </a:ext>
                  </a:extLst>
                </p:cNvPr>
                <p:cNvPicPr/>
                <p:nvPr/>
              </p:nvPicPr>
              <p:blipFill>
                <a:blip r:embed="rId773"/>
                <a:stretch>
                  <a:fillRect/>
                </a:stretch>
              </p:blipFill>
              <p:spPr>
                <a:xfrm>
                  <a:off x="1143857" y="5434203"/>
                  <a:ext cx="596520" cy="54036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464" name="Freihand 463">
                  <a:extLst>
                    <a:ext uri="{FF2B5EF4-FFF2-40B4-BE49-F238E27FC236}">
                      <a16:creationId xmlns:a16="http://schemas.microsoft.com/office/drawing/2014/main" id="{1A3B1529-CC1E-4D01-8B9D-80E726A5A677}"/>
                    </a:ext>
                  </a:extLst>
                </p14:cNvPr>
                <p14:cNvContentPartPr/>
                <p14:nvPr/>
              </p14:nvContentPartPr>
              <p14:xfrm>
                <a:off x="1192097" y="5311803"/>
                <a:ext cx="559440" cy="552240"/>
              </p14:xfrm>
            </p:contentPart>
          </mc:Choice>
          <mc:Fallback xmlns="">
            <p:pic>
              <p:nvPicPr>
                <p:cNvPr id="464" name="Freihand 463">
                  <a:extLst>
                    <a:ext uri="{FF2B5EF4-FFF2-40B4-BE49-F238E27FC236}">
                      <a16:creationId xmlns:a16="http://schemas.microsoft.com/office/drawing/2014/main" id="{1A3B1529-CC1E-4D01-8B9D-80E726A5A677}"/>
                    </a:ext>
                  </a:extLst>
                </p:cNvPr>
                <p:cNvPicPr/>
                <p:nvPr/>
              </p:nvPicPr>
              <p:blipFill>
                <a:blip r:embed="rId775"/>
                <a:stretch>
                  <a:fillRect/>
                </a:stretch>
              </p:blipFill>
              <p:spPr>
                <a:xfrm>
                  <a:off x="1187777" y="5307483"/>
                  <a:ext cx="568080" cy="56088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465" name="Freihand 464">
                  <a:extLst>
                    <a:ext uri="{FF2B5EF4-FFF2-40B4-BE49-F238E27FC236}">
                      <a16:creationId xmlns:a16="http://schemas.microsoft.com/office/drawing/2014/main" id="{9D25BB4D-6D30-4077-BC5A-E04A68C5B509}"/>
                    </a:ext>
                  </a:extLst>
                </p14:cNvPr>
                <p14:cNvContentPartPr/>
                <p14:nvPr/>
              </p14:nvContentPartPr>
              <p14:xfrm>
                <a:off x="1248617" y="5259963"/>
                <a:ext cx="515520" cy="400680"/>
              </p14:xfrm>
            </p:contentPart>
          </mc:Choice>
          <mc:Fallback xmlns="">
            <p:pic>
              <p:nvPicPr>
                <p:cNvPr id="465" name="Freihand 464">
                  <a:extLst>
                    <a:ext uri="{FF2B5EF4-FFF2-40B4-BE49-F238E27FC236}">
                      <a16:creationId xmlns:a16="http://schemas.microsoft.com/office/drawing/2014/main" id="{9D25BB4D-6D30-4077-BC5A-E04A68C5B509}"/>
                    </a:ext>
                  </a:extLst>
                </p:cNvPr>
                <p:cNvPicPr/>
                <p:nvPr/>
              </p:nvPicPr>
              <p:blipFill>
                <a:blip r:embed="rId777"/>
                <a:stretch>
                  <a:fillRect/>
                </a:stretch>
              </p:blipFill>
              <p:spPr>
                <a:xfrm>
                  <a:off x="1244297" y="5255643"/>
                  <a:ext cx="524160" cy="40932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466" name="Freihand 465">
                  <a:extLst>
                    <a:ext uri="{FF2B5EF4-FFF2-40B4-BE49-F238E27FC236}">
                      <a16:creationId xmlns:a16="http://schemas.microsoft.com/office/drawing/2014/main" id="{40BA411D-958B-49F2-A722-A41BECA0D7D6}"/>
                    </a:ext>
                  </a:extLst>
                </p14:cNvPr>
                <p14:cNvContentPartPr/>
                <p14:nvPr/>
              </p14:nvContentPartPr>
              <p14:xfrm>
                <a:off x="1426457" y="5230803"/>
                <a:ext cx="532800" cy="288360"/>
              </p14:xfrm>
            </p:contentPart>
          </mc:Choice>
          <mc:Fallback xmlns="">
            <p:pic>
              <p:nvPicPr>
                <p:cNvPr id="466" name="Freihand 465">
                  <a:extLst>
                    <a:ext uri="{FF2B5EF4-FFF2-40B4-BE49-F238E27FC236}">
                      <a16:creationId xmlns:a16="http://schemas.microsoft.com/office/drawing/2014/main" id="{40BA411D-958B-49F2-A722-A41BECA0D7D6}"/>
                    </a:ext>
                  </a:extLst>
                </p:cNvPr>
                <p:cNvPicPr/>
                <p:nvPr/>
              </p:nvPicPr>
              <p:blipFill>
                <a:blip r:embed="rId779"/>
                <a:stretch>
                  <a:fillRect/>
                </a:stretch>
              </p:blipFill>
              <p:spPr>
                <a:xfrm>
                  <a:off x="1422137" y="5226483"/>
                  <a:ext cx="54144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468" name="Freihand 467">
                  <a:extLst>
                    <a:ext uri="{FF2B5EF4-FFF2-40B4-BE49-F238E27FC236}">
                      <a16:creationId xmlns:a16="http://schemas.microsoft.com/office/drawing/2014/main" id="{30C75C48-4231-4CB3-B558-851243F82C18}"/>
                    </a:ext>
                  </a:extLst>
                </p14:cNvPr>
                <p14:cNvContentPartPr/>
                <p14:nvPr/>
              </p14:nvContentPartPr>
              <p14:xfrm>
                <a:off x="311537" y="5740203"/>
                <a:ext cx="340920" cy="53640"/>
              </p14:xfrm>
            </p:contentPart>
          </mc:Choice>
          <mc:Fallback xmlns="">
            <p:pic>
              <p:nvPicPr>
                <p:cNvPr id="468" name="Freihand 467">
                  <a:extLst>
                    <a:ext uri="{FF2B5EF4-FFF2-40B4-BE49-F238E27FC236}">
                      <a16:creationId xmlns:a16="http://schemas.microsoft.com/office/drawing/2014/main" id="{30C75C48-4231-4CB3-B558-851243F82C18}"/>
                    </a:ext>
                  </a:extLst>
                </p:cNvPr>
                <p:cNvPicPr/>
                <p:nvPr/>
              </p:nvPicPr>
              <p:blipFill>
                <a:blip r:embed="rId781"/>
                <a:stretch>
                  <a:fillRect/>
                </a:stretch>
              </p:blipFill>
              <p:spPr>
                <a:xfrm>
                  <a:off x="307217" y="5735883"/>
                  <a:ext cx="3495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469" name="Freihand 468">
                  <a:extLst>
                    <a:ext uri="{FF2B5EF4-FFF2-40B4-BE49-F238E27FC236}">
                      <a16:creationId xmlns:a16="http://schemas.microsoft.com/office/drawing/2014/main" id="{30E83DB7-AED8-43CE-B53D-BC47A8C368EB}"/>
                    </a:ext>
                  </a:extLst>
                </p14:cNvPr>
                <p14:cNvContentPartPr/>
                <p14:nvPr/>
              </p14:nvContentPartPr>
              <p14:xfrm>
                <a:off x="296417" y="5717883"/>
                <a:ext cx="784440" cy="61560"/>
              </p14:xfrm>
            </p:contentPart>
          </mc:Choice>
          <mc:Fallback xmlns="">
            <p:pic>
              <p:nvPicPr>
                <p:cNvPr id="469" name="Freihand 468">
                  <a:extLst>
                    <a:ext uri="{FF2B5EF4-FFF2-40B4-BE49-F238E27FC236}">
                      <a16:creationId xmlns:a16="http://schemas.microsoft.com/office/drawing/2014/main" id="{30E83DB7-AED8-43CE-B53D-BC47A8C368EB}"/>
                    </a:ext>
                  </a:extLst>
                </p:cNvPr>
                <p:cNvPicPr/>
                <p:nvPr/>
              </p:nvPicPr>
              <p:blipFill>
                <a:blip r:embed="rId783"/>
                <a:stretch>
                  <a:fillRect/>
                </a:stretch>
              </p:blipFill>
              <p:spPr>
                <a:xfrm>
                  <a:off x="292097" y="5713563"/>
                  <a:ext cx="7930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471" name="Freihand 470">
                  <a:extLst>
                    <a:ext uri="{FF2B5EF4-FFF2-40B4-BE49-F238E27FC236}">
                      <a16:creationId xmlns:a16="http://schemas.microsoft.com/office/drawing/2014/main" id="{12732B64-98C2-4B74-841B-4979D000E755}"/>
                    </a:ext>
                  </a:extLst>
                </p14:cNvPr>
                <p14:cNvContentPartPr/>
                <p14:nvPr/>
              </p14:nvContentPartPr>
              <p14:xfrm>
                <a:off x="445817" y="5159883"/>
                <a:ext cx="416520" cy="84960"/>
              </p14:xfrm>
            </p:contentPart>
          </mc:Choice>
          <mc:Fallback xmlns="">
            <p:pic>
              <p:nvPicPr>
                <p:cNvPr id="471" name="Freihand 470">
                  <a:extLst>
                    <a:ext uri="{FF2B5EF4-FFF2-40B4-BE49-F238E27FC236}">
                      <a16:creationId xmlns:a16="http://schemas.microsoft.com/office/drawing/2014/main" id="{12732B64-98C2-4B74-841B-4979D000E755}"/>
                    </a:ext>
                  </a:extLst>
                </p:cNvPr>
                <p:cNvPicPr/>
                <p:nvPr/>
              </p:nvPicPr>
              <p:blipFill>
                <a:blip r:embed="rId785"/>
                <a:stretch>
                  <a:fillRect/>
                </a:stretch>
              </p:blipFill>
              <p:spPr>
                <a:xfrm>
                  <a:off x="441497" y="5155563"/>
                  <a:ext cx="4251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472" name="Freihand 471">
                  <a:extLst>
                    <a:ext uri="{FF2B5EF4-FFF2-40B4-BE49-F238E27FC236}">
                      <a16:creationId xmlns:a16="http://schemas.microsoft.com/office/drawing/2014/main" id="{1235E65A-8AC8-48A6-8A2E-FFD8B655970D}"/>
                    </a:ext>
                  </a:extLst>
                </p14:cNvPr>
                <p14:cNvContentPartPr/>
                <p14:nvPr/>
              </p14:nvContentPartPr>
              <p14:xfrm>
                <a:off x="420617" y="5247723"/>
                <a:ext cx="517320" cy="114120"/>
              </p14:xfrm>
            </p:contentPart>
          </mc:Choice>
          <mc:Fallback xmlns="">
            <p:pic>
              <p:nvPicPr>
                <p:cNvPr id="472" name="Freihand 471">
                  <a:extLst>
                    <a:ext uri="{FF2B5EF4-FFF2-40B4-BE49-F238E27FC236}">
                      <a16:creationId xmlns:a16="http://schemas.microsoft.com/office/drawing/2014/main" id="{1235E65A-8AC8-48A6-8A2E-FFD8B655970D}"/>
                    </a:ext>
                  </a:extLst>
                </p:cNvPr>
                <p:cNvPicPr/>
                <p:nvPr/>
              </p:nvPicPr>
              <p:blipFill>
                <a:blip r:embed="rId787"/>
                <a:stretch>
                  <a:fillRect/>
                </a:stretch>
              </p:blipFill>
              <p:spPr>
                <a:xfrm>
                  <a:off x="416297" y="5243403"/>
                  <a:ext cx="5259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473" name="Freihand 472">
                  <a:extLst>
                    <a:ext uri="{FF2B5EF4-FFF2-40B4-BE49-F238E27FC236}">
                      <a16:creationId xmlns:a16="http://schemas.microsoft.com/office/drawing/2014/main" id="{C08618E4-610F-4134-B26D-3D188B1EF153}"/>
                    </a:ext>
                  </a:extLst>
                </p14:cNvPr>
                <p14:cNvContentPartPr/>
                <p14:nvPr/>
              </p14:nvContentPartPr>
              <p14:xfrm>
                <a:off x="454457" y="5341323"/>
                <a:ext cx="474840" cy="147600"/>
              </p14:xfrm>
            </p:contentPart>
          </mc:Choice>
          <mc:Fallback xmlns="">
            <p:pic>
              <p:nvPicPr>
                <p:cNvPr id="473" name="Freihand 472">
                  <a:extLst>
                    <a:ext uri="{FF2B5EF4-FFF2-40B4-BE49-F238E27FC236}">
                      <a16:creationId xmlns:a16="http://schemas.microsoft.com/office/drawing/2014/main" id="{C08618E4-610F-4134-B26D-3D188B1EF153}"/>
                    </a:ext>
                  </a:extLst>
                </p:cNvPr>
                <p:cNvPicPr/>
                <p:nvPr/>
              </p:nvPicPr>
              <p:blipFill>
                <a:blip r:embed="rId789"/>
                <a:stretch>
                  <a:fillRect/>
                </a:stretch>
              </p:blipFill>
              <p:spPr>
                <a:xfrm>
                  <a:off x="450137" y="5337003"/>
                  <a:ext cx="4834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474" name="Freihand 473">
                  <a:extLst>
                    <a:ext uri="{FF2B5EF4-FFF2-40B4-BE49-F238E27FC236}">
                      <a16:creationId xmlns:a16="http://schemas.microsoft.com/office/drawing/2014/main" id="{BC800ED1-3A77-463E-A34A-F92F279DFE89}"/>
                    </a:ext>
                  </a:extLst>
                </p14:cNvPr>
                <p14:cNvContentPartPr/>
                <p14:nvPr/>
              </p14:nvContentPartPr>
              <p14:xfrm>
                <a:off x="459497" y="5466603"/>
                <a:ext cx="507600" cy="129240"/>
              </p14:xfrm>
            </p:contentPart>
          </mc:Choice>
          <mc:Fallback xmlns="">
            <p:pic>
              <p:nvPicPr>
                <p:cNvPr id="474" name="Freihand 473">
                  <a:extLst>
                    <a:ext uri="{FF2B5EF4-FFF2-40B4-BE49-F238E27FC236}">
                      <a16:creationId xmlns:a16="http://schemas.microsoft.com/office/drawing/2014/main" id="{BC800ED1-3A77-463E-A34A-F92F279DFE89}"/>
                    </a:ext>
                  </a:extLst>
                </p:cNvPr>
                <p:cNvPicPr/>
                <p:nvPr/>
              </p:nvPicPr>
              <p:blipFill>
                <a:blip r:embed="rId791"/>
                <a:stretch>
                  <a:fillRect/>
                </a:stretch>
              </p:blipFill>
              <p:spPr>
                <a:xfrm>
                  <a:off x="455177" y="5462283"/>
                  <a:ext cx="5162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475" name="Freihand 474">
                  <a:extLst>
                    <a:ext uri="{FF2B5EF4-FFF2-40B4-BE49-F238E27FC236}">
                      <a16:creationId xmlns:a16="http://schemas.microsoft.com/office/drawing/2014/main" id="{01942697-EFE5-40DC-A69C-336372791C72}"/>
                    </a:ext>
                  </a:extLst>
                </p14:cNvPr>
                <p14:cNvContentPartPr/>
                <p14:nvPr/>
              </p14:nvContentPartPr>
              <p14:xfrm>
                <a:off x="484697" y="5513403"/>
                <a:ext cx="529560" cy="147600"/>
              </p14:xfrm>
            </p:contentPart>
          </mc:Choice>
          <mc:Fallback xmlns="">
            <p:pic>
              <p:nvPicPr>
                <p:cNvPr id="475" name="Freihand 474">
                  <a:extLst>
                    <a:ext uri="{FF2B5EF4-FFF2-40B4-BE49-F238E27FC236}">
                      <a16:creationId xmlns:a16="http://schemas.microsoft.com/office/drawing/2014/main" id="{01942697-EFE5-40DC-A69C-336372791C72}"/>
                    </a:ext>
                  </a:extLst>
                </p:cNvPr>
                <p:cNvPicPr/>
                <p:nvPr/>
              </p:nvPicPr>
              <p:blipFill>
                <a:blip r:embed="rId793"/>
                <a:stretch>
                  <a:fillRect/>
                </a:stretch>
              </p:blipFill>
              <p:spPr>
                <a:xfrm>
                  <a:off x="480377" y="5509083"/>
                  <a:ext cx="5382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477" name="Freihand 476">
                  <a:extLst>
                    <a:ext uri="{FF2B5EF4-FFF2-40B4-BE49-F238E27FC236}">
                      <a16:creationId xmlns:a16="http://schemas.microsoft.com/office/drawing/2014/main" id="{D7A84EB9-5B3D-4CED-B5AB-F79E505DDF22}"/>
                    </a:ext>
                  </a:extLst>
                </p14:cNvPr>
                <p14:cNvContentPartPr/>
                <p14:nvPr/>
              </p14:nvContentPartPr>
              <p14:xfrm>
                <a:off x="710417" y="5781243"/>
                <a:ext cx="23040" cy="705600"/>
              </p14:xfrm>
            </p:contentPart>
          </mc:Choice>
          <mc:Fallback xmlns="">
            <p:pic>
              <p:nvPicPr>
                <p:cNvPr id="477" name="Freihand 476">
                  <a:extLst>
                    <a:ext uri="{FF2B5EF4-FFF2-40B4-BE49-F238E27FC236}">
                      <a16:creationId xmlns:a16="http://schemas.microsoft.com/office/drawing/2014/main" id="{D7A84EB9-5B3D-4CED-B5AB-F79E505DDF22}"/>
                    </a:ext>
                  </a:extLst>
                </p:cNvPr>
                <p:cNvPicPr/>
                <p:nvPr/>
              </p:nvPicPr>
              <p:blipFill>
                <a:blip r:embed="rId795"/>
                <a:stretch>
                  <a:fillRect/>
                </a:stretch>
              </p:blipFill>
              <p:spPr>
                <a:xfrm>
                  <a:off x="706097" y="5776923"/>
                  <a:ext cx="31680" cy="71424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479" name="Freihand 478">
                  <a:extLst>
                    <a:ext uri="{FF2B5EF4-FFF2-40B4-BE49-F238E27FC236}">
                      <a16:creationId xmlns:a16="http://schemas.microsoft.com/office/drawing/2014/main" id="{FD31E5AD-3D2A-4CB4-9B47-46BCB9A2BE4F}"/>
                    </a:ext>
                  </a:extLst>
                </p14:cNvPr>
                <p14:cNvContentPartPr/>
                <p14:nvPr/>
              </p14:nvContentPartPr>
              <p14:xfrm>
                <a:off x="819857" y="5814003"/>
                <a:ext cx="37800" cy="7920"/>
              </p14:xfrm>
            </p:contentPart>
          </mc:Choice>
          <mc:Fallback xmlns="">
            <p:pic>
              <p:nvPicPr>
                <p:cNvPr id="479" name="Freihand 478">
                  <a:extLst>
                    <a:ext uri="{FF2B5EF4-FFF2-40B4-BE49-F238E27FC236}">
                      <a16:creationId xmlns:a16="http://schemas.microsoft.com/office/drawing/2014/main" id="{FD31E5AD-3D2A-4CB4-9B47-46BCB9A2BE4F}"/>
                    </a:ext>
                  </a:extLst>
                </p:cNvPr>
                <p:cNvPicPr/>
                <p:nvPr/>
              </p:nvPicPr>
              <p:blipFill>
                <a:blip r:embed="rId797"/>
                <a:stretch>
                  <a:fillRect/>
                </a:stretch>
              </p:blipFill>
              <p:spPr>
                <a:xfrm>
                  <a:off x="815537" y="5809683"/>
                  <a:ext cx="4644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480" name="Freihand 479">
                  <a:extLst>
                    <a:ext uri="{FF2B5EF4-FFF2-40B4-BE49-F238E27FC236}">
                      <a16:creationId xmlns:a16="http://schemas.microsoft.com/office/drawing/2014/main" id="{3159AB2B-1B79-44AD-B5B5-D4C9AB39B239}"/>
                    </a:ext>
                  </a:extLst>
                </p14:cNvPr>
                <p14:cNvContentPartPr/>
                <p14:nvPr/>
              </p14:nvContentPartPr>
              <p14:xfrm>
                <a:off x="913457" y="5815083"/>
                <a:ext cx="117000" cy="38880"/>
              </p14:xfrm>
            </p:contentPart>
          </mc:Choice>
          <mc:Fallback xmlns="">
            <p:pic>
              <p:nvPicPr>
                <p:cNvPr id="480" name="Freihand 479">
                  <a:extLst>
                    <a:ext uri="{FF2B5EF4-FFF2-40B4-BE49-F238E27FC236}">
                      <a16:creationId xmlns:a16="http://schemas.microsoft.com/office/drawing/2014/main" id="{3159AB2B-1B79-44AD-B5B5-D4C9AB39B239}"/>
                    </a:ext>
                  </a:extLst>
                </p:cNvPr>
                <p:cNvPicPr/>
                <p:nvPr/>
              </p:nvPicPr>
              <p:blipFill>
                <a:blip r:embed="rId799"/>
                <a:stretch>
                  <a:fillRect/>
                </a:stretch>
              </p:blipFill>
              <p:spPr>
                <a:xfrm>
                  <a:off x="909137" y="5810763"/>
                  <a:ext cx="12564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481" name="Freihand 480">
                  <a:extLst>
                    <a:ext uri="{FF2B5EF4-FFF2-40B4-BE49-F238E27FC236}">
                      <a16:creationId xmlns:a16="http://schemas.microsoft.com/office/drawing/2014/main" id="{B4E0459D-DAE4-4B31-9038-8EB1394C83C2}"/>
                    </a:ext>
                  </a:extLst>
                </p14:cNvPr>
                <p14:cNvContentPartPr/>
                <p14:nvPr/>
              </p14:nvContentPartPr>
              <p14:xfrm>
                <a:off x="814097" y="5918763"/>
                <a:ext cx="119160" cy="51480"/>
              </p14:xfrm>
            </p:contentPart>
          </mc:Choice>
          <mc:Fallback xmlns="">
            <p:pic>
              <p:nvPicPr>
                <p:cNvPr id="481" name="Freihand 480">
                  <a:extLst>
                    <a:ext uri="{FF2B5EF4-FFF2-40B4-BE49-F238E27FC236}">
                      <a16:creationId xmlns:a16="http://schemas.microsoft.com/office/drawing/2014/main" id="{B4E0459D-DAE4-4B31-9038-8EB1394C83C2}"/>
                    </a:ext>
                  </a:extLst>
                </p:cNvPr>
                <p:cNvPicPr/>
                <p:nvPr/>
              </p:nvPicPr>
              <p:blipFill>
                <a:blip r:embed="rId801"/>
                <a:stretch>
                  <a:fillRect/>
                </a:stretch>
              </p:blipFill>
              <p:spPr>
                <a:xfrm>
                  <a:off x="809777" y="5914443"/>
                  <a:ext cx="12780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482" name="Freihand 481">
                  <a:extLst>
                    <a:ext uri="{FF2B5EF4-FFF2-40B4-BE49-F238E27FC236}">
                      <a16:creationId xmlns:a16="http://schemas.microsoft.com/office/drawing/2014/main" id="{9D7D5A50-08CC-4C02-A9A1-03C68FD336BC}"/>
                    </a:ext>
                  </a:extLst>
                </p14:cNvPr>
                <p14:cNvContentPartPr/>
                <p14:nvPr/>
              </p14:nvContentPartPr>
              <p14:xfrm>
                <a:off x="956297" y="5920563"/>
                <a:ext cx="112680" cy="59400"/>
              </p14:xfrm>
            </p:contentPart>
          </mc:Choice>
          <mc:Fallback xmlns="">
            <p:pic>
              <p:nvPicPr>
                <p:cNvPr id="482" name="Freihand 481">
                  <a:extLst>
                    <a:ext uri="{FF2B5EF4-FFF2-40B4-BE49-F238E27FC236}">
                      <a16:creationId xmlns:a16="http://schemas.microsoft.com/office/drawing/2014/main" id="{9D7D5A50-08CC-4C02-A9A1-03C68FD336BC}"/>
                    </a:ext>
                  </a:extLst>
                </p:cNvPr>
                <p:cNvPicPr/>
                <p:nvPr/>
              </p:nvPicPr>
              <p:blipFill>
                <a:blip r:embed="rId803"/>
                <a:stretch>
                  <a:fillRect/>
                </a:stretch>
              </p:blipFill>
              <p:spPr>
                <a:xfrm>
                  <a:off x="951977" y="5916243"/>
                  <a:ext cx="1213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483" name="Freihand 482">
                  <a:extLst>
                    <a:ext uri="{FF2B5EF4-FFF2-40B4-BE49-F238E27FC236}">
                      <a16:creationId xmlns:a16="http://schemas.microsoft.com/office/drawing/2014/main" id="{7D08F602-7BDB-4C9F-BA67-D6154634D81E}"/>
                    </a:ext>
                  </a:extLst>
                </p14:cNvPr>
                <p14:cNvContentPartPr/>
                <p14:nvPr/>
              </p14:nvContentPartPr>
              <p14:xfrm>
                <a:off x="839657" y="5963763"/>
                <a:ext cx="236520" cy="160920"/>
              </p14:xfrm>
            </p:contentPart>
          </mc:Choice>
          <mc:Fallback xmlns="">
            <p:pic>
              <p:nvPicPr>
                <p:cNvPr id="483" name="Freihand 482">
                  <a:extLst>
                    <a:ext uri="{FF2B5EF4-FFF2-40B4-BE49-F238E27FC236}">
                      <a16:creationId xmlns:a16="http://schemas.microsoft.com/office/drawing/2014/main" id="{7D08F602-7BDB-4C9F-BA67-D6154634D81E}"/>
                    </a:ext>
                  </a:extLst>
                </p:cNvPr>
                <p:cNvPicPr/>
                <p:nvPr/>
              </p:nvPicPr>
              <p:blipFill>
                <a:blip r:embed="rId805"/>
                <a:stretch>
                  <a:fillRect/>
                </a:stretch>
              </p:blipFill>
              <p:spPr>
                <a:xfrm>
                  <a:off x="835337" y="5959443"/>
                  <a:ext cx="2451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484" name="Freihand 483">
                  <a:extLst>
                    <a:ext uri="{FF2B5EF4-FFF2-40B4-BE49-F238E27FC236}">
                      <a16:creationId xmlns:a16="http://schemas.microsoft.com/office/drawing/2014/main" id="{9D36D47A-0A4F-415F-8F94-EFA1F49229A8}"/>
                    </a:ext>
                  </a:extLst>
                </p14:cNvPr>
                <p14:cNvContentPartPr/>
                <p14:nvPr/>
              </p14:nvContentPartPr>
              <p14:xfrm>
                <a:off x="990497" y="6077163"/>
                <a:ext cx="78120" cy="50400"/>
              </p14:xfrm>
            </p:contentPart>
          </mc:Choice>
          <mc:Fallback xmlns="">
            <p:pic>
              <p:nvPicPr>
                <p:cNvPr id="484" name="Freihand 483">
                  <a:extLst>
                    <a:ext uri="{FF2B5EF4-FFF2-40B4-BE49-F238E27FC236}">
                      <a16:creationId xmlns:a16="http://schemas.microsoft.com/office/drawing/2014/main" id="{9D36D47A-0A4F-415F-8F94-EFA1F49229A8}"/>
                    </a:ext>
                  </a:extLst>
                </p:cNvPr>
                <p:cNvPicPr/>
                <p:nvPr/>
              </p:nvPicPr>
              <p:blipFill>
                <a:blip r:embed="rId807"/>
                <a:stretch>
                  <a:fillRect/>
                </a:stretch>
              </p:blipFill>
              <p:spPr>
                <a:xfrm>
                  <a:off x="986177" y="6072843"/>
                  <a:ext cx="867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485" name="Freihand 484">
                  <a:extLst>
                    <a:ext uri="{FF2B5EF4-FFF2-40B4-BE49-F238E27FC236}">
                      <a16:creationId xmlns:a16="http://schemas.microsoft.com/office/drawing/2014/main" id="{DDFB2A48-B379-4FAC-B88B-6937ECDEF7AF}"/>
                    </a:ext>
                  </a:extLst>
                </p14:cNvPr>
                <p14:cNvContentPartPr/>
                <p14:nvPr/>
              </p14:nvContentPartPr>
              <p14:xfrm>
                <a:off x="851177" y="6196683"/>
                <a:ext cx="129240" cy="60120"/>
              </p14:xfrm>
            </p:contentPart>
          </mc:Choice>
          <mc:Fallback xmlns="">
            <p:pic>
              <p:nvPicPr>
                <p:cNvPr id="485" name="Freihand 484">
                  <a:extLst>
                    <a:ext uri="{FF2B5EF4-FFF2-40B4-BE49-F238E27FC236}">
                      <a16:creationId xmlns:a16="http://schemas.microsoft.com/office/drawing/2014/main" id="{DDFB2A48-B379-4FAC-B88B-6937ECDEF7AF}"/>
                    </a:ext>
                  </a:extLst>
                </p:cNvPr>
                <p:cNvPicPr/>
                <p:nvPr/>
              </p:nvPicPr>
              <p:blipFill>
                <a:blip r:embed="rId809"/>
                <a:stretch>
                  <a:fillRect/>
                </a:stretch>
              </p:blipFill>
              <p:spPr>
                <a:xfrm>
                  <a:off x="846857" y="6192363"/>
                  <a:ext cx="1378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486" name="Freihand 485">
                  <a:extLst>
                    <a:ext uri="{FF2B5EF4-FFF2-40B4-BE49-F238E27FC236}">
                      <a16:creationId xmlns:a16="http://schemas.microsoft.com/office/drawing/2014/main" id="{2C4D118C-E68B-4BC5-B3C3-452B02C82987}"/>
                    </a:ext>
                  </a:extLst>
                </p14:cNvPr>
                <p14:cNvContentPartPr/>
                <p14:nvPr/>
              </p14:nvContentPartPr>
              <p14:xfrm>
                <a:off x="948377" y="6211803"/>
                <a:ext cx="129240" cy="136440"/>
              </p14:xfrm>
            </p:contentPart>
          </mc:Choice>
          <mc:Fallback xmlns="">
            <p:pic>
              <p:nvPicPr>
                <p:cNvPr id="486" name="Freihand 485">
                  <a:extLst>
                    <a:ext uri="{FF2B5EF4-FFF2-40B4-BE49-F238E27FC236}">
                      <a16:creationId xmlns:a16="http://schemas.microsoft.com/office/drawing/2014/main" id="{2C4D118C-E68B-4BC5-B3C3-452B02C82987}"/>
                    </a:ext>
                  </a:extLst>
                </p:cNvPr>
                <p:cNvPicPr/>
                <p:nvPr/>
              </p:nvPicPr>
              <p:blipFill>
                <a:blip r:embed="rId811"/>
                <a:stretch>
                  <a:fillRect/>
                </a:stretch>
              </p:blipFill>
              <p:spPr>
                <a:xfrm>
                  <a:off x="944057" y="6207483"/>
                  <a:ext cx="1378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487" name="Freihand 486">
                  <a:extLst>
                    <a:ext uri="{FF2B5EF4-FFF2-40B4-BE49-F238E27FC236}">
                      <a16:creationId xmlns:a16="http://schemas.microsoft.com/office/drawing/2014/main" id="{C371F440-6E67-455D-A2EB-9DB6511973A4}"/>
                    </a:ext>
                  </a:extLst>
                </p14:cNvPr>
                <p14:cNvContentPartPr/>
                <p14:nvPr/>
              </p14:nvContentPartPr>
              <p14:xfrm>
                <a:off x="839657" y="6374523"/>
                <a:ext cx="231120" cy="42120"/>
              </p14:xfrm>
            </p:contentPart>
          </mc:Choice>
          <mc:Fallback xmlns="">
            <p:pic>
              <p:nvPicPr>
                <p:cNvPr id="487" name="Freihand 486">
                  <a:extLst>
                    <a:ext uri="{FF2B5EF4-FFF2-40B4-BE49-F238E27FC236}">
                      <a16:creationId xmlns:a16="http://schemas.microsoft.com/office/drawing/2014/main" id="{C371F440-6E67-455D-A2EB-9DB6511973A4}"/>
                    </a:ext>
                  </a:extLst>
                </p:cNvPr>
                <p:cNvPicPr/>
                <p:nvPr/>
              </p:nvPicPr>
              <p:blipFill>
                <a:blip r:embed="rId813"/>
                <a:stretch>
                  <a:fillRect/>
                </a:stretch>
              </p:blipFill>
              <p:spPr>
                <a:xfrm>
                  <a:off x="835337" y="6370203"/>
                  <a:ext cx="23976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489" name="Freihand 488">
                  <a:extLst>
                    <a:ext uri="{FF2B5EF4-FFF2-40B4-BE49-F238E27FC236}">
                      <a16:creationId xmlns:a16="http://schemas.microsoft.com/office/drawing/2014/main" id="{AA766005-B7BD-4867-893D-75F4C0AF9E3D}"/>
                    </a:ext>
                  </a:extLst>
                </p14:cNvPr>
                <p14:cNvContentPartPr/>
                <p14:nvPr/>
              </p14:nvContentPartPr>
              <p14:xfrm>
                <a:off x="281657" y="6048363"/>
                <a:ext cx="491400" cy="33840"/>
              </p14:xfrm>
            </p:contentPart>
          </mc:Choice>
          <mc:Fallback xmlns="">
            <p:pic>
              <p:nvPicPr>
                <p:cNvPr id="489" name="Freihand 488">
                  <a:extLst>
                    <a:ext uri="{FF2B5EF4-FFF2-40B4-BE49-F238E27FC236}">
                      <a16:creationId xmlns:a16="http://schemas.microsoft.com/office/drawing/2014/main" id="{AA766005-B7BD-4867-893D-75F4C0AF9E3D}"/>
                    </a:ext>
                  </a:extLst>
                </p:cNvPr>
                <p:cNvPicPr/>
                <p:nvPr/>
              </p:nvPicPr>
              <p:blipFill>
                <a:blip r:embed="rId815"/>
                <a:stretch>
                  <a:fillRect/>
                </a:stretch>
              </p:blipFill>
              <p:spPr>
                <a:xfrm>
                  <a:off x="277337" y="6044043"/>
                  <a:ext cx="50004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490" name="Freihand 489">
                  <a:extLst>
                    <a:ext uri="{FF2B5EF4-FFF2-40B4-BE49-F238E27FC236}">
                      <a16:creationId xmlns:a16="http://schemas.microsoft.com/office/drawing/2014/main" id="{E8BCCA4F-61D0-44B3-92FB-67688683D83C}"/>
                    </a:ext>
                  </a:extLst>
                </p14:cNvPr>
                <p14:cNvContentPartPr/>
                <p14:nvPr/>
              </p14:nvContentPartPr>
              <p14:xfrm>
                <a:off x="322697" y="5813283"/>
                <a:ext cx="11520" cy="136440"/>
              </p14:xfrm>
            </p:contentPart>
          </mc:Choice>
          <mc:Fallback xmlns="">
            <p:pic>
              <p:nvPicPr>
                <p:cNvPr id="490" name="Freihand 489">
                  <a:extLst>
                    <a:ext uri="{FF2B5EF4-FFF2-40B4-BE49-F238E27FC236}">
                      <a16:creationId xmlns:a16="http://schemas.microsoft.com/office/drawing/2014/main" id="{E8BCCA4F-61D0-44B3-92FB-67688683D83C}"/>
                    </a:ext>
                  </a:extLst>
                </p:cNvPr>
                <p:cNvPicPr/>
                <p:nvPr/>
              </p:nvPicPr>
              <p:blipFill>
                <a:blip r:embed="rId817"/>
                <a:stretch>
                  <a:fillRect/>
                </a:stretch>
              </p:blipFill>
              <p:spPr>
                <a:xfrm>
                  <a:off x="318377" y="5808963"/>
                  <a:ext cx="201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491" name="Freihand 490">
                  <a:extLst>
                    <a:ext uri="{FF2B5EF4-FFF2-40B4-BE49-F238E27FC236}">
                      <a16:creationId xmlns:a16="http://schemas.microsoft.com/office/drawing/2014/main" id="{ACC3622D-46AD-412F-B240-6416BBF55CE7}"/>
                    </a:ext>
                  </a:extLst>
                </p14:cNvPr>
                <p14:cNvContentPartPr/>
                <p14:nvPr/>
              </p14:nvContentPartPr>
              <p14:xfrm>
                <a:off x="290297" y="5798523"/>
                <a:ext cx="131400" cy="68040"/>
              </p14:xfrm>
            </p:contentPart>
          </mc:Choice>
          <mc:Fallback xmlns="">
            <p:pic>
              <p:nvPicPr>
                <p:cNvPr id="491" name="Freihand 490">
                  <a:extLst>
                    <a:ext uri="{FF2B5EF4-FFF2-40B4-BE49-F238E27FC236}">
                      <a16:creationId xmlns:a16="http://schemas.microsoft.com/office/drawing/2014/main" id="{ACC3622D-46AD-412F-B240-6416BBF55CE7}"/>
                    </a:ext>
                  </a:extLst>
                </p:cNvPr>
                <p:cNvPicPr/>
                <p:nvPr/>
              </p:nvPicPr>
              <p:blipFill>
                <a:blip r:embed="rId819"/>
                <a:stretch>
                  <a:fillRect/>
                </a:stretch>
              </p:blipFill>
              <p:spPr>
                <a:xfrm>
                  <a:off x="285977" y="5794203"/>
                  <a:ext cx="1400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492" name="Freihand 491">
                  <a:extLst>
                    <a:ext uri="{FF2B5EF4-FFF2-40B4-BE49-F238E27FC236}">
                      <a16:creationId xmlns:a16="http://schemas.microsoft.com/office/drawing/2014/main" id="{97FFDCFF-88E8-4F77-9E0D-5898352D4EE8}"/>
                    </a:ext>
                  </a:extLst>
                </p14:cNvPr>
                <p14:cNvContentPartPr/>
                <p14:nvPr/>
              </p14:nvContentPartPr>
              <p14:xfrm>
                <a:off x="449057" y="5778723"/>
                <a:ext cx="25920" cy="103680"/>
              </p14:xfrm>
            </p:contentPart>
          </mc:Choice>
          <mc:Fallback xmlns="">
            <p:pic>
              <p:nvPicPr>
                <p:cNvPr id="492" name="Freihand 491">
                  <a:extLst>
                    <a:ext uri="{FF2B5EF4-FFF2-40B4-BE49-F238E27FC236}">
                      <a16:creationId xmlns:a16="http://schemas.microsoft.com/office/drawing/2014/main" id="{97FFDCFF-88E8-4F77-9E0D-5898352D4EE8}"/>
                    </a:ext>
                  </a:extLst>
                </p:cNvPr>
                <p:cNvPicPr/>
                <p:nvPr/>
              </p:nvPicPr>
              <p:blipFill>
                <a:blip r:embed="rId821"/>
                <a:stretch>
                  <a:fillRect/>
                </a:stretch>
              </p:blipFill>
              <p:spPr>
                <a:xfrm>
                  <a:off x="444737" y="5774403"/>
                  <a:ext cx="345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493" name="Freihand 492">
                  <a:extLst>
                    <a:ext uri="{FF2B5EF4-FFF2-40B4-BE49-F238E27FC236}">
                      <a16:creationId xmlns:a16="http://schemas.microsoft.com/office/drawing/2014/main" id="{9B4037AD-5349-4876-9CEA-D4EB3D318FF3}"/>
                    </a:ext>
                  </a:extLst>
                </p14:cNvPr>
                <p14:cNvContentPartPr/>
                <p14:nvPr/>
              </p14:nvContentPartPr>
              <p14:xfrm>
                <a:off x="423137" y="5793123"/>
                <a:ext cx="137160" cy="64440"/>
              </p14:xfrm>
            </p:contentPart>
          </mc:Choice>
          <mc:Fallback xmlns="">
            <p:pic>
              <p:nvPicPr>
                <p:cNvPr id="493" name="Freihand 492">
                  <a:extLst>
                    <a:ext uri="{FF2B5EF4-FFF2-40B4-BE49-F238E27FC236}">
                      <a16:creationId xmlns:a16="http://schemas.microsoft.com/office/drawing/2014/main" id="{9B4037AD-5349-4876-9CEA-D4EB3D318FF3}"/>
                    </a:ext>
                  </a:extLst>
                </p:cNvPr>
                <p:cNvPicPr/>
                <p:nvPr/>
              </p:nvPicPr>
              <p:blipFill>
                <a:blip r:embed="rId823"/>
                <a:stretch>
                  <a:fillRect/>
                </a:stretch>
              </p:blipFill>
              <p:spPr>
                <a:xfrm>
                  <a:off x="418817" y="5788803"/>
                  <a:ext cx="1458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494" name="Freihand 493">
                  <a:extLst>
                    <a:ext uri="{FF2B5EF4-FFF2-40B4-BE49-F238E27FC236}">
                      <a16:creationId xmlns:a16="http://schemas.microsoft.com/office/drawing/2014/main" id="{558EF0B4-143E-4D8C-8949-A97BCD473673}"/>
                    </a:ext>
                  </a:extLst>
                </p14:cNvPr>
                <p14:cNvContentPartPr/>
                <p14:nvPr/>
              </p14:nvContentPartPr>
              <p14:xfrm>
                <a:off x="492617" y="5808243"/>
                <a:ext cx="154800" cy="104760"/>
              </p14:xfrm>
            </p:contentPart>
          </mc:Choice>
          <mc:Fallback xmlns="">
            <p:pic>
              <p:nvPicPr>
                <p:cNvPr id="494" name="Freihand 493">
                  <a:extLst>
                    <a:ext uri="{FF2B5EF4-FFF2-40B4-BE49-F238E27FC236}">
                      <a16:creationId xmlns:a16="http://schemas.microsoft.com/office/drawing/2014/main" id="{558EF0B4-143E-4D8C-8949-A97BCD473673}"/>
                    </a:ext>
                  </a:extLst>
                </p:cNvPr>
                <p:cNvPicPr/>
                <p:nvPr/>
              </p:nvPicPr>
              <p:blipFill>
                <a:blip r:embed="rId825"/>
                <a:stretch>
                  <a:fillRect/>
                </a:stretch>
              </p:blipFill>
              <p:spPr>
                <a:xfrm>
                  <a:off x="488297" y="5803923"/>
                  <a:ext cx="1634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495" name="Freihand 494">
                  <a:extLst>
                    <a:ext uri="{FF2B5EF4-FFF2-40B4-BE49-F238E27FC236}">
                      <a16:creationId xmlns:a16="http://schemas.microsoft.com/office/drawing/2014/main" id="{D6565202-E0AD-419E-A2BE-9B67D5D51807}"/>
                    </a:ext>
                  </a:extLst>
                </p14:cNvPr>
                <p14:cNvContentPartPr/>
                <p14:nvPr/>
              </p14:nvContentPartPr>
              <p14:xfrm>
                <a:off x="578297" y="5884923"/>
                <a:ext cx="93600" cy="23760"/>
              </p14:xfrm>
            </p:contentPart>
          </mc:Choice>
          <mc:Fallback xmlns="">
            <p:pic>
              <p:nvPicPr>
                <p:cNvPr id="495" name="Freihand 494">
                  <a:extLst>
                    <a:ext uri="{FF2B5EF4-FFF2-40B4-BE49-F238E27FC236}">
                      <a16:creationId xmlns:a16="http://schemas.microsoft.com/office/drawing/2014/main" id="{D6565202-E0AD-419E-A2BE-9B67D5D51807}"/>
                    </a:ext>
                  </a:extLst>
                </p:cNvPr>
                <p:cNvPicPr/>
                <p:nvPr/>
              </p:nvPicPr>
              <p:blipFill>
                <a:blip r:embed="rId827"/>
                <a:stretch>
                  <a:fillRect/>
                </a:stretch>
              </p:blipFill>
              <p:spPr>
                <a:xfrm>
                  <a:off x="573977" y="5880603"/>
                  <a:ext cx="1022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496" name="Freihand 495">
                  <a:extLst>
                    <a:ext uri="{FF2B5EF4-FFF2-40B4-BE49-F238E27FC236}">
                      <a16:creationId xmlns:a16="http://schemas.microsoft.com/office/drawing/2014/main" id="{9C5090FB-8E46-404A-B765-F36B07B615E6}"/>
                    </a:ext>
                  </a:extLst>
                </p14:cNvPr>
                <p14:cNvContentPartPr/>
                <p14:nvPr/>
              </p14:nvContentPartPr>
              <p14:xfrm>
                <a:off x="532217" y="5953683"/>
                <a:ext cx="51480" cy="96480"/>
              </p14:xfrm>
            </p:contentPart>
          </mc:Choice>
          <mc:Fallback xmlns="">
            <p:pic>
              <p:nvPicPr>
                <p:cNvPr id="496" name="Freihand 495">
                  <a:extLst>
                    <a:ext uri="{FF2B5EF4-FFF2-40B4-BE49-F238E27FC236}">
                      <a16:creationId xmlns:a16="http://schemas.microsoft.com/office/drawing/2014/main" id="{9C5090FB-8E46-404A-B765-F36B07B615E6}"/>
                    </a:ext>
                  </a:extLst>
                </p:cNvPr>
                <p:cNvPicPr/>
                <p:nvPr/>
              </p:nvPicPr>
              <p:blipFill>
                <a:blip r:embed="rId829"/>
                <a:stretch>
                  <a:fillRect/>
                </a:stretch>
              </p:blipFill>
              <p:spPr>
                <a:xfrm>
                  <a:off x="527897" y="5949363"/>
                  <a:ext cx="601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497" name="Freihand 496">
                  <a:extLst>
                    <a:ext uri="{FF2B5EF4-FFF2-40B4-BE49-F238E27FC236}">
                      <a16:creationId xmlns:a16="http://schemas.microsoft.com/office/drawing/2014/main" id="{98AC2718-6E46-4242-A381-DED4DB466500}"/>
                    </a:ext>
                  </a:extLst>
                </p14:cNvPr>
                <p14:cNvContentPartPr/>
                <p14:nvPr/>
              </p14:nvContentPartPr>
              <p14:xfrm>
                <a:off x="478937" y="5946843"/>
                <a:ext cx="24480" cy="32040"/>
              </p14:xfrm>
            </p:contentPart>
          </mc:Choice>
          <mc:Fallback xmlns="">
            <p:pic>
              <p:nvPicPr>
                <p:cNvPr id="497" name="Freihand 496">
                  <a:extLst>
                    <a:ext uri="{FF2B5EF4-FFF2-40B4-BE49-F238E27FC236}">
                      <a16:creationId xmlns:a16="http://schemas.microsoft.com/office/drawing/2014/main" id="{98AC2718-6E46-4242-A381-DED4DB466500}"/>
                    </a:ext>
                  </a:extLst>
                </p:cNvPr>
                <p:cNvPicPr/>
                <p:nvPr/>
              </p:nvPicPr>
              <p:blipFill>
                <a:blip r:embed="rId831"/>
                <a:stretch>
                  <a:fillRect/>
                </a:stretch>
              </p:blipFill>
              <p:spPr>
                <a:xfrm>
                  <a:off x="474617" y="5942523"/>
                  <a:ext cx="331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498" name="Freihand 497">
                  <a:extLst>
                    <a:ext uri="{FF2B5EF4-FFF2-40B4-BE49-F238E27FC236}">
                      <a16:creationId xmlns:a16="http://schemas.microsoft.com/office/drawing/2014/main" id="{1D34890B-4DCD-472D-A204-F9002640D1A6}"/>
                    </a:ext>
                  </a:extLst>
                </p14:cNvPr>
                <p14:cNvContentPartPr/>
                <p14:nvPr/>
              </p14:nvContentPartPr>
              <p14:xfrm>
                <a:off x="359777" y="5947923"/>
                <a:ext cx="130680" cy="56880"/>
              </p14:xfrm>
            </p:contentPart>
          </mc:Choice>
          <mc:Fallback xmlns="">
            <p:pic>
              <p:nvPicPr>
                <p:cNvPr id="498" name="Freihand 497">
                  <a:extLst>
                    <a:ext uri="{FF2B5EF4-FFF2-40B4-BE49-F238E27FC236}">
                      <a16:creationId xmlns:a16="http://schemas.microsoft.com/office/drawing/2014/main" id="{1D34890B-4DCD-472D-A204-F9002640D1A6}"/>
                    </a:ext>
                  </a:extLst>
                </p:cNvPr>
                <p:cNvPicPr/>
                <p:nvPr/>
              </p:nvPicPr>
              <p:blipFill>
                <a:blip r:embed="rId833"/>
                <a:stretch>
                  <a:fillRect/>
                </a:stretch>
              </p:blipFill>
              <p:spPr>
                <a:xfrm>
                  <a:off x="355457" y="5943603"/>
                  <a:ext cx="1393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499" name="Freihand 498">
                  <a:extLst>
                    <a:ext uri="{FF2B5EF4-FFF2-40B4-BE49-F238E27FC236}">
                      <a16:creationId xmlns:a16="http://schemas.microsoft.com/office/drawing/2014/main" id="{AB2F3BB2-4BDE-47A8-8663-459C5C3ABDC7}"/>
                    </a:ext>
                  </a:extLst>
                </p14:cNvPr>
                <p14:cNvContentPartPr/>
                <p14:nvPr/>
              </p14:nvContentPartPr>
              <p14:xfrm>
                <a:off x="371297" y="5921283"/>
                <a:ext cx="69840" cy="109080"/>
              </p14:xfrm>
            </p:contentPart>
          </mc:Choice>
          <mc:Fallback xmlns="">
            <p:pic>
              <p:nvPicPr>
                <p:cNvPr id="499" name="Freihand 498">
                  <a:extLst>
                    <a:ext uri="{FF2B5EF4-FFF2-40B4-BE49-F238E27FC236}">
                      <a16:creationId xmlns:a16="http://schemas.microsoft.com/office/drawing/2014/main" id="{AB2F3BB2-4BDE-47A8-8663-459C5C3ABDC7}"/>
                    </a:ext>
                  </a:extLst>
                </p:cNvPr>
                <p:cNvPicPr/>
                <p:nvPr/>
              </p:nvPicPr>
              <p:blipFill>
                <a:blip r:embed="rId835"/>
                <a:stretch>
                  <a:fillRect/>
                </a:stretch>
              </p:blipFill>
              <p:spPr>
                <a:xfrm>
                  <a:off x="366977" y="5916963"/>
                  <a:ext cx="784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501" name="Freihand 500">
                  <a:extLst>
                    <a:ext uri="{FF2B5EF4-FFF2-40B4-BE49-F238E27FC236}">
                      <a16:creationId xmlns:a16="http://schemas.microsoft.com/office/drawing/2014/main" id="{C8F7AF9B-F55B-442C-B4BC-A07D48672244}"/>
                    </a:ext>
                  </a:extLst>
                </p14:cNvPr>
                <p14:cNvContentPartPr/>
                <p14:nvPr/>
              </p14:nvContentPartPr>
              <p14:xfrm>
                <a:off x="508097" y="6077163"/>
                <a:ext cx="16560" cy="438840"/>
              </p14:xfrm>
            </p:contentPart>
          </mc:Choice>
          <mc:Fallback xmlns="">
            <p:pic>
              <p:nvPicPr>
                <p:cNvPr id="501" name="Freihand 500">
                  <a:extLst>
                    <a:ext uri="{FF2B5EF4-FFF2-40B4-BE49-F238E27FC236}">
                      <a16:creationId xmlns:a16="http://schemas.microsoft.com/office/drawing/2014/main" id="{C8F7AF9B-F55B-442C-B4BC-A07D48672244}"/>
                    </a:ext>
                  </a:extLst>
                </p:cNvPr>
                <p:cNvPicPr/>
                <p:nvPr/>
              </p:nvPicPr>
              <p:blipFill>
                <a:blip r:embed="rId837"/>
                <a:stretch>
                  <a:fillRect/>
                </a:stretch>
              </p:blipFill>
              <p:spPr>
                <a:xfrm>
                  <a:off x="503777" y="6072843"/>
                  <a:ext cx="25200" cy="44748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502" name="Freihand 501">
                  <a:extLst>
                    <a:ext uri="{FF2B5EF4-FFF2-40B4-BE49-F238E27FC236}">
                      <a16:creationId xmlns:a16="http://schemas.microsoft.com/office/drawing/2014/main" id="{497BBD3E-66B4-4FFD-ABF9-5AF9879EE40C}"/>
                    </a:ext>
                  </a:extLst>
                </p14:cNvPr>
                <p14:cNvContentPartPr/>
                <p14:nvPr/>
              </p14:nvContentPartPr>
              <p14:xfrm>
                <a:off x="330977" y="6193803"/>
                <a:ext cx="233280" cy="84600"/>
              </p14:xfrm>
            </p:contentPart>
          </mc:Choice>
          <mc:Fallback xmlns="">
            <p:pic>
              <p:nvPicPr>
                <p:cNvPr id="502" name="Freihand 501">
                  <a:extLst>
                    <a:ext uri="{FF2B5EF4-FFF2-40B4-BE49-F238E27FC236}">
                      <a16:creationId xmlns:a16="http://schemas.microsoft.com/office/drawing/2014/main" id="{497BBD3E-66B4-4FFD-ABF9-5AF9879EE40C}"/>
                    </a:ext>
                  </a:extLst>
                </p:cNvPr>
                <p:cNvPicPr/>
                <p:nvPr/>
              </p:nvPicPr>
              <p:blipFill>
                <a:blip r:embed="rId839"/>
                <a:stretch>
                  <a:fillRect/>
                </a:stretch>
              </p:blipFill>
              <p:spPr>
                <a:xfrm>
                  <a:off x="326657" y="6189483"/>
                  <a:ext cx="2419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503" name="Freihand 502">
                  <a:extLst>
                    <a:ext uri="{FF2B5EF4-FFF2-40B4-BE49-F238E27FC236}">
                      <a16:creationId xmlns:a16="http://schemas.microsoft.com/office/drawing/2014/main" id="{3AE536A5-6ABE-41B1-8D7F-63400770ED4F}"/>
                    </a:ext>
                  </a:extLst>
                </p14:cNvPr>
                <p14:cNvContentPartPr/>
                <p14:nvPr/>
              </p14:nvContentPartPr>
              <p14:xfrm>
                <a:off x="393977" y="6255723"/>
                <a:ext cx="16560" cy="247320"/>
              </p14:xfrm>
            </p:contentPart>
          </mc:Choice>
          <mc:Fallback xmlns="">
            <p:pic>
              <p:nvPicPr>
                <p:cNvPr id="503" name="Freihand 502">
                  <a:extLst>
                    <a:ext uri="{FF2B5EF4-FFF2-40B4-BE49-F238E27FC236}">
                      <a16:creationId xmlns:a16="http://schemas.microsoft.com/office/drawing/2014/main" id="{3AE536A5-6ABE-41B1-8D7F-63400770ED4F}"/>
                    </a:ext>
                  </a:extLst>
                </p:cNvPr>
                <p:cNvPicPr/>
                <p:nvPr/>
              </p:nvPicPr>
              <p:blipFill>
                <a:blip r:embed="rId841"/>
                <a:stretch>
                  <a:fillRect/>
                </a:stretch>
              </p:blipFill>
              <p:spPr>
                <a:xfrm>
                  <a:off x="389657" y="6251403"/>
                  <a:ext cx="2520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504" name="Freihand 503">
                  <a:extLst>
                    <a:ext uri="{FF2B5EF4-FFF2-40B4-BE49-F238E27FC236}">
                      <a16:creationId xmlns:a16="http://schemas.microsoft.com/office/drawing/2014/main" id="{F6E6CCC9-B143-42BA-8DEB-A4BF526FFD97}"/>
                    </a:ext>
                  </a:extLst>
                </p14:cNvPr>
                <p14:cNvContentPartPr/>
                <p14:nvPr/>
              </p14:nvContentPartPr>
              <p14:xfrm>
                <a:off x="307937" y="6371283"/>
                <a:ext cx="360" cy="360"/>
              </p14:xfrm>
            </p:contentPart>
          </mc:Choice>
          <mc:Fallback xmlns="">
            <p:pic>
              <p:nvPicPr>
                <p:cNvPr id="504" name="Freihand 503">
                  <a:extLst>
                    <a:ext uri="{FF2B5EF4-FFF2-40B4-BE49-F238E27FC236}">
                      <a16:creationId xmlns:a16="http://schemas.microsoft.com/office/drawing/2014/main" id="{F6E6CCC9-B143-42BA-8DEB-A4BF526FFD97}"/>
                    </a:ext>
                  </a:extLst>
                </p:cNvPr>
                <p:cNvPicPr/>
                <p:nvPr/>
              </p:nvPicPr>
              <p:blipFill>
                <a:blip r:embed="rId78"/>
                <a:stretch>
                  <a:fillRect/>
                </a:stretch>
              </p:blipFill>
              <p:spPr>
                <a:xfrm>
                  <a:off x="303617" y="636696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505" name="Freihand 504">
                  <a:extLst>
                    <a:ext uri="{FF2B5EF4-FFF2-40B4-BE49-F238E27FC236}">
                      <a16:creationId xmlns:a16="http://schemas.microsoft.com/office/drawing/2014/main" id="{FAE2375D-436A-4C05-AE6F-0B867992C996}"/>
                    </a:ext>
                  </a:extLst>
                </p14:cNvPr>
                <p14:cNvContentPartPr/>
                <p14:nvPr/>
              </p14:nvContentPartPr>
              <p14:xfrm>
                <a:off x="297497" y="6331683"/>
                <a:ext cx="81360" cy="40680"/>
              </p14:xfrm>
            </p:contentPart>
          </mc:Choice>
          <mc:Fallback xmlns="">
            <p:pic>
              <p:nvPicPr>
                <p:cNvPr id="505" name="Freihand 504">
                  <a:extLst>
                    <a:ext uri="{FF2B5EF4-FFF2-40B4-BE49-F238E27FC236}">
                      <a16:creationId xmlns:a16="http://schemas.microsoft.com/office/drawing/2014/main" id="{FAE2375D-436A-4C05-AE6F-0B867992C996}"/>
                    </a:ext>
                  </a:extLst>
                </p:cNvPr>
                <p:cNvPicPr/>
                <p:nvPr/>
              </p:nvPicPr>
              <p:blipFill>
                <a:blip r:embed="rId844"/>
                <a:stretch>
                  <a:fillRect/>
                </a:stretch>
              </p:blipFill>
              <p:spPr>
                <a:xfrm>
                  <a:off x="293177" y="6327363"/>
                  <a:ext cx="900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845">
              <p14:nvContentPartPr>
                <p14:cNvPr id="509" name="Freihand 508">
                  <a:extLst>
                    <a:ext uri="{FF2B5EF4-FFF2-40B4-BE49-F238E27FC236}">
                      <a16:creationId xmlns:a16="http://schemas.microsoft.com/office/drawing/2014/main" id="{A388395A-8D3F-4BB1-AB21-100FDE9281F2}"/>
                    </a:ext>
                  </a:extLst>
                </p14:cNvPr>
                <p14:cNvContentPartPr/>
                <p14:nvPr/>
              </p14:nvContentPartPr>
              <p14:xfrm>
                <a:off x="3891017" y="4766763"/>
                <a:ext cx="957960" cy="560520"/>
              </p14:xfrm>
            </p:contentPart>
          </mc:Choice>
          <mc:Fallback xmlns="">
            <p:pic>
              <p:nvPicPr>
                <p:cNvPr id="509" name="Freihand 508">
                  <a:extLst>
                    <a:ext uri="{FF2B5EF4-FFF2-40B4-BE49-F238E27FC236}">
                      <a16:creationId xmlns:a16="http://schemas.microsoft.com/office/drawing/2014/main" id="{A388395A-8D3F-4BB1-AB21-100FDE9281F2}"/>
                    </a:ext>
                  </a:extLst>
                </p:cNvPr>
                <p:cNvPicPr/>
                <p:nvPr/>
              </p:nvPicPr>
              <p:blipFill>
                <a:blip r:embed="rId846"/>
                <a:stretch>
                  <a:fillRect/>
                </a:stretch>
              </p:blipFill>
              <p:spPr>
                <a:xfrm>
                  <a:off x="3886697" y="4762443"/>
                  <a:ext cx="966600" cy="56916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510" name="Freihand 509">
                  <a:extLst>
                    <a:ext uri="{FF2B5EF4-FFF2-40B4-BE49-F238E27FC236}">
                      <a16:creationId xmlns:a16="http://schemas.microsoft.com/office/drawing/2014/main" id="{34374340-FF1E-4CF3-B13D-129730988D5F}"/>
                    </a:ext>
                  </a:extLst>
                </p14:cNvPr>
                <p14:cNvContentPartPr/>
                <p14:nvPr/>
              </p14:nvContentPartPr>
              <p14:xfrm>
                <a:off x="2915417" y="4944963"/>
                <a:ext cx="978840" cy="723960"/>
              </p14:xfrm>
            </p:contentPart>
          </mc:Choice>
          <mc:Fallback xmlns="">
            <p:pic>
              <p:nvPicPr>
                <p:cNvPr id="510" name="Freihand 509">
                  <a:extLst>
                    <a:ext uri="{FF2B5EF4-FFF2-40B4-BE49-F238E27FC236}">
                      <a16:creationId xmlns:a16="http://schemas.microsoft.com/office/drawing/2014/main" id="{34374340-FF1E-4CF3-B13D-129730988D5F}"/>
                    </a:ext>
                  </a:extLst>
                </p:cNvPr>
                <p:cNvPicPr/>
                <p:nvPr/>
              </p:nvPicPr>
              <p:blipFill>
                <a:blip r:embed="rId848"/>
                <a:stretch>
                  <a:fillRect/>
                </a:stretch>
              </p:blipFill>
              <p:spPr>
                <a:xfrm>
                  <a:off x="2911097" y="4940643"/>
                  <a:ext cx="987480" cy="732600"/>
                </a:xfrm>
                <a:prstGeom prst="rect">
                  <a:avLst/>
                </a:prstGeom>
              </p:spPr>
            </p:pic>
          </mc:Fallback>
        </mc:AlternateContent>
        <mc:AlternateContent xmlns:mc="http://schemas.openxmlformats.org/markup-compatibility/2006" xmlns:p14="http://schemas.microsoft.com/office/powerpoint/2010/main">
          <mc:Choice Requires="p14">
            <p:contentPart p14:bwMode="auto" r:id="rId849">
              <p14:nvContentPartPr>
                <p14:cNvPr id="513" name="Freihand 512">
                  <a:extLst>
                    <a:ext uri="{FF2B5EF4-FFF2-40B4-BE49-F238E27FC236}">
                      <a16:creationId xmlns:a16="http://schemas.microsoft.com/office/drawing/2014/main" id="{AD6E7854-413C-4AFC-9054-96E3EECD5862}"/>
                    </a:ext>
                  </a:extLst>
                </p14:cNvPr>
                <p14:cNvContentPartPr/>
                <p14:nvPr/>
              </p14:nvContentPartPr>
              <p14:xfrm>
                <a:off x="8576057" y="3330363"/>
                <a:ext cx="131400" cy="209160"/>
              </p14:xfrm>
            </p:contentPart>
          </mc:Choice>
          <mc:Fallback xmlns="">
            <p:pic>
              <p:nvPicPr>
                <p:cNvPr id="513" name="Freihand 512">
                  <a:extLst>
                    <a:ext uri="{FF2B5EF4-FFF2-40B4-BE49-F238E27FC236}">
                      <a16:creationId xmlns:a16="http://schemas.microsoft.com/office/drawing/2014/main" id="{AD6E7854-413C-4AFC-9054-96E3EECD5862}"/>
                    </a:ext>
                  </a:extLst>
                </p:cNvPr>
                <p:cNvPicPr/>
                <p:nvPr/>
              </p:nvPicPr>
              <p:blipFill>
                <a:blip r:embed="rId850"/>
                <a:stretch>
                  <a:fillRect/>
                </a:stretch>
              </p:blipFill>
              <p:spPr>
                <a:xfrm>
                  <a:off x="8571737" y="3326043"/>
                  <a:ext cx="14004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851">
              <p14:nvContentPartPr>
                <p14:cNvPr id="514" name="Freihand 513">
                  <a:extLst>
                    <a:ext uri="{FF2B5EF4-FFF2-40B4-BE49-F238E27FC236}">
                      <a16:creationId xmlns:a16="http://schemas.microsoft.com/office/drawing/2014/main" id="{E0A03F90-A81D-4BB0-A932-AD1820FE38C9}"/>
                    </a:ext>
                  </a:extLst>
                </p14:cNvPr>
                <p14:cNvContentPartPr/>
                <p14:nvPr/>
              </p14:nvContentPartPr>
              <p14:xfrm>
                <a:off x="8781617" y="3312723"/>
                <a:ext cx="19080" cy="140400"/>
              </p14:xfrm>
            </p:contentPart>
          </mc:Choice>
          <mc:Fallback xmlns="">
            <p:pic>
              <p:nvPicPr>
                <p:cNvPr id="514" name="Freihand 513">
                  <a:extLst>
                    <a:ext uri="{FF2B5EF4-FFF2-40B4-BE49-F238E27FC236}">
                      <a16:creationId xmlns:a16="http://schemas.microsoft.com/office/drawing/2014/main" id="{E0A03F90-A81D-4BB0-A932-AD1820FE38C9}"/>
                    </a:ext>
                  </a:extLst>
                </p:cNvPr>
                <p:cNvPicPr/>
                <p:nvPr/>
              </p:nvPicPr>
              <p:blipFill>
                <a:blip r:embed="rId852"/>
                <a:stretch>
                  <a:fillRect/>
                </a:stretch>
              </p:blipFill>
              <p:spPr>
                <a:xfrm>
                  <a:off x="8777297" y="3308403"/>
                  <a:ext cx="277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853">
              <p14:nvContentPartPr>
                <p14:cNvPr id="515" name="Freihand 514">
                  <a:extLst>
                    <a:ext uri="{FF2B5EF4-FFF2-40B4-BE49-F238E27FC236}">
                      <a16:creationId xmlns:a16="http://schemas.microsoft.com/office/drawing/2014/main" id="{45549C85-54DC-40E5-878E-653F20E78153}"/>
                    </a:ext>
                  </a:extLst>
                </p14:cNvPr>
                <p14:cNvContentPartPr/>
                <p14:nvPr/>
              </p14:nvContentPartPr>
              <p14:xfrm>
                <a:off x="8724377" y="3269523"/>
                <a:ext cx="138240" cy="88200"/>
              </p14:xfrm>
            </p:contentPart>
          </mc:Choice>
          <mc:Fallback xmlns="">
            <p:pic>
              <p:nvPicPr>
                <p:cNvPr id="515" name="Freihand 514">
                  <a:extLst>
                    <a:ext uri="{FF2B5EF4-FFF2-40B4-BE49-F238E27FC236}">
                      <a16:creationId xmlns:a16="http://schemas.microsoft.com/office/drawing/2014/main" id="{45549C85-54DC-40E5-878E-653F20E78153}"/>
                    </a:ext>
                  </a:extLst>
                </p:cNvPr>
                <p:cNvPicPr/>
                <p:nvPr/>
              </p:nvPicPr>
              <p:blipFill>
                <a:blip r:embed="rId854"/>
                <a:stretch>
                  <a:fillRect/>
                </a:stretch>
              </p:blipFill>
              <p:spPr>
                <a:xfrm>
                  <a:off x="8720057" y="3265203"/>
                  <a:ext cx="1468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855">
              <p14:nvContentPartPr>
                <p14:cNvPr id="516" name="Freihand 515">
                  <a:extLst>
                    <a:ext uri="{FF2B5EF4-FFF2-40B4-BE49-F238E27FC236}">
                      <a16:creationId xmlns:a16="http://schemas.microsoft.com/office/drawing/2014/main" id="{7220679A-C927-4E95-AF97-15D1ADF0ADCF}"/>
                    </a:ext>
                  </a:extLst>
                </p14:cNvPr>
                <p14:cNvContentPartPr/>
                <p14:nvPr/>
              </p14:nvContentPartPr>
              <p14:xfrm>
                <a:off x="8928857" y="3255483"/>
                <a:ext cx="121680" cy="237240"/>
              </p14:xfrm>
            </p:contentPart>
          </mc:Choice>
          <mc:Fallback xmlns="">
            <p:pic>
              <p:nvPicPr>
                <p:cNvPr id="516" name="Freihand 515">
                  <a:extLst>
                    <a:ext uri="{FF2B5EF4-FFF2-40B4-BE49-F238E27FC236}">
                      <a16:creationId xmlns:a16="http://schemas.microsoft.com/office/drawing/2014/main" id="{7220679A-C927-4E95-AF97-15D1ADF0ADCF}"/>
                    </a:ext>
                  </a:extLst>
                </p:cNvPr>
                <p:cNvPicPr/>
                <p:nvPr/>
              </p:nvPicPr>
              <p:blipFill>
                <a:blip r:embed="rId856"/>
                <a:stretch>
                  <a:fillRect/>
                </a:stretch>
              </p:blipFill>
              <p:spPr>
                <a:xfrm>
                  <a:off x="8924537" y="3251163"/>
                  <a:ext cx="13032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857">
              <p14:nvContentPartPr>
                <p14:cNvPr id="517" name="Freihand 516">
                  <a:extLst>
                    <a:ext uri="{FF2B5EF4-FFF2-40B4-BE49-F238E27FC236}">
                      <a16:creationId xmlns:a16="http://schemas.microsoft.com/office/drawing/2014/main" id="{F5AACA89-BF97-47DA-8FCE-6AE31156AF4A}"/>
                    </a:ext>
                  </a:extLst>
                </p14:cNvPr>
                <p14:cNvContentPartPr/>
                <p14:nvPr/>
              </p14:nvContentPartPr>
              <p14:xfrm>
                <a:off x="9288497" y="3385803"/>
                <a:ext cx="177480" cy="5040"/>
              </p14:xfrm>
            </p:contentPart>
          </mc:Choice>
          <mc:Fallback xmlns="">
            <p:pic>
              <p:nvPicPr>
                <p:cNvPr id="517" name="Freihand 516">
                  <a:extLst>
                    <a:ext uri="{FF2B5EF4-FFF2-40B4-BE49-F238E27FC236}">
                      <a16:creationId xmlns:a16="http://schemas.microsoft.com/office/drawing/2014/main" id="{F5AACA89-BF97-47DA-8FCE-6AE31156AF4A}"/>
                    </a:ext>
                  </a:extLst>
                </p:cNvPr>
                <p:cNvPicPr/>
                <p:nvPr/>
              </p:nvPicPr>
              <p:blipFill>
                <a:blip r:embed="rId858"/>
                <a:stretch>
                  <a:fillRect/>
                </a:stretch>
              </p:blipFill>
              <p:spPr>
                <a:xfrm>
                  <a:off x="9284177" y="3381483"/>
                  <a:ext cx="1861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518" name="Freihand 517">
                  <a:extLst>
                    <a:ext uri="{FF2B5EF4-FFF2-40B4-BE49-F238E27FC236}">
                      <a16:creationId xmlns:a16="http://schemas.microsoft.com/office/drawing/2014/main" id="{C59A5DCE-EAC8-4DBC-A297-1AD9B0B76051}"/>
                    </a:ext>
                  </a:extLst>
                </p14:cNvPr>
                <p14:cNvContentPartPr/>
                <p14:nvPr/>
              </p14:nvContentPartPr>
              <p14:xfrm>
                <a:off x="9330617" y="3417123"/>
                <a:ext cx="193680" cy="39960"/>
              </p14:xfrm>
            </p:contentPart>
          </mc:Choice>
          <mc:Fallback xmlns="">
            <p:pic>
              <p:nvPicPr>
                <p:cNvPr id="518" name="Freihand 517">
                  <a:extLst>
                    <a:ext uri="{FF2B5EF4-FFF2-40B4-BE49-F238E27FC236}">
                      <a16:creationId xmlns:a16="http://schemas.microsoft.com/office/drawing/2014/main" id="{C59A5DCE-EAC8-4DBC-A297-1AD9B0B76051}"/>
                    </a:ext>
                  </a:extLst>
                </p:cNvPr>
                <p:cNvPicPr/>
                <p:nvPr/>
              </p:nvPicPr>
              <p:blipFill>
                <a:blip r:embed="rId860"/>
                <a:stretch>
                  <a:fillRect/>
                </a:stretch>
              </p:blipFill>
              <p:spPr>
                <a:xfrm>
                  <a:off x="9326297" y="3412803"/>
                  <a:ext cx="2023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861">
              <p14:nvContentPartPr>
                <p14:cNvPr id="519" name="Freihand 518">
                  <a:extLst>
                    <a:ext uri="{FF2B5EF4-FFF2-40B4-BE49-F238E27FC236}">
                      <a16:creationId xmlns:a16="http://schemas.microsoft.com/office/drawing/2014/main" id="{1D62627C-80F7-4F1F-A18D-08712280C095}"/>
                    </a:ext>
                  </a:extLst>
                </p14:cNvPr>
                <p14:cNvContentPartPr/>
                <p14:nvPr/>
              </p14:nvContentPartPr>
              <p14:xfrm>
                <a:off x="9985457" y="3207603"/>
                <a:ext cx="24480" cy="103680"/>
              </p14:xfrm>
            </p:contentPart>
          </mc:Choice>
          <mc:Fallback xmlns="">
            <p:pic>
              <p:nvPicPr>
                <p:cNvPr id="519" name="Freihand 518">
                  <a:extLst>
                    <a:ext uri="{FF2B5EF4-FFF2-40B4-BE49-F238E27FC236}">
                      <a16:creationId xmlns:a16="http://schemas.microsoft.com/office/drawing/2014/main" id="{1D62627C-80F7-4F1F-A18D-08712280C095}"/>
                    </a:ext>
                  </a:extLst>
                </p:cNvPr>
                <p:cNvPicPr/>
                <p:nvPr/>
              </p:nvPicPr>
              <p:blipFill>
                <a:blip r:embed="rId862"/>
                <a:stretch>
                  <a:fillRect/>
                </a:stretch>
              </p:blipFill>
              <p:spPr>
                <a:xfrm>
                  <a:off x="9981137" y="3203283"/>
                  <a:ext cx="331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863">
              <p14:nvContentPartPr>
                <p14:cNvPr id="520" name="Freihand 519">
                  <a:extLst>
                    <a:ext uri="{FF2B5EF4-FFF2-40B4-BE49-F238E27FC236}">
                      <a16:creationId xmlns:a16="http://schemas.microsoft.com/office/drawing/2014/main" id="{93CBC04B-86C7-45BC-A053-FF5D4959376E}"/>
                    </a:ext>
                  </a:extLst>
                </p14:cNvPr>
                <p14:cNvContentPartPr/>
                <p14:nvPr/>
              </p14:nvContentPartPr>
              <p14:xfrm>
                <a:off x="9902657" y="3292203"/>
                <a:ext cx="192960" cy="38160"/>
              </p14:xfrm>
            </p:contentPart>
          </mc:Choice>
          <mc:Fallback xmlns="">
            <p:pic>
              <p:nvPicPr>
                <p:cNvPr id="520" name="Freihand 519">
                  <a:extLst>
                    <a:ext uri="{FF2B5EF4-FFF2-40B4-BE49-F238E27FC236}">
                      <a16:creationId xmlns:a16="http://schemas.microsoft.com/office/drawing/2014/main" id="{93CBC04B-86C7-45BC-A053-FF5D4959376E}"/>
                    </a:ext>
                  </a:extLst>
                </p:cNvPr>
                <p:cNvPicPr/>
                <p:nvPr/>
              </p:nvPicPr>
              <p:blipFill>
                <a:blip r:embed="rId864"/>
                <a:stretch>
                  <a:fillRect/>
                </a:stretch>
              </p:blipFill>
              <p:spPr>
                <a:xfrm>
                  <a:off x="9898337" y="3287883"/>
                  <a:ext cx="2016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865">
              <p14:nvContentPartPr>
                <p14:cNvPr id="521" name="Freihand 520">
                  <a:extLst>
                    <a:ext uri="{FF2B5EF4-FFF2-40B4-BE49-F238E27FC236}">
                      <a16:creationId xmlns:a16="http://schemas.microsoft.com/office/drawing/2014/main" id="{7D1DE643-861F-44B0-9A6C-0C83B3DA9BB4}"/>
                    </a:ext>
                  </a:extLst>
                </p14:cNvPr>
                <p14:cNvContentPartPr/>
                <p14:nvPr/>
              </p14:nvContentPartPr>
              <p14:xfrm>
                <a:off x="9858377" y="3150723"/>
                <a:ext cx="231120" cy="68400"/>
              </p14:xfrm>
            </p:contentPart>
          </mc:Choice>
          <mc:Fallback xmlns="">
            <p:pic>
              <p:nvPicPr>
                <p:cNvPr id="521" name="Freihand 520">
                  <a:extLst>
                    <a:ext uri="{FF2B5EF4-FFF2-40B4-BE49-F238E27FC236}">
                      <a16:creationId xmlns:a16="http://schemas.microsoft.com/office/drawing/2014/main" id="{7D1DE643-861F-44B0-9A6C-0C83B3DA9BB4}"/>
                    </a:ext>
                  </a:extLst>
                </p:cNvPr>
                <p:cNvPicPr/>
                <p:nvPr/>
              </p:nvPicPr>
              <p:blipFill>
                <a:blip r:embed="rId866"/>
                <a:stretch>
                  <a:fillRect/>
                </a:stretch>
              </p:blipFill>
              <p:spPr>
                <a:xfrm>
                  <a:off x="9854057" y="3146403"/>
                  <a:ext cx="2397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867">
              <p14:nvContentPartPr>
                <p14:cNvPr id="525" name="Freihand 524">
                  <a:extLst>
                    <a:ext uri="{FF2B5EF4-FFF2-40B4-BE49-F238E27FC236}">
                      <a16:creationId xmlns:a16="http://schemas.microsoft.com/office/drawing/2014/main" id="{6B701BDA-59DE-41FD-A0D2-542C3A586BE1}"/>
                    </a:ext>
                  </a:extLst>
                </p14:cNvPr>
                <p14:cNvContentPartPr/>
                <p14:nvPr/>
              </p14:nvContentPartPr>
              <p14:xfrm>
                <a:off x="10278137" y="3286083"/>
                <a:ext cx="14760" cy="105840"/>
              </p14:xfrm>
            </p:contentPart>
          </mc:Choice>
          <mc:Fallback xmlns="">
            <p:pic>
              <p:nvPicPr>
                <p:cNvPr id="525" name="Freihand 524">
                  <a:extLst>
                    <a:ext uri="{FF2B5EF4-FFF2-40B4-BE49-F238E27FC236}">
                      <a16:creationId xmlns:a16="http://schemas.microsoft.com/office/drawing/2014/main" id="{6B701BDA-59DE-41FD-A0D2-542C3A586BE1}"/>
                    </a:ext>
                  </a:extLst>
                </p:cNvPr>
                <p:cNvPicPr/>
                <p:nvPr/>
              </p:nvPicPr>
              <p:blipFill>
                <a:blip r:embed="rId868"/>
                <a:stretch>
                  <a:fillRect/>
                </a:stretch>
              </p:blipFill>
              <p:spPr>
                <a:xfrm>
                  <a:off x="10273817" y="3281763"/>
                  <a:ext cx="234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869">
              <p14:nvContentPartPr>
                <p14:cNvPr id="526" name="Freihand 525">
                  <a:extLst>
                    <a:ext uri="{FF2B5EF4-FFF2-40B4-BE49-F238E27FC236}">
                      <a16:creationId xmlns:a16="http://schemas.microsoft.com/office/drawing/2014/main" id="{9B5C1216-4CE6-406A-9541-518B439BFB98}"/>
                    </a:ext>
                  </a:extLst>
                </p14:cNvPr>
                <p14:cNvContentPartPr/>
                <p14:nvPr/>
              </p14:nvContentPartPr>
              <p14:xfrm>
                <a:off x="10215137" y="3303723"/>
                <a:ext cx="155880" cy="38160"/>
              </p14:xfrm>
            </p:contentPart>
          </mc:Choice>
          <mc:Fallback xmlns="">
            <p:pic>
              <p:nvPicPr>
                <p:cNvPr id="526" name="Freihand 525">
                  <a:extLst>
                    <a:ext uri="{FF2B5EF4-FFF2-40B4-BE49-F238E27FC236}">
                      <a16:creationId xmlns:a16="http://schemas.microsoft.com/office/drawing/2014/main" id="{9B5C1216-4CE6-406A-9541-518B439BFB98}"/>
                    </a:ext>
                  </a:extLst>
                </p:cNvPr>
                <p:cNvPicPr/>
                <p:nvPr/>
              </p:nvPicPr>
              <p:blipFill>
                <a:blip r:embed="rId870"/>
                <a:stretch>
                  <a:fillRect/>
                </a:stretch>
              </p:blipFill>
              <p:spPr>
                <a:xfrm>
                  <a:off x="10210817" y="3299403"/>
                  <a:ext cx="1645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871">
              <p14:nvContentPartPr>
                <p14:cNvPr id="527" name="Freihand 526">
                  <a:extLst>
                    <a:ext uri="{FF2B5EF4-FFF2-40B4-BE49-F238E27FC236}">
                      <a16:creationId xmlns:a16="http://schemas.microsoft.com/office/drawing/2014/main" id="{EB1C8145-C27A-41EC-85B1-628294675178}"/>
                    </a:ext>
                  </a:extLst>
                </p14:cNvPr>
                <p14:cNvContentPartPr/>
                <p14:nvPr/>
              </p14:nvContentPartPr>
              <p14:xfrm>
                <a:off x="10399817" y="3215523"/>
                <a:ext cx="162000" cy="180000"/>
              </p14:xfrm>
            </p:contentPart>
          </mc:Choice>
          <mc:Fallback xmlns="">
            <p:pic>
              <p:nvPicPr>
                <p:cNvPr id="527" name="Freihand 526">
                  <a:extLst>
                    <a:ext uri="{FF2B5EF4-FFF2-40B4-BE49-F238E27FC236}">
                      <a16:creationId xmlns:a16="http://schemas.microsoft.com/office/drawing/2014/main" id="{EB1C8145-C27A-41EC-85B1-628294675178}"/>
                    </a:ext>
                  </a:extLst>
                </p:cNvPr>
                <p:cNvPicPr/>
                <p:nvPr/>
              </p:nvPicPr>
              <p:blipFill>
                <a:blip r:embed="rId872"/>
                <a:stretch>
                  <a:fillRect/>
                </a:stretch>
              </p:blipFill>
              <p:spPr>
                <a:xfrm>
                  <a:off x="10395497" y="3211203"/>
                  <a:ext cx="1706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873">
              <p14:nvContentPartPr>
                <p14:cNvPr id="528" name="Freihand 527">
                  <a:extLst>
                    <a:ext uri="{FF2B5EF4-FFF2-40B4-BE49-F238E27FC236}">
                      <a16:creationId xmlns:a16="http://schemas.microsoft.com/office/drawing/2014/main" id="{FC38D2A2-00E7-4635-8301-412D49BC7A7E}"/>
                    </a:ext>
                  </a:extLst>
                </p14:cNvPr>
                <p14:cNvContentPartPr/>
                <p14:nvPr/>
              </p14:nvContentPartPr>
              <p14:xfrm>
                <a:off x="10407017" y="3224883"/>
                <a:ext cx="246960" cy="167040"/>
              </p14:xfrm>
            </p:contentPart>
          </mc:Choice>
          <mc:Fallback xmlns="">
            <p:pic>
              <p:nvPicPr>
                <p:cNvPr id="528" name="Freihand 527">
                  <a:extLst>
                    <a:ext uri="{FF2B5EF4-FFF2-40B4-BE49-F238E27FC236}">
                      <a16:creationId xmlns:a16="http://schemas.microsoft.com/office/drawing/2014/main" id="{FC38D2A2-00E7-4635-8301-412D49BC7A7E}"/>
                    </a:ext>
                  </a:extLst>
                </p:cNvPr>
                <p:cNvPicPr/>
                <p:nvPr/>
              </p:nvPicPr>
              <p:blipFill>
                <a:blip r:embed="rId874"/>
                <a:stretch>
                  <a:fillRect/>
                </a:stretch>
              </p:blipFill>
              <p:spPr>
                <a:xfrm>
                  <a:off x="10402697" y="3220563"/>
                  <a:ext cx="2556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875">
              <p14:nvContentPartPr>
                <p14:cNvPr id="529" name="Freihand 528">
                  <a:extLst>
                    <a:ext uri="{FF2B5EF4-FFF2-40B4-BE49-F238E27FC236}">
                      <a16:creationId xmlns:a16="http://schemas.microsoft.com/office/drawing/2014/main" id="{E2FEDE96-9979-409D-80F0-70734C15B171}"/>
                    </a:ext>
                  </a:extLst>
                </p14:cNvPr>
                <p14:cNvContentPartPr/>
                <p14:nvPr/>
              </p14:nvContentPartPr>
              <p14:xfrm>
                <a:off x="10278857" y="3441603"/>
                <a:ext cx="399960" cy="93240"/>
              </p14:xfrm>
            </p:contentPart>
          </mc:Choice>
          <mc:Fallback xmlns="">
            <p:pic>
              <p:nvPicPr>
                <p:cNvPr id="529" name="Freihand 528">
                  <a:extLst>
                    <a:ext uri="{FF2B5EF4-FFF2-40B4-BE49-F238E27FC236}">
                      <a16:creationId xmlns:a16="http://schemas.microsoft.com/office/drawing/2014/main" id="{E2FEDE96-9979-409D-80F0-70734C15B171}"/>
                    </a:ext>
                  </a:extLst>
                </p:cNvPr>
                <p:cNvPicPr/>
                <p:nvPr/>
              </p:nvPicPr>
              <p:blipFill>
                <a:blip r:embed="rId876"/>
                <a:stretch>
                  <a:fillRect/>
                </a:stretch>
              </p:blipFill>
              <p:spPr>
                <a:xfrm>
                  <a:off x="10274537" y="3437283"/>
                  <a:ext cx="4086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877">
              <p14:nvContentPartPr>
                <p14:cNvPr id="530" name="Freihand 529">
                  <a:extLst>
                    <a:ext uri="{FF2B5EF4-FFF2-40B4-BE49-F238E27FC236}">
                      <a16:creationId xmlns:a16="http://schemas.microsoft.com/office/drawing/2014/main" id="{8A88B15E-227B-4C19-BAB0-872B9016B1F9}"/>
                    </a:ext>
                  </a:extLst>
                </p14:cNvPr>
                <p14:cNvContentPartPr/>
                <p14:nvPr/>
              </p14:nvContentPartPr>
              <p14:xfrm>
                <a:off x="10282097" y="3557883"/>
                <a:ext cx="249480" cy="141840"/>
              </p14:xfrm>
            </p:contentPart>
          </mc:Choice>
          <mc:Fallback xmlns="">
            <p:pic>
              <p:nvPicPr>
                <p:cNvPr id="530" name="Freihand 529">
                  <a:extLst>
                    <a:ext uri="{FF2B5EF4-FFF2-40B4-BE49-F238E27FC236}">
                      <a16:creationId xmlns:a16="http://schemas.microsoft.com/office/drawing/2014/main" id="{8A88B15E-227B-4C19-BAB0-872B9016B1F9}"/>
                    </a:ext>
                  </a:extLst>
                </p:cNvPr>
                <p:cNvPicPr/>
                <p:nvPr/>
              </p:nvPicPr>
              <p:blipFill>
                <a:blip r:embed="rId878"/>
                <a:stretch>
                  <a:fillRect/>
                </a:stretch>
              </p:blipFill>
              <p:spPr>
                <a:xfrm>
                  <a:off x="10277777" y="3553563"/>
                  <a:ext cx="2581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879">
              <p14:nvContentPartPr>
                <p14:cNvPr id="531" name="Freihand 530">
                  <a:extLst>
                    <a:ext uri="{FF2B5EF4-FFF2-40B4-BE49-F238E27FC236}">
                      <a16:creationId xmlns:a16="http://schemas.microsoft.com/office/drawing/2014/main" id="{2B4D3BE5-4E75-49B5-842D-22925CCEDFAA}"/>
                    </a:ext>
                  </a:extLst>
                </p14:cNvPr>
                <p14:cNvContentPartPr/>
                <p14:nvPr/>
              </p14:nvContentPartPr>
              <p14:xfrm>
                <a:off x="10432217" y="3610083"/>
                <a:ext cx="165600" cy="57960"/>
              </p14:xfrm>
            </p:contentPart>
          </mc:Choice>
          <mc:Fallback xmlns="">
            <p:pic>
              <p:nvPicPr>
                <p:cNvPr id="531" name="Freihand 530">
                  <a:extLst>
                    <a:ext uri="{FF2B5EF4-FFF2-40B4-BE49-F238E27FC236}">
                      <a16:creationId xmlns:a16="http://schemas.microsoft.com/office/drawing/2014/main" id="{2B4D3BE5-4E75-49B5-842D-22925CCEDFAA}"/>
                    </a:ext>
                  </a:extLst>
                </p:cNvPr>
                <p:cNvPicPr/>
                <p:nvPr/>
              </p:nvPicPr>
              <p:blipFill>
                <a:blip r:embed="rId880"/>
                <a:stretch>
                  <a:fillRect/>
                </a:stretch>
              </p:blipFill>
              <p:spPr>
                <a:xfrm>
                  <a:off x="10427897" y="3605763"/>
                  <a:ext cx="1742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881">
              <p14:nvContentPartPr>
                <p14:cNvPr id="532" name="Freihand 531">
                  <a:extLst>
                    <a:ext uri="{FF2B5EF4-FFF2-40B4-BE49-F238E27FC236}">
                      <a16:creationId xmlns:a16="http://schemas.microsoft.com/office/drawing/2014/main" id="{3EEAE9AC-2600-4A93-BB58-939C95282ECD}"/>
                    </a:ext>
                  </a:extLst>
                </p14:cNvPr>
                <p14:cNvContentPartPr/>
                <p14:nvPr/>
              </p14:nvContentPartPr>
              <p14:xfrm>
                <a:off x="10599617" y="3544203"/>
                <a:ext cx="163080" cy="146520"/>
              </p14:xfrm>
            </p:contentPart>
          </mc:Choice>
          <mc:Fallback xmlns="">
            <p:pic>
              <p:nvPicPr>
                <p:cNvPr id="532" name="Freihand 531">
                  <a:extLst>
                    <a:ext uri="{FF2B5EF4-FFF2-40B4-BE49-F238E27FC236}">
                      <a16:creationId xmlns:a16="http://schemas.microsoft.com/office/drawing/2014/main" id="{3EEAE9AC-2600-4A93-BB58-939C95282ECD}"/>
                    </a:ext>
                  </a:extLst>
                </p:cNvPr>
                <p:cNvPicPr/>
                <p:nvPr/>
              </p:nvPicPr>
              <p:blipFill>
                <a:blip r:embed="rId882"/>
                <a:stretch>
                  <a:fillRect/>
                </a:stretch>
              </p:blipFill>
              <p:spPr>
                <a:xfrm>
                  <a:off x="10595297" y="3539883"/>
                  <a:ext cx="1717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883">
              <p14:nvContentPartPr>
                <p14:cNvPr id="533" name="Freihand 532">
                  <a:extLst>
                    <a:ext uri="{FF2B5EF4-FFF2-40B4-BE49-F238E27FC236}">
                      <a16:creationId xmlns:a16="http://schemas.microsoft.com/office/drawing/2014/main" id="{C27F5564-F617-4D70-8EF8-79A1F391DB2B}"/>
                    </a:ext>
                  </a:extLst>
                </p14:cNvPr>
                <p14:cNvContentPartPr/>
                <p14:nvPr/>
              </p14:nvContentPartPr>
              <p14:xfrm>
                <a:off x="10962857" y="3459963"/>
                <a:ext cx="37800" cy="129960"/>
              </p14:xfrm>
            </p:contentPart>
          </mc:Choice>
          <mc:Fallback xmlns="">
            <p:pic>
              <p:nvPicPr>
                <p:cNvPr id="533" name="Freihand 532">
                  <a:extLst>
                    <a:ext uri="{FF2B5EF4-FFF2-40B4-BE49-F238E27FC236}">
                      <a16:creationId xmlns:a16="http://schemas.microsoft.com/office/drawing/2014/main" id="{C27F5564-F617-4D70-8EF8-79A1F391DB2B}"/>
                    </a:ext>
                  </a:extLst>
                </p:cNvPr>
                <p:cNvPicPr/>
                <p:nvPr/>
              </p:nvPicPr>
              <p:blipFill>
                <a:blip r:embed="rId884"/>
                <a:stretch>
                  <a:fillRect/>
                </a:stretch>
              </p:blipFill>
              <p:spPr>
                <a:xfrm>
                  <a:off x="10958537" y="3455643"/>
                  <a:ext cx="464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885">
              <p14:nvContentPartPr>
                <p14:cNvPr id="534" name="Freihand 533">
                  <a:extLst>
                    <a:ext uri="{FF2B5EF4-FFF2-40B4-BE49-F238E27FC236}">
                      <a16:creationId xmlns:a16="http://schemas.microsoft.com/office/drawing/2014/main" id="{A5CEF931-B23B-4B37-92A8-BA645803B78C}"/>
                    </a:ext>
                  </a:extLst>
                </p14:cNvPr>
                <p14:cNvContentPartPr/>
                <p14:nvPr/>
              </p14:nvContentPartPr>
              <p14:xfrm>
                <a:off x="10932257" y="3468243"/>
                <a:ext cx="155880" cy="31680"/>
              </p14:xfrm>
            </p:contentPart>
          </mc:Choice>
          <mc:Fallback xmlns="">
            <p:pic>
              <p:nvPicPr>
                <p:cNvPr id="534" name="Freihand 533">
                  <a:extLst>
                    <a:ext uri="{FF2B5EF4-FFF2-40B4-BE49-F238E27FC236}">
                      <a16:creationId xmlns:a16="http://schemas.microsoft.com/office/drawing/2014/main" id="{A5CEF931-B23B-4B37-92A8-BA645803B78C}"/>
                    </a:ext>
                  </a:extLst>
                </p:cNvPr>
                <p:cNvPicPr/>
                <p:nvPr/>
              </p:nvPicPr>
              <p:blipFill>
                <a:blip r:embed="rId886"/>
                <a:stretch>
                  <a:fillRect/>
                </a:stretch>
              </p:blipFill>
              <p:spPr>
                <a:xfrm>
                  <a:off x="10927937" y="3463923"/>
                  <a:ext cx="1645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535" name="Freihand 534">
                  <a:extLst>
                    <a:ext uri="{FF2B5EF4-FFF2-40B4-BE49-F238E27FC236}">
                      <a16:creationId xmlns:a16="http://schemas.microsoft.com/office/drawing/2014/main" id="{EE5FBAAF-1F54-48C1-B11B-46F30356D17D}"/>
                    </a:ext>
                  </a:extLst>
                </p14:cNvPr>
                <p14:cNvContentPartPr/>
                <p14:nvPr/>
              </p14:nvContentPartPr>
              <p14:xfrm>
                <a:off x="11272817" y="3233883"/>
                <a:ext cx="114840" cy="178920"/>
              </p14:xfrm>
            </p:contentPart>
          </mc:Choice>
          <mc:Fallback xmlns="">
            <p:pic>
              <p:nvPicPr>
                <p:cNvPr id="535" name="Freihand 534">
                  <a:extLst>
                    <a:ext uri="{FF2B5EF4-FFF2-40B4-BE49-F238E27FC236}">
                      <a16:creationId xmlns:a16="http://schemas.microsoft.com/office/drawing/2014/main" id="{EE5FBAAF-1F54-48C1-B11B-46F30356D17D}"/>
                    </a:ext>
                  </a:extLst>
                </p:cNvPr>
                <p:cNvPicPr/>
                <p:nvPr/>
              </p:nvPicPr>
              <p:blipFill>
                <a:blip r:embed="rId888"/>
                <a:stretch>
                  <a:fillRect/>
                </a:stretch>
              </p:blipFill>
              <p:spPr>
                <a:xfrm>
                  <a:off x="11268497" y="3229563"/>
                  <a:ext cx="1234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536" name="Freihand 535">
                  <a:extLst>
                    <a:ext uri="{FF2B5EF4-FFF2-40B4-BE49-F238E27FC236}">
                      <a16:creationId xmlns:a16="http://schemas.microsoft.com/office/drawing/2014/main" id="{1DEFB53E-6634-4A2B-A292-2B76E103E48F}"/>
                    </a:ext>
                  </a:extLst>
                </p14:cNvPr>
                <p14:cNvContentPartPr/>
                <p14:nvPr/>
              </p14:nvContentPartPr>
              <p14:xfrm>
                <a:off x="11351297" y="3271683"/>
                <a:ext cx="360" cy="360"/>
              </p14:xfrm>
            </p:contentPart>
          </mc:Choice>
          <mc:Fallback xmlns="">
            <p:pic>
              <p:nvPicPr>
                <p:cNvPr id="536" name="Freihand 535">
                  <a:extLst>
                    <a:ext uri="{FF2B5EF4-FFF2-40B4-BE49-F238E27FC236}">
                      <a16:creationId xmlns:a16="http://schemas.microsoft.com/office/drawing/2014/main" id="{1DEFB53E-6634-4A2B-A292-2B76E103E48F}"/>
                    </a:ext>
                  </a:extLst>
                </p:cNvPr>
                <p:cNvPicPr/>
                <p:nvPr/>
              </p:nvPicPr>
              <p:blipFill>
                <a:blip r:embed="rId78"/>
                <a:stretch>
                  <a:fillRect/>
                </a:stretch>
              </p:blipFill>
              <p:spPr>
                <a:xfrm>
                  <a:off x="11346977" y="326736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537" name="Freihand 536">
                  <a:extLst>
                    <a:ext uri="{FF2B5EF4-FFF2-40B4-BE49-F238E27FC236}">
                      <a16:creationId xmlns:a16="http://schemas.microsoft.com/office/drawing/2014/main" id="{A3CF1E1B-5DC0-42EC-8BC9-C81B03C8375A}"/>
                    </a:ext>
                  </a:extLst>
                </p14:cNvPr>
                <p14:cNvContentPartPr/>
                <p14:nvPr/>
              </p14:nvContentPartPr>
              <p14:xfrm>
                <a:off x="11235737" y="3379323"/>
                <a:ext cx="185040" cy="46080"/>
              </p14:xfrm>
            </p:contentPart>
          </mc:Choice>
          <mc:Fallback xmlns="">
            <p:pic>
              <p:nvPicPr>
                <p:cNvPr id="537" name="Freihand 536">
                  <a:extLst>
                    <a:ext uri="{FF2B5EF4-FFF2-40B4-BE49-F238E27FC236}">
                      <a16:creationId xmlns:a16="http://schemas.microsoft.com/office/drawing/2014/main" id="{A3CF1E1B-5DC0-42EC-8BC9-C81B03C8375A}"/>
                    </a:ext>
                  </a:extLst>
                </p:cNvPr>
                <p:cNvPicPr/>
                <p:nvPr/>
              </p:nvPicPr>
              <p:blipFill>
                <a:blip r:embed="rId891"/>
                <a:stretch>
                  <a:fillRect/>
                </a:stretch>
              </p:blipFill>
              <p:spPr>
                <a:xfrm>
                  <a:off x="11231417" y="3375003"/>
                  <a:ext cx="1936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538" name="Freihand 537">
                  <a:extLst>
                    <a:ext uri="{FF2B5EF4-FFF2-40B4-BE49-F238E27FC236}">
                      <a16:creationId xmlns:a16="http://schemas.microsoft.com/office/drawing/2014/main" id="{AB7863E3-8BA4-4BA8-83AB-D42E3595ECD2}"/>
                    </a:ext>
                  </a:extLst>
                </p14:cNvPr>
                <p14:cNvContentPartPr/>
                <p14:nvPr/>
              </p14:nvContentPartPr>
              <p14:xfrm>
                <a:off x="11267057" y="3246123"/>
                <a:ext cx="159840" cy="37800"/>
              </p14:xfrm>
            </p:contentPart>
          </mc:Choice>
          <mc:Fallback xmlns="">
            <p:pic>
              <p:nvPicPr>
                <p:cNvPr id="538" name="Freihand 537">
                  <a:extLst>
                    <a:ext uri="{FF2B5EF4-FFF2-40B4-BE49-F238E27FC236}">
                      <a16:creationId xmlns:a16="http://schemas.microsoft.com/office/drawing/2014/main" id="{AB7863E3-8BA4-4BA8-83AB-D42E3595ECD2}"/>
                    </a:ext>
                  </a:extLst>
                </p:cNvPr>
                <p:cNvPicPr/>
                <p:nvPr/>
              </p:nvPicPr>
              <p:blipFill>
                <a:blip r:embed="rId893"/>
                <a:stretch>
                  <a:fillRect/>
                </a:stretch>
              </p:blipFill>
              <p:spPr>
                <a:xfrm>
                  <a:off x="11262737" y="3241803"/>
                  <a:ext cx="1684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539" name="Freihand 538">
                  <a:extLst>
                    <a:ext uri="{FF2B5EF4-FFF2-40B4-BE49-F238E27FC236}">
                      <a16:creationId xmlns:a16="http://schemas.microsoft.com/office/drawing/2014/main" id="{FC284F43-CF48-4D11-9D4C-9DC85D296AD0}"/>
                    </a:ext>
                  </a:extLst>
                </p14:cNvPr>
                <p14:cNvContentPartPr/>
                <p14:nvPr/>
              </p14:nvContentPartPr>
              <p14:xfrm>
                <a:off x="11417537" y="3344043"/>
                <a:ext cx="106560" cy="89640"/>
              </p14:xfrm>
            </p:contentPart>
          </mc:Choice>
          <mc:Fallback xmlns="">
            <p:pic>
              <p:nvPicPr>
                <p:cNvPr id="539" name="Freihand 538">
                  <a:extLst>
                    <a:ext uri="{FF2B5EF4-FFF2-40B4-BE49-F238E27FC236}">
                      <a16:creationId xmlns:a16="http://schemas.microsoft.com/office/drawing/2014/main" id="{FC284F43-CF48-4D11-9D4C-9DC85D296AD0}"/>
                    </a:ext>
                  </a:extLst>
                </p:cNvPr>
                <p:cNvPicPr/>
                <p:nvPr/>
              </p:nvPicPr>
              <p:blipFill>
                <a:blip r:embed="rId895"/>
                <a:stretch>
                  <a:fillRect/>
                </a:stretch>
              </p:blipFill>
              <p:spPr>
                <a:xfrm>
                  <a:off x="11413217" y="3339723"/>
                  <a:ext cx="1152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540" name="Freihand 539">
                  <a:extLst>
                    <a:ext uri="{FF2B5EF4-FFF2-40B4-BE49-F238E27FC236}">
                      <a16:creationId xmlns:a16="http://schemas.microsoft.com/office/drawing/2014/main" id="{92FF9F6A-9533-44CF-B3E4-B1738DA42929}"/>
                    </a:ext>
                  </a:extLst>
                </p14:cNvPr>
                <p14:cNvContentPartPr/>
                <p14:nvPr/>
              </p14:nvContentPartPr>
              <p14:xfrm>
                <a:off x="11232497" y="3449883"/>
                <a:ext cx="342000" cy="40680"/>
              </p14:xfrm>
            </p:contentPart>
          </mc:Choice>
          <mc:Fallback xmlns="">
            <p:pic>
              <p:nvPicPr>
                <p:cNvPr id="540" name="Freihand 539">
                  <a:extLst>
                    <a:ext uri="{FF2B5EF4-FFF2-40B4-BE49-F238E27FC236}">
                      <a16:creationId xmlns:a16="http://schemas.microsoft.com/office/drawing/2014/main" id="{92FF9F6A-9533-44CF-B3E4-B1738DA42929}"/>
                    </a:ext>
                  </a:extLst>
                </p:cNvPr>
                <p:cNvPicPr/>
                <p:nvPr/>
              </p:nvPicPr>
              <p:blipFill>
                <a:blip r:embed="rId897"/>
                <a:stretch>
                  <a:fillRect/>
                </a:stretch>
              </p:blipFill>
              <p:spPr>
                <a:xfrm>
                  <a:off x="11228177" y="3445563"/>
                  <a:ext cx="3506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541" name="Freihand 540">
                  <a:extLst>
                    <a:ext uri="{FF2B5EF4-FFF2-40B4-BE49-F238E27FC236}">
                      <a16:creationId xmlns:a16="http://schemas.microsoft.com/office/drawing/2014/main" id="{48D0FBAD-5C39-4CD3-B05D-4E48553DC27B}"/>
                    </a:ext>
                  </a:extLst>
                </p14:cNvPr>
                <p14:cNvContentPartPr/>
                <p14:nvPr/>
              </p14:nvContentPartPr>
              <p14:xfrm>
                <a:off x="11187137" y="3537363"/>
                <a:ext cx="155160" cy="146520"/>
              </p14:xfrm>
            </p:contentPart>
          </mc:Choice>
          <mc:Fallback xmlns="">
            <p:pic>
              <p:nvPicPr>
                <p:cNvPr id="541" name="Freihand 540">
                  <a:extLst>
                    <a:ext uri="{FF2B5EF4-FFF2-40B4-BE49-F238E27FC236}">
                      <a16:creationId xmlns:a16="http://schemas.microsoft.com/office/drawing/2014/main" id="{48D0FBAD-5C39-4CD3-B05D-4E48553DC27B}"/>
                    </a:ext>
                  </a:extLst>
                </p:cNvPr>
                <p:cNvPicPr/>
                <p:nvPr/>
              </p:nvPicPr>
              <p:blipFill>
                <a:blip r:embed="rId899"/>
                <a:stretch>
                  <a:fillRect/>
                </a:stretch>
              </p:blipFill>
              <p:spPr>
                <a:xfrm>
                  <a:off x="11182817" y="3533043"/>
                  <a:ext cx="1638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542" name="Freihand 541">
                  <a:extLst>
                    <a:ext uri="{FF2B5EF4-FFF2-40B4-BE49-F238E27FC236}">
                      <a16:creationId xmlns:a16="http://schemas.microsoft.com/office/drawing/2014/main" id="{D427A6C5-F1E3-4E31-A1CE-0147ADFE709C}"/>
                    </a:ext>
                  </a:extLst>
                </p14:cNvPr>
                <p14:cNvContentPartPr/>
                <p14:nvPr/>
              </p14:nvContentPartPr>
              <p14:xfrm>
                <a:off x="11324657" y="3547443"/>
                <a:ext cx="102960" cy="119520"/>
              </p14:xfrm>
            </p:contentPart>
          </mc:Choice>
          <mc:Fallback xmlns="">
            <p:pic>
              <p:nvPicPr>
                <p:cNvPr id="542" name="Freihand 541">
                  <a:extLst>
                    <a:ext uri="{FF2B5EF4-FFF2-40B4-BE49-F238E27FC236}">
                      <a16:creationId xmlns:a16="http://schemas.microsoft.com/office/drawing/2014/main" id="{D427A6C5-F1E3-4E31-A1CE-0147ADFE709C}"/>
                    </a:ext>
                  </a:extLst>
                </p:cNvPr>
                <p:cNvPicPr/>
                <p:nvPr/>
              </p:nvPicPr>
              <p:blipFill>
                <a:blip r:embed="rId901"/>
                <a:stretch>
                  <a:fillRect/>
                </a:stretch>
              </p:blipFill>
              <p:spPr>
                <a:xfrm>
                  <a:off x="11320337" y="3543123"/>
                  <a:ext cx="1116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543" name="Freihand 542">
                  <a:extLst>
                    <a:ext uri="{FF2B5EF4-FFF2-40B4-BE49-F238E27FC236}">
                      <a16:creationId xmlns:a16="http://schemas.microsoft.com/office/drawing/2014/main" id="{AD795EAB-02C6-480D-8840-EC859502B4D7}"/>
                    </a:ext>
                  </a:extLst>
                </p14:cNvPr>
                <p14:cNvContentPartPr/>
                <p14:nvPr/>
              </p14:nvContentPartPr>
              <p14:xfrm>
                <a:off x="11426537" y="3542763"/>
                <a:ext cx="148320" cy="95760"/>
              </p14:xfrm>
            </p:contentPart>
          </mc:Choice>
          <mc:Fallback xmlns="">
            <p:pic>
              <p:nvPicPr>
                <p:cNvPr id="543" name="Freihand 542">
                  <a:extLst>
                    <a:ext uri="{FF2B5EF4-FFF2-40B4-BE49-F238E27FC236}">
                      <a16:creationId xmlns:a16="http://schemas.microsoft.com/office/drawing/2014/main" id="{AD795EAB-02C6-480D-8840-EC859502B4D7}"/>
                    </a:ext>
                  </a:extLst>
                </p:cNvPr>
                <p:cNvPicPr/>
                <p:nvPr/>
              </p:nvPicPr>
              <p:blipFill>
                <a:blip r:embed="rId903"/>
                <a:stretch>
                  <a:fillRect/>
                </a:stretch>
              </p:blipFill>
              <p:spPr>
                <a:xfrm>
                  <a:off x="11422217" y="3538443"/>
                  <a:ext cx="1569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544" name="Freihand 543">
                  <a:extLst>
                    <a:ext uri="{FF2B5EF4-FFF2-40B4-BE49-F238E27FC236}">
                      <a16:creationId xmlns:a16="http://schemas.microsoft.com/office/drawing/2014/main" id="{E196479E-C587-4662-8033-48F71C2E5B28}"/>
                    </a:ext>
                  </a:extLst>
                </p14:cNvPr>
                <p14:cNvContentPartPr/>
                <p14:nvPr/>
              </p14:nvContentPartPr>
              <p14:xfrm>
                <a:off x="11185337" y="3481203"/>
                <a:ext cx="402480" cy="227520"/>
              </p14:xfrm>
            </p:contentPart>
          </mc:Choice>
          <mc:Fallback xmlns="">
            <p:pic>
              <p:nvPicPr>
                <p:cNvPr id="544" name="Freihand 543">
                  <a:extLst>
                    <a:ext uri="{FF2B5EF4-FFF2-40B4-BE49-F238E27FC236}">
                      <a16:creationId xmlns:a16="http://schemas.microsoft.com/office/drawing/2014/main" id="{E196479E-C587-4662-8033-48F71C2E5B28}"/>
                    </a:ext>
                  </a:extLst>
                </p:cNvPr>
                <p:cNvPicPr/>
                <p:nvPr/>
              </p:nvPicPr>
              <p:blipFill>
                <a:blip r:embed="rId905"/>
                <a:stretch>
                  <a:fillRect/>
                </a:stretch>
              </p:blipFill>
              <p:spPr>
                <a:xfrm>
                  <a:off x="11181017" y="3476883"/>
                  <a:ext cx="41112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545" name="Freihand 544">
                  <a:extLst>
                    <a:ext uri="{FF2B5EF4-FFF2-40B4-BE49-F238E27FC236}">
                      <a16:creationId xmlns:a16="http://schemas.microsoft.com/office/drawing/2014/main" id="{4A7C3E9D-5010-4028-AD2A-C3EA946EF94C}"/>
                    </a:ext>
                  </a:extLst>
                </p14:cNvPr>
                <p14:cNvContentPartPr/>
                <p14:nvPr/>
              </p14:nvContentPartPr>
              <p14:xfrm>
                <a:off x="11579897" y="3393363"/>
                <a:ext cx="120960" cy="121320"/>
              </p14:xfrm>
            </p:contentPart>
          </mc:Choice>
          <mc:Fallback xmlns="">
            <p:pic>
              <p:nvPicPr>
                <p:cNvPr id="545" name="Freihand 544">
                  <a:extLst>
                    <a:ext uri="{FF2B5EF4-FFF2-40B4-BE49-F238E27FC236}">
                      <a16:creationId xmlns:a16="http://schemas.microsoft.com/office/drawing/2014/main" id="{4A7C3E9D-5010-4028-AD2A-C3EA946EF94C}"/>
                    </a:ext>
                  </a:extLst>
                </p:cNvPr>
                <p:cNvPicPr/>
                <p:nvPr/>
              </p:nvPicPr>
              <p:blipFill>
                <a:blip r:embed="rId907"/>
                <a:stretch>
                  <a:fillRect/>
                </a:stretch>
              </p:blipFill>
              <p:spPr>
                <a:xfrm>
                  <a:off x="11575577" y="3389043"/>
                  <a:ext cx="1296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546" name="Freihand 545">
                  <a:extLst>
                    <a:ext uri="{FF2B5EF4-FFF2-40B4-BE49-F238E27FC236}">
                      <a16:creationId xmlns:a16="http://schemas.microsoft.com/office/drawing/2014/main" id="{60507E63-618E-4A4D-95C5-CB8BC96EA843}"/>
                    </a:ext>
                  </a:extLst>
                </p14:cNvPr>
                <p14:cNvContentPartPr/>
                <p14:nvPr/>
              </p14:nvContentPartPr>
              <p14:xfrm>
                <a:off x="11765657" y="3390843"/>
                <a:ext cx="8280" cy="136440"/>
              </p14:xfrm>
            </p:contentPart>
          </mc:Choice>
          <mc:Fallback xmlns="">
            <p:pic>
              <p:nvPicPr>
                <p:cNvPr id="546" name="Freihand 545">
                  <a:extLst>
                    <a:ext uri="{FF2B5EF4-FFF2-40B4-BE49-F238E27FC236}">
                      <a16:creationId xmlns:a16="http://schemas.microsoft.com/office/drawing/2014/main" id="{60507E63-618E-4A4D-95C5-CB8BC96EA843}"/>
                    </a:ext>
                  </a:extLst>
                </p:cNvPr>
                <p:cNvPicPr/>
                <p:nvPr/>
              </p:nvPicPr>
              <p:blipFill>
                <a:blip r:embed="rId909"/>
                <a:stretch>
                  <a:fillRect/>
                </a:stretch>
              </p:blipFill>
              <p:spPr>
                <a:xfrm>
                  <a:off x="11761337" y="3386523"/>
                  <a:ext cx="169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547" name="Freihand 546">
                  <a:extLst>
                    <a:ext uri="{FF2B5EF4-FFF2-40B4-BE49-F238E27FC236}">
                      <a16:creationId xmlns:a16="http://schemas.microsoft.com/office/drawing/2014/main" id="{4D8999F4-FB42-4B63-888A-8551E01E6A95}"/>
                    </a:ext>
                  </a:extLst>
                </p14:cNvPr>
                <p14:cNvContentPartPr/>
                <p14:nvPr/>
              </p14:nvContentPartPr>
              <p14:xfrm>
                <a:off x="11692937" y="3446283"/>
                <a:ext cx="240120" cy="83880"/>
              </p14:xfrm>
            </p:contentPart>
          </mc:Choice>
          <mc:Fallback xmlns="">
            <p:pic>
              <p:nvPicPr>
                <p:cNvPr id="547" name="Freihand 546">
                  <a:extLst>
                    <a:ext uri="{FF2B5EF4-FFF2-40B4-BE49-F238E27FC236}">
                      <a16:creationId xmlns:a16="http://schemas.microsoft.com/office/drawing/2014/main" id="{4D8999F4-FB42-4B63-888A-8551E01E6A95}"/>
                    </a:ext>
                  </a:extLst>
                </p:cNvPr>
                <p:cNvPicPr/>
                <p:nvPr/>
              </p:nvPicPr>
              <p:blipFill>
                <a:blip r:embed="rId911"/>
                <a:stretch>
                  <a:fillRect/>
                </a:stretch>
              </p:blipFill>
              <p:spPr>
                <a:xfrm>
                  <a:off x="11688617" y="3441963"/>
                  <a:ext cx="2487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548" name="Freihand 547">
                  <a:extLst>
                    <a:ext uri="{FF2B5EF4-FFF2-40B4-BE49-F238E27FC236}">
                      <a16:creationId xmlns:a16="http://schemas.microsoft.com/office/drawing/2014/main" id="{A165EAC5-E04F-4DA0-8BA7-8DF4E9008400}"/>
                    </a:ext>
                  </a:extLst>
                </p14:cNvPr>
                <p14:cNvContentPartPr/>
                <p14:nvPr/>
              </p14:nvContentPartPr>
              <p14:xfrm>
                <a:off x="11952137" y="3546723"/>
                <a:ext cx="147600" cy="32400"/>
              </p14:xfrm>
            </p:contentPart>
          </mc:Choice>
          <mc:Fallback xmlns="">
            <p:pic>
              <p:nvPicPr>
                <p:cNvPr id="548" name="Freihand 547">
                  <a:extLst>
                    <a:ext uri="{FF2B5EF4-FFF2-40B4-BE49-F238E27FC236}">
                      <a16:creationId xmlns:a16="http://schemas.microsoft.com/office/drawing/2014/main" id="{A165EAC5-E04F-4DA0-8BA7-8DF4E9008400}"/>
                    </a:ext>
                  </a:extLst>
                </p:cNvPr>
                <p:cNvPicPr/>
                <p:nvPr/>
              </p:nvPicPr>
              <p:blipFill>
                <a:blip r:embed="rId913"/>
                <a:stretch>
                  <a:fillRect/>
                </a:stretch>
              </p:blipFill>
              <p:spPr>
                <a:xfrm>
                  <a:off x="11947817" y="3542403"/>
                  <a:ext cx="1562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550" name="Freihand 549">
                  <a:extLst>
                    <a:ext uri="{FF2B5EF4-FFF2-40B4-BE49-F238E27FC236}">
                      <a16:creationId xmlns:a16="http://schemas.microsoft.com/office/drawing/2014/main" id="{AFC28202-2886-454A-BB9B-2767B27F1D09}"/>
                    </a:ext>
                  </a:extLst>
                </p14:cNvPr>
                <p14:cNvContentPartPr/>
                <p14:nvPr/>
              </p14:nvContentPartPr>
              <p14:xfrm>
                <a:off x="10151417" y="3459963"/>
                <a:ext cx="911880" cy="373680"/>
              </p14:xfrm>
            </p:contentPart>
          </mc:Choice>
          <mc:Fallback xmlns="">
            <p:pic>
              <p:nvPicPr>
                <p:cNvPr id="550" name="Freihand 549">
                  <a:extLst>
                    <a:ext uri="{FF2B5EF4-FFF2-40B4-BE49-F238E27FC236}">
                      <a16:creationId xmlns:a16="http://schemas.microsoft.com/office/drawing/2014/main" id="{AFC28202-2886-454A-BB9B-2767B27F1D09}"/>
                    </a:ext>
                  </a:extLst>
                </p:cNvPr>
                <p:cNvPicPr/>
                <p:nvPr/>
              </p:nvPicPr>
              <p:blipFill>
                <a:blip r:embed="rId915"/>
                <a:stretch>
                  <a:fillRect/>
                </a:stretch>
              </p:blipFill>
              <p:spPr>
                <a:xfrm>
                  <a:off x="10147097" y="3455643"/>
                  <a:ext cx="920520" cy="38232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551" name="Freihand 550">
                  <a:extLst>
                    <a:ext uri="{FF2B5EF4-FFF2-40B4-BE49-F238E27FC236}">
                      <a16:creationId xmlns:a16="http://schemas.microsoft.com/office/drawing/2014/main" id="{CB57ABC0-A5B3-436B-9051-ED0699CBB4C8}"/>
                    </a:ext>
                  </a:extLst>
                </p14:cNvPr>
                <p14:cNvContentPartPr/>
                <p14:nvPr/>
              </p14:nvContentPartPr>
              <p14:xfrm>
                <a:off x="10994897" y="3432963"/>
                <a:ext cx="870480" cy="403200"/>
              </p14:xfrm>
            </p:contentPart>
          </mc:Choice>
          <mc:Fallback xmlns="">
            <p:pic>
              <p:nvPicPr>
                <p:cNvPr id="551" name="Freihand 550">
                  <a:extLst>
                    <a:ext uri="{FF2B5EF4-FFF2-40B4-BE49-F238E27FC236}">
                      <a16:creationId xmlns:a16="http://schemas.microsoft.com/office/drawing/2014/main" id="{CB57ABC0-A5B3-436B-9051-ED0699CBB4C8}"/>
                    </a:ext>
                  </a:extLst>
                </p:cNvPr>
                <p:cNvPicPr/>
                <p:nvPr/>
              </p:nvPicPr>
              <p:blipFill>
                <a:blip r:embed="rId917"/>
                <a:stretch>
                  <a:fillRect/>
                </a:stretch>
              </p:blipFill>
              <p:spPr>
                <a:xfrm>
                  <a:off x="10990577" y="3428643"/>
                  <a:ext cx="879120" cy="41184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553" name="Freihand 552">
                  <a:extLst>
                    <a:ext uri="{FF2B5EF4-FFF2-40B4-BE49-F238E27FC236}">
                      <a16:creationId xmlns:a16="http://schemas.microsoft.com/office/drawing/2014/main" id="{A7D08D24-383F-4619-910D-C2152AAE4A9A}"/>
                    </a:ext>
                  </a:extLst>
                </p14:cNvPr>
                <p14:cNvContentPartPr/>
                <p14:nvPr/>
              </p14:nvContentPartPr>
              <p14:xfrm>
                <a:off x="9447977" y="3727083"/>
                <a:ext cx="303840" cy="38520"/>
              </p14:xfrm>
            </p:contentPart>
          </mc:Choice>
          <mc:Fallback xmlns="">
            <p:pic>
              <p:nvPicPr>
                <p:cNvPr id="553" name="Freihand 552">
                  <a:extLst>
                    <a:ext uri="{FF2B5EF4-FFF2-40B4-BE49-F238E27FC236}">
                      <a16:creationId xmlns:a16="http://schemas.microsoft.com/office/drawing/2014/main" id="{A7D08D24-383F-4619-910D-C2152AAE4A9A}"/>
                    </a:ext>
                  </a:extLst>
                </p:cNvPr>
                <p:cNvPicPr/>
                <p:nvPr/>
              </p:nvPicPr>
              <p:blipFill>
                <a:blip r:embed="rId919"/>
                <a:stretch>
                  <a:fillRect/>
                </a:stretch>
              </p:blipFill>
              <p:spPr>
                <a:xfrm>
                  <a:off x="9443657" y="3722763"/>
                  <a:ext cx="3124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554" name="Freihand 553">
                  <a:extLst>
                    <a:ext uri="{FF2B5EF4-FFF2-40B4-BE49-F238E27FC236}">
                      <a16:creationId xmlns:a16="http://schemas.microsoft.com/office/drawing/2014/main" id="{88249235-6F98-4819-A5EE-BCCAA8DBCF4C}"/>
                    </a:ext>
                  </a:extLst>
                </p14:cNvPr>
                <p14:cNvContentPartPr/>
                <p14:nvPr/>
              </p14:nvContentPartPr>
              <p14:xfrm>
                <a:off x="9696377" y="3618723"/>
                <a:ext cx="174960" cy="272880"/>
              </p14:xfrm>
            </p:contentPart>
          </mc:Choice>
          <mc:Fallback xmlns="">
            <p:pic>
              <p:nvPicPr>
                <p:cNvPr id="554" name="Freihand 553">
                  <a:extLst>
                    <a:ext uri="{FF2B5EF4-FFF2-40B4-BE49-F238E27FC236}">
                      <a16:creationId xmlns:a16="http://schemas.microsoft.com/office/drawing/2014/main" id="{88249235-6F98-4819-A5EE-BCCAA8DBCF4C}"/>
                    </a:ext>
                  </a:extLst>
                </p:cNvPr>
                <p:cNvPicPr/>
                <p:nvPr/>
              </p:nvPicPr>
              <p:blipFill>
                <a:blip r:embed="rId921"/>
                <a:stretch>
                  <a:fillRect/>
                </a:stretch>
              </p:blipFill>
              <p:spPr>
                <a:xfrm>
                  <a:off x="9692057" y="3614403"/>
                  <a:ext cx="18360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556" name="Freihand 555">
                  <a:extLst>
                    <a:ext uri="{FF2B5EF4-FFF2-40B4-BE49-F238E27FC236}">
                      <a16:creationId xmlns:a16="http://schemas.microsoft.com/office/drawing/2014/main" id="{244C0A6B-AD02-4BDB-9B57-006E2701E7BD}"/>
                    </a:ext>
                  </a:extLst>
                </p14:cNvPr>
                <p14:cNvContentPartPr/>
                <p14:nvPr/>
              </p14:nvContentPartPr>
              <p14:xfrm>
                <a:off x="8909777" y="3561483"/>
                <a:ext cx="206640" cy="241920"/>
              </p14:xfrm>
            </p:contentPart>
          </mc:Choice>
          <mc:Fallback xmlns="">
            <p:pic>
              <p:nvPicPr>
                <p:cNvPr id="556" name="Freihand 555">
                  <a:extLst>
                    <a:ext uri="{FF2B5EF4-FFF2-40B4-BE49-F238E27FC236}">
                      <a16:creationId xmlns:a16="http://schemas.microsoft.com/office/drawing/2014/main" id="{244C0A6B-AD02-4BDB-9B57-006E2701E7BD}"/>
                    </a:ext>
                  </a:extLst>
                </p:cNvPr>
                <p:cNvPicPr/>
                <p:nvPr/>
              </p:nvPicPr>
              <p:blipFill>
                <a:blip r:embed="rId923"/>
                <a:stretch>
                  <a:fillRect/>
                </a:stretch>
              </p:blipFill>
              <p:spPr>
                <a:xfrm>
                  <a:off x="8905457" y="3557163"/>
                  <a:ext cx="21528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557" name="Freihand 556">
                  <a:extLst>
                    <a:ext uri="{FF2B5EF4-FFF2-40B4-BE49-F238E27FC236}">
                      <a16:creationId xmlns:a16="http://schemas.microsoft.com/office/drawing/2014/main" id="{C642F388-8818-4F6E-8F1A-A82F34D50E29}"/>
                    </a:ext>
                  </a:extLst>
                </p14:cNvPr>
                <p14:cNvContentPartPr/>
                <p14:nvPr/>
              </p14:nvContentPartPr>
              <p14:xfrm>
                <a:off x="8823017" y="3705483"/>
                <a:ext cx="448200" cy="122760"/>
              </p14:xfrm>
            </p:contentPart>
          </mc:Choice>
          <mc:Fallback xmlns="">
            <p:pic>
              <p:nvPicPr>
                <p:cNvPr id="557" name="Freihand 556">
                  <a:extLst>
                    <a:ext uri="{FF2B5EF4-FFF2-40B4-BE49-F238E27FC236}">
                      <a16:creationId xmlns:a16="http://schemas.microsoft.com/office/drawing/2014/main" id="{C642F388-8818-4F6E-8F1A-A82F34D50E29}"/>
                    </a:ext>
                  </a:extLst>
                </p:cNvPr>
                <p:cNvPicPr/>
                <p:nvPr/>
              </p:nvPicPr>
              <p:blipFill>
                <a:blip r:embed="rId925"/>
                <a:stretch>
                  <a:fillRect/>
                </a:stretch>
              </p:blipFill>
              <p:spPr>
                <a:xfrm>
                  <a:off x="8818697" y="3701163"/>
                  <a:ext cx="4568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558" name="Freihand 557">
                  <a:extLst>
                    <a:ext uri="{FF2B5EF4-FFF2-40B4-BE49-F238E27FC236}">
                      <a16:creationId xmlns:a16="http://schemas.microsoft.com/office/drawing/2014/main" id="{3759B38D-3C21-4091-B163-9EDB18DDDA06}"/>
                    </a:ext>
                  </a:extLst>
                </p14:cNvPr>
                <p14:cNvContentPartPr/>
                <p14:nvPr/>
              </p14:nvContentPartPr>
              <p14:xfrm>
                <a:off x="8760377" y="3839763"/>
                <a:ext cx="191160" cy="150480"/>
              </p14:xfrm>
            </p:contentPart>
          </mc:Choice>
          <mc:Fallback xmlns="">
            <p:pic>
              <p:nvPicPr>
                <p:cNvPr id="558" name="Freihand 557">
                  <a:extLst>
                    <a:ext uri="{FF2B5EF4-FFF2-40B4-BE49-F238E27FC236}">
                      <a16:creationId xmlns:a16="http://schemas.microsoft.com/office/drawing/2014/main" id="{3759B38D-3C21-4091-B163-9EDB18DDDA06}"/>
                    </a:ext>
                  </a:extLst>
                </p:cNvPr>
                <p:cNvPicPr/>
                <p:nvPr/>
              </p:nvPicPr>
              <p:blipFill>
                <a:blip r:embed="rId927"/>
                <a:stretch>
                  <a:fillRect/>
                </a:stretch>
              </p:blipFill>
              <p:spPr>
                <a:xfrm>
                  <a:off x="8756057" y="3835443"/>
                  <a:ext cx="1998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559" name="Freihand 558">
                  <a:extLst>
                    <a:ext uri="{FF2B5EF4-FFF2-40B4-BE49-F238E27FC236}">
                      <a16:creationId xmlns:a16="http://schemas.microsoft.com/office/drawing/2014/main" id="{BDB7E0B9-0A03-46D8-8746-C20BECBF7389}"/>
                    </a:ext>
                  </a:extLst>
                </p14:cNvPr>
                <p14:cNvContentPartPr/>
                <p14:nvPr/>
              </p14:nvContentPartPr>
              <p14:xfrm>
                <a:off x="8939657" y="3844083"/>
                <a:ext cx="148320" cy="109080"/>
              </p14:xfrm>
            </p:contentPart>
          </mc:Choice>
          <mc:Fallback xmlns="">
            <p:pic>
              <p:nvPicPr>
                <p:cNvPr id="559" name="Freihand 558">
                  <a:extLst>
                    <a:ext uri="{FF2B5EF4-FFF2-40B4-BE49-F238E27FC236}">
                      <a16:creationId xmlns:a16="http://schemas.microsoft.com/office/drawing/2014/main" id="{BDB7E0B9-0A03-46D8-8746-C20BECBF7389}"/>
                    </a:ext>
                  </a:extLst>
                </p:cNvPr>
                <p:cNvPicPr/>
                <p:nvPr/>
              </p:nvPicPr>
              <p:blipFill>
                <a:blip r:embed="rId929"/>
                <a:stretch>
                  <a:fillRect/>
                </a:stretch>
              </p:blipFill>
              <p:spPr>
                <a:xfrm>
                  <a:off x="8935337" y="3839763"/>
                  <a:ext cx="1569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560" name="Freihand 559">
                  <a:extLst>
                    <a:ext uri="{FF2B5EF4-FFF2-40B4-BE49-F238E27FC236}">
                      <a16:creationId xmlns:a16="http://schemas.microsoft.com/office/drawing/2014/main" id="{900E597C-A674-47BD-9BFE-1A0FF270EE18}"/>
                    </a:ext>
                  </a:extLst>
                </p14:cNvPr>
                <p14:cNvContentPartPr/>
                <p14:nvPr/>
              </p14:nvContentPartPr>
              <p14:xfrm>
                <a:off x="9091577" y="3825003"/>
                <a:ext cx="178560" cy="105480"/>
              </p14:xfrm>
            </p:contentPart>
          </mc:Choice>
          <mc:Fallback xmlns="">
            <p:pic>
              <p:nvPicPr>
                <p:cNvPr id="560" name="Freihand 559">
                  <a:extLst>
                    <a:ext uri="{FF2B5EF4-FFF2-40B4-BE49-F238E27FC236}">
                      <a16:creationId xmlns:a16="http://schemas.microsoft.com/office/drawing/2014/main" id="{900E597C-A674-47BD-9BFE-1A0FF270EE18}"/>
                    </a:ext>
                  </a:extLst>
                </p:cNvPr>
                <p:cNvPicPr/>
                <p:nvPr/>
              </p:nvPicPr>
              <p:blipFill>
                <a:blip r:embed="rId931"/>
                <a:stretch>
                  <a:fillRect/>
                </a:stretch>
              </p:blipFill>
              <p:spPr>
                <a:xfrm>
                  <a:off x="9087257" y="3820683"/>
                  <a:ext cx="1872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932">
              <p14:nvContentPartPr>
                <p14:cNvPr id="561" name="Freihand 560">
                  <a:extLst>
                    <a:ext uri="{FF2B5EF4-FFF2-40B4-BE49-F238E27FC236}">
                      <a16:creationId xmlns:a16="http://schemas.microsoft.com/office/drawing/2014/main" id="{0DA69F2C-E5EF-4644-BB13-08168B3F78EC}"/>
                    </a:ext>
                  </a:extLst>
                </p14:cNvPr>
                <p14:cNvContentPartPr/>
                <p14:nvPr/>
              </p14:nvContentPartPr>
              <p14:xfrm>
                <a:off x="9068177" y="3548883"/>
                <a:ext cx="273240" cy="434880"/>
              </p14:xfrm>
            </p:contentPart>
          </mc:Choice>
          <mc:Fallback xmlns="">
            <p:pic>
              <p:nvPicPr>
                <p:cNvPr id="561" name="Freihand 560">
                  <a:extLst>
                    <a:ext uri="{FF2B5EF4-FFF2-40B4-BE49-F238E27FC236}">
                      <a16:creationId xmlns:a16="http://schemas.microsoft.com/office/drawing/2014/main" id="{0DA69F2C-E5EF-4644-BB13-08168B3F78EC}"/>
                    </a:ext>
                  </a:extLst>
                </p:cNvPr>
                <p:cNvPicPr/>
                <p:nvPr/>
              </p:nvPicPr>
              <p:blipFill>
                <a:blip r:embed="rId933"/>
                <a:stretch>
                  <a:fillRect/>
                </a:stretch>
              </p:blipFill>
              <p:spPr>
                <a:xfrm>
                  <a:off x="9063857" y="3544563"/>
                  <a:ext cx="281880" cy="443520"/>
                </a:xfrm>
                <a:prstGeom prst="rect">
                  <a:avLst/>
                </a:prstGeom>
              </p:spPr>
            </p:pic>
          </mc:Fallback>
        </mc:AlternateContent>
        <mc:AlternateContent xmlns:mc="http://schemas.openxmlformats.org/markup-compatibility/2006" xmlns:p14="http://schemas.microsoft.com/office/powerpoint/2010/main">
          <mc:Choice Requires="p14">
            <p:contentPart p14:bwMode="auto" r:id="rId934">
              <p14:nvContentPartPr>
                <p14:cNvPr id="562" name="Freihand 561">
                  <a:extLst>
                    <a:ext uri="{FF2B5EF4-FFF2-40B4-BE49-F238E27FC236}">
                      <a16:creationId xmlns:a16="http://schemas.microsoft.com/office/drawing/2014/main" id="{DBA2A33A-B0FF-459D-89A8-C62D427813F4}"/>
                    </a:ext>
                  </a:extLst>
                </p14:cNvPr>
                <p14:cNvContentPartPr/>
                <p14:nvPr/>
              </p14:nvContentPartPr>
              <p14:xfrm>
                <a:off x="8631137" y="3639963"/>
                <a:ext cx="249480" cy="434160"/>
              </p14:xfrm>
            </p:contentPart>
          </mc:Choice>
          <mc:Fallback xmlns="">
            <p:pic>
              <p:nvPicPr>
                <p:cNvPr id="562" name="Freihand 561">
                  <a:extLst>
                    <a:ext uri="{FF2B5EF4-FFF2-40B4-BE49-F238E27FC236}">
                      <a16:creationId xmlns:a16="http://schemas.microsoft.com/office/drawing/2014/main" id="{DBA2A33A-B0FF-459D-89A8-C62D427813F4}"/>
                    </a:ext>
                  </a:extLst>
                </p:cNvPr>
                <p:cNvPicPr/>
                <p:nvPr/>
              </p:nvPicPr>
              <p:blipFill>
                <a:blip r:embed="rId935"/>
                <a:stretch>
                  <a:fillRect/>
                </a:stretch>
              </p:blipFill>
              <p:spPr>
                <a:xfrm>
                  <a:off x="8626817" y="3635643"/>
                  <a:ext cx="258120" cy="442800"/>
                </a:xfrm>
                <a:prstGeom prst="rect">
                  <a:avLst/>
                </a:prstGeom>
              </p:spPr>
            </p:pic>
          </mc:Fallback>
        </mc:AlternateContent>
        <mc:AlternateContent xmlns:mc="http://schemas.openxmlformats.org/markup-compatibility/2006" xmlns:p14="http://schemas.microsoft.com/office/powerpoint/2010/main">
          <mc:Choice Requires="p14">
            <p:contentPart p14:bwMode="auto" r:id="rId936">
              <p14:nvContentPartPr>
                <p14:cNvPr id="563" name="Freihand 562">
                  <a:extLst>
                    <a:ext uri="{FF2B5EF4-FFF2-40B4-BE49-F238E27FC236}">
                      <a16:creationId xmlns:a16="http://schemas.microsoft.com/office/drawing/2014/main" id="{F16BFA45-2535-4AFC-B64C-BD3F85E21D93}"/>
                    </a:ext>
                  </a:extLst>
                </p14:cNvPr>
                <p14:cNvContentPartPr/>
                <p14:nvPr/>
              </p14:nvContentPartPr>
              <p14:xfrm>
                <a:off x="9326297" y="3505683"/>
                <a:ext cx="109800" cy="54360"/>
              </p14:xfrm>
            </p:contentPart>
          </mc:Choice>
          <mc:Fallback xmlns="">
            <p:pic>
              <p:nvPicPr>
                <p:cNvPr id="563" name="Freihand 562">
                  <a:extLst>
                    <a:ext uri="{FF2B5EF4-FFF2-40B4-BE49-F238E27FC236}">
                      <a16:creationId xmlns:a16="http://schemas.microsoft.com/office/drawing/2014/main" id="{F16BFA45-2535-4AFC-B64C-BD3F85E21D93}"/>
                    </a:ext>
                  </a:extLst>
                </p:cNvPr>
                <p:cNvPicPr/>
                <p:nvPr/>
              </p:nvPicPr>
              <p:blipFill>
                <a:blip r:embed="rId937"/>
                <a:stretch>
                  <a:fillRect/>
                </a:stretch>
              </p:blipFill>
              <p:spPr>
                <a:xfrm>
                  <a:off x="9321977" y="3501363"/>
                  <a:ext cx="118440" cy="63000"/>
                </a:xfrm>
                <a:prstGeom prst="rect">
                  <a:avLst/>
                </a:prstGeom>
              </p:spPr>
            </p:pic>
          </mc:Fallback>
        </mc:AlternateContent>
      </p:grpSp>
    </p:spTree>
    <p:extLst>
      <p:ext uri="{BB962C8B-B14F-4D97-AF65-F5344CB8AC3E}">
        <p14:creationId xmlns:p14="http://schemas.microsoft.com/office/powerpoint/2010/main" val="283116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3160" y="97458"/>
            <a:ext cx="4998261" cy="423242"/>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a:solidFill>
                  <a:srgbClr val="000000"/>
                </a:solidFill>
                <a:latin typeface="Sparkasse Rg" pitchFamily="34" charset="0"/>
              </a:rPr>
              <a:t>Active money creation (money multiplier)</a:t>
            </a:r>
            <a:endParaRPr lang="de-DE" sz="2177" b="1" dirty="0">
              <a:solidFill>
                <a:srgbClr val="000000"/>
              </a:solidFill>
              <a:latin typeface="Sparkasse Rg" pitchFamily="34" charset="0"/>
            </a:endParaRPr>
          </a:p>
        </p:txBody>
      </p:sp>
      <p:sp>
        <p:nvSpPr>
          <p:cNvPr id="4" name="Textfeld 3"/>
          <p:cNvSpPr txBox="1"/>
          <p:nvPr/>
        </p:nvSpPr>
        <p:spPr>
          <a:xfrm>
            <a:off x="901594" y="956351"/>
            <a:ext cx="8883125" cy="5094890"/>
          </a:xfrm>
          <a:prstGeom prst="rect">
            <a:avLst/>
          </a:prstGeom>
          <a:noFill/>
          <a:ln>
            <a:noFill/>
          </a:ln>
        </p:spPr>
        <p:txBody>
          <a:bodyPr vert="horz" wrap="square" lIns="81646" tIns="40823" rIns="81646" bIns="40823" anchorCtr="0" compatLnSpc="0">
            <a:noAutofit/>
          </a:bodyPr>
          <a:lstStyle/>
          <a:p>
            <a:r>
              <a:rPr lang="de-DE" sz="2177">
                <a:solidFill>
                  <a:srgbClr val="000000"/>
                </a:solidFill>
              </a:rPr>
              <a:t>Commercial bank 1 (CB1) holds deposits D with reserve ratio R</a:t>
            </a:r>
            <a:endParaRPr lang="de-DE" sz="2177" dirty="0">
              <a:solidFill>
                <a:srgbClr val="000000"/>
              </a:solidFill>
            </a:endParaRPr>
          </a:p>
          <a:p>
            <a:endParaRPr lang="de-DE" sz="2177" dirty="0">
              <a:solidFill>
                <a:srgbClr val="000000"/>
              </a:solidFill>
            </a:endParaRPr>
          </a:p>
          <a:p>
            <a:r>
              <a:rPr lang="de-DE" sz="2177" dirty="0">
                <a:solidFill>
                  <a:srgbClr val="000000"/>
                </a:solidFill>
              </a:rPr>
              <a:t>→</a:t>
            </a:r>
            <a:r>
              <a:rPr lang="de-DE" sz="2177">
                <a:solidFill>
                  <a:srgbClr val="000000"/>
                </a:solidFill>
              </a:rPr>
              <a:t>	CB 1 holds back the proportion R of depostis D, thus CB2 obtains </a:t>
            </a:r>
            <a:endParaRPr lang="de-DE" sz="2177" dirty="0">
              <a:solidFill>
                <a:srgbClr val="000000"/>
              </a:solidFill>
            </a:endParaRPr>
          </a:p>
          <a:p>
            <a:r>
              <a:rPr lang="de-DE" sz="2177" dirty="0">
                <a:solidFill>
                  <a:srgbClr val="000000"/>
                </a:solidFill>
              </a:rPr>
              <a:t>		</a:t>
            </a:r>
            <a:r>
              <a:rPr lang="de-DE" sz="2177">
                <a:solidFill>
                  <a:srgbClr val="000000"/>
                </a:solidFill>
              </a:rPr>
              <a:t>(1-R)D new deposits</a:t>
            </a:r>
            <a:endParaRPr lang="de-DE" sz="2177" dirty="0">
              <a:solidFill>
                <a:srgbClr val="000000"/>
              </a:solidFill>
            </a:endParaRPr>
          </a:p>
          <a:p>
            <a:endParaRPr lang="de-DE" sz="2177" dirty="0">
              <a:solidFill>
                <a:srgbClr val="000000"/>
              </a:solidFill>
            </a:endParaRPr>
          </a:p>
          <a:p>
            <a:r>
              <a:rPr lang="de-DE" sz="2177" dirty="0">
                <a:solidFill>
                  <a:srgbClr val="000000"/>
                </a:solidFill>
              </a:rPr>
              <a:t>→</a:t>
            </a:r>
            <a:r>
              <a:rPr lang="de-DE" sz="2177">
                <a:solidFill>
                  <a:srgbClr val="000000"/>
                </a:solidFill>
              </a:rPr>
              <a:t>	CB 2 holds back (1-R)RD of deposits, thus CB3 </a:t>
            </a:r>
            <a:endParaRPr lang="de-DE" sz="2177" dirty="0">
              <a:solidFill>
                <a:srgbClr val="000000"/>
              </a:solidFill>
            </a:endParaRPr>
          </a:p>
          <a:p>
            <a:r>
              <a:rPr lang="de-DE" sz="2177" dirty="0">
                <a:solidFill>
                  <a:srgbClr val="000000"/>
                </a:solidFill>
              </a:rPr>
              <a:t>		</a:t>
            </a:r>
            <a:r>
              <a:rPr lang="de-DE" sz="2177">
                <a:solidFill>
                  <a:srgbClr val="000000"/>
                </a:solidFill>
              </a:rPr>
              <a:t>(1-R)(1-R)D new deposits	 …..</a:t>
            </a:r>
            <a:endParaRPr lang="de-DE" sz="2177" dirty="0">
              <a:solidFill>
                <a:srgbClr val="000000"/>
              </a:solidFill>
            </a:endParaRPr>
          </a:p>
          <a:p>
            <a:r>
              <a:rPr lang="de-DE" sz="2177" dirty="0">
                <a:solidFill>
                  <a:srgbClr val="000000"/>
                </a:solidFill>
              </a:rPr>
              <a:t>									.</a:t>
            </a:r>
          </a:p>
          <a:p>
            <a:r>
              <a:rPr lang="de-DE" sz="2177" dirty="0">
                <a:solidFill>
                  <a:srgbClr val="000000"/>
                </a:solidFill>
              </a:rPr>
              <a:t>									.</a:t>
            </a:r>
          </a:p>
          <a:p>
            <a:r>
              <a:rPr lang="de-DE" sz="2177" dirty="0">
                <a:solidFill>
                  <a:srgbClr val="000000"/>
                </a:solidFill>
              </a:rPr>
              <a:t>→</a:t>
            </a:r>
            <a:r>
              <a:rPr lang="de-DE" sz="2177">
                <a:solidFill>
                  <a:srgbClr val="000000"/>
                </a:solidFill>
              </a:rPr>
              <a:t>	Total amount of new deposits:</a:t>
            </a:r>
            <a:endParaRPr lang="de-DE" sz="2177" dirty="0">
              <a:solidFill>
                <a:srgbClr val="000000"/>
              </a:solidFill>
            </a:endParaRPr>
          </a:p>
          <a:p>
            <a:endParaRPr lang="de-DE" sz="2177" dirty="0">
              <a:solidFill>
                <a:srgbClr val="000000"/>
              </a:solidFill>
            </a:endParaRPr>
          </a:p>
          <a:p>
            <a:r>
              <a:rPr lang="de-DE" sz="2177" dirty="0">
                <a:solidFill>
                  <a:srgbClr val="000000"/>
                </a:solidFill>
              </a:rPr>
              <a:t>				</a:t>
            </a:r>
            <a:r>
              <a:rPr lang="de-DE" sz="2177">
                <a:solidFill>
                  <a:srgbClr val="000000"/>
                </a:solidFill>
              </a:rPr>
              <a:t>[(1-R)+(1-R)</a:t>
            </a:r>
            <a:r>
              <a:rPr lang="de-DE" sz="2177" baseline="30000" dirty="0">
                <a:solidFill>
                  <a:srgbClr val="000000"/>
                </a:solidFill>
              </a:rPr>
              <a:t>2</a:t>
            </a:r>
            <a:r>
              <a:rPr lang="de-DE" sz="2177">
                <a:solidFill>
                  <a:srgbClr val="000000"/>
                </a:solidFill>
              </a:rPr>
              <a:t>+(1-R)</a:t>
            </a:r>
            <a:r>
              <a:rPr lang="de-DE" sz="2177" baseline="30000" dirty="0">
                <a:solidFill>
                  <a:srgbClr val="000000"/>
                </a:solidFill>
              </a:rPr>
              <a:t>3</a:t>
            </a:r>
            <a:r>
              <a:rPr lang="de-DE" sz="2177" dirty="0">
                <a:solidFill>
                  <a:srgbClr val="000000"/>
                </a:solidFill>
              </a:rPr>
              <a:t>+….]D=D/r</a:t>
            </a:r>
          </a:p>
          <a:p>
            <a:endParaRPr lang="de-DE" sz="2177" dirty="0">
              <a:solidFill>
                <a:srgbClr val="000000"/>
              </a:solidFill>
            </a:endParaRPr>
          </a:p>
          <a:p>
            <a:r>
              <a:rPr lang="de-DE" sz="2177" dirty="0">
                <a:solidFill>
                  <a:srgbClr val="000000"/>
                </a:solidFill>
              </a:rPr>
              <a:t>→	</a:t>
            </a:r>
            <a:r>
              <a:rPr lang="de-DE" sz="2177">
                <a:solidFill>
                  <a:srgbClr val="000000"/>
                </a:solidFill>
              </a:rPr>
              <a:t>1/R is called the „money multiplier“</a:t>
            </a:r>
            <a:endParaRPr lang="de-DE" sz="2177" dirty="0">
              <a:solidFill>
                <a:srgbClr val="000000"/>
              </a:solidFill>
            </a:endParaRPr>
          </a:p>
        </p:txBody>
      </p:sp>
      <p:sp>
        <p:nvSpPr>
          <p:cNvPr id="6" name="Rechteck 5">
            <a:extLst>
              <a:ext uri="{FF2B5EF4-FFF2-40B4-BE49-F238E27FC236}">
                <a16:creationId xmlns:a16="http://schemas.microsoft.com/office/drawing/2014/main" id="{E4260B0A-0C60-41EA-AFB0-954C4B0497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9544ABE3-3490-4962-81FC-4C235BA1636E}"/>
                  </a:ext>
                </a:extLst>
              </p14:cNvPr>
              <p14:cNvContentPartPr/>
              <p14:nvPr/>
            </p14:nvContentPartPr>
            <p14:xfrm>
              <a:off x="3617777" y="4925131"/>
              <a:ext cx="2523240" cy="986760"/>
            </p14:xfrm>
          </p:contentPart>
        </mc:Choice>
        <mc:Fallback xmlns="">
          <p:pic>
            <p:nvPicPr>
              <p:cNvPr id="2" name="Freihand 1">
                <a:extLst>
                  <a:ext uri="{FF2B5EF4-FFF2-40B4-BE49-F238E27FC236}">
                    <a16:creationId xmlns:a16="http://schemas.microsoft.com/office/drawing/2014/main" id="{9544ABE3-3490-4962-81FC-4C235BA1636E}"/>
                  </a:ext>
                </a:extLst>
              </p:cNvPr>
              <p:cNvPicPr/>
              <p:nvPr/>
            </p:nvPicPr>
            <p:blipFill>
              <a:blip r:embed="rId4"/>
              <a:stretch>
                <a:fillRect/>
              </a:stretch>
            </p:blipFill>
            <p:spPr>
              <a:xfrm>
                <a:off x="3613457" y="4920811"/>
                <a:ext cx="2531880" cy="995400"/>
              </a:xfrm>
              <a:prstGeom prst="rect">
                <a:avLst/>
              </a:prstGeom>
            </p:spPr>
          </p:pic>
        </mc:Fallback>
      </mc:AlternateContent>
    </p:spTree>
    <p:extLst>
      <p:ext uri="{BB962C8B-B14F-4D97-AF65-F5344CB8AC3E}">
        <p14:creationId xmlns:p14="http://schemas.microsoft.com/office/powerpoint/2010/main" val="3905677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140838" y="137903"/>
            <a:ext cx="5190237" cy="564050"/>
          </a:xfrm>
          <a:prstGeom prst="rect">
            <a:avLst/>
          </a:prstGeom>
          <a:noFill/>
          <a:ln>
            <a:noFill/>
          </a:ln>
        </p:spPr>
        <p:txBody>
          <a:bodyPr vert="horz" wrap="none" lIns="81646" tIns="40823" rIns="81646" bIns="40823" anchorCtr="0" compatLnSpc="0">
            <a:spAutoFit/>
          </a:bodyPr>
          <a:lstStyle/>
          <a:p>
            <a:r>
              <a:rPr lang="de-DE" sz="3266" b="1"/>
              <a:t>Monetary policy of the ECB</a:t>
            </a:r>
            <a:endParaRPr lang="de-DE" sz="3266" dirty="0"/>
          </a:p>
        </p:txBody>
      </p:sp>
      <p:sp>
        <p:nvSpPr>
          <p:cNvPr id="4" name="Textfeld 3"/>
          <p:cNvSpPr txBox="1"/>
          <p:nvPr/>
        </p:nvSpPr>
        <p:spPr>
          <a:xfrm>
            <a:off x="721375" y="900527"/>
            <a:ext cx="10649531" cy="2408732"/>
          </a:xfrm>
          <a:prstGeom prst="rect">
            <a:avLst/>
          </a:prstGeom>
          <a:noFill/>
          <a:ln>
            <a:noFill/>
          </a:ln>
        </p:spPr>
        <p:txBody>
          <a:bodyPr vert="horz" wrap="square" lIns="81646" tIns="40823" rIns="81646" bIns="40823" anchorCtr="0" compatLnSpc="0">
            <a:noAutofit/>
          </a:bodyPr>
          <a:lstStyle/>
          <a:p>
            <a:endParaRPr lang="de-DE" sz="2540" dirty="0"/>
          </a:p>
          <a:p>
            <a:r>
              <a:rPr lang="en-US" sz="2540">
                <a:solidFill>
                  <a:srgbClr val="000000"/>
                </a:solidFill>
              </a:rPr>
              <a:t>The ECB’s Governing Council considers that price stability is best maintained by aiming for 2% inflation over the medium term. Inflation is measured by the Harmonised Index of Consumer Prices (HICP). The Governing Council’s commitment to the 2% target is symmetric. This means that we consider negative and positive deviations from the target to be equally undesirable. </a:t>
            </a:r>
            <a:endParaRPr lang="de-DE" sz="2540" dirty="0"/>
          </a:p>
        </p:txBody>
      </p:sp>
      <p:sp>
        <p:nvSpPr>
          <p:cNvPr id="9" name="Rechteck 8">
            <a:extLst>
              <a:ext uri="{FF2B5EF4-FFF2-40B4-BE49-F238E27FC236}">
                <a16:creationId xmlns:a16="http://schemas.microsoft.com/office/drawing/2014/main" id="{FE1059A1-F4A5-4B91-8372-147FAA2651F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881E5100-AEB1-4404-BF6C-28830270A5C1}"/>
                  </a:ext>
                </a:extLst>
              </p14:cNvPr>
              <p14:cNvContentPartPr/>
              <p14:nvPr/>
            </p14:nvContentPartPr>
            <p14:xfrm>
              <a:off x="629417" y="2809051"/>
              <a:ext cx="5556600" cy="108720"/>
            </p14:xfrm>
          </p:contentPart>
        </mc:Choice>
        <mc:Fallback xmlns="">
          <p:pic>
            <p:nvPicPr>
              <p:cNvPr id="2" name="Freihand 1">
                <a:extLst>
                  <a:ext uri="{FF2B5EF4-FFF2-40B4-BE49-F238E27FC236}">
                    <a16:creationId xmlns:a16="http://schemas.microsoft.com/office/drawing/2014/main" id="{881E5100-AEB1-4404-BF6C-28830270A5C1}"/>
                  </a:ext>
                </a:extLst>
              </p:cNvPr>
              <p:cNvPicPr/>
              <p:nvPr/>
            </p:nvPicPr>
            <p:blipFill>
              <a:blip r:embed="rId4"/>
              <a:stretch>
                <a:fillRect/>
              </a:stretch>
            </p:blipFill>
            <p:spPr>
              <a:xfrm>
                <a:off x="625097" y="2804731"/>
                <a:ext cx="5565240" cy="117360"/>
              </a:xfrm>
              <a:prstGeom prst="rect">
                <a:avLst/>
              </a:prstGeom>
            </p:spPr>
          </p:pic>
        </mc:Fallback>
      </mc:AlternateContent>
    </p:spTree>
    <p:extLst>
      <p:ext uri="{BB962C8B-B14F-4D97-AF65-F5344CB8AC3E}">
        <p14:creationId xmlns:p14="http://schemas.microsoft.com/office/powerpoint/2010/main" val="2165622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8064165" cy="564050"/>
          </a:xfrm>
          <a:prstGeom prst="rect">
            <a:avLst/>
          </a:prstGeom>
          <a:noFill/>
          <a:ln>
            <a:noFill/>
          </a:ln>
        </p:spPr>
        <p:txBody>
          <a:bodyPr vert="horz" wrap="none" lIns="81646" tIns="40823" rIns="81646" bIns="40823" anchorCtr="0" compatLnSpc="0">
            <a:spAutoFit/>
          </a:bodyPr>
          <a:lstStyle/>
          <a:p>
            <a:r>
              <a:rPr lang="de-DE" sz="3266" b="1"/>
              <a:t>Classical monetary instruments of the ECB</a:t>
            </a:r>
            <a:endParaRPr lang="de-DE" sz="3266" dirty="0"/>
          </a:p>
        </p:txBody>
      </p:sp>
      <p:sp>
        <p:nvSpPr>
          <p:cNvPr id="4" name="Textfeld 3"/>
          <p:cNvSpPr txBox="1"/>
          <p:nvPr/>
        </p:nvSpPr>
        <p:spPr>
          <a:xfrm>
            <a:off x="0" y="470631"/>
            <a:ext cx="12192000" cy="1791077"/>
          </a:xfrm>
          <a:prstGeom prst="rect">
            <a:avLst/>
          </a:prstGeom>
          <a:noFill/>
          <a:ln>
            <a:noFill/>
          </a:ln>
        </p:spPr>
        <p:txBody>
          <a:bodyPr vert="horz" wrap="square" lIns="81646" tIns="40823" rIns="81646" bIns="40823" anchorCtr="0" compatLnSpc="0">
            <a:noAutofit/>
          </a:bodyPr>
          <a:lstStyle/>
          <a:p>
            <a:endParaRPr lang="de-DE" sz="2177" dirty="0"/>
          </a:p>
          <a:p>
            <a:pPr marL="414772" indent="-414772">
              <a:buFont typeface="Arial" panose="020B0604020202020204" pitchFamily="34" charset="0"/>
              <a:buChar char="•"/>
            </a:pPr>
            <a:r>
              <a:rPr lang="de-DE" b="1" u="sng"/>
              <a:t>Main refinancing operations:</a:t>
            </a:r>
            <a:r>
              <a:rPr lang="de-DE"/>
              <a:t> 	</a:t>
            </a:r>
            <a:r>
              <a:rPr lang="en-US"/>
              <a:t>The main refinancing operations, with a weekly frequency and a 							maturity of one week, are the most important monetary policy 							instrument used by the Eurosystem for money market management.</a:t>
            </a:r>
          </a:p>
          <a:p>
            <a:pPr lvl="5"/>
            <a:r>
              <a:rPr lang="en-US"/>
              <a:t>		→ The main refinancing operations (MRO) rate is “in general” the 					key interest rate of the central bank for steering the money market</a:t>
            </a:r>
            <a:endParaRPr lang="de-DE" u="sng"/>
          </a:p>
          <a:p>
            <a:pPr marL="414772" indent="-414772">
              <a:buFont typeface="Arial" panose="020B0604020202020204" pitchFamily="34" charset="0"/>
              <a:buChar char="•"/>
            </a:pPr>
            <a:endParaRPr lang="de-DE" u="sng"/>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endParaRPr lang="de-DE" sz="2177" dirty="0"/>
          </a:p>
        </p:txBody>
      </p:sp>
      <p:sp>
        <p:nvSpPr>
          <p:cNvPr id="8" name="Rechteck 7">
            <a:extLst>
              <a:ext uri="{FF2B5EF4-FFF2-40B4-BE49-F238E27FC236}">
                <a16:creationId xmlns:a16="http://schemas.microsoft.com/office/drawing/2014/main" id="{A196F91D-C5B8-4A6E-A3C1-D1DD4AEF285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1512902C-CDA8-0981-82A4-1F1313C26448}"/>
              </a:ext>
            </a:extLst>
          </p:cNvPr>
          <p:cNvSpPr txBox="1"/>
          <p:nvPr/>
        </p:nvSpPr>
        <p:spPr>
          <a:xfrm>
            <a:off x="0" y="2077027"/>
            <a:ext cx="12192000" cy="2334583"/>
          </a:xfrm>
          <a:prstGeom prst="rect">
            <a:avLst/>
          </a:prstGeom>
          <a:noFill/>
          <a:ln>
            <a:noFill/>
          </a:ln>
        </p:spPr>
        <p:txBody>
          <a:bodyPr vert="horz" wrap="square" lIns="81646" tIns="40823" rIns="81646" bIns="40823" anchorCtr="0" compatLnSpc="0">
            <a:noAutofit/>
          </a:bodyPr>
          <a:lstStyle/>
          <a:p>
            <a:endParaRPr lang="de-DE" dirty="0"/>
          </a:p>
          <a:p>
            <a:pPr marL="311079" indent="-311079">
              <a:buFont typeface="Arial" panose="020B0604020202020204" pitchFamily="34" charset="0"/>
              <a:buChar char="•"/>
            </a:pPr>
            <a:r>
              <a:rPr lang="de-DE" b="1"/>
              <a:t>Deposit facility</a:t>
            </a:r>
            <a:r>
              <a:rPr lang="de-DE"/>
              <a:t>: 	</a:t>
            </a:r>
            <a:r>
              <a:rPr lang="en-US"/>
              <a:t>The deposit facility rate is one of the three interest rates the ECB sets every six weeks as part of its 				monetary policy. The rate defines the interest banks receive for depositing money with the central 				bank overnight.</a:t>
            </a: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r>
              <a:rPr lang="de-DE" b="1"/>
              <a:t>Marginal lending facility</a:t>
            </a:r>
            <a:r>
              <a:rPr lang="de-DE"/>
              <a:t>: </a:t>
            </a:r>
            <a:r>
              <a:rPr lang="en-US"/>
              <a:t>The marginal lending facility rate is the interest rate banks pay when they borrow from the ECB 				  overnight. When they do this, they have to provide collateral, for example securities, to guarantee 				  that the money will be paid back.</a:t>
            </a:r>
            <a:endParaRPr lang="de-DE" dirty="0"/>
          </a:p>
          <a:p>
            <a:endParaRPr lang="de-DE" dirty="0"/>
          </a:p>
          <a:p>
            <a:endParaRPr lang="de-DE" dirty="0"/>
          </a:p>
        </p:txBody>
      </p:sp>
      <p:sp>
        <p:nvSpPr>
          <p:cNvPr id="5" name="Textfeld 4">
            <a:extLst>
              <a:ext uri="{FF2B5EF4-FFF2-40B4-BE49-F238E27FC236}">
                <a16:creationId xmlns:a16="http://schemas.microsoft.com/office/drawing/2014/main" id="{B77F9ACA-9C87-C4C1-9F4E-9ADCB46FD202}"/>
              </a:ext>
            </a:extLst>
          </p:cNvPr>
          <p:cNvSpPr txBox="1"/>
          <p:nvPr/>
        </p:nvSpPr>
        <p:spPr>
          <a:xfrm>
            <a:off x="250274" y="4736866"/>
            <a:ext cx="8265159" cy="646331"/>
          </a:xfrm>
          <a:prstGeom prst="rect">
            <a:avLst/>
          </a:prstGeom>
          <a:noFill/>
        </p:spPr>
        <p:txBody>
          <a:bodyPr wrap="square">
            <a:spAutoFit/>
          </a:bodyPr>
          <a:lstStyle/>
          <a:p>
            <a:r>
              <a:rPr lang="de-DE" b="1" u="sng"/>
              <a:t>Minimum reserve:</a:t>
            </a:r>
            <a:r>
              <a:rPr lang="de-DE" b="1"/>
              <a:t>	 </a:t>
            </a:r>
            <a:r>
              <a:rPr lang="en-US"/>
              <a:t>The minimum amount of reserves a credit institution is required to 		  hold with a central bank. </a:t>
            </a:r>
            <a:endParaRPr lang="de-DE" dirty="0"/>
          </a:p>
        </p:txBody>
      </p:sp>
      <mc:AlternateContent xmlns:mc="http://schemas.openxmlformats.org/markup-compatibility/2006" xmlns:p14="http://schemas.microsoft.com/office/powerpoint/2010/main">
        <mc:Choice Requires="p14">
          <p:contentPart p14:bwMode="auto" r:id="rId3">
            <p14:nvContentPartPr>
              <p14:cNvPr id="6" name="Freihand 5">
                <a:extLst>
                  <a:ext uri="{FF2B5EF4-FFF2-40B4-BE49-F238E27FC236}">
                    <a16:creationId xmlns:a16="http://schemas.microsoft.com/office/drawing/2014/main" id="{20BA8BD6-2E24-4ED4-B428-185EAE790E9A}"/>
                  </a:ext>
                </a:extLst>
              </p14:cNvPr>
              <p14:cNvContentPartPr/>
              <p14:nvPr/>
            </p14:nvContentPartPr>
            <p14:xfrm>
              <a:off x="2483417" y="560883"/>
              <a:ext cx="3526560" cy="83160"/>
            </p14:xfrm>
          </p:contentPart>
        </mc:Choice>
        <mc:Fallback xmlns="">
          <p:pic>
            <p:nvPicPr>
              <p:cNvPr id="6" name="Freihand 5">
                <a:extLst>
                  <a:ext uri="{FF2B5EF4-FFF2-40B4-BE49-F238E27FC236}">
                    <a16:creationId xmlns:a16="http://schemas.microsoft.com/office/drawing/2014/main" id="{20BA8BD6-2E24-4ED4-B428-185EAE790E9A}"/>
                  </a:ext>
                </a:extLst>
              </p:cNvPr>
              <p:cNvPicPr/>
              <p:nvPr/>
            </p:nvPicPr>
            <p:blipFill>
              <a:blip r:embed="rId4"/>
              <a:stretch>
                <a:fillRect/>
              </a:stretch>
            </p:blipFill>
            <p:spPr>
              <a:xfrm>
                <a:off x="2479097" y="556563"/>
                <a:ext cx="35352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id="{4F4CA45E-9391-4F25-AFFE-9DD6E9BB391C}"/>
                  </a:ext>
                </a:extLst>
              </p14:cNvPr>
              <p14:cNvContentPartPr/>
              <p14:nvPr/>
            </p14:nvContentPartPr>
            <p14:xfrm>
              <a:off x="341417" y="533523"/>
              <a:ext cx="3248640" cy="781920"/>
            </p14:xfrm>
          </p:contentPart>
        </mc:Choice>
        <mc:Fallback xmlns="">
          <p:pic>
            <p:nvPicPr>
              <p:cNvPr id="7" name="Freihand 6">
                <a:extLst>
                  <a:ext uri="{FF2B5EF4-FFF2-40B4-BE49-F238E27FC236}">
                    <a16:creationId xmlns:a16="http://schemas.microsoft.com/office/drawing/2014/main" id="{4F4CA45E-9391-4F25-AFFE-9DD6E9BB391C}"/>
                  </a:ext>
                </a:extLst>
              </p:cNvPr>
              <p:cNvPicPr/>
              <p:nvPr/>
            </p:nvPicPr>
            <p:blipFill>
              <a:blip r:embed="rId6"/>
              <a:stretch>
                <a:fillRect/>
              </a:stretch>
            </p:blipFill>
            <p:spPr>
              <a:xfrm>
                <a:off x="337097" y="529203"/>
                <a:ext cx="3257280" cy="790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D3AFFDF5-DB9E-4E64-983B-1472840C8FF8}"/>
                  </a:ext>
                </a:extLst>
              </p14:cNvPr>
              <p14:cNvContentPartPr/>
              <p14:nvPr/>
            </p14:nvContentPartPr>
            <p14:xfrm>
              <a:off x="298937" y="603363"/>
              <a:ext cx="3315600" cy="791280"/>
            </p14:xfrm>
          </p:contentPart>
        </mc:Choice>
        <mc:Fallback xmlns="">
          <p:pic>
            <p:nvPicPr>
              <p:cNvPr id="9" name="Freihand 8">
                <a:extLst>
                  <a:ext uri="{FF2B5EF4-FFF2-40B4-BE49-F238E27FC236}">
                    <a16:creationId xmlns:a16="http://schemas.microsoft.com/office/drawing/2014/main" id="{D3AFFDF5-DB9E-4E64-983B-1472840C8FF8}"/>
                  </a:ext>
                </a:extLst>
              </p:cNvPr>
              <p:cNvPicPr/>
              <p:nvPr/>
            </p:nvPicPr>
            <p:blipFill>
              <a:blip r:embed="rId8"/>
              <a:stretch>
                <a:fillRect/>
              </a:stretch>
            </p:blipFill>
            <p:spPr>
              <a:xfrm>
                <a:off x="294617" y="599043"/>
                <a:ext cx="3324240" cy="799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49CBC3A5-997C-452B-BB77-BB2B4C8BFB34}"/>
                  </a:ext>
                </a:extLst>
              </p14:cNvPr>
              <p14:cNvContentPartPr/>
              <p14:nvPr/>
            </p14:nvContentPartPr>
            <p14:xfrm>
              <a:off x="4766537" y="1857243"/>
              <a:ext cx="5265720" cy="53640"/>
            </p14:xfrm>
          </p:contentPart>
        </mc:Choice>
        <mc:Fallback xmlns="">
          <p:pic>
            <p:nvPicPr>
              <p:cNvPr id="10" name="Freihand 9">
                <a:extLst>
                  <a:ext uri="{FF2B5EF4-FFF2-40B4-BE49-F238E27FC236}">
                    <a16:creationId xmlns:a16="http://schemas.microsoft.com/office/drawing/2014/main" id="{49CBC3A5-997C-452B-BB77-BB2B4C8BFB34}"/>
                  </a:ext>
                </a:extLst>
              </p:cNvPr>
              <p:cNvPicPr/>
              <p:nvPr/>
            </p:nvPicPr>
            <p:blipFill>
              <a:blip r:embed="rId10"/>
              <a:stretch>
                <a:fillRect/>
              </a:stretch>
            </p:blipFill>
            <p:spPr>
              <a:xfrm>
                <a:off x="4762217" y="1852923"/>
                <a:ext cx="52743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Freihand 10">
                <a:extLst>
                  <a:ext uri="{FF2B5EF4-FFF2-40B4-BE49-F238E27FC236}">
                    <a16:creationId xmlns:a16="http://schemas.microsoft.com/office/drawing/2014/main" id="{DDD549B7-F80C-4CAE-A5A7-5E11D66C0E94}"/>
                  </a:ext>
                </a:extLst>
              </p14:cNvPr>
              <p14:cNvContentPartPr/>
              <p14:nvPr/>
            </p14:nvContentPartPr>
            <p14:xfrm>
              <a:off x="3349937" y="1763643"/>
              <a:ext cx="1531080" cy="514440"/>
            </p14:xfrm>
          </p:contentPart>
        </mc:Choice>
        <mc:Fallback xmlns="">
          <p:pic>
            <p:nvPicPr>
              <p:cNvPr id="11" name="Freihand 10">
                <a:extLst>
                  <a:ext uri="{FF2B5EF4-FFF2-40B4-BE49-F238E27FC236}">
                    <a16:creationId xmlns:a16="http://schemas.microsoft.com/office/drawing/2014/main" id="{DDD549B7-F80C-4CAE-A5A7-5E11D66C0E94}"/>
                  </a:ext>
                </a:extLst>
              </p:cNvPr>
              <p:cNvPicPr/>
              <p:nvPr/>
            </p:nvPicPr>
            <p:blipFill>
              <a:blip r:embed="rId12"/>
              <a:stretch>
                <a:fillRect/>
              </a:stretch>
            </p:blipFill>
            <p:spPr>
              <a:xfrm>
                <a:off x="3345617" y="1759323"/>
                <a:ext cx="1539720" cy="523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91EC1345-0139-45CD-9C44-03C61D10F79C}"/>
                  </a:ext>
                </a:extLst>
              </p14:cNvPr>
              <p14:cNvContentPartPr/>
              <p14:nvPr/>
            </p14:nvContentPartPr>
            <p14:xfrm>
              <a:off x="297497" y="752403"/>
              <a:ext cx="3193200" cy="599400"/>
            </p14:xfrm>
          </p:contentPart>
        </mc:Choice>
        <mc:Fallback xmlns="">
          <p:pic>
            <p:nvPicPr>
              <p:cNvPr id="12" name="Freihand 11">
                <a:extLst>
                  <a:ext uri="{FF2B5EF4-FFF2-40B4-BE49-F238E27FC236}">
                    <a16:creationId xmlns:a16="http://schemas.microsoft.com/office/drawing/2014/main" id="{91EC1345-0139-45CD-9C44-03C61D10F79C}"/>
                  </a:ext>
                </a:extLst>
              </p:cNvPr>
              <p:cNvPicPr/>
              <p:nvPr/>
            </p:nvPicPr>
            <p:blipFill>
              <a:blip r:embed="rId14"/>
              <a:stretch>
                <a:fillRect/>
              </a:stretch>
            </p:blipFill>
            <p:spPr>
              <a:xfrm>
                <a:off x="293177" y="748083"/>
                <a:ext cx="3201840" cy="608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BB9C4516-1637-4DA4-9F3A-51D8D1F38F7A}"/>
                  </a:ext>
                </a:extLst>
              </p14:cNvPr>
              <p14:cNvContentPartPr/>
              <p14:nvPr/>
            </p14:nvContentPartPr>
            <p14:xfrm>
              <a:off x="346817" y="3753003"/>
              <a:ext cx="2514240" cy="124560"/>
            </p14:xfrm>
          </p:contentPart>
        </mc:Choice>
        <mc:Fallback xmlns="">
          <p:pic>
            <p:nvPicPr>
              <p:cNvPr id="13" name="Freihand 12">
                <a:extLst>
                  <a:ext uri="{FF2B5EF4-FFF2-40B4-BE49-F238E27FC236}">
                    <a16:creationId xmlns:a16="http://schemas.microsoft.com/office/drawing/2014/main" id="{BB9C4516-1637-4DA4-9F3A-51D8D1F38F7A}"/>
                  </a:ext>
                </a:extLst>
              </p:cNvPr>
              <p:cNvPicPr/>
              <p:nvPr/>
            </p:nvPicPr>
            <p:blipFill>
              <a:blip r:embed="rId16"/>
              <a:stretch>
                <a:fillRect/>
              </a:stretch>
            </p:blipFill>
            <p:spPr>
              <a:xfrm>
                <a:off x="342497" y="3748683"/>
                <a:ext cx="25228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BC78F50F-86AA-41C7-AE96-94A0F6159940}"/>
                  </a:ext>
                </a:extLst>
              </p14:cNvPr>
              <p14:cNvContentPartPr/>
              <p14:nvPr/>
            </p14:nvContentPartPr>
            <p14:xfrm>
              <a:off x="449057" y="925203"/>
              <a:ext cx="3510000" cy="214200"/>
            </p14:xfrm>
          </p:contentPart>
        </mc:Choice>
        <mc:Fallback xmlns="">
          <p:pic>
            <p:nvPicPr>
              <p:cNvPr id="14" name="Freihand 13">
                <a:extLst>
                  <a:ext uri="{FF2B5EF4-FFF2-40B4-BE49-F238E27FC236}">
                    <a16:creationId xmlns:a16="http://schemas.microsoft.com/office/drawing/2014/main" id="{BC78F50F-86AA-41C7-AE96-94A0F6159940}"/>
                  </a:ext>
                </a:extLst>
              </p:cNvPr>
              <p:cNvPicPr/>
              <p:nvPr/>
            </p:nvPicPr>
            <p:blipFill>
              <a:blip r:embed="rId18"/>
              <a:stretch>
                <a:fillRect/>
              </a:stretch>
            </p:blipFill>
            <p:spPr>
              <a:xfrm>
                <a:off x="444737" y="920883"/>
                <a:ext cx="351864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16608811-81E6-4F6E-A48F-72F765FFDE94}"/>
                  </a:ext>
                </a:extLst>
              </p14:cNvPr>
              <p14:cNvContentPartPr/>
              <p14:nvPr/>
            </p14:nvContentPartPr>
            <p14:xfrm>
              <a:off x="210737" y="3164403"/>
              <a:ext cx="2694960" cy="939960"/>
            </p14:xfrm>
          </p:contentPart>
        </mc:Choice>
        <mc:Fallback xmlns="">
          <p:pic>
            <p:nvPicPr>
              <p:cNvPr id="15" name="Freihand 14">
                <a:extLst>
                  <a:ext uri="{FF2B5EF4-FFF2-40B4-BE49-F238E27FC236}">
                    <a16:creationId xmlns:a16="http://schemas.microsoft.com/office/drawing/2014/main" id="{16608811-81E6-4F6E-A48F-72F765FFDE94}"/>
                  </a:ext>
                </a:extLst>
              </p:cNvPr>
              <p:cNvPicPr/>
              <p:nvPr/>
            </p:nvPicPr>
            <p:blipFill>
              <a:blip r:embed="rId20"/>
              <a:stretch>
                <a:fillRect/>
              </a:stretch>
            </p:blipFill>
            <p:spPr>
              <a:xfrm>
                <a:off x="206417" y="3160083"/>
                <a:ext cx="2703600" cy="948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3AA55860-C2CC-4C95-B337-5583757B20D5}"/>
                  </a:ext>
                </a:extLst>
              </p14:cNvPr>
              <p14:cNvContentPartPr/>
              <p14:nvPr/>
            </p14:nvContentPartPr>
            <p14:xfrm>
              <a:off x="172217" y="2583003"/>
              <a:ext cx="2243880" cy="216720"/>
            </p14:xfrm>
          </p:contentPart>
        </mc:Choice>
        <mc:Fallback xmlns="">
          <p:pic>
            <p:nvPicPr>
              <p:cNvPr id="16" name="Freihand 15">
                <a:extLst>
                  <a:ext uri="{FF2B5EF4-FFF2-40B4-BE49-F238E27FC236}">
                    <a16:creationId xmlns:a16="http://schemas.microsoft.com/office/drawing/2014/main" id="{3AA55860-C2CC-4C95-B337-5583757B20D5}"/>
                  </a:ext>
                </a:extLst>
              </p:cNvPr>
              <p:cNvPicPr/>
              <p:nvPr/>
            </p:nvPicPr>
            <p:blipFill>
              <a:blip r:embed="rId22"/>
              <a:stretch>
                <a:fillRect/>
              </a:stretch>
            </p:blipFill>
            <p:spPr>
              <a:xfrm>
                <a:off x="167897" y="2578683"/>
                <a:ext cx="225252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3ED1E9A9-F0FE-4B64-88C7-75CDDD754E7D}"/>
                  </a:ext>
                </a:extLst>
              </p14:cNvPr>
              <p14:cNvContentPartPr/>
              <p14:nvPr/>
            </p14:nvContentPartPr>
            <p14:xfrm>
              <a:off x="80777" y="1812603"/>
              <a:ext cx="2417400" cy="1221840"/>
            </p14:xfrm>
          </p:contentPart>
        </mc:Choice>
        <mc:Fallback xmlns="">
          <p:pic>
            <p:nvPicPr>
              <p:cNvPr id="17" name="Freihand 16">
                <a:extLst>
                  <a:ext uri="{FF2B5EF4-FFF2-40B4-BE49-F238E27FC236}">
                    <a16:creationId xmlns:a16="http://schemas.microsoft.com/office/drawing/2014/main" id="{3ED1E9A9-F0FE-4B64-88C7-75CDDD754E7D}"/>
                  </a:ext>
                </a:extLst>
              </p:cNvPr>
              <p:cNvPicPr/>
              <p:nvPr/>
            </p:nvPicPr>
            <p:blipFill>
              <a:blip r:embed="rId24"/>
              <a:stretch>
                <a:fillRect/>
              </a:stretch>
            </p:blipFill>
            <p:spPr>
              <a:xfrm>
                <a:off x="76457" y="1808283"/>
                <a:ext cx="2426040" cy="1230480"/>
              </a:xfrm>
              <a:prstGeom prst="rect">
                <a:avLst/>
              </a:prstGeom>
            </p:spPr>
          </p:pic>
        </mc:Fallback>
      </mc:AlternateContent>
      <p:grpSp>
        <p:nvGrpSpPr>
          <p:cNvPr id="20" name="Gruppieren 19">
            <a:extLst>
              <a:ext uri="{FF2B5EF4-FFF2-40B4-BE49-F238E27FC236}">
                <a16:creationId xmlns:a16="http://schemas.microsoft.com/office/drawing/2014/main" id="{92B8CABA-B8E2-41E4-ABEC-B8E7942D2D13}"/>
              </a:ext>
            </a:extLst>
          </p:cNvPr>
          <p:cNvGrpSpPr/>
          <p:nvPr/>
        </p:nvGrpSpPr>
        <p:grpSpPr>
          <a:xfrm>
            <a:off x="299297" y="4602603"/>
            <a:ext cx="1951200" cy="572760"/>
            <a:chOff x="299297" y="4602603"/>
            <a:chExt cx="1951200" cy="572760"/>
          </a:xfrm>
        </p:grpSpPr>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0469BA99-546E-4FB4-8214-AFFECAA56513}"/>
                    </a:ext>
                  </a:extLst>
                </p14:cNvPr>
                <p14:cNvContentPartPr/>
                <p14:nvPr/>
              </p14:nvContentPartPr>
              <p14:xfrm>
                <a:off x="299297" y="5086083"/>
                <a:ext cx="1865160" cy="34200"/>
              </p14:xfrm>
            </p:contentPart>
          </mc:Choice>
          <mc:Fallback xmlns="">
            <p:pic>
              <p:nvPicPr>
                <p:cNvPr id="18" name="Freihand 17">
                  <a:extLst>
                    <a:ext uri="{FF2B5EF4-FFF2-40B4-BE49-F238E27FC236}">
                      <a16:creationId xmlns:a16="http://schemas.microsoft.com/office/drawing/2014/main" id="{0469BA99-546E-4FB4-8214-AFFECAA56513}"/>
                    </a:ext>
                  </a:extLst>
                </p:cNvPr>
                <p:cNvPicPr/>
                <p:nvPr/>
              </p:nvPicPr>
              <p:blipFill>
                <a:blip r:embed="rId26"/>
                <a:stretch>
                  <a:fillRect/>
                </a:stretch>
              </p:blipFill>
              <p:spPr>
                <a:xfrm>
                  <a:off x="294977" y="5081763"/>
                  <a:ext cx="18738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EDD68481-59E7-49D7-8643-A1B93767DE62}"/>
                    </a:ext>
                  </a:extLst>
                </p14:cNvPr>
                <p14:cNvContentPartPr/>
                <p14:nvPr/>
              </p14:nvContentPartPr>
              <p14:xfrm>
                <a:off x="338177" y="4602603"/>
                <a:ext cx="1912320" cy="572760"/>
              </p14:xfrm>
            </p:contentPart>
          </mc:Choice>
          <mc:Fallback xmlns="">
            <p:pic>
              <p:nvPicPr>
                <p:cNvPr id="19" name="Freihand 18">
                  <a:extLst>
                    <a:ext uri="{FF2B5EF4-FFF2-40B4-BE49-F238E27FC236}">
                      <a16:creationId xmlns:a16="http://schemas.microsoft.com/office/drawing/2014/main" id="{EDD68481-59E7-49D7-8643-A1B93767DE62}"/>
                    </a:ext>
                  </a:extLst>
                </p:cNvPr>
                <p:cNvPicPr/>
                <p:nvPr/>
              </p:nvPicPr>
              <p:blipFill>
                <a:blip r:embed="rId28"/>
                <a:stretch>
                  <a:fillRect/>
                </a:stretch>
              </p:blipFill>
              <p:spPr>
                <a:xfrm>
                  <a:off x="333857" y="4598283"/>
                  <a:ext cx="1920960" cy="581400"/>
                </a:xfrm>
                <a:prstGeom prst="rect">
                  <a:avLst/>
                </a:prstGeom>
              </p:spPr>
            </p:pic>
          </mc:Fallback>
        </mc:AlternateContent>
      </p:grpSp>
    </p:spTree>
    <p:extLst>
      <p:ext uri="{BB962C8B-B14F-4D97-AF65-F5344CB8AC3E}">
        <p14:creationId xmlns:p14="http://schemas.microsoft.com/office/powerpoint/2010/main" val="3020774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813262" y="9297"/>
            <a:ext cx="379733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Monetary policy in practice</a:t>
            </a:r>
            <a:endParaRPr lang="de-DE" sz="2400" b="1" dirty="0">
              <a:solidFill>
                <a:srgbClr val="000000"/>
              </a:solidFill>
              <a:latin typeface="Sparkasse Rg" pitchFamily="34" charset="0"/>
            </a:endParaRPr>
          </a:p>
        </p:txBody>
      </p:sp>
      <p:sp>
        <p:nvSpPr>
          <p:cNvPr id="5" name="Text Box 2">
            <a:extLst>
              <a:ext uri="{FF2B5EF4-FFF2-40B4-BE49-F238E27FC236}">
                <a16:creationId xmlns:a16="http://schemas.microsoft.com/office/drawing/2014/main" id="{7695E815-8449-4C77-AC70-4E1E1EF46910}"/>
              </a:ext>
            </a:extLst>
          </p:cNvPr>
          <p:cNvSpPr txBox="1">
            <a:spLocks noChangeArrowheads="1"/>
          </p:cNvSpPr>
          <p:nvPr/>
        </p:nvSpPr>
        <p:spPr bwMode="auto">
          <a:xfrm>
            <a:off x="-1" y="399830"/>
            <a:ext cx="12192001" cy="5178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Font typeface="Arial" panose="020B0604020202020204" pitchFamily="34" charset="0"/>
              <a:buChar char="•"/>
            </a:pPr>
            <a:r>
              <a:rPr lang="de-DE">
                <a:solidFill>
                  <a:schemeClr val="tx1"/>
                </a:solidFill>
              </a:rPr>
              <a:t>Modern central banks try to influence via thir interest rate policy the economic performance of the economy. But in practice „directly“ they can only influence the short-term interest rates of the financial markets. Therefore in Europe the ECB has the aim to „steer“ the ESTR (Euro short term rate). ESTR represents the interest rate level of the overnight interbank interest rate in the european banking sector.</a:t>
            </a:r>
            <a:endParaRPr lang="de-DE" dirty="0">
              <a:solidFill>
                <a:schemeClr val="tx1"/>
              </a:solidFill>
            </a:endParaRPr>
          </a:p>
          <a:p>
            <a:pPr marL="342900" indent="-342900" eaLnBrk="1" hangingPunct="1">
              <a:buFont typeface="Arial" panose="020B0604020202020204" pitchFamily="34" charset="0"/>
              <a:buChar char="•"/>
            </a:pPr>
            <a:endParaRPr lang="de-DE" dirty="0">
              <a:solidFill>
                <a:schemeClr val="tx1"/>
              </a:solidFill>
            </a:endParaRPr>
          </a:p>
          <a:p>
            <a:pPr marL="800100" lvl="1" indent="-342900" eaLnBrk="1" hangingPunct="1">
              <a:buFont typeface="Wingdings" panose="05000000000000000000" pitchFamily="2" charset="2"/>
              <a:buChar char="Ø"/>
            </a:pPr>
            <a:r>
              <a:rPr lang="de-DE" u="sng">
                <a:solidFill>
                  <a:schemeClr val="tx1"/>
                </a:solidFill>
              </a:rPr>
              <a:t>Classical effect of an key interest rate cut of  the central bank:</a:t>
            </a:r>
            <a:endParaRPr lang="de-DE" u="sng" dirty="0">
              <a:solidFill>
                <a:schemeClr val="tx1"/>
              </a:solidFill>
            </a:endParaRPr>
          </a:p>
          <a:p>
            <a:pPr marL="1257300" lvl="2" indent="-342900" eaLnBrk="1" hangingPunct="1">
              <a:buFont typeface="Wingdings" panose="05000000000000000000" pitchFamily="2" charset="2"/>
              <a:buChar char="Ø"/>
            </a:pPr>
            <a:r>
              <a:rPr lang="de-DE">
                <a:solidFill>
                  <a:schemeClr val="tx1"/>
                </a:solidFill>
                <a:cs typeface="Times New Roman" pitchFamily="18" charset="0"/>
              </a:rPr>
              <a:t>Short term interest rate↓	→Shifting investments to longer term bonds with higher interest rates</a:t>
            </a:r>
          </a:p>
          <a:p>
            <a:pPr marL="1257300" lvl="2" indent="-342900" eaLnBrk="1" hangingPunct="1">
              <a:buFont typeface="Wingdings" panose="05000000000000000000" pitchFamily="2" charset="2"/>
              <a:buChar char="Ø"/>
            </a:pPr>
            <a:endParaRPr lang="de-DE" dirty="0">
              <a:solidFill>
                <a:schemeClr val="tx1"/>
              </a:solidFill>
              <a:cs typeface="Times New Roman" pitchFamily="18" charset="0"/>
            </a:endParaRPr>
          </a:p>
          <a:p>
            <a:pPr marL="1714500" lvl="3" indent="-342900" eaLnBrk="1" hangingPunct="1">
              <a:buFont typeface="Wingdings" panose="05000000000000000000" pitchFamily="2" charset="2"/>
              <a:buChar char="Ø"/>
            </a:pPr>
            <a:r>
              <a:rPr lang="de-DE">
                <a:solidFill>
                  <a:schemeClr val="tx1"/>
                </a:solidFill>
                <a:cs typeface="Times New Roman" pitchFamily="18" charset="0"/>
              </a:rPr>
              <a:t>Prices of longer term bonds increase</a:t>
            </a:r>
            <a:r>
              <a:rPr lang="de-DE" dirty="0">
                <a:solidFill>
                  <a:schemeClr val="tx1"/>
                </a:solidFill>
              </a:rPr>
              <a:t>	→</a:t>
            </a:r>
            <a:r>
              <a:rPr lang="de-DE">
                <a:solidFill>
                  <a:schemeClr val="tx1"/>
                </a:solidFill>
              </a:rPr>
              <a:t>	Adjustment of interest rates over different 												maturities</a:t>
            </a:r>
          </a:p>
          <a:p>
            <a:pPr marL="1714500" lvl="3" indent="-342900" eaLnBrk="1" hangingPunct="1">
              <a:buFont typeface="Wingdings" panose="05000000000000000000" pitchFamily="2" charset="2"/>
              <a:buChar char="Ø"/>
            </a:pPr>
            <a:endParaRPr lang="de-DE" dirty="0">
              <a:solidFill>
                <a:schemeClr val="tx1"/>
              </a:solidFill>
            </a:endParaRPr>
          </a:p>
          <a:p>
            <a:pPr marL="342900" indent="-342900" eaLnBrk="1" hangingPunct="1">
              <a:buFont typeface="Arial" panose="020B0604020202020204" pitchFamily="34" charset="0"/>
              <a:buChar char="•"/>
            </a:pPr>
            <a:r>
              <a:rPr lang="de-DE" b="1" u="sng">
                <a:solidFill>
                  <a:schemeClr val="tx1"/>
                </a:solidFill>
              </a:rPr>
              <a:t>But</a:t>
            </a:r>
            <a:r>
              <a:rPr lang="de-DE">
                <a:solidFill>
                  <a:schemeClr val="tx1"/>
                </a:solidFill>
              </a:rPr>
              <a:t> „in general“ we will have a difference between interest rates for</a:t>
            </a:r>
          </a:p>
          <a:p>
            <a:pPr eaLnBrk="1" hangingPunct="1"/>
            <a:r>
              <a:rPr lang="de-DE">
                <a:solidFill>
                  <a:schemeClr val="tx1"/>
                </a:solidFill>
              </a:rPr>
              <a:t>     different maturities. This relationship is called </a:t>
            </a:r>
            <a:r>
              <a:rPr lang="de-DE" b="1" err="1">
                <a:solidFill>
                  <a:schemeClr val="tx1"/>
                </a:solidFill>
              </a:rPr>
              <a:t>Yield</a:t>
            </a:r>
            <a:r>
              <a:rPr lang="de-DE" b="1">
                <a:solidFill>
                  <a:schemeClr val="tx1"/>
                </a:solidFill>
              </a:rPr>
              <a:t> Curve</a:t>
            </a:r>
            <a:r>
              <a:rPr lang="de-DE" dirty="0">
                <a:solidFill>
                  <a:schemeClr val="tx1"/>
                </a:solidFill>
              </a:rPr>
              <a:t>.</a:t>
            </a:r>
          </a:p>
        </p:txBody>
      </p:sp>
      <p:sp>
        <p:nvSpPr>
          <p:cNvPr id="8" name="Rechteck 7">
            <a:extLst>
              <a:ext uri="{FF2B5EF4-FFF2-40B4-BE49-F238E27FC236}">
                <a16:creationId xmlns:a16="http://schemas.microsoft.com/office/drawing/2014/main" id="{471C79C4-F88A-411B-94C3-F555C85A77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909C58FC-E83C-42EB-8AEA-3DFF1B7D9C13}"/>
                  </a:ext>
                </a:extLst>
              </p14:cNvPr>
              <p14:cNvContentPartPr/>
              <p14:nvPr/>
            </p14:nvContentPartPr>
            <p14:xfrm>
              <a:off x="2987417" y="2419531"/>
              <a:ext cx="1656000" cy="69480"/>
            </p14:xfrm>
          </p:contentPart>
        </mc:Choice>
        <mc:Fallback xmlns="">
          <p:pic>
            <p:nvPicPr>
              <p:cNvPr id="2" name="Freihand 1">
                <a:extLst>
                  <a:ext uri="{FF2B5EF4-FFF2-40B4-BE49-F238E27FC236}">
                    <a16:creationId xmlns:a16="http://schemas.microsoft.com/office/drawing/2014/main" id="{909C58FC-E83C-42EB-8AEA-3DFF1B7D9C13}"/>
                  </a:ext>
                </a:extLst>
              </p:cNvPr>
              <p:cNvPicPr/>
              <p:nvPr/>
            </p:nvPicPr>
            <p:blipFill>
              <a:blip r:embed="rId4"/>
              <a:stretch>
                <a:fillRect/>
              </a:stretch>
            </p:blipFill>
            <p:spPr>
              <a:xfrm>
                <a:off x="2983097" y="2415211"/>
                <a:ext cx="1664640" cy="78120"/>
              </a:xfrm>
              <a:prstGeom prst="rect">
                <a:avLst/>
              </a:prstGeom>
            </p:spPr>
          </p:pic>
        </mc:Fallback>
      </mc:AlternateContent>
      <p:grpSp>
        <p:nvGrpSpPr>
          <p:cNvPr id="6" name="Gruppieren 5">
            <a:extLst>
              <a:ext uri="{FF2B5EF4-FFF2-40B4-BE49-F238E27FC236}">
                <a16:creationId xmlns:a16="http://schemas.microsoft.com/office/drawing/2014/main" id="{91AAEAA2-0C0F-4F4C-B131-928112EE9EDB}"/>
              </a:ext>
            </a:extLst>
          </p:cNvPr>
          <p:cNvGrpSpPr/>
          <p:nvPr/>
        </p:nvGrpSpPr>
        <p:grpSpPr>
          <a:xfrm>
            <a:off x="299297" y="3965371"/>
            <a:ext cx="8104320" cy="1095120"/>
            <a:chOff x="299297" y="3965371"/>
            <a:chExt cx="8104320" cy="109512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9E62E02B-301B-456D-B2B4-E995A89B51EE}"/>
                    </a:ext>
                  </a:extLst>
                </p14:cNvPr>
                <p14:cNvContentPartPr/>
                <p14:nvPr/>
              </p14:nvContentPartPr>
              <p14:xfrm>
                <a:off x="299297" y="3965371"/>
                <a:ext cx="8104320" cy="1095120"/>
              </p14:xfrm>
            </p:contentPart>
          </mc:Choice>
          <mc:Fallback xmlns="">
            <p:pic>
              <p:nvPicPr>
                <p:cNvPr id="3" name="Freihand 2">
                  <a:extLst>
                    <a:ext uri="{FF2B5EF4-FFF2-40B4-BE49-F238E27FC236}">
                      <a16:creationId xmlns:a16="http://schemas.microsoft.com/office/drawing/2014/main" id="{9E62E02B-301B-456D-B2B4-E995A89B51EE}"/>
                    </a:ext>
                  </a:extLst>
                </p:cNvPr>
                <p:cNvPicPr/>
                <p:nvPr/>
              </p:nvPicPr>
              <p:blipFill>
                <a:blip r:embed="rId6"/>
                <a:stretch>
                  <a:fillRect/>
                </a:stretch>
              </p:blipFill>
              <p:spPr>
                <a:xfrm>
                  <a:off x="294977" y="3961051"/>
                  <a:ext cx="8112960" cy="1103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9308D2FC-7768-4D1F-9EA3-07AB1F9A65A9}"/>
                    </a:ext>
                  </a:extLst>
                </p14:cNvPr>
                <p14:cNvContentPartPr/>
                <p14:nvPr/>
              </p14:nvContentPartPr>
              <p14:xfrm>
                <a:off x="5277737" y="4788691"/>
                <a:ext cx="2122560" cy="68760"/>
              </p14:xfrm>
            </p:contentPart>
          </mc:Choice>
          <mc:Fallback xmlns="">
            <p:pic>
              <p:nvPicPr>
                <p:cNvPr id="4" name="Freihand 3">
                  <a:extLst>
                    <a:ext uri="{FF2B5EF4-FFF2-40B4-BE49-F238E27FC236}">
                      <a16:creationId xmlns:a16="http://schemas.microsoft.com/office/drawing/2014/main" id="{9308D2FC-7768-4D1F-9EA3-07AB1F9A65A9}"/>
                    </a:ext>
                  </a:extLst>
                </p:cNvPr>
                <p:cNvPicPr/>
                <p:nvPr/>
              </p:nvPicPr>
              <p:blipFill>
                <a:blip r:embed="rId8"/>
                <a:stretch>
                  <a:fillRect/>
                </a:stretch>
              </p:blipFill>
              <p:spPr>
                <a:xfrm>
                  <a:off x="5273417" y="4784371"/>
                  <a:ext cx="2131200" cy="77400"/>
                </a:xfrm>
                <a:prstGeom prst="rect">
                  <a:avLst/>
                </a:prstGeom>
              </p:spPr>
            </p:pic>
          </mc:Fallback>
        </mc:AlternateContent>
      </p:grpSp>
    </p:spTree>
    <p:extLst>
      <p:ext uri="{BB962C8B-B14F-4D97-AF65-F5344CB8AC3E}">
        <p14:creationId xmlns:p14="http://schemas.microsoft.com/office/powerpoint/2010/main" val="338233341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9501866" cy="457033"/>
          </a:xfrm>
          <a:prstGeom prst="rect">
            <a:avLst/>
          </a:prstGeom>
          <a:noFill/>
          <a:ln>
            <a:noFill/>
          </a:ln>
        </p:spPr>
        <p:txBody>
          <a:bodyPr vert="horz" wrap="none" lIns="81646" tIns="40823" rIns="81646" bIns="40823" anchorCtr="0" compatLnSpc="0">
            <a:spAutoFit/>
          </a:bodyPr>
          <a:lstStyle/>
          <a:p>
            <a:r>
              <a:rPr lang="de-DE" sz="2540" b="1"/>
              <a:t>Classical effect of monetary policy via consumption and investment</a:t>
            </a:r>
            <a:endParaRPr lang="de-DE" sz="2540" dirty="0"/>
          </a:p>
        </p:txBody>
      </p:sp>
      <p:sp>
        <p:nvSpPr>
          <p:cNvPr id="4" name="Textfeld 3"/>
          <p:cNvSpPr txBox="1"/>
          <p:nvPr/>
        </p:nvSpPr>
        <p:spPr>
          <a:xfrm>
            <a:off x="254562" y="717481"/>
            <a:ext cx="8354483" cy="5094890"/>
          </a:xfrm>
          <a:prstGeom prst="rect">
            <a:avLst/>
          </a:prstGeom>
          <a:noFill/>
          <a:ln>
            <a:noFill/>
          </a:ln>
        </p:spPr>
        <p:txBody>
          <a:bodyPr vert="horz" wrap="square" lIns="81646" tIns="40823" rIns="81646" bIns="40823" anchorCtr="0" compatLnSpc="0">
            <a:noAutofit/>
          </a:bodyPr>
          <a:lstStyle/>
          <a:p>
            <a:r>
              <a:rPr lang="de-DE" sz="1996"/>
              <a:t>In general, we assume that the central bank can influence directly and indirectly the interest rates in the economy:</a:t>
            </a:r>
            <a:endParaRPr lang="de-DE" sz="1996" dirty="0"/>
          </a:p>
          <a:p>
            <a:endParaRPr lang="de-DE" sz="1996" dirty="0"/>
          </a:p>
          <a:p>
            <a:r>
              <a:rPr lang="de-DE" sz="1996"/>
              <a:t>Cutting interest rates will in general expand credit demand:</a:t>
            </a:r>
            <a:endParaRPr lang="de-DE" sz="1996" dirty="0"/>
          </a:p>
          <a:p>
            <a:endParaRPr lang="de-DE" sz="1996" dirty="0"/>
          </a:p>
          <a:p>
            <a:r>
              <a:rPr lang="de-DE" sz="1996"/>
              <a:t>→ expands credit based investment and consumption</a:t>
            </a:r>
            <a:endParaRPr lang="de-DE" sz="1996" dirty="0"/>
          </a:p>
          <a:p>
            <a:endParaRPr lang="de-DE" sz="1996" dirty="0"/>
          </a:p>
          <a:p>
            <a:r>
              <a:rPr lang="de-DE" sz="1996"/>
              <a:t>→ increase the utilization of production, which pushes economic growth</a:t>
            </a:r>
            <a:endParaRPr lang="de-DE" sz="1996" dirty="0"/>
          </a:p>
          <a:p>
            <a:endParaRPr lang="de-DE" sz="1996" dirty="0"/>
          </a:p>
          <a:p>
            <a:r>
              <a:rPr lang="de-DE" sz="1996"/>
              <a:t>→ but, if the economy starts to produce at the limit of their capacity, profits will                start to stagnate or expected profits will even fall.</a:t>
            </a:r>
          </a:p>
          <a:p>
            <a:endParaRPr lang="de-DE" sz="1996" dirty="0"/>
          </a:p>
          <a:p>
            <a:r>
              <a:rPr lang="de-DE" sz="1996"/>
              <a:t>→ pushing liqudity via low interest rates will not increase investment anymore</a:t>
            </a:r>
          </a:p>
          <a:p>
            <a:endParaRPr lang="de-DE" sz="1996" dirty="0"/>
          </a:p>
          <a:p>
            <a:r>
              <a:rPr lang="de-DE" sz="1996"/>
              <a:t>→ in the end pushing liquity and increasing the amount of money only creates inflation</a:t>
            </a:r>
            <a:endParaRPr lang="de-DE" sz="1996" dirty="0"/>
          </a:p>
        </p:txBody>
      </p:sp>
      <p:sp>
        <p:nvSpPr>
          <p:cNvPr id="10" name="Rechteck 9">
            <a:extLst>
              <a:ext uri="{FF2B5EF4-FFF2-40B4-BE49-F238E27FC236}">
                <a16:creationId xmlns:a16="http://schemas.microsoft.com/office/drawing/2014/main" id="{EA51E145-7BEC-4532-BD76-9C6C22414F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DFE063D-EF7E-4445-AC23-D2411A85C478}"/>
                  </a:ext>
                </a:extLst>
              </p14:cNvPr>
              <p14:cNvContentPartPr/>
              <p14:nvPr/>
            </p14:nvContentPartPr>
            <p14:xfrm>
              <a:off x="301817" y="1992211"/>
              <a:ext cx="1675800" cy="87840"/>
            </p14:xfrm>
          </p:contentPart>
        </mc:Choice>
        <mc:Fallback xmlns="">
          <p:pic>
            <p:nvPicPr>
              <p:cNvPr id="2" name="Freihand 1">
                <a:extLst>
                  <a:ext uri="{FF2B5EF4-FFF2-40B4-BE49-F238E27FC236}">
                    <a16:creationId xmlns:a16="http://schemas.microsoft.com/office/drawing/2014/main" id="{2DFE063D-EF7E-4445-AC23-D2411A85C478}"/>
                  </a:ext>
                </a:extLst>
              </p:cNvPr>
              <p:cNvPicPr/>
              <p:nvPr/>
            </p:nvPicPr>
            <p:blipFill>
              <a:blip r:embed="rId4"/>
              <a:stretch>
                <a:fillRect/>
              </a:stretch>
            </p:blipFill>
            <p:spPr>
              <a:xfrm>
                <a:off x="297497" y="1987891"/>
                <a:ext cx="16844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Freihand 7">
                <a:extLst>
                  <a:ext uri="{FF2B5EF4-FFF2-40B4-BE49-F238E27FC236}">
                    <a16:creationId xmlns:a16="http://schemas.microsoft.com/office/drawing/2014/main" id="{A276A97A-7315-458F-9059-7260B5C631A8}"/>
                  </a:ext>
                </a:extLst>
              </p14:cNvPr>
              <p14:cNvContentPartPr/>
              <p14:nvPr/>
            </p14:nvContentPartPr>
            <p14:xfrm>
              <a:off x="4381337" y="2510611"/>
              <a:ext cx="1720080" cy="42480"/>
            </p14:xfrm>
          </p:contentPart>
        </mc:Choice>
        <mc:Fallback xmlns="">
          <p:pic>
            <p:nvPicPr>
              <p:cNvPr id="8" name="Freihand 7">
                <a:extLst>
                  <a:ext uri="{FF2B5EF4-FFF2-40B4-BE49-F238E27FC236}">
                    <a16:creationId xmlns:a16="http://schemas.microsoft.com/office/drawing/2014/main" id="{A276A97A-7315-458F-9059-7260B5C631A8}"/>
                  </a:ext>
                </a:extLst>
              </p:cNvPr>
              <p:cNvPicPr/>
              <p:nvPr/>
            </p:nvPicPr>
            <p:blipFill>
              <a:blip r:embed="rId6"/>
              <a:stretch>
                <a:fillRect/>
              </a:stretch>
            </p:blipFill>
            <p:spPr>
              <a:xfrm>
                <a:off x="4377017" y="2506291"/>
                <a:ext cx="17287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1" name="Freihand 50">
                <a:extLst>
                  <a:ext uri="{FF2B5EF4-FFF2-40B4-BE49-F238E27FC236}">
                    <a16:creationId xmlns:a16="http://schemas.microsoft.com/office/drawing/2014/main" id="{78DBD233-6ADF-4F0A-8892-D6457A0604B4}"/>
                  </a:ext>
                </a:extLst>
              </p14:cNvPr>
              <p14:cNvContentPartPr/>
              <p14:nvPr/>
            </p14:nvContentPartPr>
            <p14:xfrm>
              <a:off x="3152297" y="2432851"/>
              <a:ext cx="783360" cy="433800"/>
            </p14:xfrm>
          </p:contentPart>
        </mc:Choice>
        <mc:Fallback xmlns="">
          <p:pic>
            <p:nvPicPr>
              <p:cNvPr id="51" name="Freihand 50">
                <a:extLst>
                  <a:ext uri="{FF2B5EF4-FFF2-40B4-BE49-F238E27FC236}">
                    <a16:creationId xmlns:a16="http://schemas.microsoft.com/office/drawing/2014/main" id="{78DBD233-6ADF-4F0A-8892-D6457A0604B4}"/>
                  </a:ext>
                </a:extLst>
              </p:cNvPr>
              <p:cNvPicPr/>
              <p:nvPr/>
            </p:nvPicPr>
            <p:blipFill>
              <a:blip r:embed="rId8"/>
              <a:stretch>
                <a:fillRect/>
              </a:stretch>
            </p:blipFill>
            <p:spPr>
              <a:xfrm>
                <a:off x="3147977" y="2428531"/>
                <a:ext cx="792000" cy="442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3" name="Freihand 52">
                <a:extLst>
                  <a:ext uri="{FF2B5EF4-FFF2-40B4-BE49-F238E27FC236}">
                    <a16:creationId xmlns:a16="http://schemas.microsoft.com/office/drawing/2014/main" id="{8987D29F-8BB7-4175-9002-B716B283AB5E}"/>
                  </a:ext>
                </a:extLst>
              </p14:cNvPr>
              <p14:cNvContentPartPr/>
              <p14:nvPr/>
            </p14:nvContentPartPr>
            <p14:xfrm>
              <a:off x="659297" y="3109291"/>
              <a:ext cx="3863160" cy="103320"/>
            </p14:xfrm>
          </p:contentPart>
        </mc:Choice>
        <mc:Fallback xmlns="">
          <p:pic>
            <p:nvPicPr>
              <p:cNvPr id="53" name="Freihand 52">
                <a:extLst>
                  <a:ext uri="{FF2B5EF4-FFF2-40B4-BE49-F238E27FC236}">
                    <a16:creationId xmlns:a16="http://schemas.microsoft.com/office/drawing/2014/main" id="{8987D29F-8BB7-4175-9002-B716B283AB5E}"/>
                  </a:ext>
                </a:extLst>
              </p:cNvPr>
              <p:cNvPicPr/>
              <p:nvPr/>
            </p:nvPicPr>
            <p:blipFill>
              <a:blip r:embed="rId10"/>
              <a:stretch>
                <a:fillRect/>
              </a:stretch>
            </p:blipFill>
            <p:spPr>
              <a:xfrm>
                <a:off x="654977" y="3104971"/>
                <a:ext cx="38718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4" name="Freihand 53">
                <a:extLst>
                  <a:ext uri="{FF2B5EF4-FFF2-40B4-BE49-F238E27FC236}">
                    <a16:creationId xmlns:a16="http://schemas.microsoft.com/office/drawing/2014/main" id="{5A37E281-96A6-427D-8172-992EA5120875}"/>
                  </a:ext>
                </a:extLst>
              </p14:cNvPr>
              <p14:cNvContentPartPr/>
              <p14:nvPr/>
            </p14:nvContentPartPr>
            <p14:xfrm>
              <a:off x="5305097" y="3013891"/>
              <a:ext cx="2426760" cy="167400"/>
            </p14:xfrm>
          </p:contentPart>
        </mc:Choice>
        <mc:Fallback xmlns="">
          <p:pic>
            <p:nvPicPr>
              <p:cNvPr id="54" name="Freihand 53">
                <a:extLst>
                  <a:ext uri="{FF2B5EF4-FFF2-40B4-BE49-F238E27FC236}">
                    <a16:creationId xmlns:a16="http://schemas.microsoft.com/office/drawing/2014/main" id="{5A37E281-96A6-427D-8172-992EA5120875}"/>
                  </a:ext>
                </a:extLst>
              </p:cNvPr>
              <p:cNvPicPr/>
              <p:nvPr/>
            </p:nvPicPr>
            <p:blipFill>
              <a:blip r:embed="rId12"/>
              <a:stretch>
                <a:fillRect/>
              </a:stretch>
            </p:blipFill>
            <p:spPr>
              <a:xfrm>
                <a:off x="5300777" y="3009571"/>
                <a:ext cx="243540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5" name="Freihand 54">
                <a:extLst>
                  <a:ext uri="{FF2B5EF4-FFF2-40B4-BE49-F238E27FC236}">
                    <a16:creationId xmlns:a16="http://schemas.microsoft.com/office/drawing/2014/main" id="{C8204542-7893-4291-933C-9733D641D704}"/>
                  </a:ext>
                </a:extLst>
              </p14:cNvPr>
              <p14:cNvContentPartPr/>
              <p14:nvPr/>
            </p14:nvContentPartPr>
            <p14:xfrm>
              <a:off x="4991537" y="3634891"/>
              <a:ext cx="2422800" cy="124920"/>
            </p14:xfrm>
          </p:contentPart>
        </mc:Choice>
        <mc:Fallback xmlns="">
          <p:pic>
            <p:nvPicPr>
              <p:cNvPr id="55" name="Freihand 54">
                <a:extLst>
                  <a:ext uri="{FF2B5EF4-FFF2-40B4-BE49-F238E27FC236}">
                    <a16:creationId xmlns:a16="http://schemas.microsoft.com/office/drawing/2014/main" id="{C8204542-7893-4291-933C-9733D641D704}"/>
                  </a:ext>
                </a:extLst>
              </p:cNvPr>
              <p:cNvPicPr/>
              <p:nvPr/>
            </p:nvPicPr>
            <p:blipFill>
              <a:blip r:embed="rId14"/>
              <a:stretch>
                <a:fillRect/>
              </a:stretch>
            </p:blipFill>
            <p:spPr>
              <a:xfrm>
                <a:off x="4987217" y="3630571"/>
                <a:ext cx="24314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6" name="Freihand 55">
                <a:extLst>
                  <a:ext uri="{FF2B5EF4-FFF2-40B4-BE49-F238E27FC236}">
                    <a16:creationId xmlns:a16="http://schemas.microsoft.com/office/drawing/2014/main" id="{29799361-29C0-45A6-BF33-231E1D5BD7AC}"/>
                  </a:ext>
                </a:extLst>
              </p14:cNvPr>
              <p14:cNvContentPartPr/>
              <p14:nvPr/>
            </p14:nvContentPartPr>
            <p14:xfrm>
              <a:off x="204257" y="3999211"/>
              <a:ext cx="2210040" cy="120960"/>
            </p14:xfrm>
          </p:contentPart>
        </mc:Choice>
        <mc:Fallback xmlns="">
          <p:pic>
            <p:nvPicPr>
              <p:cNvPr id="56" name="Freihand 55">
                <a:extLst>
                  <a:ext uri="{FF2B5EF4-FFF2-40B4-BE49-F238E27FC236}">
                    <a16:creationId xmlns:a16="http://schemas.microsoft.com/office/drawing/2014/main" id="{29799361-29C0-45A6-BF33-231E1D5BD7AC}"/>
                  </a:ext>
                </a:extLst>
              </p:cNvPr>
              <p:cNvPicPr/>
              <p:nvPr/>
            </p:nvPicPr>
            <p:blipFill>
              <a:blip r:embed="rId16"/>
              <a:stretch>
                <a:fillRect/>
              </a:stretch>
            </p:blipFill>
            <p:spPr>
              <a:xfrm>
                <a:off x="199937" y="3994891"/>
                <a:ext cx="22186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7" name="Freihand 56">
                <a:extLst>
                  <a:ext uri="{FF2B5EF4-FFF2-40B4-BE49-F238E27FC236}">
                    <a16:creationId xmlns:a16="http://schemas.microsoft.com/office/drawing/2014/main" id="{D30AFBA7-8078-4544-BF59-4856B26EECEC}"/>
                  </a:ext>
                </a:extLst>
              </p14:cNvPr>
              <p14:cNvContentPartPr/>
              <p14:nvPr/>
            </p14:nvContentPartPr>
            <p14:xfrm>
              <a:off x="3223217" y="3924691"/>
              <a:ext cx="2358000" cy="148680"/>
            </p14:xfrm>
          </p:contentPart>
        </mc:Choice>
        <mc:Fallback xmlns="">
          <p:pic>
            <p:nvPicPr>
              <p:cNvPr id="57" name="Freihand 56">
                <a:extLst>
                  <a:ext uri="{FF2B5EF4-FFF2-40B4-BE49-F238E27FC236}">
                    <a16:creationId xmlns:a16="http://schemas.microsoft.com/office/drawing/2014/main" id="{D30AFBA7-8078-4544-BF59-4856B26EECEC}"/>
                  </a:ext>
                </a:extLst>
              </p:cNvPr>
              <p:cNvPicPr/>
              <p:nvPr/>
            </p:nvPicPr>
            <p:blipFill>
              <a:blip r:embed="rId18"/>
              <a:stretch>
                <a:fillRect/>
              </a:stretch>
            </p:blipFill>
            <p:spPr>
              <a:xfrm>
                <a:off x="3218897" y="3920371"/>
                <a:ext cx="23666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8" name="Freihand 57">
                <a:extLst>
                  <a:ext uri="{FF2B5EF4-FFF2-40B4-BE49-F238E27FC236}">
                    <a16:creationId xmlns:a16="http://schemas.microsoft.com/office/drawing/2014/main" id="{67085079-BC2B-4BF4-A329-27C673A4AE1C}"/>
                  </a:ext>
                </a:extLst>
              </p14:cNvPr>
              <p14:cNvContentPartPr/>
              <p14:nvPr/>
            </p14:nvContentPartPr>
            <p14:xfrm>
              <a:off x="4920257" y="4568731"/>
              <a:ext cx="3215880" cy="90360"/>
            </p14:xfrm>
          </p:contentPart>
        </mc:Choice>
        <mc:Fallback xmlns="">
          <p:pic>
            <p:nvPicPr>
              <p:cNvPr id="58" name="Freihand 57">
                <a:extLst>
                  <a:ext uri="{FF2B5EF4-FFF2-40B4-BE49-F238E27FC236}">
                    <a16:creationId xmlns:a16="http://schemas.microsoft.com/office/drawing/2014/main" id="{67085079-BC2B-4BF4-A329-27C673A4AE1C}"/>
                  </a:ext>
                </a:extLst>
              </p:cNvPr>
              <p:cNvPicPr/>
              <p:nvPr/>
            </p:nvPicPr>
            <p:blipFill>
              <a:blip r:embed="rId20"/>
              <a:stretch>
                <a:fillRect/>
              </a:stretch>
            </p:blipFill>
            <p:spPr>
              <a:xfrm>
                <a:off x="4915937" y="4564411"/>
                <a:ext cx="3224520" cy="99000"/>
              </a:xfrm>
              <a:prstGeom prst="rect">
                <a:avLst/>
              </a:prstGeom>
            </p:spPr>
          </p:pic>
        </mc:Fallback>
      </mc:AlternateContent>
      <p:grpSp>
        <p:nvGrpSpPr>
          <p:cNvPr id="63" name="Gruppieren 62">
            <a:extLst>
              <a:ext uri="{FF2B5EF4-FFF2-40B4-BE49-F238E27FC236}">
                <a16:creationId xmlns:a16="http://schemas.microsoft.com/office/drawing/2014/main" id="{B4568D7E-B378-4A34-88F9-B628044AAB55}"/>
              </a:ext>
            </a:extLst>
          </p:cNvPr>
          <p:cNvGrpSpPr/>
          <p:nvPr/>
        </p:nvGrpSpPr>
        <p:grpSpPr>
          <a:xfrm>
            <a:off x="214697" y="2408731"/>
            <a:ext cx="8196480" cy="3493440"/>
            <a:chOff x="214697" y="2408731"/>
            <a:chExt cx="8196480" cy="3493440"/>
          </a:xfrm>
        </p:grpSpPr>
        <mc:AlternateContent xmlns:mc="http://schemas.openxmlformats.org/markup-compatibility/2006" xmlns:p14="http://schemas.microsoft.com/office/powerpoint/2010/main">
          <mc:Choice Requires="p14">
            <p:contentPart p14:bwMode="auto" r:id="rId21">
              <p14:nvContentPartPr>
                <p14:cNvPr id="5" name="Freihand 4">
                  <a:extLst>
                    <a:ext uri="{FF2B5EF4-FFF2-40B4-BE49-F238E27FC236}">
                      <a16:creationId xmlns:a16="http://schemas.microsoft.com/office/drawing/2014/main" id="{50850022-F931-4363-B121-829189989692}"/>
                    </a:ext>
                  </a:extLst>
                </p14:cNvPr>
                <p14:cNvContentPartPr/>
                <p14:nvPr/>
              </p14:nvContentPartPr>
              <p14:xfrm>
                <a:off x="4353977" y="2537971"/>
                <a:ext cx="1703880" cy="71640"/>
              </p14:xfrm>
            </p:contentPart>
          </mc:Choice>
          <mc:Fallback xmlns="">
            <p:pic>
              <p:nvPicPr>
                <p:cNvPr id="5" name="Freihand 4">
                  <a:extLst>
                    <a:ext uri="{FF2B5EF4-FFF2-40B4-BE49-F238E27FC236}">
                      <a16:creationId xmlns:a16="http://schemas.microsoft.com/office/drawing/2014/main" id="{50850022-F931-4363-B121-829189989692}"/>
                    </a:ext>
                  </a:extLst>
                </p:cNvPr>
                <p:cNvPicPr/>
                <p:nvPr/>
              </p:nvPicPr>
              <p:blipFill>
                <a:blip r:embed="rId22"/>
                <a:stretch>
                  <a:fillRect/>
                </a:stretch>
              </p:blipFill>
              <p:spPr>
                <a:xfrm>
                  <a:off x="4349657" y="2533651"/>
                  <a:ext cx="17125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 name="Freihand 5">
                  <a:extLst>
                    <a:ext uri="{FF2B5EF4-FFF2-40B4-BE49-F238E27FC236}">
                      <a16:creationId xmlns:a16="http://schemas.microsoft.com/office/drawing/2014/main" id="{D3D95DD9-50E2-4E04-AD10-9E23DF2FF882}"/>
                    </a:ext>
                  </a:extLst>
                </p14:cNvPr>
                <p14:cNvContentPartPr/>
                <p14:nvPr/>
              </p14:nvContentPartPr>
              <p14:xfrm>
                <a:off x="2620937" y="2489731"/>
                <a:ext cx="1554480" cy="107280"/>
              </p14:xfrm>
            </p:contentPart>
          </mc:Choice>
          <mc:Fallback xmlns="">
            <p:pic>
              <p:nvPicPr>
                <p:cNvPr id="6" name="Freihand 5">
                  <a:extLst>
                    <a:ext uri="{FF2B5EF4-FFF2-40B4-BE49-F238E27FC236}">
                      <a16:creationId xmlns:a16="http://schemas.microsoft.com/office/drawing/2014/main" id="{D3D95DD9-50E2-4E04-AD10-9E23DF2FF882}"/>
                    </a:ext>
                  </a:extLst>
                </p:cNvPr>
                <p:cNvPicPr/>
                <p:nvPr/>
              </p:nvPicPr>
              <p:blipFill>
                <a:blip r:embed="rId24"/>
                <a:stretch>
                  <a:fillRect/>
                </a:stretch>
              </p:blipFill>
              <p:spPr>
                <a:xfrm>
                  <a:off x="2616617" y="2485411"/>
                  <a:ext cx="15631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1" name="Freihand 10">
                  <a:extLst>
                    <a:ext uri="{FF2B5EF4-FFF2-40B4-BE49-F238E27FC236}">
                      <a16:creationId xmlns:a16="http://schemas.microsoft.com/office/drawing/2014/main" id="{B5EDC6EB-BA15-46E2-ABE6-5AA56C94CA34}"/>
                    </a:ext>
                  </a:extLst>
                </p14:cNvPr>
                <p14:cNvContentPartPr/>
                <p14:nvPr/>
              </p14:nvContentPartPr>
              <p14:xfrm>
                <a:off x="3028457" y="2486491"/>
                <a:ext cx="2647800" cy="45000"/>
              </p14:xfrm>
            </p:contentPart>
          </mc:Choice>
          <mc:Fallback xmlns="">
            <p:pic>
              <p:nvPicPr>
                <p:cNvPr id="11" name="Freihand 10">
                  <a:extLst>
                    <a:ext uri="{FF2B5EF4-FFF2-40B4-BE49-F238E27FC236}">
                      <a16:creationId xmlns:a16="http://schemas.microsoft.com/office/drawing/2014/main" id="{B5EDC6EB-BA15-46E2-ABE6-5AA56C94CA34}"/>
                    </a:ext>
                  </a:extLst>
                </p:cNvPr>
                <p:cNvPicPr/>
                <p:nvPr/>
              </p:nvPicPr>
              <p:blipFill>
                <a:blip r:embed="rId26"/>
                <a:stretch>
                  <a:fillRect/>
                </a:stretch>
              </p:blipFill>
              <p:spPr>
                <a:xfrm>
                  <a:off x="3024137" y="2482171"/>
                  <a:ext cx="26564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3" name="Freihand 12">
                  <a:extLst>
                    <a:ext uri="{FF2B5EF4-FFF2-40B4-BE49-F238E27FC236}">
                      <a16:creationId xmlns:a16="http://schemas.microsoft.com/office/drawing/2014/main" id="{B7195056-5644-4DD2-A20A-9DD3BEFA7002}"/>
                    </a:ext>
                  </a:extLst>
                </p14:cNvPr>
                <p14:cNvContentPartPr/>
                <p14:nvPr/>
              </p14:nvContentPartPr>
              <p14:xfrm>
                <a:off x="512777" y="2667211"/>
                <a:ext cx="244080" cy="16920"/>
              </p14:xfrm>
            </p:contentPart>
          </mc:Choice>
          <mc:Fallback xmlns="">
            <p:pic>
              <p:nvPicPr>
                <p:cNvPr id="13" name="Freihand 12">
                  <a:extLst>
                    <a:ext uri="{FF2B5EF4-FFF2-40B4-BE49-F238E27FC236}">
                      <a16:creationId xmlns:a16="http://schemas.microsoft.com/office/drawing/2014/main" id="{B7195056-5644-4DD2-A20A-9DD3BEFA7002}"/>
                    </a:ext>
                  </a:extLst>
                </p:cNvPr>
                <p:cNvPicPr/>
                <p:nvPr/>
              </p:nvPicPr>
              <p:blipFill>
                <a:blip r:embed="rId28"/>
                <a:stretch>
                  <a:fillRect/>
                </a:stretch>
              </p:blipFill>
              <p:spPr>
                <a:xfrm>
                  <a:off x="508457" y="2662891"/>
                  <a:ext cx="2527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4" name="Freihand 13">
                  <a:extLst>
                    <a:ext uri="{FF2B5EF4-FFF2-40B4-BE49-F238E27FC236}">
                      <a16:creationId xmlns:a16="http://schemas.microsoft.com/office/drawing/2014/main" id="{39BDAA67-8C5E-49A5-813A-850C19B6E89C}"/>
                    </a:ext>
                  </a:extLst>
                </p14:cNvPr>
                <p14:cNvContentPartPr/>
                <p14:nvPr/>
              </p14:nvContentPartPr>
              <p14:xfrm>
                <a:off x="720857" y="2612851"/>
                <a:ext cx="105480" cy="108360"/>
              </p14:xfrm>
            </p:contentPart>
          </mc:Choice>
          <mc:Fallback xmlns="">
            <p:pic>
              <p:nvPicPr>
                <p:cNvPr id="14" name="Freihand 13">
                  <a:extLst>
                    <a:ext uri="{FF2B5EF4-FFF2-40B4-BE49-F238E27FC236}">
                      <a16:creationId xmlns:a16="http://schemas.microsoft.com/office/drawing/2014/main" id="{39BDAA67-8C5E-49A5-813A-850C19B6E89C}"/>
                    </a:ext>
                  </a:extLst>
                </p:cNvPr>
                <p:cNvPicPr/>
                <p:nvPr/>
              </p:nvPicPr>
              <p:blipFill>
                <a:blip r:embed="rId30"/>
                <a:stretch>
                  <a:fillRect/>
                </a:stretch>
              </p:blipFill>
              <p:spPr>
                <a:xfrm>
                  <a:off x="716537" y="2608531"/>
                  <a:ext cx="1141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5" name="Freihand 14">
                  <a:extLst>
                    <a:ext uri="{FF2B5EF4-FFF2-40B4-BE49-F238E27FC236}">
                      <a16:creationId xmlns:a16="http://schemas.microsoft.com/office/drawing/2014/main" id="{95DF6713-720C-46E0-B577-B8A0E74241DB}"/>
                    </a:ext>
                  </a:extLst>
                </p14:cNvPr>
                <p14:cNvContentPartPr/>
                <p14:nvPr/>
              </p14:nvContentPartPr>
              <p14:xfrm>
                <a:off x="1028657" y="2612131"/>
                <a:ext cx="421920" cy="81360"/>
              </p14:xfrm>
            </p:contentPart>
          </mc:Choice>
          <mc:Fallback xmlns="">
            <p:pic>
              <p:nvPicPr>
                <p:cNvPr id="15" name="Freihand 14">
                  <a:extLst>
                    <a:ext uri="{FF2B5EF4-FFF2-40B4-BE49-F238E27FC236}">
                      <a16:creationId xmlns:a16="http://schemas.microsoft.com/office/drawing/2014/main" id="{95DF6713-720C-46E0-B577-B8A0E74241DB}"/>
                    </a:ext>
                  </a:extLst>
                </p:cNvPr>
                <p:cNvPicPr/>
                <p:nvPr/>
              </p:nvPicPr>
              <p:blipFill>
                <a:blip r:embed="rId32"/>
                <a:stretch>
                  <a:fillRect/>
                </a:stretch>
              </p:blipFill>
              <p:spPr>
                <a:xfrm>
                  <a:off x="1024337" y="2607811"/>
                  <a:ext cx="4305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6" name="Freihand 15">
                  <a:extLst>
                    <a:ext uri="{FF2B5EF4-FFF2-40B4-BE49-F238E27FC236}">
                      <a16:creationId xmlns:a16="http://schemas.microsoft.com/office/drawing/2014/main" id="{EAE7860F-BD67-4495-A75B-68EB981188AD}"/>
                    </a:ext>
                  </a:extLst>
                </p14:cNvPr>
                <p14:cNvContentPartPr/>
                <p14:nvPr/>
              </p14:nvContentPartPr>
              <p14:xfrm>
                <a:off x="1481537" y="2601691"/>
                <a:ext cx="137160" cy="141840"/>
              </p14:xfrm>
            </p:contentPart>
          </mc:Choice>
          <mc:Fallback xmlns="">
            <p:pic>
              <p:nvPicPr>
                <p:cNvPr id="16" name="Freihand 15">
                  <a:extLst>
                    <a:ext uri="{FF2B5EF4-FFF2-40B4-BE49-F238E27FC236}">
                      <a16:creationId xmlns:a16="http://schemas.microsoft.com/office/drawing/2014/main" id="{EAE7860F-BD67-4495-A75B-68EB981188AD}"/>
                    </a:ext>
                  </a:extLst>
                </p:cNvPr>
                <p:cNvPicPr/>
                <p:nvPr/>
              </p:nvPicPr>
              <p:blipFill>
                <a:blip r:embed="rId34"/>
                <a:stretch>
                  <a:fillRect/>
                </a:stretch>
              </p:blipFill>
              <p:spPr>
                <a:xfrm>
                  <a:off x="1477217" y="2597371"/>
                  <a:ext cx="1458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7" name="Freihand 16">
                  <a:extLst>
                    <a:ext uri="{FF2B5EF4-FFF2-40B4-BE49-F238E27FC236}">
                      <a16:creationId xmlns:a16="http://schemas.microsoft.com/office/drawing/2014/main" id="{75CBE211-1D61-4EAF-9213-B248EBC80890}"/>
                    </a:ext>
                  </a:extLst>
                </p14:cNvPr>
                <p14:cNvContentPartPr/>
                <p14:nvPr/>
              </p14:nvContentPartPr>
              <p14:xfrm>
                <a:off x="1618697" y="2608531"/>
                <a:ext cx="326520" cy="77040"/>
              </p14:xfrm>
            </p:contentPart>
          </mc:Choice>
          <mc:Fallback xmlns="">
            <p:pic>
              <p:nvPicPr>
                <p:cNvPr id="17" name="Freihand 16">
                  <a:extLst>
                    <a:ext uri="{FF2B5EF4-FFF2-40B4-BE49-F238E27FC236}">
                      <a16:creationId xmlns:a16="http://schemas.microsoft.com/office/drawing/2014/main" id="{75CBE211-1D61-4EAF-9213-B248EBC80890}"/>
                    </a:ext>
                  </a:extLst>
                </p:cNvPr>
                <p:cNvPicPr/>
                <p:nvPr/>
              </p:nvPicPr>
              <p:blipFill>
                <a:blip r:embed="rId36"/>
                <a:stretch>
                  <a:fillRect/>
                </a:stretch>
              </p:blipFill>
              <p:spPr>
                <a:xfrm>
                  <a:off x="1614377" y="2604211"/>
                  <a:ext cx="3351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9" name="Freihand 18">
                  <a:extLst>
                    <a:ext uri="{FF2B5EF4-FFF2-40B4-BE49-F238E27FC236}">
                      <a16:creationId xmlns:a16="http://schemas.microsoft.com/office/drawing/2014/main" id="{F7274175-3F2A-4871-A12B-6724DDB1C36F}"/>
                    </a:ext>
                  </a:extLst>
                </p14:cNvPr>
                <p14:cNvContentPartPr/>
                <p14:nvPr/>
              </p14:nvContentPartPr>
              <p14:xfrm>
                <a:off x="2116217" y="2566411"/>
                <a:ext cx="198000" cy="129240"/>
              </p14:xfrm>
            </p:contentPart>
          </mc:Choice>
          <mc:Fallback xmlns="">
            <p:pic>
              <p:nvPicPr>
                <p:cNvPr id="19" name="Freihand 18">
                  <a:extLst>
                    <a:ext uri="{FF2B5EF4-FFF2-40B4-BE49-F238E27FC236}">
                      <a16:creationId xmlns:a16="http://schemas.microsoft.com/office/drawing/2014/main" id="{F7274175-3F2A-4871-A12B-6724DDB1C36F}"/>
                    </a:ext>
                  </a:extLst>
                </p:cNvPr>
                <p:cNvPicPr/>
                <p:nvPr/>
              </p:nvPicPr>
              <p:blipFill>
                <a:blip r:embed="rId38"/>
                <a:stretch>
                  <a:fillRect/>
                </a:stretch>
              </p:blipFill>
              <p:spPr>
                <a:xfrm>
                  <a:off x="2111897" y="2562091"/>
                  <a:ext cx="2066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0" name="Freihand 19">
                  <a:extLst>
                    <a:ext uri="{FF2B5EF4-FFF2-40B4-BE49-F238E27FC236}">
                      <a16:creationId xmlns:a16="http://schemas.microsoft.com/office/drawing/2014/main" id="{3DB07956-E2BB-438F-B38D-113E6C768D6A}"/>
                    </a:ext>
                  </a:extLst>
                </p14:cNvPr>
                <p14:cNvContentPartPr/>
                <p14:nvPr/>
              </p14:nvContentPartPr>
              <p14:xfrm>
                <a:off x="2384777" y="2596651"/>
                <a:ext cx="3600" cy="102600"/>
              </p14:xfrm>
            </p:contentPart>
          </mc:Choice>
          <mc:Fallback xmlns="">
            <p:pic>
              <p:nvPicPr>
                <p:cNvPr id="20" name="Freihand 19">
                  <a:extLst>
                    <a:ext uri="{FF2B5EF4-FFF2-40B4-BE49-F238E27FC236}">
                      <a16:creationId xmlns:a16="http://schemas.microsoft.com/office/drawing/2014/main" id="{3DB07956-E2BB-438F-B38D-113E6C768D6A}"/>
                    </a:ext>
                  </a:extLst>
                </p:cNvPr>
                <p:cNvPicPr/>
                <p:nvPr/>
              </p:nvPicPr>
              <p:blipFill>
                <a:blip r:embed="rId40"/>
                <a:stretch>
                  <a:fillRect/>
                </a:stretch>
              </p:blipFill>
              <p:spPr>
                <a:xfrm>
                  <a:off x="2380457" y="2592331"/>
                  <a:ext cx="122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1" name="Freihand 20">
                  <a:extLst>
                    <a:ext uri="{FF2B5EF4-FFF2-40B4-BE49-F238E27FC236}">
                      <a16:creationId xmlns:a16="http://schemas.microsoft.com/office/drawing/2014/main" id="{92DE9477-2167-48EA-9F23-EF2685370AF3}"/>
                    </a:ext>
                  </a:extLst>
                </p14:cNvPr>
                <p14:cNvContentPartPr/>
                <p14:nvPr/>
              </p14:nvContentPartPr>
              <p14:xfrm>
                <a:off x="2304857" y="2569291"/>
                <a:ext cx="159840" cy="53640"/>
              </p14:xfrm>
            </p:contentPart>
          </mc:Choice>
          <mc:Fallback xmlns="">
            <p:pic>
              <p:nvPicPr>
                <p:cNvPr id="21" name="Freihand 20">
                  <a:extLst>
                    <a:ext uri="{FF2B5EF4-FFF2-40B4-BE49-F238E27FC236}">
                      <a16:creationId xmlns:a16="http://schemas.microsoft.com/office/drawing/2014/main" id="{92DE9477-2167-48EA-9F23-EF2685370AF3}"/>
                    </a:ext>
                  </a:extLst>
                </p:cNvPr>
                <p:cNvPicPr/>
                <p:nvPr/>
              </p:nvPicPr>
              <p:blipFill>
                <a:blip r:embed="rId42"/>
                <a:stretch>
                  <a:fillRect/>
                </a:stretch>
              </p:blipFill>
              <p:spPr>
                <a:xfrm>
                  <a:off x="2300537" y="2564971"/>
                  <a:ext cx="1684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2" name="Freihand 21">
                  <a:extLst>
                    <a:ext uri="{FF2B5EF4-FFF2-40B4-BE49-F238E27FC236}">
                      <a16:creationId xmlns:a16="http://schemas.microsoft.com/office/drawing/2014/main" id="{8BB2C88E-1027-45FA-BE5B-51197A96EC5A}"/>
                    </a:ext>
                  </a:extLst>
                </p14:cNvPr>
                <p14:cNvContentPartPr/>
                <p14:nvPr/>
              </p14:nvContentPartPr>
              <p14:xfrm>
                <a:off x="2376497" y="2587651"/>
                <a:ext cx="27720" cy="128880"/>
              </p14:xfrm>
            </p:contentPart>
          </mc:Choice>
          <mc:Fallback xmlns="">
            <p:pic>
              <p:nvPicPr>
                <p:cNvPr id="22" name="Freihand 21">
                  <a:extLst>
                    <a:ext uri="{FF2B5EF4-FFF2-40B4-BE49-F238E27FC236}">
                      <a16:creationId xmlns:a16="http://schemas.microsoft.com/office/drawing/2014/main" id="{8BB2C88E-1027-45FA-BE5B-51197A96EC5A}"/>
                    </a:ext>
                  </a:extLst>
                </p:cNvPr>
                <p:cNvPicPr/>
                <p:nvPr/>
              </p:nvPicPr>
              <p:blipFill>
                <a:blip r:embed="rId44"/>
                <a:stretch>
                  <a:fillRect/>
                </a:stretch>
              </p:blipFill>
              <p:spPr>
                <a:xfrm>
                  <a:off x="2372177" y="2583331"/>
                  <a:ext cx="363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3" name="Freihand 22">
                  <a:extLst>
                    <a:ext uri="{FF2B5EF4-FFF2-40B4-BE49-F238E27FC236}">
                      <a16:creationId xmlns:a16="http://schemas.microsoft.com/office/drawing/2014/main" id="{EEC20212-5ECF-4DBD-94BD-43EC1B5F7758}"/>
                    </a:ext>
                  </a:extLst>
                </p14:cNvPr>
                <p14:cNvContentPartPr/>
                <p14:nvPr/>
              </p14:nvContentPartPr>
              <p14:xfrm>
                <a:off x="2331857" y="2563531"/>
                <a:ext cx="176400" cy="146880"/>
              </p14:xfrm>
            </p:contentPart>
          </mc:Choice>
          <mc:Fallback xmlns="">
            <p:pic>
              <p:nvPicPr>
                <p:cNvPr id="23" name="Freihand 22">
                  <a:extLst>
                    <a:ext uri="{FF2B5EF4-FFF2-40B4-BE49-F238E27FC236}">
                      <a16:creationId xmlns:a16="http://schemas.microsoft.com/office/drawing/2014/main" id="{EEC20212-5ECF-4DBD-94BD-43EC1B5F7758}"/>
                    </a:ext>
                  </a:extLst>
                </p:cNvPr>
                <p:cNvPicPr/>
                <p:nvPr/>
              </p:nvPicPr>
              <p:blipFill>
                <a:blip r:embed="rId46"/>
                <a:stretch>
                  <a:fillRect/>
                </a:stretch>
              </p:blipFill>
              <p:spPr>
                <a:xfrm>
                  <a:off x="2327537" y="2559211"/>
                  <a:ext cx="1850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4" name="Freihand 23">
                  <a:extLst>
                    <a:ext uri="{FF2B5EF4-FFF2-40B4-BE49-F238E27FC236}">
                      <a16:creationId xmlns:a16="http://schemas.microsoft.com/office/drawing/2014/main" id="{158A33D9-5F69-4D90-BFA1-38385EA0419D}"/>
                    </a:ext>
                  </a:extLst>
                </p14:cNvPr>
                <p14:cNvContentPartPr/>
                <p14:nvPr/>
              </p14:nvContentPartPr>
              <p14:xfrm>
                <a:off x="2564417" y="2595211"/>
                <a:ext cx="12600" cy="128880"/>
              </p14:xfrm>
            </p:contentPart>
          </mc:Choice>
          <mc:Fallback xmlns="">
            <p:pic>
              <p:nvPicPr>
                <p:cNvPr id="24" name="Freihand 23">
                  <a:extLst>
                    <a:ext uri="{FF2B5EF4-FFF2-40B4-BE49-F238E27FC236}">
                      <a16:creationId xmlns:a16="http://schemas.microsoft.com/office/drawing/2014/main" id="{158A33D9-5F69-4D90-BFA1-38385EA0419D}"/>
                    </a:ext>
                  </a:extLst>
                </p:cNvPr>
                <p:cNvPicPr/>
                <p:nvPr/>
              </p:nvPicPr>
              <p:blipFill>
                <a:blip r:embed="rId48"/>
                <a:stretch>
                  <a:fillRect/>
                </a:stretch>
              </p:blipFill>
              <p:spPr>
                <a:xfrm>
                  <a:off x="2560097" y="2590891"/>
                  <a:ext cx="212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5" name="Freihand 24">
                  <a:extLst>
                    <a:ext uri="{FF2B5EF4-FFF2-40B4-BE49-F238E27FC236}">
                      <a16:creationId xmlns:a16="http://schemas.microsoft.com/office/drawing/2014/main" id="{512A0FCE-B332-4B5C-A96E-51C3FB5FD156}"/>
                    </a:ext>
                  </a:extLst>
                </p14:cNvPr>
                <p14:cNvContentPartPr/>
                <p14:nvPr/>
              </p14:nvContentPartPr>
              <p14:xfrm>
                <a:off x="2474417" y="2554891"/>
                <a:ext cx="189360" cy="88920"/>
              </p14:xfrm>
            </p:contentPart>
          </mc:Choice>
          <mc:Fallback xmlns="">
            <p:pic>
              <p:nvPicPr>
                <p:cNvPr id="25" name="Freihand 24">
                  <a:extLst>
                    <a:ext uri="{FF2B5EF4-FFF2-40B4-BE49-F238E27FC236}">
                      <a16:creationId xmlns:a16="http://schemas.microsoft.com/office/drawing/2014/main" id="{512A0FCE-B332-4B5C-A96E-51C3FB5FD156}"/>
                    </a:ext>
                  </a:extLst>
                </p:cNvPr>
                <p:cNvPicPr/>
                <p:nvPr/>
              </p:nvPicPr>
              <p:blipFill>
                <a:blip r:embed="rId50"/>
                <a:stretch>
                  <a:fillRect/>
                </a:stretch>
              </p:blipFill>
              <p:spPr>
                <a:xfrm>
                  <a:off x="2470097" y="2550571"/>
                  <a:ext cx="1980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7" name="Freihand 26">
                  <a:extLst>
                    <a:ext uri="{FF2B5EF4-FFF2-40B4-BE49-F238E27FC236}">
                      <a16:creationId xmlns:a16="http://schemas.microsoft.com/office/drawing/2014/main" id="{4F158043-4D80-44B8-BC36-7F4A8FD7B7F2}"/>
                    </a:ext>
                  </a:extLst>
                </p14:cNvPr>
                <p14:cNvContentPartPr/>
                <p14:nvPr/>
              </p14:nvContentPartPr>
              <p14:xfrm>
                <a:off x="2754857" y="2656051"/>
                <a:ext cx="185760" cy="12600"/>
              </p14:xfrm>
            </p:contentPart>
          </mc:Choice>
          <mc:Fallback xmlns="">
            <p:pic>
              <p:nvPicPr>
                <p:cNvPr id="27" name="Freihand 26">
                  <a:extLst>
                    <a:ext uri="{FF2B5EF4-FFF2-40B4-BE49-F238E27FC236}">
                      <a16:creationId xmlns:a16="http://schemas.microsoft.com/office/drawing/2014/main" id="{4F158043-4D80-44B8-BC36-7F4A8FD7B7F2}"/>
                    </a:ext>
                  </a:extLst>
                </p:cNvPr>
                <p:cNvPicPr/>
                <p:nvPr/>
              </p:nvPicPr>
              <p:blipFill>
                <a:blip r:embed="rId52"/>
                <a:stretch>
                  <a:fillRect/>
                </a:stretch>
              </p:blipFill>
              <p:spPr>
                <a:xfrm>
                  <a:off x="2750537" y="2651731"/>
                  <a:ext cx="1944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8" name="Freihand 27">
                  <a:extLst>
                    <a:ext uri="{FF2B5EF4-FFF2-40B4-BE49-F238E27FC236}">
                      <a16:creationId xmlns:a16="http://schemas.microsoft.com/office/drawing/2014/main" id="{16D8DF51-E39B-4F68-8252-4367A9B4A788}"/>
                    </a:ext>
                  </a:extLst>
                </p14:cNvPr>
                <p14:cNvContentPartPr/>
                <p14:nvPr/>
              </p14:nvContentPartPr>
              <p14:xfrm>
                <a:off x="2781497" y="2688091"/>
                <a:ext cx="167760" cy="5760"/>
              </p14:xfrm>
            </p:contentPart>
          </mc:Choice>
          <mc:Fallback xmlns="">
            <p:pic>
              <p:nvPicPr>
                <p:cNvPr id="28" name="Freihand 27">
                  <a:extLst>
                    <a:ext uri="{FF2B5EF4-FFF2-40B4-BE49-F238E27FC236}">
                      <a16:creationId xmlns:a16="http://schemas.microsoft.com/office/drawing/2014/main" id="{16D8DF51-E39B-4F68-8252-4367A9B4A788}"/>
                    </a:ext>
                  </a:extLst>
                </p:cNvPr>
                <p:cNvPicPr/>
                <p:nvPr/>
              </p:nvPicPr>
              <p:blipFill>
                <a:blip r:embed="rId54"/>
                <a:stretch>
                  <a:fillRect/>
                </a:stretch>
              </p:blipFill>
              <p:spPr>
                <a:xfrm>
                  <a:off x="2777177" y="2683771"/>
                  <a:ext cx="1764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9" name="Freihand 28">
                  <a:extLst>
                    <a:ext uri="{FF2B5EF4-FFF2-40B4-BE49-F238E27FC236}">
                      <a16:creationId xmlns:a16="http://schemas.microsoft.com/office/drawing/2014/main" id="{71503430-A987-477D-9248-E60342BDFCA7}"/>
                    </a:ext>
                  </a:extLst>
                </p14:cNvPr>
                <p14:cNvContentPartPr/>
                <p14:nvPr/>
              </p14:nvContentPartPr>
              <p14:xfrm>
                <a:off x="3170657" y="2595211"/>
                <a:ext cx="166680" cy="93600"/>
              </p14:xfrm>
            </p:contentPart>
          </mc:Choice>
          <mc:Fallback xmlns="">
            <p:pic>
              <p:nvPicPr>
                <p:cNvPr id="29" name="Freihand 28">
                  <a:extLst>
                    <a:ext uri="{FF2B5EF4-FFF2-40B4-BE49-F238E27FC236}">
                      <a16:creationId xmlns:a16="http://schemas.microsoft.com/office/drawing/2014/main" id="{71503430-A987-477D-9248-E60342BDFCA7}"/>
                    </a:ext>
                  </a:extLst>
                </p:cNvPr>
                <p:cNvPicPr/>
                <p:nvPr/>
              </p:nvPicPr>
              <p:blipFill>
                <a:blip r:embed="rId56"/>
                <a:stretch>
                  <a:fillRect/>
                </a:stretch>
              </p:blipFill>
              <p:spPr>
                <a:xfrm>
                  <a:off x="3166337" y="2590891"/>
                  <a:ext cx="1753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0" name="Freihand 29">
                  <a:extLst>
                    <a:ext uri="{FF2B5EF4-FFF2-40B4-BE49-F238E27FC236}">
                      <a16:creationId xmlns:a16="http://schemas.microsoft.com/office/drawing/2014/main" id="{7ABB1562-F19F-46E2-B556-A03ABAC530CA}"/>
                    </a:ext>
                  </a:extLst>
                </p14:cNvPr>
                <p14:cNvContentPartPr/>
                <p14:nvPr/>
              </p14:nvContentPartPr>
              <p14:xfrm>
                <a:off x="3522017" y="2609971"/>
                <a:ext cx="14760" cy="91800"/>
              </p14:xfrm>
            </p:contentPart>
          </mc:Choice>
          <mc:Fallback xmlns="">
            <p:pic>
              <p:nvPicPr>
                <p:cNvPr id="30" name="Freihand 29">
                  <a:extLst>
                    <a:ext uri="{FF2B5EF4-FFF2-40B4-BE49-F238E27FC236}">
                      <a16:creationId xmlns:a16="http://schemas.microsoft.com/office/drawing/2014/main" id="{7ABB1562-F19F-46E2-B556-A03ABAC530CA}"/>
                    </a:ext>
                  </a:extLst>
                </p:cNvPr>
                <p:cNvPicPr/>
                <p:nvPr/>
              </p:nvPicPr>
              <p:blipFill>
                <a:blip r:embed="rId58"/>
                <a:stretch>
                  <a:fillRect/>
                </a:stretch>
              </p:blipFill>
              <p:spPr>
                <a:xfrm>
                  <a:off x="3517697" y="2605651"/>
                  <a:ext cx="234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1" name="Freihand 30">
                  <a:extLst>
                    <a:ext uri="{FF2B5EF4-FFF2-40B4-BE49-F238E27FC236}">
                      <a16:creationId xmlns:a16="http://schemas.microsoft.com/office/drawing/2014/main" id="{EE468DA2-0622-469A-AA67-93C8F5DF503F}"/>
                    </a:ext>
                  </a:extLst>
                </p14:cNvPr>
                <p14:cNvContentPartPr/>
                <p14:nvPr/>
              </p14:nvContentPartPr>
              <p14:xfrm>
                <a:off x="3462257" y="2639851"/>
                <a:ext cx="145080" cy="3960"/>
              </p14:xfrm>
            </p:contentPart>
          </mc:Choice>
          <mc:Fallback xmlns="">
            <p:pic>
              <p:nvPicPr>
                <p:cNvPr id="31" name="Freihand 30">
                  <a:extLst>
                    <a:ext uri="{FF2B5EF4-FFF2-40B4-BE49-F238E27FC236}">
                      <a16:creationId xmlns:a16="http://schemas.microsoft.com/office/drawing/2014/main" id="{EE468DA2-0622-469A-AA67-93C8F5DF503F}"/>
                    </a:ext>
                  </a:extLst>
                </p:cNvPr>
                <p:cNvPicPr/>
                <p:nvPr/>
              </p:nvPicPr>
              <p:blipFill>
                <a:blip r:embed="rId60"/>
                <a:stretch>
                  <a:fillRect/>
                </a:stretch>
              </p:blipFill>
              <p:spPr>
                <a:xfrm>
                  <a:off x="3457937" y="2635531"/>
                  <a:ext cx="1537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2" name="Freihand 31">
                  <a:extLst>
                    <a:ext uri="{FF2B5EF4-FFF2-40B4-BE49-F238E27FC236}">
                      <a16:creationId xmlns:a16="http://schemas.microsoft.com/office/drawing/2014/main" id="{C093135B-4ED7-485F-B958-AF9CD5E941AF}"/>
                    </a:ext>
                  </a:extLst>
                </p14:cNvPr>
                <p14:cNvContentPartPr/>
                <p14:nvPr/>
              </p14:nvContentPartPr>
              <p14:xfrm>
                <a:off x="3698417" y="2584411"/>
                <a:ext cx="145440" cy="113760"/>
              </p14:xfrm>
            </p:contentPart>
          </mc:Choice>
          <mc:Fallback xmlns="">
            <p:pic>
              <p:nvPicPr>
                <p:cNvPr id="32" name="Freihand 31">
                  <a:extLst>
                    <a:ext uri="{FF2B5EF4-FFF2-40B4-BE49-F238E27FC236}">
                      <a16:creationId xmlns:a16="http://schemas.microsoft.com/office/drawing/2014/main" id="{C093135B-4ED7-485F-B958-AF9CD5E941AF}"/>
                    </a:ext>
                  </a:extLst>
                </p:cNvPr>
                <p:cNvPicPr/>
                <p:nvPr/>
              </p:nvPicPr>
              <p:blipFill>
                <a:blip r:embed="rId62"/>
                <a:stretch>
                  <a:fillRect/>
                </a:stretch>
              </p:blipFill>
              <p:spPr>
                <a:xfrm>
                  <a:off x="3694097" y="2580091"/>
                  <a:ext cx="1540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3" name="Freihand 32">
                  <a:extLst>
                    <a:ext uri="{FF2B5EF4-FFF2-40B4-BE49-F238E27FC236}">
                      <a16:creationId xmlns:a16="http://schemas.microsoft.com/office/drawing/2014/main" id="{4FBD904B-BDF2-425B-8362-DD6CB8720D09}"/>
                    </a:ext>
                  </a:extLst>
                </p14:cNvPr>
                <p14:cNvContentPartPr/>
                <p14:nvPr/>
              </p14:nvContentPartPr>
              <p14:xfrm>
                <a:off x="3675017" y="2557771"/>
                <a:ext cx="215640" cy="6480"/>
              </p14:xfrm>
            </p:contentPart>
          </mc:Choice>
          <mc:Fallback xmlns="">
            <p:pic>
              <p:nvPicPr>
                <p:cNvPr id="33" name="Freihand 32">
                  <a:extLst>
                    <a:ext uri="{FF2B5EF4-FFF2-40B4-BE49-F238E27FC236}">
                      <a16:creationId xmlns:a16="http://schemas.microsoft.com/office/drawing/2014/main" id="{4FBD904B-BDF2-425B-8362-DD6CB8720D09}"/>
                    </a:ext>
                  </a:extLst>
                </p:cNvPr>
                <p:cNvPicPr/>
                <p:nvPr/>
              </p:nvPicPr>
              <p:blipFill>
                <a:blip r:embed="rId64"/>
                <a:stretch>
                  <a:fillRect/>
                </a:stretch>
              </p:blipFill>
              <p:spPr>
                <a:xfrm>
                  <a:off x="3670697" y="2553451"/>
                  <a:ext cx="2242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4" name="Freihand 33">
                  <a:extLst>
                    <a:ext uri="{FF2B5EF4-FFF2-40B4-BE49-F238E27FC236}">
                      <a16:creationId xmlns:a16="http://schemas.microsoft.com/office/drawing/2014/main" id="{67FD6B59-2251-4AB9-89AD-721837B13781}"/>
                    </a:ext>
                  </a:extLst>
                </p14:cNvPr>
                <p14:cNvContentPartPr/>
                <p14:nvPr/>
              </p14:nvContentPartPr>
              <p14:xfrm>
                <a:off x="4026377" y="2594851"/>
                <a:ext cx="22320" cy="99360"/>
              </p14:xfrm>
            </p:contentPart>
          </mc:Choice>
          <mc:Fallback xmlns="">
            <p:pic>
              <p:nvPicPr>
                <p:cNvPr id="34" name="Freihand 33">
                  <a:extLst>
                    <a:ext uri="{FF2B5EF4-FFF2-40B4-BE49-F238E27FC236}">
                      <a16:creationId xmlns:a16="http://schemas.microsoft.com/office/drawing/2014/main" id="{67FD6B59-2251-4AB9-89AD-721837B13781}"/>
                    </a:ext>
                  </a:extLst>
                </p:cNvPr>
                <p:cNvPicPr/>
                <p:nvPr/>
              </p:nvPicPr>
              <p:blipFill>
                <a:blip r:embed="rId66"/>
                <a:stretch>
                  <a:fillRect/>
                </a:stretch>
              </p:blipFill>
              <p:spPr>
                <a:xfrm>
                  <a:off x="4022057" y="2590531"/>
                  <a:ext cx="309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5" name="Freihand 34">
                  <a:extLst>
                    <a:ext uri="{FF2B5EF4-FFF2-40B4-BE49-F238E27FC236}">
                      <a16:creationId xmlns:a16="http://schemas.microsoft.com/office/drawing/2014/main" id="{3C84C677-715F-4FF5-8C48-D49893CB1AE6}"/>
                    </a:ext>
                  </a:extLst>
                </p14:cNvPr>
                <p14:cNvContentPartPr/>
                <p14:nvPr/>
              </p14:nvContentPartPr>
              <p14:xfrm>
                <a:off x="3984977" y="2636971"/>
                <a:ext cx="137880" cy="10800"/>
              </p14:xfrm>
            </p:contentPart>
          </mc:Choice>
          <mc:Fallback xmlns="">
            <p:pic>
              <p:nvPicPr>
                <p:cNvPr id="35" name="Freihand 34">
                  <a:extLst>
                    <a:ext uri="{FF2B5EF4-FFF2-40B4-BE49-F238E27FC236}">
                      <a16:creationId xmlns:a16="http://schemas.microsoft.com/office/drawing/2014/main" id="{3C84C677-715F-4FF5-8C48-D49893CB1AE6}"/>
                    </a:ext>
                  </a:extLst>
                </p:cNvPr>
                <p:cNvPicPr/>
                <p:nvPr/>
              </p:nvPicPr>
              <p:blipFill>
                <a:blip r:embed="rId68"/>
                <a:stretch>
                  <a:fillRect/>
                </a:stretch>
              </p:blipFill>
              <p:spPr>
                <a:xfrm>
                  <a:off x="3980657" y="2632651"/>
                  <a:ext cx="1465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6" name="Freihand 35">
                  <a:extLst>
                    <a:ext uri="{FF2B5EF4-FFF2-40B4-BE49-F238E27FC236}">
                      <a16:creationId xmlns:a16="http://schemas.microsoft.com/office/drawing/2014/main" id="{34FC6D30-AEA8-48C2-9485-5B31EDA7B90A}"/>
                    </a:ext>
                  </a:extLst>
                </p14:cNvPr>
                <p14:cNvContentPartPr/>
                <p14:nvPr/>
              </p14:nvContentPartPr>
              <p14:xfrm>
                <a:off x="4231217" y="2569651"/>
                <a:ext cx="178920" cy="145800"/>
              </p14:xfrm>
            </p:contentPart>
          </mc:Choice>
          <mc:Fallback xmlns="">
            <p:pic>
              <p:nvPicPr>
                <p:cNvPr id="36" name="Freihand 35">
                  <a:extLst>
                    <a:ext uri="{FF2B5EF4-FFF2-40B4-BE49-F238E27FC236}">
                      <a16:creationId xmlns:a16="http://schemas.microsoft.com/office/drawing/2014/main" id="{34FC6D30-AEA8-48C2-9485-5B31EDA7B90A}"/>
                    </a:ext>
                  </a:extLst>
                </p:cNvPr>
                <p:cNvPicPr/>
                <p:nvPr/>
              </p:nvPicPr>
              <p:blipFill>
                <a:blip r:embed="rId70"/>
                <a:stretch>
                  <a:fillRect/>
                </a:stretch>
              </p:blipFill>
              <p:spPr>
                <a:xfrm>
                  <a:off x="4226897" y="2565331"/>
                  <a:ext cx="1875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7" name="Freihand 36">
                  <a:extLst>
                    <a:ext uri="{FF2B5EF4-FFF2-40B4-BE49-F238E27FC236}">
                      <a16:creationId xmlns:a16="http://schemas.microsoft.com/office/drawing/2014/main" id="{B95331F6-EA56-4BD9-AD8D-55C9D2E3AB23}"/>
                    </a:ext>
                  </a:extLst>
                </p14:cNvPr>
                <p14:cNvContentPartPr/>
                <p14:nvPr/>
              </p14:nvContentPartPr>
              <p14:xfrm>
                <a:off x="4558817" y="2608891"/>
                <a:ext cx="11520" cy="87120"/>
              </p14:xfrm>
            </p:contentPart>
          </mc:Choice>
          <mc:Fallback xmlns="">
            <p:pic>
              <p:nvPicPr>
                <p:cNvPr id="37" name="Freihand 36">
                  <a:extLst>
                    <a:ext uri="{FF2B5EF4-FFF2-40B4-BE49-F238E27FC236}">
                      <a16:creationId xmlns:a16="http://schemas.microsoft.com/office/drawing/2014/main" id="{B95331F6-EA56-4BD9-AD8D-55C9D2E3AB23}"/>
                    </a:ext>
                  </a:extLst>
                </p:cNvPr>
                <p:cNvPicPr/>
                <p:nvPr/>
              </p:nvPicPr>
              <p:blipFill>
                <a:blip r:embed="rId72"/>
                <a:stretch>
                  <a:fillRect/>
                </a:stretch>
              </p:blipFill>
              <p:spPr>
                <a:xfrm>
                  <a:off x="4554497" y="2604571"/>
                  <a:ext cx="201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8" name="Freihand 37">
                  <a:extLst>
                    <a:ext uri="{FF2B5EF4-FFF2-40B4-BE49-F238E27FC236}">
                      <a16:creationId xmlns:a16="http://schemas.microsoft.com/office/drawing/2014/main" id="{4693FB23-D78B-4EDA-913D-8FA049D300DB}"/>
                    </a:ext>
                  </a:extLst>
                </p14:cNvPr>
                <p14:cNvContentPartPr/>
                <p14:nvPr/>
              </p14:nvContentPartPr>
              <p14:xfrm>
                <a:off x="4503017" y="2630491"/>
                <a:ext cx="157320" cy="20520"/>
              </p14:xfrm>
            </p:contentPart>
          </mc:Choice>
          <mc:Fallback xmlns="">
            <p:pic>
              <p:nvPicPr>
                <p:cNvPr id="38" name="Freihand 37">
                  <a:extLst>
                    <a:ext uri="{FF2B5EF4-FFF2-40B4-BE49-F238E27FC236}">
                      <a16:creationId xmlns:a16="http://schemas.microsoft.com/office/drawing/2014/main" id="{4693FB23-D78B-4EDA-913D-8FA049D300DB}"/>
                    </a:ext>
                  </a:extLst>
                </p:cNvPr>
                <p:cNvPicPr/>
                <p:nvPr/>
              </p:nvPicPr>
              <p:blipFill>
                <a:blip r:embed="rId74"/>
                <a:stretch>
                  <a:fillRect/>
                </a:stretch>
              </p:blipFill>
              <p:spPr>
                <a:xfrm>
                  <a:off x="4498697" y="2626171"/>
                  <a:ext cx="1659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0" name="Freihand 39">
                  <a:extLst>
                    <a:ext uri="{FF2B5EF4-FFF2-40B4-BE49-F238E27FC236}">
                      <a16:creationId xmlns:a16="http://schemas.microsoft.com/office/drawing/2014/main" id="{6A182F64-C591-478C-84FE-7486CAF77F4B}"/>
                    </a:ext>
                  </a:extLst>
                </p14:cNvPr>
                <p14:cNvContentPartPr/>
                <p14:nvPr/>
              </p14:nvContentPartPr>
              <p14:xfrm>
                <a:off x="4780577" y="2595211"/>
                <a:ext cx="20520" cy="95040"/>
              </p14:xfrm>
            </p:contentPart>
          </mc:Choice>
          <mc:Fallback xmlns="">
            <p:pic>
              <p:nvPicPr>
                <p:cNvPr id="40" name="Freihand 39">
                  <a:extLst>
                    <a:ext uri="{FF2B5EF4-FFF2-40B4-BE49-F238E27FC236}">
                      <a16:creationId xmlns:a16="http://schemas.microsoft.com/office/drawing/2014/main" id="{6A182F64-C591-478C-84FE-7486CAF77F4B}"/>
                    </a:ext>
                  </a:extLst>
                </p:cNvPr>
                <p:cNvPicPr/>
                <p:nvPr/>
              </p:nvPicPr>
              <p:blipFill>
                <a:blip r:embed="rId76"/>
                <a:stretch>
                  <a:fillRect/>
                </a:stretch>
              </p:blipFill>
              <p:spPr>
                <a:xfrm>
                  <a:off x="4776257" y="2590891"/>
                  <a:ext cx="291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1" name="Freihand 40">
                  <a:extLst>
                    <a:ext uri="{FF2B5EF4-FFF2-40B4-BE49-F238E27FC236}">
                      <a16:creationId xmlns:a16="http://schemas.microsoft.com/office/drawing/2014/main" id="{ACC147B8-14DD-410C-995F-7F8458F55A6E}"/>
                    </a:ext>
                  </a:extLst>
                </p14:cNvPr>
                <p14:cNvContentPartPr/>
                <p14:nvPr/>
              </p14:nvContentPartPr>
              <p14:xfrm>
                <a:off x="4769777" y="2588371"/>
                <a:ext cx="148680" cy="26640"/>
              </p14:xfrm>
            </p:contentPart>
          </mc:Choice>
          <mc:Fallback xmlns="">
            <p:pic>
              <p:nvPicPr>
                <p:cNvPr id="41" name="Freihand 40">
                  <a:extLst>
                    <a:ext uri="{FF2B5EF4-FFF2-40B4-BE49-F238E27FC236}">
                      <a16:creationId xmlns:a16="http://schemas.microsoft.com/office/drawing/2014/main" id="{ACC147B8-14DD-410C-995F-7F8458F55A6E}"/>
                    </a:ext>
                  </a:extLst>
                </p:cNvPr>
                <p:cNvPicPr/>
                <p:nvPr/>
              </p:nvPicPr>
              <p:blipFill>
                <a:blip r:embed="rId78"/>
                <a:stretch>
                  <a:fillRect/>
                </a:stretch>
              </p:blipFill>
              <p:spPr>
                <a:xfrm>
                  <a:off x="4765457" y="2584051"/>
                  <a:ext cx="1573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2" name="Freihand 41">
                  <a:extLst>
                    <a:ext uri="{FF2B5EF4-FFF2-40B4-BE49-F238E27FC236}">
                      <a16:creationId xmlns:a16="http://schemas.microsoft.com/office/drawing/2014/main" id="{71110D53-E61F-4F3E-85C0-CC8337233695}"/>
                    </a:ext>
                  </a:extLst>
                </p14:cNvPr>
                <p14:cNvContentPartPr/>
                <p14:nvPr/>
              </p14:nvContentPartPr>
              <p14:xfrm>
                <a:off x="4786337" y="2680891"/>
                <a:ext cx="145440" cy="9360"/>
              </p14:xfrm>
            </p:contentPart>
          </mc:Choice>
          <mc:Fallback xmlns="">
            <p:pic>
              <p:nvPicPr>
                <p:cNvPr id="42" name="Freihand 41">
                  <a:extLst>
                    <a:ext uri="{FF2B5EF4-FFF2-40B4-BE49-F238E27FC236}">
                      <a16:creationId xmlns:a16="http://schemas.microsoft.com/office/drawing/2014/main" id="{71110D53-E61F-4F3E-85C0-CC8337233695}"/>
                    </a:ext>
                  </a:extLst>
                </p:cNvPr>
                <p:cNvPicPr/>
                <p:nvPr/>
              </p:nvPicPr>
              <p:blipFill>
                <a:blip r:embed="rId80"/>
                <a:stretch>
                  <a:fillRect/>
                </a:stretch>
              </p:blipFill>
              <p:spPr>
                <a:xfrm>
                  <a:off x="4782017" y="2676571"/>
                  <a:ext cx="1540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3" name="Freihand 42">
                  <a:extLst>
                    <a:ext uri="{FF2B5EF4-FFF2-40B4-BE49-F238E27FC236}">
                      <a16:creationId xmlns:a16="http://schemas.microsoft.com/office/drawing/2014/main" id="{6116A5B6-32AB-4620-A632-54C35FC76024}"/>
                    </a:ext>
                  </a:extLst>
                </p14:cNvPr>
                <p14:cNvContentPartPr/>
                <p14:nvPr/>
              </p14:nvContentPartPr>
              <p14:xfrm>
                <a:off x="4920257" y="2629051"/>
                <a:ext cx="139680" cy="70920"/>
              </p14:xfrm>
            </p:contentPart>
          </mc:Choice>
          <mc:Fallback xmlns="">
            <p:pic>
              <p:nvPicPr>
                <p:cNvPr id="43" name="Freihand 42">
                  <a:extLst>
                    <a:ext uri="{FF2B5EF4-FFF2-40B4-BE49-F238E27FC236}">
                      <a16:creationId xmlns:a16="http://schemas.microsoft.com/office/drawing/2014/main" id="{6116A5B6-32AB-4620-A632-54C35FC76024}"/>
                    </a:ext>
                  </a:extLst>
                </p:cNvPr>
                <p:cNvPicPr/>
                <p:nvPr/>
              </p:nvPicPr>
              <p:blipFill>
                <a:blip r:embed="rId82"/>
                <a:stretch>
                  <a:fillRect/>
                </a:stretch>
              </p:blipFill>
              <p:spPr>
                <a:xfrm>
                  <a:off x="4915937" y="2624731"/>
                  <a:ext cx="1483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4" name="Freihand 43">
                  <a:extLst>
                    <a:ext uri="{FF2B5EF4-FFF2-40B4-BE49-F238E27FC236}">
                      <a16:creationId xmlns:a16="http://schemas.microsoft.com/office/drawing/2014/main" id="{ACAAF3C5-B03D-4710-8ECB-7681B85E1607}"/>
                    </a:ext>
                  </a:extLst>
                </p14:cNvPr>
                <p14:cNvContentPartPr/>
                <p14:nvPr/>
              </p14:nvContentPartPr>
              <p14:xfrm>
                <a:off x="5110697" y="2591971"/>
                <a:ext cx="210960" cy="103680"/>
              </p14:xfrm>
            </p:contentPart>
          </mc:Choice>
          <mc:Fallback xmlns="">
            <p:pic>
              <p:nvPicPr>
                <p:cNvPr id="44" name="Freihand 43">
                  <a:extLst>
                    <a:ext uri="{FF2B5EF4-FFF2-40B4-BE49-F238E27FC236}">
                      <a16:creationId xmlns:a16="http://schemas.microsoft.com/office/drawing/2014/main" id="{ACAAF3C5-B03D-4710-8ECB-7681B85E1607}"/>
                    </a:ext>
                  </a:extLst>
                </p:cNvPr>
                <p:cNvPicPr/>
                <p:nvPr/>
              </p:nvPicPr>
              <p:blipFill>
                <a:blip r:embed="rId84"/>
                <a:stretch>
                  <a:fillRect/>
                </a:stretch>
              </p:blipFill>
              <p:spPr>
                <a:xfrm>
                  <a:off x="5106377" y="2587651"/>
                  <a:ext cx="2196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5" name="Freihand 44">
                  <a:extLst>
                    <a:ext uri="{FF2B5EF4-FFF2-40B4-BE49-F238E27FC236}">
                      <a16:creationId xmlns:a16="http://schemas.microsoft.com/office/drawing/2014/main" id="{30A6AFAB-D2A6-43C8-8728-8109F281229E}"/>
                    </a:ext>
                  </a:extLst>
                </p14:cNvPr>
                <p14:cNvContentPartPr/>
                <p14:nvPr/>
              </p14:nvContentPartPr>
              <p14:xfrm>
                <a:off x="5226257" y="2665411"/>
                <a:ext cx="143640" cy="22680"/>
              </p14:xfrm>
            </p:contentPart>
          </mc:Choice>
          <mc:Fallback xmlns="">
            <p:pic>
              <p:nvPicPr>
                <p:cNvPr id="45" name="Freihand 44">
                  <a:extLst>
                    <a:ext uri="{FF2B5EF4-FFF2-40B4-BE49-F238E27FC236}">
                      <a16:creationId xmlns:a16="http://schemas.microsoft.com/office/drawing/2014/main" id="{30A6AFAB-D2A6-43C8-8728-8109F281229E}"/>
                    </a:ext>
                  </a:extLst>
                </p:cNvPr>
                <p:cNvPicPr/>
                <p:nvPr/>
              </p:nvPicPr>
              <p:blipFill>
                <a:blip r:embed="rId86"/>
                <a:stretch>
                  <a:fillRect/>
                </a:stretch>
              </p:blipFill>
              <p:spPr>
                <a:xfrm>
                  <a:off x="5221937" y="2661091"/>
                  <a:ext cx="1522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6" name="Freihand 45">
                  <a:extLst>
                    <a:ext uri="{FF2B5EF4-FFF2-40B4-BE49-F238E27FC236}">
                      <a16:creationId xmlns:a16="http://schemas.microsoft.com/office/drawing/2014/main" id="{3BA2DDE5-0860-4AD5-AA20-060B0C8E7240}"/>
                    </a:ext>
                  </a:extLst>
                </p14:cNvPr>
                <p14:cNvContentPartPr/>
                <p14:nvPr/>
              </p14:nvContentPartPr>
              <p14:xfrm>
                <a:off x="5224817" y="2567491"/>
                <a:ext cx="154800" cy="21960"/>
              </p14:xfrm>
            </p:contentPart>
          </mc:Choice>
          <mc:Fallback xmlns="">
            <p:pic>
              <p:nvPicPr>
                <p:cNvPr id="46" name="Freihand 45">
                  <a:extLst>
                    <a:ext uri="{FF2B5EF4-FFF2-40B4-BE49-F238E27FC236}">
                      <a16:creationId xmlns:a16="http://schemas.microsoft.com/office/drawing/2014/main" id="{3BA2DDE5-0860-4AD5-AA20-060B0C8E7240}"/>
                    </a:ext>
                  </a:extLst>
                </p:cNvPr>
                <p:cNvPicPr/>
                <p:nvPr/>
              </p:nvPicPr>
              <p:blipFill>
                <a:blip r:embed="rId88"/>
                <a:stretch>
                  <a:fillRect/>
                </a:stretch>
              </p:blipFill>
              <p:spPr>
                <a:xfrm>
                  <a:off x="5220497" y="2563171"/>
                  <a:ext cx="1634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7" name="Freihand 46">
                  <a:extLst>
                    <a:ext uri="{FF2B5EF4-FFF2-40B4-BE49-F238E27FC236}">
                      <a16:creationId xmlns:a16="http://schemas.microsoft.com/office/drawing/2014/main" id="{3E19158D-49AA-44FF-BAE9-8AA56A96F403}"/>
                    </a:ext>
                  </a:extLst>
                </p14:cNvPr>
                <p14:cNvContentPartPr/>
                <p14:nvPr/>
              </p14:nvContentPartPr>
              <p14:xfrm>
                <a:off x="5376737" y="2627251"/>
                <a:ext cx="179280" cy="51840"/>
              </p14:xfrm>
            </p:contentPart>
          </mc:Choice>
          <mc:Fallback xmlns="">
            <p:pic>
              <p:nvPicPr>
                <p:cNvPr id="47" name="Freihand 46">
                  <a:extLst>
                    <a:ext uri="{FF2B5EF4-FFF2-40B4-BE49-F238E27FC236}">
                      <a16:creationId xmlns:a16="http://schemas.microsoft.com/office/drawing/2014/main" id="{3E19158D-49AA-44FF-BAE9-8AA56A96F403}"/>
                    </a:ext>
                  </a:extLst>
                </p:cNvPr>
                <p:cNvPicPr/>
                <p:nvPr/>
              </p:nvPicPr>
              <p:blipFill>
                <a:blip r:embed="rId90"/>
                <a:stretch>
                  <a:fillRect/>
                </a:stretch>
              </p:blipFill>
              <p:spPr>
                <a:xfrm>
                  <a:off x="5372417" y="2622931"/>
                  <a:ext cx="18792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8" name="Freihand 47">
                  <a:extLst>
                    <a:ext uri="{FF2B5EF4-FFF2-40B4-BE49-F238E27FC236}">
                      <a16:creationId xmlns:a16="http://schemas.microsoft.com/office/drawing/2014/main" id="{55C14F2D-5D14-43BE-8AA3-DAB4134D74E3}"/>
                    </a:ext>
                  </a:extLst>
                </p14:cNvPr>
                <p14:cNvContentPartPr/>
                <p14:nvPr/>
              </p14:nvContentPartPr>
              <p14:xfrm>
                <a:off x="5490137" y="2554171"/>
                <a:ext cx="162000" cy="192600"/>
              </p14:xfrm>
            </p:contentPart>
          </mc:Choice>
          <mc:Fallback xmlns="">
            <p:pic>
              <p:nvPicPr>
                <p:cNvPr id="48" name="Freihand 47">
                  <a:extLst>
                    <a:ext uri="{FF2B5EF4-FFF2-40B4-BE49-F238E27FC236}">
                      <a16:creationId xmlns:a16="http://schemas.microsoft.com/office/drawing/2014/main" id="{55C14F2D-5D14-43BE-8AA3-DAB4134D74E3}"/>
                    </a:ext>
                  </a:extLst>
                </p:cNvPr>
                <p:cNvPicPr/>
                <p:nvPr/>
              </p:nvPicPr>
              <p:blipFill>
                <a:blip r:embed="rId92"/>
                <a:stretch>
                  <a:fillRect/>
                </a:stretch>
              </p:blipFill>
              <p:spPr>
                <a:xfrm>
                  <a:off x="5485817" y="2549851"/>
                  <a:ext cx="1706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9" name="Freihand 48">
                  <a:extLst>
                    <a:ext uri="{FF2B5EF4-FFF2-40B4-BE49-F238E27FC236}">
                      <a16:creationId xmlns:a16="http://schemas.microsoft.com/office/drawing/2014/main" id="{0E0E6CFF-0ABB-4FFE-AAFE-4E9604B634B9}"/>
                    </a:ext>
                  </a:extLst>
                </p14:cNvPr>
                <p14:cNvContentPartPr/>
                <p14:nvPr/>
              </p14:nvContentPartPr>
              <p14:xfrm>
                <a:off x="4681577" y="2548411"/>
                <a:ext cx="88560" cy="210960"/>
              </p14:xfrm>
            </p:contentPart>
          </mc:Choice>
          <mc:Fallback xmlns="">
            <p:pic>
              <p:nvPicPr>
                <p:cNvPr id="49" name="Freihand 48">
                  <a:extLst>
                    <a:ext uri="{FF2B5EF4-FFF2-40B4-BE49-F238E27FC236}">
                      <a16:creationId xmlns:a16="http://schemas.microsoft.com/office/drawing/2014/main" id="{0E0E6CFF-0ABB-4FFE-AAFE-4E9604B634B9}"/>
                    </a:ext>
                  </a:extLst>
                </p:cNvPr>
                <p:cNvPicPr/>
                <p:nvPr/>
              </p:nvPicPr>
              <p:blipFill>
                <a:blip r:embed="rId94"/>
                <a:stretch>
                  <a:fillRect/>
                </a:stretch>
              </p:blipFill>
              <p:spPr>
                <a:xfrm>
                  <a:off x="4677257" y="2544091"/>
                  <a:ext cx="972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9" name="Freihand 58">
                  <a:extLst>
                    <a:ext uri="{FF2B5EF4-FFF2-40B4-BE49-F238E27FC236}">
                      <a16:creationId xmlns:a16="http://schemas.microsoft.com/office/drawing/2014/main" id="{F2E399C7-8520-48C3-8437-47330EE53226}"/>
                    </a:ext>
                  </a:extLst>
                </p14:cNvPr>
                <p14:cNvContentPartPr/>
                <p14:nvPr/>
              </p14:nvContentPartPr>
              <p14:xfrm>
                <a:off x="5540897" y="5140771"/>
                <a:ext cx="2870280" cy="150120"/>
              </p14:xfrm>
            </p:contentPart>
          </mc:Choice>
          <mc:Fallback xmlns="">
            <p:pic>
              <p:nvPicPr>
                <p:cNvPr id="59" name="Freihand 58">
                  <a:extLst>
                    <a:ext uri="{FF2B5EF4-FFF2-40B4-BE49-F238E27FC236}">
                      <a16:creationId xmlns:a16="http://schemas.microsoft.com/office/drawing/2014/main" id="{F2E399C7-8520-48C3-8437-47330EE53226}"/>
                    </a:ext>
                  </a:extLst>
                </p:cNvPr>
                <p:cNvPicPr/>
                <p:nvPr/>
              </p:nvPicPr>
              <p:blipFill>
                <a:blip r:embed="rId96"/>
                <a:stretch>
                  <a:fillRect/>
                </a:stretch>
              </p:blipFill>
              <p:spPr>
                <a:xfrm>
                  <a:off x="5536577" y="5136451"/>
                  <a:ext cx="28789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0" name="Freihand 59">
                  <a:extLst>
                    <a:ext uri="{FF2B5EF4-FFF2-40B4-BE49-F238E27FC236}">
                      <a16:creationId xmlns:a16="http://schemas.microsoft.com/office/drawing/2014/main" id="{8FCF6894-C4A1-45E5-9E6E-B3869807E55B}"/>
                    </a:ext>
                  </a:extLst>
                </p14:cNvPr>
                <p14:cNvContentPartPr/>
                <p14:nvPr/>
              </p14:nvContentPartPr>
              <p14:xfrm>
                <a:off x="264377" y="5416891"/>
                <a:ext cx="1204560" cy="180000"/>
              </p14:xfrm>
            </p:contentPart>
          </mc:Choice>
          <mc:Fallback xmlns="">
            <p:pic>
              <p:nvPicPr>
                <p:cNvPr id="60" name="Freihand 59">
                  <a:extLst>
                    <a:ext uri="{FF2B5EF4-FFF2-40B4-BE49-F238E27FC236}">
                      <a16:creationId xmlns:a16="http://schemas.microsoft.com/office/drawing/2014/main" id="{8FCF6894-C4A1-45E5-9E6E-B3869807E55B}"/>
                    </a:ext>
                  </a:extLst>
                </p:cNvPr>
                <p:cNvPicPr/>
                <p:nvPr/>
              </p:nvPicPr>
              <p:blipFill>
                <a:blip r:embed="rId98"/>
                <a:stretch>
                  <a:fillRect/>
                </a:stretch>
              </p:blipFill>
              <p:spPr>
                <a:xfrm>
                  <a:off x="260057" y="5412571"/>
                  <a:ext cx="12132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1" name="Freihand 60">
                  <a:extLst>
                    <a:ext uri="{FF2B5EF4-FFF2-40B4-BE49-F238E27FC236}">
                      <a16:creationId xmlns:a16="http://schemas.microsoft.com/office/drawing/2014/main" id="{2F3782BC-497E-4BEC-B0C6-33D6DACEC3EB}"/>
                    </a:ext>
                  </a:extLst>
                </p14:cNvPr>
                <p14:cNvContentPartPr/>
                <p14:nvPr/>
              </p14:nvContentPartPr>
              <p14:xfrm>
                <a:off x="214697" y="2408731"/>
                <a:ext cx="164160" cy="3030480"/>
              </p14:xfrm>
            </p:contentPart>
          </mc:Choice>
          <mc:Fallback xmlns="">
            <p:pic>
              <p:nvPicPr>
                <p:cNvPr id="61" name="Freihand 60">
                  <a:extLst>
                    <a:ext uri="{FF2B5EF4-FFF2-40B4-BE49-F238E27FC236}">
                      <a16:creationId xmlns:a16="http://schemas.microsoft.com/office/drawing/2014/main" id="{2F3782BC-497E-4BEC-B0C6-33D6DACEC3EB}"/>
                    </a:ext>
                  </a:extLst>
                </p:cNvPr>
                <p:cNvPicPr/>
                <p:nvPr/>
              </p:nvPicPr>
              <p:blipFill>
                <a:blip r:embed="rId100"/>
                <a:stretch>
                  <a:fillRect/>
                </a:stretch>
              </p:blipFill>
              <p:spPr>
                <a:xfrm>
                  <a:off x="210377" y="2404411"/>
                  <a:ext cx="172800" cy="30391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2" name="Freihand 61">
                  <a:extLst>
                    <a:ext uri="{FF2B5EF4-FFF2-40B4-BE49-F238E27FC236}">
                      <a16:creationId xmlns:a16="http://schemas.microsoft.com/office/drawing/2014/main" id="{545B2F3F-FEF5-4B8F-9EBE-F30CE6E28842}"/>
                    </a:ext>
                  </a:extLst>
                </p14:cNvPr>
                <p14:cNvContentPartPr/>
                <p14:nvPr/>
              </p14:nvContentPartPr>
              <p14:xfrm>
                <a:off x="248177" y="5327971"/>
                <a:ext cx="250560" cy="574200"/>
              </p14:xfrm>
            </p:contentPart>
          </mc:Choice>
          <mc:Fallback xmlns="">
            <p:pic>
              <p:nvPicPr>
                <p:cNvPr id="62" name="Freihand 61">
                  <a:extLst>
                    <a:ext uri="{FF2B5EF4-FFF2-40B4-BE49-F238E27FC236}">
                      <a16:creationId xmlns:a16="http://schemas.microsoft.com/office/drawing/2014/main" id="{545B2F3F-FEF5-4B8F-9EBE-F30CE6E28842}"/>
                    </a:ext>
                  </a:extLst>
                </p:cNvPr>
                <p:cNvPicPr/>
                <p:nvPr/>
              </p:nvPicPr>
              <p:blipFill>
                <a:blip r:embed="rId102"/>
                <a:stretch>
                  <a:fillRect/>
                </a:stretch>
              </p:blipFill>
              <p:spPr>
                <a:xfrm>
                  <a:off x="243857" y="5323651"/>
                  <a:ext cx="259200" cy="582840"/>
                </a:xfrm>
                <a:prstGeom prst="rect">
                  <a:avLst/>
                </a:prstGeom>
              </p:spPr>
            </p:pic>
          </mc:Fallback>
        </mc:AlternateContent>
      </p:grpSp>
    </p:spTree>
    <p:extLst>
      <p:ext uri="{BB962C8B-B14F-4D97-AF65-F5344CB8AC3E}">
        <p14:creationId xmlns:p14="http://schemas.microsoft.com/office/powerpoint/2010/main" val="16341402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472554" y="215126"/>
            <a:ext cx="10486045" cy="613294"/>
          </a:xfrm>
          <a:prstGeom prst="rect">
            <a:avLst/>
          </a:prstGeom>
          <a:noFill/>
          <a:ln>
            <a:noFill/>
          </a:ln>
        </p:spPr>
        <p:txBody>
          <a:bodyPr vert="horz" wrap="none" lIns="81646" tIns="40823" rIns="81646" bIns="40823" anchorCtr="0" compatLnSpc="0">
            <a:spAutoFit/>
          </a:bodyPr>
          <a:lstStyle/>
          <a:p>
            <a:r>
              <a:rPr lang="de-DE" sz="3600" b="1"/>
              <a:t>Classical effect of monetary policy via stock markets</a:t>
            </a:r>
            <a:endParaRPr lang="de-DE" sz="3266" dirty="0"/>
          </a:p>
        </p:txBody>
      </p:sp>
      <p:sp>
        <p:nvSpPr>
          <p:cNvPr id="4" name="Textfeld 3"/>
          <p:cNvSpPr txBox="1"/>
          <p:nvPr/>
        </p:nvSpPr>
        <p:spPr>
          <a:xfrm>
            <a:off x="61729" y="1003087"/>
            <a:ext cx="8883125" cy="5094890"/>
          </a:xfrm>
          <a:prstGeom prst="rect">
            <a:avLst/>
          </a:prstGeom>
          <a:noFill/>
          <a:ln>
            <a:noFill/>
          </a:ln>
        </p:spPr>
        <p:txBody>
          <a:bodyPr vert="horz" wrap="square" lIns="81646" tIns="40823" rIns="81646" bIns="40823" anchorCtr="0" compatLnSpc="0">
            <a:noAutofit/>
          </a:bodyPr>
          <a:lstStyle/>
          <a:p>
            <a:r>
              <a:rPr lang="de-DE" sz="1996"/>
              <a:t>Interest rate cut of the central bank</a:t>
            </a:r>
            <a:endParaRPr lang="de-DE" sz="1996" dirty="0"/>
          </a:p>
          <a:p>
            <a:r>
              <a:rPr lang="de-DE" sz="1996" dirty="0"/>
              <a:t> </a:t>
            </a:r>
          </a:p>
          <a:p>
            <a:r>
              <a:rPr lang="de-DE" sz="1996"/>
              <a:t>→ Yields of bonds decline.</a:t>
            </a:r>
            <a:endParaRPr lang="de-DE" sz="1996" dirty="0"/>
          </a:p>
          <a:p>
            <a:endParaRPr lang="de-DE" sz="1996" dirty="0"/>
          </a:p>
          <a:p>
            <a:r>
              <a:rPr lang="de-DE" sz="1996"/>
              <a:t>→ In the short run, stock investments are more attractive than n investment in bonds</a:t>
            </a:r>
          </a:p>
          <a:p>
            <a:endParaRPr lang="de-DE" sz="1996" dirty="0"/>
          </a:p>
          <a:p>
            <a:r>
              <a:rPr lang="de-DE" sz="1996"/>
              <a:t>→ This will in general will increase stock market prices until yields at the bond market and the stock market will adjust.</a:t>
            </a:r>
          </a:p>
          <a:p>
            <a:endParaRPr lang="de-DE" sz="1996" dirty="0"/>
          </a:p>
          <a:p>
            <a:r>
              <a:rPr lang="de-DE" sz="1996"/>
              <a:t>→ Thus, via the increase of prices at capital markets income of investors will increase</a:t>
            </a:r>
          </a:p>
          <a:p>
            <a:endParaRPr lang="de-DE" sz="1996"/>
          </a:p>
          <a:p>
            <a:r>
              <a:rPr lang="de-DE" sz="1996"/>
              <a:t>→ increase of investment and consumption in general</a:t>
            </a:r>
          </a:p>
          <a:p>
            <a:endParaRPr lang="de-DE" sz="1996"/>
          </a:p>
          <a:p>
            <a:r>
              <a:rPr lang="de-DE" sz="1996"/>
              <a:t>→ … (see former slide!)</a:t>
            </a:r>
          </a:p>
          <a:p>
            <a:endParaRPr lang="de-DE" sz="1996" dirty="0"/>
          </a:p>
          <a:p>
            <a:r>
              <a:rPr lang="de-DE" sz="1996"/>
              <a:t>→ in the end pushing liquity and increasing the amount of money only creates inflation</a:t>
            </a:r>
            <a:endParaRPr lang="de-DE" sz="1996" dirty="0"/>
          </a:p>
        </p:txBody>
      </p:sp>
      <p:sp>
        <p:nvSpPr>
          <p:cNvPr id="7" name="Rechteck 6">
            <a:extLst>
              <a:ext uri="{FF2B5EF4-FFF2-40B4-BE49-F238E27FC236}">
                <a16:creationId xmlns:a16="http://schemas.microsoft.com/office/drawing/2014/main" id="{57057358-598A-4FD4-9920-D1DD663E64B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02BB4E4D-BE3D-4894-ADB6-324EC3474745}"/>
                  </a:ext>
                </a:extLst>
              </p14:cNvPr>
              <p14:cNvContentPartPr/>
              <p14:nvPr/>
            </p14:nvContentPartPr>
            <p14:xfrm>
              <a:off x="3299537" y="1726891"/>
              <a:ext cx="320760" cy="92880"/>
            </p14:xfrm>
          </p:contentPart>
        </mc:Choice>
        <mc:Fallback xmlns="">
          <p:pic>
            <p:nvPicPr>
              <p:cNvPr id="2" name="Freihand 1">
                <a:extLst>
                  <a:ext uri="{FF2B5EF4-FFF2-40B4-BE49-F238E27FC236}">
                    <a16:creationId xmlns:a16="http://schemas.microsoft.com/office/drawing/2014/main" id="{02BB4E4D-BE3D-4894-ADB6-324EC3474745}"/>
                  </a:ext>
                </a:extLst>
              </p:cNvPr>
              <p:cNvPicPr/>
              <p:nvPr/>
            </p:nvPicPr>
            <p:blipFill>
              <a:blip r:embed="rId4"/>
              <a:stretch>
                <a:fillRect/>
              </a:stretch>
            </p:blipFill>
            <p:spPr>
              <a:xfrm>
                <a:off x="3295217" y="1722571"/>
                <a:ext cx="3294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2DE9C8B4-77ED-4A93-954F-A3CDB0794230}"/>
                  </a:ext>
                </a:extLst>
              </p14:cNvPr>
              <p14:cNvContentPartPr/>
              <p14:nvPr/>
            </p14:nvContentPartPr>
            <p14:xfrm>
              <a:off x="3248777" y="1719331"/>
              <a:ext cx="243720" cy="146160"/>
            </p14:xfrm>
          </p:contentPart>
        </mc:Choice>
        <mc:Fallback xmlns="">
          <p:pic>
            <p:nvPicPr>
              <p:cNvPr id="5" name="Freihand 4">
                <a:extLst>
                  <a:ext uri="{FF2B5EF4-FFF2-40B4-BE49-F238E27FC236}">
                    <a16:creationId xmlns:a16="http://schemas.microsoft.com/office/drawing/2014/main" id="{2DE9C8B4-77ED-4A93-954F-A3CDB0794230}"/>
                  </a:ext>
                </a:extLst>
              </p:cNvPr>
              <p:cNvPicPr/>
              <p:nvPr/>
            </p:nvPicPr>
            <p:blipFill>
              <a:blip r:embed="rId6"/>
              <a:stretch>
                <a:fillRect/>
              </a:stretch>
            </p:blipFill>
            <p:spPr>
              <a:xfrm>
                <a:off x="3244457" y="1715011"/>
                <a:ext cx="2523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2" name="Freihand 41">
                <a:extLst>
                  <a:ext uri="{FF2B5EF4-FFF2-40B4-BE49-F238E27FC236}">
                    <a16:creationId xmlns:a16="http://schemas.microsoft.com/office/drawing/2014/main" id="{41C969F5-7D0D-4AEA-AC43-74EAE61AEEE1}"/>
                  </a:ext>
                </a:extLst>
              </p14:cNvPr>
              <p14:cNvContentPartPr/>
              <p14:nvPr/>
            </p14:nvContentPartPr>
            <p14:xfrm>
              <a:off x="528977" y="1874491"/>
              <a:ext cx="2611080" cy="114840"/>
            </p14:xfrm>
          </p:contentPart>
        </mc:Choice>
        <mc:Fallback xmlns="">
          <p:pic>
            <p:nvPicPr>
              <p:cNvPr id="42" name="Freihand 41">
                <a:extLst>
                  <a:ext uri="{FF2B5EF4-FFF2-40B4-BE49-F238E27FC236}">
                    <a16:creationId xmlns:a16="http://schemas.microsoft.com/office/drawing/2014/main" id="{41C969F5-7D0D-4AEA-AC43-74EAE61AEEE1}"/>
                  </a:ext>
                </a:extLst>
              </p:cNvPr>
              <p:cNvPicPr/>
              <p:nvPr/>
            </p:nvPicPr>
            <p:blipFill>
              <a:blip r:embed="rId8"/>
              <a:stretch>
                <a:fillRect/>
              </a:stretch>
            </p:blipFill>
            <p:spPr>
              <a:xfrm>
                <a:off x="524657" y="1870171"/>
                <a:ext cx="26197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4" name="Freihand 43">
                <a:extLst>
                  <a:ext uri="{FF2B5EF4-FFF2-40B4-BE49-F238E27FC236}">
                    <a16:creationId xmlns:a16="http://schemas.microsoft.com/office/drawing/2014/main" id="{BFB61033-5E88-47A2-A328-1091FDD991E7}"/>
                  </a:ext>
                </a:extLst>
              </p14:cNvPr>
              <p14:cNvContentPartPr/>
              <p14:nvPr/>
            </p14:nvContentPartPr>
            <p14:xfrm>
              <a:off x="2162297" y="2472811"/>
              <a:ext cx="6738840" cy="215640"/>
            </p14:xfrm>
          </p:contentPart>
        </mc:Choice>
        <mc:Fallback xmlns="">
          <p:pic>
            <p:nvPicPr>
              <p:cNvPr id="44" name="Freihand 43">
                <a:extLst>
                  <a:ext uri="{FF2B5EF4-FFF2-40B4-BE49-F238E27FC236}">
                    <a16:creationId xmlns:a16="http://schemas.microsoft.com/office/drawing/2014/main" id="{BFB61033-5E88-47A2-A328-1091FDD991E7}"/>
                  </a:ext>
                </a:extLst>
              </p:cNvPr>
              <p:cNvPicPr/>
              <p:nvPr/>
            </p:nvPicPr>
            <p:blipFill>
              <a:blip r:embed="rId10"/>
              <a:stretch>
                <a:fillRect/>
              </a:stretch>
            </p:blipFill>
            <p:spPr>
              <a:xfrm>
                <a:off x="2157977" y="2468491"/>
                <a:ext cx="6747480" cy="224280"/>
              </a:xfrm>
              <a:prstGeom prst="rect">
                <a:avLst/>
              </a:prstGeom>
            </p:spPr>
          </p:pic>
        </mc:Fallback>
      </mc:AlternateContent>
      <p:grpSp>
        <p:nvGrpSpPr>
          <p:cNvPr id="47" name="Gruppieren 46">
            <a:extLst>
              <a:ext uri="{FF2B5EF4-FFF2-40B4-BE49-F238E27FC236}">
                <a16:creationId xmlns:a16="http://schemas.microsoft.com/office/drawing/2014/main" id="{66EBCC3C-C6AF-4698-B0C7-D6014DD5066F}"/>
              </a:ext>
            </a:extLst>
          </p:cNvPr>
          <p:cNvGrpSpPr/>
          <p:nvPr/>
        </p:nvGrpSpPr>
        <p:grpSpPr>
          <a:xfrm>
            <a:off x="2578097" y="3067891"/>
            <a:ext cx="3621600" cy="91800"/>
            <a:chOff x="2578097" y="3067891"/>
            <a:chExt cx="3621600" cy="91800"/>
          </a:xfrm>
        </p:grpSpPr>
        <mc:AlternateContent xmlns:mc="http://schemas.openxmlformats.org/markup-compatibility/2006" xmlns:p14="http://schemas.microsoft.com/office/powerpoint/2010/main">
          <mc:Choice Requires="p14">
            <p:contentPart p14:bwMode="auto" r:id="rId11">
              <p14:nvContentPartPr>
                <p14:cNvPr id="45" name="Freihand 44">
                  <a:extLst>
                    <a:ext uri="{FF2B5EF4-FFF2-40B4-BE49-F238E27FC236}">
                      <a16:creationId xmlns:a16="http://schemas.microsoft.com/office/drawing/2014/main" id="{F75E56B4-4C37-4328-8E38-56C9181BF455}"/>
                    </a:ext>
                  </a:extLst>
                </p14:cNvPr>
                <p14:cNvContentPartPr/>
                <p14:nvPr/>
              </p14:nvContentPartPr>
              <p14:xfrm>
                <a:off x="2578097" y="3067891"/>
                <a:ext cx="2793960" cy="91800"/>
              </p14:xfrm>
            </p:contentPart>
          </mc:Choice>
          <mc:Fallback xmlns="">
            <p:pic>
              <p:nvPicPr>
                <p:cNvPr id="45" name="Freihand 44">
                  <a:extLst>
                    <a:ext uri="{FF2B5EF4-FFF2-40B4-BE49-F238E27FC236}">
                      <a16:creationId xmlns:a16="http://schemas.microsoft.com/office/drawing/2014/main" id="{F75E56B4-4C37-4328-8E38-56C9181BF455}"/>
                    </a:ext>
                  </a:extLst>
                </p:cNvPr>
                <p:cNvPicPr/>
                <p:nvPr/>
              </p:nvPicPr>
              <p:blipFill>
                <a:blip r:embed="rId12"/>
                <a:stretch>
                  <a:fillRect/>
                </a:stretch>
              </p:blipFill>
              <p:spPr>
                <a:xfrm>
                  <a:off x="2573777" y="3063571"/>
                  <a:ext cx="28026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6" name="Freihand 45">
                  <a:extLst>
                    <a:ext uri="{FF2B5EF4-FFF2-40B4-BE49-F238E27FC236}">
                      <a16:creationId xmlns:a16="http://schemas.microsoft.com/office/drawing/2014/main" id="{5B6848B3-06F5-44F0-8BDD-208330D79F74}"/>
                    </a:ext>
                  </a:extLst>
                </p14:cNvPr>
                <p14:cNvContentPartPr/>
                <p14:nvPr/>
              </p14:nvContentPartPr>
              <p14:xfrm>
                <a:off x="5176937" y="3110731"/>
                <a:ext cx="1022760" cy="46440"/>
              </p14:xfrm>
            </p:contentPart>
          </mc:Choice>
          <mc:Fallback xmlns="">
            <p:pic>
              <p:nvPicPr>
                <p:cNvPr id="46" name="Freihand 45">
                  <a:extLst>
                    <a:ext uri="{FF2B5EF4-FFF2-40B4-BE49-F238E27FC236}">
                      <a16:creationId xmlns:a16="http://schemas.microsoft.com/office/drawing/2014/main" id="{5B6848B3-06F5-44F0-8BDD-208330D79F74}"/>
                    </a:ext>
                  </a:extLst>
                </p:cNvPr>
                <p:cNvPicPr/>
                <p:nvPr/>
              </p:nvPicPr>
              <p:blipFill>
                <a:blip r:embed="rId14"/>
                <a:stretch>
                  <a:fillRect/>
                </a:stretch>
              </p:blipFill>
              <p:spPr>
                <a:xfrm>
                  <a:off x="5172617" y="3106411"/>
                  <a:ext cx="1031400" cy="55080"/>
                </a:xfrm>
                <a:prstGeom prst="rect">
                  <a:avLst/>
                </a:prstGeom>
              </p:spPr>
            </p:pic>
          </mc:Fallback>
        </mc:AlternateContent>
      </p:grpSp>
      <p:grpSp>
        <p:nvGrpSpPr>
          <p:cNvPr id="49" name="Gruppieren 48">
            <a:extLst>
              <a:ext uri="{FF2B5EF4-FFF2-40B4-BE49-F238E27FC236}">
                <a16:creationId xmlns:a16="http://schemas.microsoft.com/office/drawing/2014/main" id="{1C7D4BAB-F2DC-4E91-BAEC-01F14C170004}"/>
              </a:ext>
            </a:extLst>
          </p:cNvPr>
          <p:cNvGrpSpPr/>
          <p:nvPr/>
        </p:nvGrpSpPr>
        <p:grpSpPr>
          <a:xfrm>
            <a:off x="3959057" y="890971"/>
            <a:ext cx="6361920" cy="854640"/>
            <a:chOff x="3959057" y="890971"/>
            <a:chExt cx="6361920" cy="854640"/>
          </a:xfrm>
        </p:grpSpPr>
        <mc:AlternateContent xmlns:mc="http://schemas.openxmlformats.org/markup-compatibility/2006" xmlns:p14="http://schemas.microsoft.com/office/powerpoint/2010/main">
          <mc:Choice Requires="p14">
            <p:contentPart p14:bwMode="auto" r:id="rId15">
              <p14:nvContentPartPr>
                <p14:cNvPr id="29" name="Freihand 28">
                  <a:extLst>
                    <a:ext uri="{FF2B5EF4-FFF2-40B4-BE49-F238E27FC236}">
                      <a16:creationId xmlns:a16="http://schemas.microsoft.com/office/drawing/2014/main" id="{5E9FA882-C81B-47E2-8416-5FA5B5DCA61D}"/>
                    </a:ext>
                  </a:extLst>
                </p14:cNvPr>
                <p14:cNvContentPartPr/>
                <p14:nvPr/>
              </p14:nvContentPartPr>
              <p14:xfrm>
                <a:off x="7298777" y="956851"/>
                <a:ext cx="348120" cy="200880"/>
              </p14:xfrm>
            </p:contentPart>
          </mc:Choice>
          <mc:Fallback xmlns="">
            <p:pic>
              <p:nvPicPr>
                <p:cNvPr id="29" name="Freihand 28">
                  <a:extLst>
                    <a:ext uri="{FF2B5EF4-FFF2-40B4-BE49-F238E27FC236}">
                      <a16:creationId xmlns:a16="http://schemas.microsoft.com/office/drawing/2014/main" id="{5E9FA882-C81B-47E2-8416-5FA5B5DCA61D}"/>
                    </a:ext>
                  </a:extLst>
                </p:cNvPr>
                <p:cNvPicPr/>
                <p:nvPr/>
              </p:nvPicPr>
              <p:blipFill>
                <a:blip r:embed="rId16"/>
                <a:stretch>
                  <a:fillRect/>
                </a:stretch>
              </p:blipFill>
              <p:spPr>
                <a:xfrm>
                  <a:off x="7294457" y="952531"/>
                  <a:ext cx="35676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0" name="Freihand 29">
                  <a:extLst>
                    <a:ext uri="{FF2B5EF4-FFF2-40B4-BE49-F238E27FC236}">
                      <a16:creationId xmlns:a16="http://schemas.microsoft.com/office/drawing/2014/main" id="{EA970869-1AE6-45C3-9F18-5D45D0D8A5F9}"/>
                    </a:ext>
                  </a:extLst>
                </p14:cNvPr>
                <p14:cNvContentPartPr/>
                <p14:nvPr/>
              </p14:nvContentPartPr>
              <p14:xfrm>
                <a:off x="7620257" y="946771"/>
                <a:ext cx="10800" cy="20160"/>
              </p14:xfrm>
            </p:contentPart>
          </mc:Choice>
          <mc:Fallback xmlns="">
            <p:pic>
              <p:nvPicPr>
                <p:cNvPr id="30" name="Freihand 29">
                  <a:extLst>
                    <a:ext uri="{FF2B5EF4-FFF2-40B4-BE49-F238E27FC236}">
                      <a16:creationId xmlns:a16="http://schemas.microsoft.com/office/drawing/2014/main" id="{EA970869-1AE6-45C3-9F18-5D45D0D8A5F9}"/>
                    </a:ext>
                  </a:extLst>
                </p:cNvPr>
                <p:cNvPicPr/>
                <p:nvPr/>
              </p:nvPicPr>
              <p:blipFill>
                <a:blip r:embed="rId18"/>
                <a:stretch>
                  <a:fillRect/>
                </a:stretch>
              </p:blipFill>
              <p:spPr>
                <a:xfrm>
                  <a:off x="7615937" y="942451"/>
                  <a:ext cx="194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1" name="Freihand 30">
                  <a:extLst>
                    <a:ext uri="{FF2B5EF4-FFF2-40B4-BE49-F238E27FC236}">
                      <a16:creationId xmlns:a16="http://schemas.microsoft.com/office/drawing/2014/main" id="{DA77A95C-B034-4086-9234-83E74A5CF1C7}"/>
                    </a:ext>
                  </a:extLst>
                </p14:cNvPr>
                <p14:cNvContentPartPr/>
                <p14:nvPr/>
              </p14:nvContentPartPr>
              <p14:xfrm>
                <a:off x="7660217" y="1007611"/>
                <a:ext cx="194400" cy="88560"/>
              </p14:xfrm>
            </p:contentPart>
          </mc:Choice>
          <mc:Fallback xmlns="">
            <p:pic>
              <p:nvPicPr>
                <p:cNvPr id="31" name="Freihand 30">
                  <a:extLst>
                    <a:ext uri="{FF2B5EF4-FFF2-40B4-BE49-F238E27FC236}">
                      <a16:creationId xmlns:a16="http://schemas.microsoft.com/office/drawing/2014/main" id="{DA77A95C-B034-4086-9234-83E74A5CF1C7}"/>
                    </a:ext>
                  </a:extLst>
                </p:cNvPr>
                <p:cNvPicPr/>
                <p:nvPr/>
              </p:nvPicPr>
              <p:blipFill>
                <a:blip r:embed="rId20"/>
                <a:stretch>
                  <a:fillRect/>
                </a:stretch>
              </p:blipFill>
              <p:spPr>
                <a:xfrm>
                  <a:off x="7655897" y="1003291"/>
                  <a:ext cx="2030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2" name="Freihand 31">
                  <a:extLst>
                    <a:ext uri="{FF2B5EF4-FFF2-40B4-BE49-F238E27FC236}">
                      <a16:creationId xmlns:a16="http://schemas.microsoft.com/office/drawing/2014/main" id="{E1BFB8AF-2220-44BF-A30A-6564FD43FD43}"/>
                    </a:ext>
                  </a:extLst>
                </p14:cNvPr>
                <p14:cNvContentPartPr/>
                <p14:nvPr/>
              </p14:nvContentPartPr>
              <p14:xfrm>
                <a:off x="7990697" y="906811"/>
                <a:ext cx="226800" cy="268920"/>
              </p14:xfrm>
            </p:contentPart>
          </mc:Choice>
          <mc:Fallback xmlns="">
            <p:pic>
              <p:nvPicPr>
                <p:cNvPr id="32" name="Freihand 31">
                  <a:extLst>
                    <a:ext uri="{FF2B5EF4-FFF2-40B4-BE49-F238E27FC236}">
                      <a16:creationId xmlns:a16="http://schemas.microsoft.com/office/drawing/2014/main" id="{E1BFB8AF-2220-44BF-A30A-6564FD43FD43}"/>
                    </a:ext>
                  </a:extLst>
                </p:cNvPr>
                <p:cNvPicPr/>
                <p:nvPr/>
              </p:nvPicPr>
              <p:blipFill>
                <a:blip r:embed="rId22"/>
                <a:stretch>
                  <a:fillRect/>
                </a:stretch>
              </p:blipFill>
              <p:spPr>
                <a:xfrm>
                  <a:off x="7986377" y="902491"/>
                  <a:ext cx="23544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3" name="Freihand 32">
                  <a:extLst>
                    <a:ext uri="{FF2B5EF4-FFF2-40B4-BE49-F238E27FC236}">
                      <a16:creationId xmlns:a16="http://schemas.microsoft.com/office/drawing/2014/main" id="{C98B951D-EDD2-4127-8ADF-AF6CC7F3E4EC}"/>
                    </a:ext>
                  </a:extLst>
                </p14:cNvPr>
                <p14:cNvContentPartPr/>
                <p14:nvPr/>
              </p14:nvContentPartPr>
              <p14:xfrm>
                <a:off x="8365817" y="1003291"/>
                <a:ext cx="202320" cy="75960"/>
              </p14:xfrm>
            </p:contentPart>
          </mc:Choice>
          <mc:Fallback xmlns="">
            <p:pic>
              <p:nvPicPr>
                <p:cNvPr id="33" name="Freihand 32">
                  <a:extLst>
                    <a:ext uri="{FF2B5EF4-FFF2-40B4-BE49-F238E27FC236}">
                      <a16:creationId xmlns:a16="http://schemas.microsoft.com/office/drawing/2014/main" id="{C98B951D-EDD2-4127-8ADF-AF6CC7F3E4EC}"/>
                    </a:ext>
                  </a:extLst>
                </p:cNvPr>
                <p:cNvPicPr/>
                <p:nvPr/>
              </p:nvPicPr>
              <p:blipFill>
                <a:blip r:embed="rId24"/>
                <a:stretch>
                  <a:fillRect/>
                </a:stretch>
              </p:blipFill>
              <p:spPr>
                <a:xfrm>
                  <a:off x="8361497" y="998971"/>
                  <a:ext cx="2109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4" name="Freihand 33">
                  <a:extLst>
                    <a:ext uri="{FF2B5EF4-FFF2-40B4-BE49-F238E27FC236}">
                      <a16:creationId xmlns:a16="http://schemas.microsoft.com/office/drawing/2014/main" id="{FEF855B9-7446-4C82-9710-95BFDF42808B}"/>
                    </a:ext>
                  </a:extLst>
                </p14:cNvPr>
                <p14:cNvContentPartPr/>
                <p14:nvPr/>
              </p14:nvContentPartPr>
              <p14:xfrm>
                <a:off x="8595497" y="996451"/>
                <a:ext cx="176400" cy="69840"/>
              </p14:xfrm>
            </p:contentPart>
          </mc:Choice>
          <mc:Fallback xmlns="">
            <p:pic>
              <p:nvPicPr>
                <p:cNvPr id="34" name="Freihand 33">
                  <a:extLst>
                    <a:ext uri="{FF2B5EF4-FFF2-40B4-BE49-F238E27FC236}">
                      <a16:creationId xmlns:a16="http://schemas.microsoft.com/office/drawing/2014/main" id="{FEF855B9-7446-4C82-9710-95BFDF42808B}"/>
                    </a:ext>
                  </a:extLst>
                </p:cNvPr>
                <p:cNvPicPr/>
                <p:nvPr/>
              </p:nvPicPr>
              <p:blipFill>
                <a:blip r:embed="rId26"/>
                <a:stretch>
                  <a:fillRect/>
                </a:stretch>
              </p:blipFill>
              <p:spPr>
                <a:xfrm>
                  <a:off x="8591177" y="992131"/>
                  <a:ext cx="1850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5" name="Freihand 34">
                  <a:extLst>
                    <a:ext uri="{FF2B5EF4-FFF2-40B4-BE49-F238E27FC236}">
                      <a16:creationId xmlns:a16="http://schemas.microsoft.com/office/drawing/2014/main" id="{1A24BD32-2FB7-49F3-BE8C-D1B192CA7A32}"/>
                    </a:ext>
                  </a:extLst>
                </p14:cNvPr>
                <p14:cNvContentPartPr/>
                <p14:nvPr/>
              </p14:nvContentPartPr>
              <p14:xfrm>
                <a:off x="8814017" y="980611"/>
                <a:ext cx="235080" cy="232920"/>
              </p14:xfrm>
            </p:contentPart>
          </mc:Choice>
          <mc:Fallback xmlns="">
            <p:pic>
              <p:nvPicPr>
                <p:cNvPr id="35" name="Freihand 34">
                  <a:extLst>
                    <a:ext uri="{FF2B5EF4-FFF2-40B4-BE49-F238E27FC236}">
                      <a16:creationId xmlns:a16="http://schemas.microsoft.com/office/drawing/2014/main" id="{1A24BD32-2FB7-49F3-BE8C-D1B192CA7A32}"/>
                    </a:ext>
                  </a:extLst>
                </p:cNvPr>
                <p:cNvPicPr/>
                <p:nvPr/>
              </p:nvPicPr>
              <p:blipFill>
                <a:blip r:embed="rId28"/>
                <a:stretch>
                  <a:fillRect/>
                </a:stretch>
              </p:blipFill>
              <p:spPr>
                <a:xfrm>
                  <a:off x="8809697" y="976291"/>
                  <a:ext cx="24372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6" name="Freihand 35">
                  <a:extLst>
                    <a:ext uri="{FF2B5EF4-FFF2-40B4-BE49-F238E27FC236}">
                      <a16:creationId xmlns:a16="http://schemas.microsoft.com/office/drawing/2014/main" id="{E1BEC656-EFDC-4047-9619-12350C306F47}"/>
                    </a:ext>
                  </a:extLst>
                </p14:cNvPr>
                <p14:cNvContentPartPr/>
                <p14:nvPr/>
              </p14:nvContentPartPr>
              <p14:xfrm>
                <a:off x="9258257" y="890971"/>
                <a:ext cx="180720" cy="151920"/>
              </p14:xfrm>
            </p:contentPart>
          </mc:Choice>
          <mc:Fallback xmlns="">
            <p:pic>
              <p:nvPicPr>
                <p:cNvPr id="36" name="Freihand 35">
                  <a:extLst>
                    <a:ext uri="{FF2B5EF4-FFF2-40B4-BE49-F238E27FC236}">
                      <a16:creationId xmlns:a16="http://schemas.microsoft.com/office/drawing/2014/main" id="{E1BEC656-EFDC-4047-9619-12350C306F47}"/>
                    </a:ext>
                  </a:extLst>
                </p:cNvPr>
                <p:cNvPicPr/>
                <p:nvPr/>
              </p:nvPicPr>
              <p:blipFill>
                <a:blip r:embed="rId30"/>
                <a:stretch>
                  <a:fillRect/>
                </a:stretch>
              </p:blipFill>
              <p:spPr>
                <a:xfrm>
                  <a:off x="9253937" y="886651"/>
                  <a:ext cx="1893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7" name="Freihand 36">
                  <a:extLst>
                    <a:ext uri="{FF2B5EF4-FFF2-40B4-BE49-F238E27FC236}">
                      <a16:creationId xmlns:a16="http://schemas.microsoft.com/office/drawing/2014/main" id="{CD1349AE-8F68-4E6B-872E-F1AD7BAE4FBF}"/>
                    </a:ext>
                  </a:extLst>
                </p14:cNvPr>
                <p14:cNvContentPartPr/>
                <p14:nvPr/>
              </p14:nvContentPartPr>
              <p14:xfrm>
                <a:off x="9456617" y="965131"/>
                <a:ext cx="317880" cy="81360"/>
              </p14:xfrm>
            </p:contentPart>
          </mc:Choice>
          <mc:Fallback xmlns="">
            <p:pic>
              <p:nvPicPr>
                <p:cNvPr id="37" name="Freihand 36">
                  <a:extLst>
                    <a:ext uri="{FF2B5EF4-FFF2-40B4-BE49-F238E27FC236}">
                      <a16:creationId xmlns:a16="http://schemas.microsoft.com/office/drawing/2014/main" id="{CD1349AE-8F68-4E6B-872E-F1AD7BAE4FBF}"/>
                    </a:ext>
                  </a:extLst>
                </p:cNvPr>
                <p:cNvPicPr/>
                <p:nvPr/>
              </p:nvPicPr>
              <p:blipFill>
                <a:blip r:embed="rId32"/>
                <a:stretch>
                  <a:fillRect/>
                </a:stretch>
              </p:blipFill>
              <p:spPr>
                <a:xfrm>
                  <a:off x="9452297" y="960811"/>
                  <a:ext cx="3265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8" name="Freihand 37">
                  <a:extLst>
                    <a:ext uri="{FF2B5EF4-FFF2-40B4-BE49-F238E27FC236}">
                      <a16:creationId xmlns:a16="http://schemas.microsoft.com/office/drawing/2014/main" id="{B8D2234C-DAFD-43DD-AA9A-003F392BD62F}"/>
                    </a:ext>
                  </a:extLst>
                </p14:cNvPr>
                <p14:cNvContentPartPr/>
                <p14:nvPr/>
              </p14:nvContentPartPr>
              <p14:xfrm>
                <a:off x="9833897" y="978811"/>
                <a:ext cx="288000" cy="90000"/>
              </p14:xfrm>
            </p:contentPart>
          </mc:Choice>
          <mc:Fallback xmlns="">
            <p:pic>
              <p:nvPicPr>
                <p:cNvPr id="38" name="Freihand 37">
                  <a:extLst>
                    <a:ext uri="{FF2B5EF4-FFF2-40B4-BE49-F238E27FC236}">
                      <a16:creationId xmlns:a16="http://schemas.microsoft.com/office/drawing/2014/main" id="{B8D2234C-DAFD-43DD-AA9A-003F392BD62F}"/>
                    </a:ext>
                  </a:extLst>
                </p:cNvPr>
                <p:cNvPicPr/>
                <p:nvPr/>
              </p:nvPicPr>
              <p:blipFill>
                <a:blip r:embed="rId34"/>
                <a:stretch>
                  <a:fillRect/>
                </a:stretch>
              </p:blipFill>
              <p:spPr>
                <a:xfrm>
                  <a:off x="9829577" y="974491"/>
                  <a:ext cx="2966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9" name="Freihand 38">
                  <a:extLst>
                    <a:ext uri="{FF2B5EF4-FFF2-40B4-BE49-F238E27FC236}">
                      <a16:creationId xmlns:a16="http://schemas.microsoft.com/office/drawing/2014/main" id="{ABBA3F46-C67C-414D-BE02-72F5E8BA7AC9}"/>
                    </a:ext>
                  </a:extLst>
                </p14:cNvPr>
                <p14:cNvContentPartPr/>
                <p14:nvPr/>
              </p14:nvContentPartPr>
              <p14:xfrm>
                <a:off x="10154297" y="907531"/>
                <a:ext cx="166680" cy="149400"/>
              </p14:xfrm>
            </p:contentPart>
          </mc:Choice>
          <mc:Fallback xmlns="">
            <p:pic>
              <p:nvPicPr>
                <p:cNvPr id="39" name="Freihand 38">
                  <a:extLst>
                    <a:ext uri="{FF2B5EF4-FFF2-40B4-BE49-F238E27FC236}">
                      <a16:creationId xmlns:a16="http://schemas.microsoft.com/office/drawing/2014/main" id="{ABBA3F46-C67C-414D-BE02-72F5E8BA7AC9}"/>
                    </a:ext>
                  </a:extLst>
                </p:cNvPr>
                <p:cNvPicPr/>
                <p:nvPr/>
              </p:nvPicPr>
              <p:blipFill>
                <a:blip r:embed="rId36"/>
                <a:stretch>
                  <a:fillRect/>
                </a:stretch>
              </p:blipFill>
              <p:spPr>
                <a:xfrm>
                  <a:off x="10149977" y="903211"/>
                  <a:ext cx="1753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6" name="Freihand 5">
                  <a:extLst>
                    <a:ext uri="{FF2B5EF4-FFF2-40B4-BE49-F238E27FC236}">
                      <a16:creationId xmlns:a16="http://schemas.microsoft.com/office/drawing/2014/main" id="{E388A1EF-1348-4197-A28C-873B1B788A8A}"/>
                    </a:ext>
                  </a:extLst>
                </p14:cNvPr>
                <p14:cNvContentPartPr/>
                <p14:nvPr/>
              </p14:nvContentPartPr>
              <p14:xfrm>
                <a:off x="3959057" y="1592251"/>
                <a:ext cx="434520" cy="136080"/>
              </p14:xfrm>
            </p:contentPart>
          </mc:Choice>
          <mc:Fallback xmlns="">
            <p:pic>
              <p:nvPicPr>
                <p:cNvPr id="6" name="Freihand 5">
                  <a:extLst>
                    <a:ext uri="{FF2B5EF4-FFF2-40B4-BE49-F238E27FC236}">
                      <a16:creationId xmlns:a16="http://schemas.microsoft.com/office/drawing/2014/main" id="{E388A1EF-1348-4197-A28C-873B1B788A8A}"/>
                    </a:ext>
                  </a:extLst>
                </p:cNvPr>
                <p:cNvPicPr/>
                <p:nvPr/>
              </p:nvPicPr>
              <p:blipFill>
                <a:blip r:embed="rId38"/>
                <a:stretch>
                  <a:fillRect/>
                </a:stretch>
              </p:blipFill>
              <p:spPr>
                <a:xfrm>
                  <a:off x="3954737" y="1587931"/>
                  <a:ext cx="4431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9" name="Freihand 8">
                  <a:extLst>
                    <a:ext uri="{FF2B5EF4-FFF2-40B4-BE49-F238E27FC236}">
                      <a16:creationId xmlns:a16="http://schemas.microsoft.com/office/drawing/2014/main" id="{E36FF7BB-6AD1-4FE7-A77D-4A0CD5B07FB7}"/>
                    </a:ext>
                  </a:extLst>
                </p14:cNvPr>
                <p14:cNvContentPartPr/>
                <p14:nvPr/>
              </p14:nvContentPartPr>
              <p14:xfrm>
                <a:off x="4056617" y="1624291"/>
                <a:ext cx="89280" cy="90360"/>
              </p14:xfrm>
            </p:contentPart>
          </mc:Choice>
          <mc:Fallback xmlns="">
            <p:pic>
              <p:nvPicPr>
                <p:cNvPr id="9" name="Freihand 8">
                  <a:extLst>
                    <a:ext uri="{FF2B5EF4-FFF2-40B4-BE49-F238E27FC236}">
                      <a16:creationId xmlns:a16="http://schemas.microsoft.com/office/drawing/2014/main" id="{E36FF7BB-6AD1-4FE7-A77D-4A0CD5B07FB7}"/>
                    </a:ext>
                  </a:extLst>
                </p:cNvPr>
                <p:cNvPicPr/>
                <p:nvPr/>
              </p:nvPicPr>
              <p:blipFill>
                <a:blip r:embed="rId40"/>
                <a:stretch>
                  <a:fillRect/>
                </a:stretch>
              </p:blipFill>
              <p:spPr>
                <a:xfrm>
                  <a:off x="4052297" y="1619971"/>
                  <a:ext cx="979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0" name="Freihand 9">
                  <a:extLst>
                    <a:ext uri="{FF2B5EF4-FFF2-40B4-BE49-F238E27FC236}">
                      <a16:creationId xmlns:a16="http://schemas.microsoft.com/office/drawing/2014/main" id="{F2525649-D967-48ED-B7ED-BD44979B17BB}"/>
                    </a:ext>
                  </a:extLst>
                </p14:cNvPr>
                <p14:cNvContentPartPr/>
                <p14:nvPr/>
              </p14:nvContentPartPr>
              <p14:xfrm>
                <a:off x="4395377" y="1556611"/>
                <a:ext cx="88560" cy="189000"/>
              </p14:xfrm>
            </p:contentPart>
          </mc:Choice>
          <mc:Fallback xmlns="">
            <p:pic>
              <p:nvPicPr>
                <p:cNvPr id="10" name="Freihand 9">
                  <a:extLst>
                    <a:ext uri="{FF2B5EF4-FFF2-40B4-BE49-F238E27FC236}">
                      <a16:creationId xmlns:a16="http://schemas.microsoft.com/office/drawing/2014/main" id="{F2525649-D967-48ED-B7ED-BD44979B17BB}"/>
                    </a:ext>
                  </a:extLst>
                </p:cNvPr>
                <p:cNvPicPr/>
                <p:nvPr/>
              </p:nvPicPr>
              <p:blipFill>
                <a:blip r:embed="rId42"/>
                <a:stretch>
                  <a:fillRect/>
                </a:stretch>
              </p:blipFill>
              <p:spPr>
                <a:xfrm>
                  <a:off x="4391057" y="1552291"/>
                  <a:ext cx="972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1" name="Freihand 10">
                  <a:extLst>
                    <a:ext uri="{FF2B5EF4-FFF2-40B4-BE49-F238E27FC236}">
                      <a16:creationId xmlns:a16="http://schemas.microsoft.com/office/drawing/2014/main" id="{25FA6080-5125-4840-92B7-2CD5D4E2B8E5}"/>
                    </a:ext>
                  </a:extLst>
                </p14:cNvPr>
                <p14:cNvContentPartPr/>
                <p14:nvPr/>
              </p14:nvContentPartPr>
              <p14:xfrm>
                <a:off x="4503377" y="1497571"/>
                <a:ext cx="232920" cy="99000"/>
              </p14:xfrm>
            </p:contentPart>
          </mc:Choice>
          <mc:Fallback xmlns="">
            <p:pic>
              <p:nvPicPr>
                <p:cNvPr id="11" name="Freihand 10">
                  <a:extLst>
                    <a:ext uri="{FF2B5EF4-FFF2-40B4-BE49-F238E27FC236}">
                      <a16:creationId xmlns:a16="http://schemas.microsoft.com/office/drawing/2014/main" id="{25FA6080-5125-4840-92B7-2CD5D4E2B8E5}"/>
                    </a:ext>
                  </a:extLst>
                </p:cNvPr>
                <p:cNvPicPr/>
                <p:nvPr/>
              </p:nvPicPr>
              <p:blipFill>
                <a:blip r:embed="rId44"/>
                <a:stretch>
                  <a:fillRect/>
                </a:stretch>
              </p:blipFill>
              <p:spPr>
                <a:xfrm>
                  <a:off x="4499057" y="1493251"/>
                  <a:ext cx="2415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3" name="Freihand 12">
                  <a:extLst>
                    <a:ext uri="{FF2B5EF4-FFF2-40B4-BE49-F238E27FC236}">
                      <a16:creationId xmlns:a16="http://schemas.microsoft.com/office/drawing/2014/main" id="{7F2761AB-C53A-4C4C-8E91-D7BDCF6FFEF1}"/>
                    </a:ext>
                  </a:extLst>
                </p14:cNvPr>
                <p14:cNvContentPartPr/>
                <p14:nvPr/>
              </p14:nvContentPartPr>
              <p14:xfrm>
                <a:off x="4983617" y="1422691"/>
                <a:ext cx="248760" cy="104040"/>
              </p14:xfrm>
            </p:contentPart>
          </mc:Choice>
          <mc:Fallback xmlns="">
            <p:pic>
              <p:nvPicPr>
                <p:cNvPr id="13" name="Freihand 12">
                  <a:extLst>
                    <a:ext uri="{FF2B5EF4-FFF2-40B4-BE49-F238E27FC236}">
                      <a16:creationId xmlns:a16="http://schemas.microsoft.com/office/drawing/2014/main" id="{7F2761AB-C53A-4C4C-8E91-D7BDCF6FFEF1}"/>
                    </a:ext>
                  </a:extLst>
                </p:cNvPr>
                <p:cNvPicPr/>
                <p:nvPr/>
              </p:nvPicPr>
              <p:blipFill>
                <a:blip r:embed="rId46"/>
                <a:stretch>
                  <a:fillRect/>
                </a:stretch>
              </p:blipFill>
              <p:spPr>
                <a:xfrm>
                  <a:off x="4979297" y="1418371"/>
                  <a:ext cx="2574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4" name="Freihand 13">
                  <a:extLst>
                    <a:ext uri="{FF2B5EF4-FFF2-40B4-BE49-F238E27FC236}">
                      <a16:creationId xmlns:a16="http://schemas.microsoft.com/office/drawing/2014/main" id="{2678AD15-427F-4993-A238-547037FAEA98}"/>
                    </a:ext>
                  </a:extLst>
                </p14:cNvPr>
                <p14:cNvContentPartPr/>
                <p14:nvPr/>
              </p14:nvContentPartPr>
              <p14:xfrm>
                <a:off x="5262977" y="1383091"/>
                <a:ext cx="360" cy="3240"/>
              </p14:xfrm>
            </p:contentPart>
          </mc:Choice>
          <mc:Fallback xmlns="">
            <p:pic>
              <p:nvPicPr>
                <p:cNvPr id="14" name="Freihand 13">
                  <a:extLst>
                    <a:ext uri="{FF2B5EF4-FFF2-40B4-BE49-F238E27FC236}">
                      <a16:creationId xmlns:a16="http://schemas.microsoft.com/office/drawing/2014/main" id="{2678AD15-427F-4993-A238-547037FAEA98}"/>
                    </a:ext>
                  </a:extLst>
                </p:cNvPr>
                <p:cNvPicPr/>
                <p:nvPr/>
              </p:nvPicPr>
              <p:blipFill>
                <a:blip r:embed="rId48"/>
                <a:stretch>
                  <a:fillRect/>
                </a:stretch>
              </p:blipFill>
              <p:spPr>
                <a:xfrm>
                  <a:off x="5258657" y="1378771"/>
                  <a:ext cx="900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5" name="Freihand 14">
                  <a:extLst>
                    <a:ext uri="{FF2B5EF4-FFF2-40B4-BE49-F238E27FC236}">
                      <a16:creationId xmlns:a16="http://schemas.microsoft.com/office/drawing/2014/main" id="{D4093695-B43A-4193-B0FB-DD1523749B6E}"/>
                    </a:ext>
                  </a:extLst>
                </p14:cNvPr>
                <p14:cNvContentPartPr/>
                <p14:nvPr/>
              </p14:nvContentPartPr>
              <p14:xfrm>
                <a:off x="5260097" y="1280491"/>
                <a:ext cx="136800" cy="190800"/>
              </p14:xfrm>
            </p:contentPart>
          </mc:Choice>
          <mc:Fallback xmlns="">
            <p:pic>
              <p:nvPicPr>
                <p:cNvPr id="15" name="Freihand 14">
                  <a:extLst>
                    <a:ext uri="{FF2B5EF4-FFF2-40B4-BE49-F238E27FC236}">
                      <a16:creationId xmlns:a16="http://schemas.microsoft.com/office/drawing/2014/main" id="{D4093695-B43A-4193-B0FB-DD1523749B6E}"/>
                    </a:ext>
                  </a:extLst>
                </p:cNvPr>
                <p:cNvPicPr/>
                <p:nvPr/>
              </p:nvPicPr>
              <p:blipFill>
                <a:blip r:embed="rId50"/>
                <a:stretch>
                  <a:fillRect/>
                </a:stretch>
              </p:blipFill>
              <p:spPr>
                <a:xfrm>
                  <a:off x="5255777" y="1276171"/>
                  <a:ext cx="1454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6" name="Freihand 15">
                  <a:extLst>
                    <a:ext uri="{FF2B5EF4-FFF2-40B4-BE49-F238E27FC236}">
                      <a16:creationId xmlns:a16="http://schemas.microsoft.com/office/drawing/2014/main" id="{570C9581-DA22-4D9E-BC40-54FFD7E04309}"/>
                    </a:ext>
                  </a:extLst>
                </p14:cNvPr>
                <p14:cNvContentPartPr/>
                <p14:nvPr/>
              </p14:nvContentPartPr>
              <p14:xfrm>
                <a:off x="5149577" y="1250611"/>
                <a:ext cx="27720" cy="8640"/>
              </p14:xfrm>
            </p:contentPart>
          </mc:Choice>
          <mc:Fallback xmlns="">
            <p:pic>
              <p:nvPicPr>
                <p:cNvPr id="16" name="Freihand 15">
                  <a:extLst>
                    <a:ext uri="{FF2B5EF4-FFF2-40B4-BE49-F238E27FC236}">
                      <a16:creationId xmlns:a16="http://schemas.microsoft.com/office/drawing/2014/main" id="{570C9581-DA22-4D9E-BC40-54FFD7E04309}"/>
                    </a:ext>
                  </a:extLst>
                </p:cNvPr>
                <p:cNvPicPr/>
                <p:nvPr/>
              </p:nvPicPr>
              <p:blipFill>
                <a:blip r:embed="rId52"/>
                <a:stretch>
                  <a:fillRect/>
                </a:stretch>
              </p:blipFill>
              <p:spPr>
                <a:xfrm>
                  <a:off x="5145257" y="1246291"/>
                  <a:ext cx="363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7" name="Freihand 16">
                  <a:extLst>
                    <a:ext uri="{FF2B5EF4-FFF2-40B4-BE49-F238E27FC236}">
                      <a16:creationId xmlns:a16="http://schemas.microsoft.com/office/drawing/2014/main" id="{048114A9-79EE-44B3-8A5D-766ADB910A3D}"/>
                    </a:ext>
                  </a:extLst>
                </p14:cNvPr>
                <p14:cNvContentPartPr/>
                <p14:nvPr/>
              </p14:nvContentPartPr>
              <p14:xfrm>
                <a:off x="5601737" y="1243411"/>
                <a:ext cx="221400" cy="176400"/>
              </p14:xfrm>
            </p:contentPart>
          </mc:Choice>
          <mc:Fallback xmlns="">
            <p:pic>
              <p:nvPicPr>
                <p:cNvPr id="17" name="Freihand 16">
                  <a:extLst>
                    <a:ext uri="{FF2B5EF4-FFF2-40B4-BE49-F238E27FC236}">
                      <a16:creationId xmlns:a16="http://schemas.microsoft.com/office/drawing/2014/main" id="{048114A9-79EE-44B3-8A5D-766ADB910A3D}"/>
                    </a:ext>
                  </a:extLst>
                </p:cNvPr>
                <p:cNvPicPr/>
                <p:nvPr/>
              </p:nvPicPr>
              <p:blipFill>
                <a:blip r:embed="rId54"/>
                <a:stretch>
                  <a:fillRect/>
                </a:stretch>
              </p:blipFill>
              <p:spPr>
                <a:xfrm>
                  <a:off x="5597417" y="1239091"/>
                  <a:ext cx="2300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8" name="Freihand 17">
                  <a:extLst>
                    <a:ext uri="{FF2B5EF4-FFF2-40B4-BE49-F238E27FC236}">
                      <a16:creationId xmlns:a16="http://schemas.microsoft.com/office/drawing/2014/main" id="{321039E7-3F4E-4BE8-8A9A-E90B4A6F6D10}"/>
                    </a:ext>
                  </a:extLst>
                </p14:cNvPr>
                <p14:cNvContentPartPr/>
                <p14:nvPr/>
              </p14:nvContentPartPr>
              <p14:xfrm>
                <a:off x="6007097" y="1241971"/>
                <a:ext cx="111960" cy="135720"/>
              </p14:xfrm>
            </p:contentPart>
          </mc:Choice>
          <mc:Fallback xmlns="">
            <p:pic>
              <p:nvPicPr>
                <p:cNvPr id="18" name="Freihand 17">
                  <a:extLst>
                    <a:ext uri="{FF2B5EF4-FFF2-40B4-BE49-F238E27FC236}">
                      <a16:creationId xmlns:a16="http://schemas.microsoft.com/office/drawing/2014/main" id="{321039E7-3F4E-4BE8-8A9A-E90B4A6F6D10}"/>
                    </a:ext>
                  </a:extLst>
                </p:cNvPr>
                <p:cNvPicPr/>
                <p:nvPr/>
              </p:nvPicPr>
              <p:blipFill>
                <a:blip r:embed="rId56"/>
                <a:stretch>
                  <a:fillRect/>
                </a:stretch>
              </p:blipFill>
              <p:spPr>
                <a:xfrm>
                  <a:off x="6002777" y="1237651"/>
                  <a:ext cx="1206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9" name="Freihand 18">
                  <a:extLst>
                    <a:ext uri="{FF2B5EF4-FFF2-40B4-BE49-F238E27FC236}">
                      <a16:creationId xmlns:a16="http://schemas.microsoft.com/office/drawing/2014/main" id="{B46ECF6F-96F5-4095-94EC-67BE35143695}"/>
                    </a:ext>
                  </a:extLst>
                </p14:cNvPr>
                <p14:cNvContentPartPr/>
                <p14:nvPr/>
              </p14:nvContentPartPr>
              <p14:xfrm>
                <a:off x="6166217" y="1223251"/>
                <a:ext cx="107280" cy="218520"/>
              </p14:xfrm>
            </p:contentPart>
          </mc:Choice>
          <mc:Fallback xmlns="">
            <p:pic>
              <p:nvPicPr>
                <p:cNvPr id="19" name="Freihand 18">
                  <a:extLst>
                    <a:ext uri="{FF2B5EF4-FFF2-40B4-BE49-F238E27FC236}">
                      <a16:creationId xmlns:a16="http://schemas.microsoft.com/office/drawing/2014/main" id="{B46ECF6F-96F5-4095-94EC-67BE35143695}"/>
                    </a:ext>
                  </a:extLst>
                </p:cNvPr>
                <p:cNvPicPr/>
                <p:nvPr/>
              </p:nvPicPr>
              <p:blipFill>
                <a:blip r:embed="rId58"/>
                <a:stretch>
                  <a:fillRect/>
                </a:stretch>
              </p:blipFill>
              <p:spPr>
                <a:xfrm>
                  <a:off x="6161897" y="1218931"/>
                  <a:ext cx="11592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0" name="Freihand 19">
                  <a:extLst>
                    <a:ext uri="{FF2B5EF4-FFF2-40B4-BE49-F238E27FC236}">
                      <a16:creationId xmlns:a16="http://schemas.microsoft.com/office/drawing/2014/main" id="{6C00EDF7-D20A-4DED-A0AB-F1805D55ABEB}"/>
                    </a:ext>
                  </a:extLst>
                </p14:cNvPr>
                <p14:cNvContentPartPr/>
                <p14:nvPr/>
              </p14:nvContentPartPr>
              <p14:xfrm>
                <a:off x="6300497" y="1208491"/>
                <a:ext cx="74880" cy="79200"/>
              </p14:xfrm>
            </p:contentPart>
          </mc:Choice>
          <mc:Fallback xmlns="">
            <p:pic>
              <p:nvPicPr>
                <p:cNvPr id="20" name="Freihand 19">
                  <a:extLst>
                    <a:ext uri="{FF2B5EF4-FFF2-40B4-BE49-F238E27FC236}">
                      <a16:creationId xmlns:a16="http://schemas.microsoft.com/office/drawing/2014/main" id="{6C00EDF7-D20A-4DED-A0AB-F1805D55ABEB}"/>
                    </a:ext>
                  </a:extLst>
                </p:cNvPr>
                <p:cNvPicPr/>
                <p:nvPr/>
              </p:nvPicPr>
              <p:blipFill>
                <a:blip r:embed="rId60"/>
                <a:stretch>
                  <a:fillRect/>
                </a:stretch>
              </p:blipFill>
              <p:spPr>
                <a:xfrm>
                  <a:off x="6296177" y="1204171"/>
                  <a:ext cx="835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1" name="Freihand 20">
                  <a:extLst>
                    <a:ext uri="{FF2B5EF4-FFF2-40B4-BE49-F238E27FC236}">
                      <a16:creationId xmlns:a16="http://schemas.microsoft.com/office/drawing/2014/main" id="{9CD7D00E-A3EA-4FD2-8D7F-305DE347EE0F}"/>
                    </a:ext>
                  </a:extLst>
                </p14:cNvPr>
                <p14:cNvContentPartPr/>
                <p14:nvPr/>
              </p14:nvContentPartPr>
              <p14:xfrm>
                <a:off x="6394097" y="1193011"/>
                <a:ext cx="87120" cy="75600"/>
              </p14:xfrm>
            </p:contentPart>
          </mc:Choice>
          <mc:Fallback xmlns="">
            <p:pic>
              <p:nvPicPr>
                <p:cNvPr id="21" name="Freihand 20">
                  <a:extLst>
                    <a:ext uri="{FF2B5EF4-FFF2-40B4-BE49-F238E27FC236}">
                      <a16:creationId xmlns:a16="http://schemas.microsoft.com/office/drawing/2014/main" id="{9CD7D00E-A3EA-4FD2-8D7F-305DE347EE0F}"/>
                    </a:ext>
                  </a:extLst>
                </p:cNvPr>
                <p:cNvPicPr/>
                <p:nvPr/>
              </p:nvPicPr>
              <p:blipFill>
                <a:blip r:embed="rId62"/>
                <a:stretch>
                  <a:fillRect/>
                </a:stretch>
              </p:blipFill>
              <p:spPr>
                <a:xfrm>
                  <a:off x="6389777" y="1188691"/>
                  <a:ext cx="957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2" name="Freihand 21">
                  <a:extLst>
                    <a:ext uri="{FF2B5EF4-FFF2-40B4-BE49-F238E27FC236}">
                      <a16:creationId xmlns:a16="http://schemas.microsoft.com/office/drawing/2014/main" id="{38DE914F-57E0-49AA-B53B-B1567707C4F5}"/>
                    </a:ext>
                  </a:extLst>
                </p14:cNvPr>
                <p14:cNvContentPartPr/>
                <p14:nvPr/>
              </p14:nvContentPartPr>
              <p14:xfrm>
                <a:off x="6485897" y="1184371"/>
                <a:ext cx="115920" cy="68040"/>
              </p14:xfrm>
            </p:contentPart>
          </mc:Choice>
          <mc:Fallback xmlns="">
            <p:pic>
              <p:nvPicPr>
                <p:cNvPr id="22" name="Freihand 21">
                  <a:extLst>
                    <a:ext uri="{FF2B5EF4-FFF2-40B4-BE49-F238E27FC236}">
                      <a16:creationId xmlns:a16="http://schemas.microsoft.com/office/drawing/2014/main" id="{38DE914F-57E0-49AA-B53B-B1567707C4F5}"/>
                    </a:ext>
                  </a:extLst>
                </p:cNvPr>
                <p:cNvPicPr/>
                <p:nvPr/>
              </p:nvPicPr>
              <p:blipFill>
                <a:blip r:embed="rId64"/>
                <a:stretch>
                  <a:fillRect/>
                </a:stretch>
              </p:blipFill>
              <p:spPr>
                <a:xfrm>
                  <a:off x="6481577" y="1180051"/>
                  <a:ext cx="1245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3" name="Freihand 22">
                  <a:extLst>
                    <a:ext uri="{FF2B5EF4-FFF2-40B4-BE49-F238E27FC236}">
                      <a16:creationId xmlns:a16="http://schemas.microsoft.com/office/drawing/2014/main" id="{B61883FD-C891-4DE6-BD02-DBE0273EE815}"/>
                    </a:ext>
                  </a:extLst>
                </p14:cNvPr>
                <p14:cNvContentPartPr/>
                <p14:nvPr/>
              </p14:nvContentPartPr>
              <p14:xfrm>
                <a:off x="6624137" y="1052611"/>
                <a:ext cx="47520" cy="194040"/>
              </p14:xfrm>
            </p:contentPart>
          </mc:Choice>
          <mc:Fallback xmlns="">
            <p:pic>
              <p:nvPicPr>
                <p:cNvPr id="23" name="Freihand 22">
                  <a:extLst>
                    <a:ext uri="{FF2B5EF4-FFF2-40B4-BE49-F238E27FC236}">
                      <a16:creationId xmlns:a16="http://schemas.microsoft.com/office/drawing/2014/main" id="{B61883FD-C891-4DE6-BD02-DBE0273EE815}"/>
                    </a:ext>
                  </a:extLst>
                </p:cNvPr>
                <p:cNvPicPr/>
                <p:nvPr/>
              </p:nvPicPr>
              <p:blipFill>
                <a:blip r:embed="rId66"/>
                <a:stretch>
                  <a:fillRect/>
                </a:stretch>
              </p:blipFill>
              <p:spPr>
                <a:xfrm>
                  <a:off x="6619817" y="1048291"/>
                  <a:ext cx="5616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4" name="Freihand 23">
                  <a:extLst>
                    <a:ext uri="{FF2B5EF4-FFF2-40B4-BE49-F238E27FC236}">
                      <a16:creationId xmlns:a16="http://schemas.microsoft.com/office/drawing/2014/main" id="{DDF7E2B7-8485-42AA-8EDD-6DFD2BEC2C90}"/>
                    </a:ext>
                  </a:extLst>
                </p14:cNvPr>
                <p14:cNvContentPartPr/>
                <p14:nvPr/>
              </p14:nvContentPartPr>
              <p14:xfrm>
                <a:off x="6674897" y="1154491"/>
                <a:ext cx="91440" cy="74520"/>
              </p14:xfrm>
            </p:contentPart>
          </mc:Choice>
          <mc:Fallback xmlns="">
            <p:pic>
              <p:nvPicPr>
                <p:cNvPr id="24" name="Freihand 23">
                  <a:extLst>
                    <a:ext uri="{FF2B5EF4-FFF2-40B4-BE49-F238E27FC236}">
                      <a16:creationId xmlns:a16="http://schemas.microsoft.com/office/drawing/2014/main" id="{DDF7E2B7-8485-42AA-8EDD-6DFD2BEC2C90}"/>
                    </a:ext>
                  </a:extLst>
                </p:cNvPr>
                <p:cNvPicPr/>
                <p:nvPr/>
              </p:nvPicPr>
              <p:blipFill>
                <a:blip r:embed="rId68"/>
                <a:stretch>
                  <a:fillRect/>
                </a:stretch>
              </p:blipFill>
              <p:spPr>
                <a:xfrm>
                  <a:off x="6670577" y="1150171"/>
                  <a:ext cx="1000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5" name="Freihand 24">
                  <a:extLst>
                    <a:ext uri="{FF2B5EF4-FFF2-40B4-BE49-F238E27FC236}">
                      <a16:creationId xmlns:a16="http://schemas.microsoft.com/office/drawing/2014/main" id="{D3C31942-07AB-43D3-817A-242FB3EA4672}"/>
                    </a:ext>
                  </a:extLst>
                </p14:cNvPr>
                <p14:cNvContentPartPr/>
                <p14:nvPr/>
              </p14:nvContentPartPr>
              <p14:xfrm>
                <a:off x="6812417" y="1026331"/>
                <a:ext cx="299520" cy="177120"/>
              </p14:xfrm>
            </p:contentPart>
          </mc:Choice>
          <mc:Fallback xmlns="">
            <p:pic>
              <p:nvPicPr>
                <p:cNvPr id="25" name="Freihand 24">
                  <a:extLst>
                    <a:ext uri="{FF2B5EF4-FFF2-40B4-BE49-F238E27FC236}">
                      <a16:creationId xmlns:a16="http://schemas.microsoft.com/office/drawing/2014/main" id="{D3C31942-07AB-43D3-817A-242FB3EA4672}"/>
                    </a:ext>
                  </a:extLst>
                </p:cNvPr>
                <p:cNvPicPr/>
                <p:nvPr/>
              </p:nvPicPr>
              <p:blipFill>
                <a:blip r:embed="rId70"/>
                <a:stretch>
                  <a:fillRect/>
                </a:stretch>
              </p:blipFill>
              <p:spPr>
                <a:xfrm>
                  <a:off x="6808097" y="1022011"/>
                  <a:ext cx="3081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6" name="Freihand 25">
                  <a:extLst>
                    <a:ext uri="{FF2B5EF4-FFF2-40B4-BE49-F238E27FC236}">
                      <a16:creationId xmlns:a16="http://schemas.microsoft.com/office/drawing/2014/main" id="{EB05998B-ECD5-41A1-8178-47B790AADE6A}"/>
                    </a:ext>
                  </a:extLst>
                </p14:cNvPr>
                <p14:cNvContentPartPr/>
                <p14:nvPr/>
              </p14:nvContentPartPr>
              <p14:xfrm>
                <a:off x="6911417" y="989251"/>
                <a:ext cx="26280" cy="6480"/>
              </p14:xfrm>
            </p:contentPart>
          </mc:Choice>
          <mc:Fallback xmlns="">
            <p:pic>
              <p:nvPicPr>
                <p:cNvPr id="26" name="Freihand 25">
                  <a:extLst>
                    <a:ext uri="{FF2B5EF4-FFF2-40B4-BE49-F238E27FC236}">
                      <a16:creationId xmlns:a16="http://schemas.microsoft.com/office/drawing/2014/main" id="{EB05998B-ECD5-41A1-8178-47B790AADE6A}"/>
                    </a:ext>
                  </a:extLst>
                </p:cNvPr>
                <p:cNvPicPr/>
                <p:nvPr/>
              </p:nvPicPr>
              <p:blipFill>
                <a:blip r:embed="rId72"/>
                <a:stretch>
                  <a:fillRect/>
                </a:stretch>
              </p:blipFill>
              <p:spPr>
                <a:xfrm>
                  <a:off x="6907097" y="984931"/>
                  <a:ext cx="3492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8" name="Freihand 47">
                  <a:extLst>
                    <a:ext uri="{FF2B5EF4-FFF2-40B4-BE49-F238E27FC236}">
                      <a16:creationId xmlns:a16="http://schemas.microsoft.com/office/drawing/2014/main" id="{63D532E2-315C-43C3-A7F0-1FA071022EBE}"/>
                    </a:ext>
                  </a:extLst>
                </p14:cNvPr>
                <p14:cNvContentPartPr/>
                <p14:nvPr/>
              </p14:nvContentPartPr>
              <p14:xfrm>
                <a:off x="6008897" y="1176091"/>
                <a:ext cx="2998800" cy="434520"/>
              </p14:xfrm>
            </p:contentPart>
          </mc:Choice>
          <mc:Fallback xmlns="">
            <p:pic>
              <p:nvPicPr>
                <p:cNvPr id="48" name="Freihand 47">
                  <a:extLst>
                    <a:ext uri="{FF2B5EF4-FFF2-40B4-BE49-F238E27FC236}">
                      <a16:creationId xmlns:a16="http://schemas.microsoft.com/office/drawing/2014/main" id="{63D532E2-315C-43C3-A7F0-1FA071022EBE}"/>
                    </a:ext>
                  </a:extLst>
                </p:cNvPr>
                <p:cNvPicPr/>
                <p:nvPr/>
              </p:nvPicPr>
              <p:blipFill>
                <a:blip r:embed="rId74"/>
                <a:stretch>
                  <a:fillRect/>
                </a:stretch>
              </p:blipFill>
              <p:spPr>
                <a:xfrm>
                  <a:off x="6004577" y="1171771"/>
                  <a:ext cx="3007440" cy="443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5">
            <p14:nvContentPartPr>
              <p14:cNvPr id="50" name="Freihand 49">
                <a:extLst>
                  <a:ext uri="{FF2B5EF4-FFF2-40B4-BE49-F238E27FC236}">
                    <a16:creationId xmlns:a16="http://schemas.microsoft.com/office/drawing/2014/main" id="{3C49F987-2100-44DA-B20C-8AC861A6A1E0}"/>
                  </a:ext>
                </a:extLst>
              </p14:cNvPr>
              <p14:cNvContentPartPr/>
              <p14:nvPr/>
            </p14:nvContentPartPr>
            <p14:xfrm>
              <a:off x="3060497" y="4023331"/>
              <a:ext cx="4898880" cy="77040"/>
            </p14:xfrm>
          </p:contentPart>
        </mc:Choice>
        <mc:Fallback xmlns="">
          <p:pic>
            <p:nvPicPr>
              <p:cNvPr id="50" name="Freihand 49">
                <a:extLst>
                  <a:ext uri="{FF2B5EF4-FFF2-40B4-BE49-F238E27FC236}">
                    <a16:creationId xmlns:a16="http://schemas.microsoft.com/office/drawing/2014/main" id="{3C49F987-2100-44DA-B20C-8AC861A6A1E0}"/>
                  </a:ext>
                </a:extLst>
              </p:cNvPr>
              <p:cNvPicPr/>
              <p:nvPr/>
            </p:nvPicPr>
            <p:blipFill>
              <a:blip r:embed="rId76"/>
              <a:stretch>
                <a:fillRect/>
              </a:stretch>
            </p:blipFill>
            <p:spPr>
              <a:xfrm>
                <a:off x="3056177" y="4019011"/>
                <a:ext cx="49075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1" name="Freihand 50">
                <a:extLst>
                  <a:ext uri="{FF2B5EF4-FFF2-40B4-BE49-F238E27FC236}">
                    <a16:creationId xmlns:a16="http://schemas.microsoft.com/office/drawing/2014/main" id="{19149A7A-5940-4689-8262-9077A2359DDB}"/>
                  </a:ext>
                </a:extLst>
              </p14:cNvPr>
              <p14:cNvContentPartPr/>
              <p14:nvPr/>
            </p14:nvContentPartPr>
            <p14:xfrm>
              <a:off x="160697" y="4294411"/>
              <a:ext cx="964080" cy="37080"/>
            </p14:xfrm>
          </p:contentPart>
        </mc:Choice>
        <mc:Fallback xmlns="">
          <p:pic>
            <p:nvPicPr>
              <p:cNvPr id="51" name="Freihand 50">
                <a:extLst>
                  <a:ext uri="{FF2B5EF4-FFF2-40B4-BE49-F238E27FC236}">
                    <a16:creationId xmlns:a16="http://schemas.microsoft.com/office/drawing/2014/main" id="{19149A7A-5940-4689-8262-9077A2359DDB}"/>
                  </a:ext>
                </a:extLst>
              </p:cNvPr>
              <p:cNvPicPr/>
              <p:nvPr/>
            </p:nvPicPr>
            <p:blipFill>
              <a:blip r:embed="rId78"/>
              <a:stretch>
                <a:fillRect/>
              </a:stretch>
            </p:blipFill>
            <p:spPr>
              <a:xfrm>
                <a:off x="156377" y="4290091"/>
                <a:ext cx="9727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2" name="Freihand 51">
                <a:extLst>
                  <a:ext uri="{FF2B5EF4-FFF2-40B4-BE49-F238E27FC236}">
                    <a16:creationId xmlns:a16="http://schemas.microsoft.com/office/drawing/2014/main" id="{A5673E8A-E2D4-4592-B957-45038A1E28D4}"/>
                  </a:ext>
                </a:extLst>
              </p14:cNvPr>
              <p14:cNvContentPartPr/>
              <p14:nvPr/>
            </p14:nvContentPartPr>
            <p14:xfrm>
              <a:off x="5399057" y="3394411"/>
              <a:ext cx="2703600" cy="815040"/>
            </p14:xfrm>
          </p:contentPart>
        </mc:Choice>
        <mc:Fallback xmlns="">
          <p:pic>
            <p:nvPicPr>
              <p:cNvPr id="52" name="Freihand 51">
                <a:extLst>
                  <a:ext uri="{FF2B5EF4-FFF2-40B4-BE49-F238E27FC236}">
                    <a16:creationId xmlns:a16="http://schemas.microsoft.com/office/drawing/2014/main" id="{A5673E8A-E2D4-4592-B957-45038A1E28D4}"/>
                  </a:ext>
                </a:extLst>
              </p:cNvPr>
              <p:cNvPicPr/>
              <p:nvPr/>
            </p:nvPicPr>
            <p:blipFill>
              <a:blip r:embed="rId80"/>
              <a:stretch>
                <a:fillRect/>
              </a:stretch>
            </p:blipFill>
            <p:spPr>
              <a:xfrm>
                <a:off x="5394737" y="3390091"/>
                <a:ext cx="2712240" cy="8236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3" name="Freihand 52">
                <a:extLst>
                  <a:ext uri="{FF2B5EF4-FFF2-40B4-BE49-F238E27FC236}">
                    <a16:creationId xmlns:a16="http://schemas.microsoft.com/office/drawing/2014/main" id="{F71A1914-8B7E-4CF8-B7DA-5D8C213F11F4}"/>
                  </a:ext>
                </a:extLst>
              </p14:cNvPr>
              <p14:cNvContentPartPr/>
              <p14:nvPr/>
            </p14:nvContentPartPr>
            <p14:xfrm>
              <a:off x="1242137" y="4798411"/>
              <a:ext cx="4312440" cy="95040"/>
            </p14:xfrm>
          </p:contentPart>
        </mc:Choice>
        <mc:Fallback xmlns="">
          <p:pic>
            <p:nvPicPr>
              <p:cNvPr id="53" name="Freihand 52">
                <a:extLst>
                  <a:ext uri="{FF2B5EF4-FFF2-40B4-BE49-F238E27FC236}">
                    <a16:creationId xmlns:a16="http://schemas.microsoft.com/office/drawing/2014/main" id="{F71A1914-8B7E-4CF8-B7DA-5D8C213F11F4}"/>
                  </a:ext>
                </a:extLst>
              </p:cNvPr>
              <p:cNvPicPr/>
              <p:nvPr/>
            </p:nvPicPr>
            <p:blipFill>
              <a:blip r:embed="rId82"/>
              <a:stretch>
                <a:fillRect/>
              </a:stretch>
            </p:blipFill>
            <p:spPr>
              <a:xfrm>
                <a:off x="1237817" y="4794091"/>
                <a:ext cx="43210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4" name="Freihand 53">
                <a:extLst>
                  <a:ext uri="{FF2B5EF4-FFF2-40B4-BE49-F238E27FC236}">
                    <a16:creationId xmlns:a16="http://schemas.microsoft.com/office/drawing/2014/main" id="{64D9F784-EC0B-4A85-B9E8-513DFF8CBFE5}"/>
                  </a:ext>
                </a:extLst>
              </p14:cNvPr>
              <p14:cNvContentPartPr/>
              <p14:nvPr/>
            </p14:nvContentPartPr>
            <p14:xfrm>
              <a:off x="390737" y="5501851"/>
              <a:ext cx="106560" cy="29880"/>
            </p14:xfrm>
          </p:contentPart>
        </mc:Choice>
        <mc:Fallback xmlns="">
          <p:pic>
            <p:nvPicPr>
              <p:cNvPr id="54" name="Freihand 53">
                <a:extLst>
                  <a:ext uri="{FF2B5EF4-FFF2-40B4-BE49-F238E27FC236}">
                    <a16:creationId xmlns:a16="http://schemas.microsoft.com/office/drawing/2014/main" id="{64D9F784-EC0B-4A85-B9E8-513DFF8CBFE5}"/>
                  </a:ext>
                </a:extLst>
              </p:cNvPr>
              <p:cNvPicPr/>
              <p:nvPr/>
            </p:nvPicPr>
            <p:blipFill>
              <a:blip r:embed="rId84"/>
              <a:stretch>
                <a:fillRect/>
              </a:stretch>
            </p:blipFill>
            <p:spPr>
              <a:xfrm>
                <a:off x="386417" y="5497531"/>
                <a:ext cx="115200" cy="38520"/>
              </a:xfrm>
              <a:prstGeom prst="rect">
                <a:avLst/>
              </a:prstGeom>
            </p:spPr>
          </p:pic>
        </mc:Fallback>
      </mc:AlternateContent>
      <p:grpSp>
        <p:nvGrpSpPr>
          <p:cNvPr id="58" name="Gruppieren 57">
            <a:extLst>
              <a:ext uri="{FF2B5EF4-FFF2-40B4-BE49-F238E27FC236}">
                <a16:creationId xmlns:a16="http://schemas.microsoft.com/office/drawing/2014/main" id="{482C84A0-73B4-4946-A27C-BAC844BF7FFF}"/>
              </a:ext>
            </a:extLst>
          </p:cNvPr>
          <p:cNvGrpSpPr/>
          <p:nvPr/>
        </p:nvGrpSpPr>
        <p:grpSpPr>
          <a:xfrm>
            <a:off x="937577" y="5312851"/>
            <a:ext cx="1649880" cy="112680"/>
            <a:chOff x="937577" y="5312851"/>
            <a:chExt cx="1649880" cy="112680"/>
          </a:xfrm>
        </p:grpSpPr>
        <mc:AlternateContent xmlns:mc="http://schemas.openxmlformats.org/markup-compatibility/2006" xmlns:p14="http://schemas.microsoft.com/office/powerpoint/2010/main">
          <mc:Choice Requires="p14">
            <p:contentPart p14:bwMode="auto" r:id="rId85">
              <p14:nvContentPartPr>
                <p14:cNvPr id="55" name="Freihand 54">
                  <a:extLst>
                    <a:ext uri="{FF2B5EF4-FFF2-40B4-BE49-F238E27FC236}">
                      <a16:creationId xmlns:a16="http://schemas.microsoft.com/office/drawing/2014/main" id="{62323FCD-B0A7-4F50-BEF9-08E18BCA9490}"/>
                    </a:ext>
                  </a:extLst>
                </p14:cNvPr>
                <p14:cNvContentPartPr/>
                <p14:nvPr/>
              </p14:nvContentPartPr>
              <p14:xfrm>
                <a:off x="937577" y="5326891"/>
                <a:ext cx="782280" cy="98640"/>
              </p14:xfrm>
            </p:contentPart>
          </mc:Choice>
          <mc:Fallback xmlns="">
            <p:pic>
              <p:nvPicPr>
                <p:cNvPr id="55" name="Freihand 54">
                  <a:extLst>
                    <a:ext uri="{FF2B5EF4-FFF2-40B4-BE49-F238E27FC236}">
                      <a16:creationId xmlns:a16="http://schemas.microsoft.com/office/drawing/2014/main" id="{62323FCD-B0A7-4F50-BEF9-08E18BCA9490}"/>
                    </a:ext>
                  </a:extLst>
                </p:cNvPr>
                <p:cNvPicPr/>
                <p:nvPr/>
              </p:nvPicPr>
              <p:blipFill>
                <a:blip r:embed="rId86"/>
                <a:stretch>
                  <a:fillRect/>
                </a:stretch>
              </p:blipFill>
              <p:spPr>
                <a:xfrm>
                  <a:off x="933257" y="5322571"/>
                  <a:ext cx="7909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6" name="Freihand 55">
                  <a:extLst>
                    <a:ext uri="{FF2B5EF4-FFF2-40B4-BE49-F238E27FC236}">
                      <a16:creationId xmlns:a16="http://schemas.microsoft.com/office/drawing/2014/main" id="{2A462E51-48C1-4246-A820-E385658D917F}"/>
                    </a:ext>
                  </a:extLst>
                </p14:cNvPr>
                <p14:cNvContentPartPr/>
                <p14:nvPr/>
              </p14:nvContentPartPr>
              <p14:xfrm>
                <a:off x="1985897" y="5312851"/>
                <a:ext cx="601560" cy="74520"/>
              </p14:xfrm>
            </p:contentPart>
          </mc:Choice>
          <mc:Fallback xmlns="">
            <p:pic>
              <p:nvPicPr>
                <p:cNvPr id="56" name="Freihand 55">
                  <a:extLst>
                    <a:ext uri="{FF2B5EF4-FFF2-40B4-BE49-F238E27FC236}">
                      <a16:creationId xmlns:a16="http://schemas.microsoft.com/office/drawing/2014/main" id="{2A462E51-48C1-4246-A820-E385658D917F}"/>
                    </a:ext>
                  </a:extLst>
                </p:cNvPr>
                <p:cNvPicPr/>
                <p:nvPr/>
              </p:nvPicPr>
              <p:blipFill>
                <a:blip r:embed="rId88"/>
                <a:stretch>
                  <a:fillRect/>
                </a:stretch>
              </p:blipFill>
              <p:spPr>
                <a:xfrm>
                  <a:off x="1981577" y="5308531"/>
                  <a:ext cx="610200" cy="83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9">
            <p14:nvContentPartPr>
              <p14:cNvPr id="57" name="Freihand 56">
                <a:extLst>
                  <a:ext uri="{FF2B5EF4-FFF2-40B4-BE49-F238E27FC236}">
                    <a16:creationId xmlns:a16="http://schemas.microsoft.com/office/drawing/2014/main" id="{3439D790-CCFB-48E9-A405-D506BB59272C}"/>
                  </a:ext>
                </a:extLst>
              </p14:cNvPr>
              <p14:cNvContentPartPr/>
              <p14:nvPr/>
            </p14:nvContentPartPr>
            <p14:xfrm>
              <a:off x="5311217" y="6007651"/>
              <a:ext cx="2841840" cy="54000"/>
            </p14:xfrm>
          </p:contentPart>
        </mc:Choice>
        <mc:Fallback xmlns="">
          <p:pic>
            <p:nvPicPr>
              <p:cNvPr id="57" name="Freihand 56">
                <a:extLst>
                  <a:ext uri="{FF2B5EF4-FFF2-40B4-BE49-F238E27FC236}">
                    <a16:creationId xmlns:a16="http://schemas.microsoft.com/office/drawing/2014/main" id="{3439D790-CCFB-48E9-A405-D506BB59272C}"/>
                  </a:ext>
                </a:extLst>
              </p:cNvPr>
              <p:cNvPicPr/>
              <p:nvPr/>
            </p:nvPicPr>
            <p:blipFill>
              <a:blip r:embed="rId90"/>
              <a:stretch>
                <a:fillRect/>
              </a:stretch>
            </p:blipFill>
            <p:spPr>
              <a:xfrm>
                <a:off x="5306897" y="6003331"/>
                <a:ext cx="2850480" cy="62640"/>
              </a:xfrm>
              <a:prstGeom prst="rect">
                <a:avLst/>
              </a:prstGeom>
            </p:spPr>
          </p:pic>
        </mc:Fallback>
      </mc:AlternateContent>
    </p:spTree>
    <p:extLst>
      <p:ext uri="{BB962C8B-B14F-4D97-AF65-F5344CB8AC3E}">
        <p14:creationId xmlns:p14="http://schemas.microsoft.com/office/powerpoint/2010/main" val="254485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071938" y="63002"/>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solidFill>
                  <a:srgbClr val="000000"/>
                </a:solidFill>
                <a:latin typeface="Sparkasse Rg" pitchFamily="34" charset="0"/>
              </a:rPr>
              <a:t>Yield curve: Market expectation theory (Example)</a:t>
            </a:r>
            <a:endParaRPr lang="de-DE" b="1" dirty="0">
              <a:solidFill>
                <a:srgbClr val="000000"/>
              </a:solidFill>
              <a:latin typeface="Sparkasse Rg" pitchFamily="34" charset="0"/>
            </a:endParaRPr>
          </a:p>
        </p:txBody>
      </p:sp>
      <p:sp>
        <p:nvSpPr>
          <p:cNvPr id="210948" name="Text Box 2"/>
          <p:cNvSpPr txBox="1">
            <a:spLocks noChangeArrowheads="1"/>
          </p:cNvSpPr>
          <p:nvPr/>
        </p:nvSpPr>
        <p:spPr bwMode="auto">
          <a:xfrm>
            <a:off x="7726" y="6203057"/>
            <a:ext cx="12192000" cy="5919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a:solidFill>
                  <a:schemeClr val="tx1"/>
                </a:solidFill>
              </a:rPr>
              <a:t>→ </a:t>
            </a:r>
            <a:r>
              <a:rPr lang="de-DE" sz="1800" b="1">
                <a:solidFill>
                  <a:schemeClr val="tx1"/>
                </a:solidFill>
              </a:rPr>
              <a:t>short term expected interest rate =</a:t>
            </a:r>
            <a:endParaRPr lang="de-DE" sz="1800" b="1" dirty="0">
              <a:solidFill>
                <a:schemeClr val="tx1"/>
              </a:solidFill>
            </a:endParaRPr>
          </a:p>
          <a:p>
            <a:pPr eaLnBrk="1" hangingPunct="1"/>
            <a:r>
              <a:rPr lang="de-DE" sz="1800" b="1">
                <a:solidFill>
                  <a:schemeClr val="tx1"/>
                </a:solidFill>
              </a:rPr>
              <a:t>     longterm interest rate + difference between long term and short term interest rates</a:t>
            </a:r>
            <a:endParaRPr lang="de-DE" sz="1900" b="1" dirty="0">
              <a:solidFill>
                <a:schemeClr val="tx1"/>
              </a:solidFill>
            </a:endParaRPr>
          </a:p>
        </p:txBody>
      </p:sp>
      <p:cxnSp>
        <p:nvCxnSpPr>
          <p:cNvPr id="3" name="Gerade Verbindung mit Pfeil 2">
            <a:extLst>
              <a:ext uri="{FF2B5EF4-FFF2-40B4-BE49-F238E27FC236}">
                <a16:creationId xmlns:a16="http://schemas.microsoft.com/office/drawing/2014/main" id="{3DD9729C-D1BE-4015-99DC-C200CFD4927B}"/>
              </a:ext>
            </a:extLst>
          </p:cNvPr>
          <p:cNvCxnSpPr>
            <a:cxnSpLocks/>
          </p:cNvCxnSpPr>
          <p:nvPr/>
        </p:nvCxnSpPr>
        <p:spPr>
          <a:xfrm flipH="1">
            <a:off x="1212980" y="2533040"/>
            <a:ext cx="3946047" cy="8434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513130D6-3975-40CE-B858-BA10FB059F1E}"/>
              </a:ext>
            </a:extLst>
          </p:cNvPr>
          <p:cNvCxnSpPr>
            <a:cxnSpLocks/>
          </p:cNvCxnSpPr>
          <p:nvPr/>
        </p:nvCxnSpPr>
        <p:spPr>
          <a:xfrm>
            <a:off x="5363799" y="2533040"/>
            <a:ext cx="4623954" cy="7596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7726" y="466938"/>
            <a:ext cx="5204976" cy="1077218"/>
          </a:xfrm>
          <a:prstGeom prst="rect">
            <a:avLst/>
          </a:prstGeom>
        </p:spPr>
        <p:txBody>
          <a:bodyPr wrap="square">
            <a:spAutoFit/>
          </a:bodyPr>
          <a:lstStyle/>
          <a:p>
            <a:r>
              <a:rPr lang="de-DE" sz="1600" dirty="0">
                <a:cs typeface="Times New Roman" pitchFamily="18" charset="0"/>
              </a:rPr>
              <a:t>i</a:t>
            </a:r>
            <a:r>
              <a:rPr lang="de-DE" sz="1600" baseline="-25000" dirty="0">
                <a:cs typeface="Times New Roman" pitchFamily="18" charset="0"/>
              </a:rPr>
              <a:t>1</a:t>
            </a:r>
            <a:r>
              <a:rPr lang="de-DE" sz="1600" dirty="0">
                <a:cs typeface="Times New Roman" pitchFamily="18" charset="0"/>
              </a:rPr>
              <a:t>:</a:t>
            </a:r>
            <a:r>
              <a:rPr lang="de-DE" sz="1600">
                <a:cs typeface="Times New Roman" pitchFamily="18" charset="0"/>
              </a:rPr>
              <a:t>	interest rate 1 year (</a:t>
            </a:r>
            <a:r>
              <a:rPr lang="de-DE" sz="1600" dirty="0">
                <a:cs typeface="Times New Roman" pitchFamily="18" charset="0"/>
              </a:rPr>
              <a:t>p.a.) 2%</a:t>
            </a:r>
          </a:p>
          <a:p>
            <a:r>
              <a:rPr lang="de-DE" sz="1600" dirty="0">
                <a:cs typeface="Times New Roman" pitchFamily="18" charset="0"/>
              </a:rPr>
              <a:t>i</a:t>
            </a:r>
            <a:r>
              <a:rPr lang="de-DE" sz="1600" baseline="-25000" dirty="0">
                <a:cs typeface="Times New Roman" pitchFamily="18" charset="0"/>
              </a:rPr>
              <a:t>2</a:t>
            </a:r>
            <a:r>
              <a:rPr lang="de-DE" sz="1600" dirty="0">
                <a:cs typeface="Times New Roman" pitchFamily="18" charset="0"/>
              </a:rPr>
              <a:t>:</a:t>
            </a:r>
            <a:r>
              <a:rPr lang="de-DE" sz="1600">
                <a:cs typeface="Times New Roman" pitchFamily="18" charset="0"/>
              </a:rPr>
              <a:t>	interest rate 2 years </a:t>
            </a:r>
            <a:r>
              <a:rPr lang="de-DE" sz="1600"/>
              <a:t>(</a:t>
            </a:r>
            <a:r>
              <a:rPr lang="de-DE" sz="1600" dirty="0"/>
              <a:t>p.a.) 4%</a:t>
            </a:r>
          </a:p>
          <a:p>
            <a:r>
              <a:rPr lang="de-DE" sz="1600" dirty="0"/>
              <a:t>i</a:t>
            </a:r>
            <a:r>
              <a:rPr lang="de-DE" sz="1600" baseline="-25000" dirty="0"/>
              <a:t>1</a:t>
            </a:r>
            <a:r>
              <a:rPr lang="de-DE" sz="1600" baseline="30000" dirty="0"/>
              <a:t>e</a:t>
            </a:r>
            <a:r>
              <a:rPr lang="de-DE" sz="1600" dirty="0"/>
              <a:t>:</a:t>
            </a:r>
            <a:r>
              <a:rPr lang="de-DE" sz="1600"/>
              <a:t>	expected</a:t>
            </a:r>
            <a:r>
              <a:rPr lang="de-DE" sz="1600">
                <a:cs typeface="Times New Roman" pitchFamily="18" charset="0"/>
              </a:rPr>
              <a:t> interest rate 1 year</a:t>
            </a:r>
            <a:r>
              <a:rPr lang="de-DE" sz="1600"/>
              <a:t> </a:t>
            </a:r>
            <a:r>
              <a:rPr lang="de-DE" sz="1600" dirty="0"/>
              <a:t>in </a:t>
            </a:r>
            <a:r>
              <a:rPr lang="de-DE" sz="1600"/>
              <a:t>1 year </a:t>
            </a:r>
            <a:r>
              <a:rPr lang="de-DE" sz="1600" dirty="0"/>
              <a:t>(p.a.)???</a:t>
            </a:r>
          </a:p>
          <a:p>
            <a:r>
              <a:rPr lang="de-DE" sz="1600"/>
              <a:t>	Investment 1 </a:t>
            </a:r>
            <a:r>
              <a:rPr lang="de-DE" sz="1600" dirty="0"/>
              <a:t>Euro</a:t>
            </a:r>
          </a:p>
        </p:txBody>
      </p:sp>
      <p:sp>
        <p:nvSpPr>
          <p:cNvPr id="7" name="Rechteck 6"/>
          <p:cNvSpPr/>
          <p:nvPr/>
        </p:nvSpPr>
        <p:spPr>
          <a:xfrm>
            <a:off x="4851702" y="465366"/>
            <a:ext cx="7340297" cy="646331"/>
          </a:xfrm>
          <a:prstGeom prst="rect">
            <a:avLst/>
          </a:prstGeom>
        </p:spPr>
        <p:txBody>
          <a:bodyPr wrap="square">
            <a:spAutoFit/>
          </a:bodyPr>
          <a:lstStyle/>
          <a:p>
            <a:r>
              <a:rPr lang="de-DE">
                <a:cs typeface="Times New Roman" pitchFamily="18" charset="0"/>
              </a:rPr>
              <a:t>Assume long term and short term investments are </a:t>
            </a:r>
            <a:r>
              <a:rPr lang="de-DE" b="1">
                <a:cs typeface="Times New Roman" pitchFamily="18" charset="0"/>
              </a:rPr>
              <a:t>perfect substitues</a:t>
            </a:r>
            <a:r>
              <a:rPr lang="de-DE">
                <a:cs typeface="Times New Roman" pitchFamily="18" charset="0"/>
              </a:rPr>
              <a:t>, investors are </a:t>
            </a:r>
            <a:r>
              <a:rPr lang="de-DE" b="1">
                <a:cs typeface="Times New Roman" pitchFamily="18" charset="0"/>
              </a:rPr>
              <a:t>risk neutral </a:t>
            </a:r>
            <a:r>
              <a:rPr lang="de-DE">
                <a:cs typeface="Times New Roman" pitchFamily="18" charset="0"/>
              </a:rPr>
              <a:t>and we have </a:t>
            </a:r>
            <a:r>
              <a:rPr lang="de-DE" b="1">
                <a:cs typeface="Times New Roman" pitchFamily="18" charset="0"/>
              </a:rPr>
              <a:t>perfect capital markets</a:t>
            </a:r>
            <a:endParaRPr lang="de-DE" b="1" dirty="0"/>
          </a:p>
        </p:txBody>
      </p:sp>
      <p:sp>
        <p:nvSpPr>
          <p:cNvPr id="4" name="Rechteck 3"/>
          <p:cNvSpPr/>
          <p:nvPr/>
        </p:nvSpPr>
        <p:spPr>
          <a:xfrm>
            <a:off x="4851703" y="2090562"/>
            <a:ext cx="786882" cy="369332"/>
          </a:xfrm>
          <a:prstGeom prst="rect">
            <a:avLst/>
          </a:prstGeom>
        </p:spPr>
        <p:txBody>
          <a:bodyPr wrap="none">
            <a:spAutoFit/>
          </a:bodyPr>
          <a:lstStyle/>
          <a:p>
            <a:r>
              <a:rPr lang="de-DE" dirty="0"/>
              <a:t>1 Euro</a:t>
            </a:r>
          </a:p>
        </p:txBody>
      </p:sp>
      <p:sp>
        <p:nvSpPr>
          <p:cNvPr id="11" name="Rechteck 10"/>
          <p:cNvSpPr/>
          <p:nvPr/>
        </p:nvSpPr>
        <p:spPr>
          <a:xfrm>
            <a:off x="2106693" y="2386748"/>
            <a:ext cx="1268296" cy="369332"/>
          </a:xfrm>
          <a:prstGeom prst="rect">
            <a:avLst/>
          </a:prstGeom>
        </p:spPr>
        <p:txBody>
          <a:bodyPr wrap="none">
            <a:spAutoFit/>
          </a:bodyPr>
          <a:lstStyle/>
          <a:p>
            <a:r>
              <a:rPr lang="de-DE"/>
              <a:t>Short term?</a:t>
            </a:r>
            <a:endParaRPr lang="de-DE" dirty="0"/>
          </a:p>
        </p:txBody>
      </p:sp>
      <p:sp>
        <p:nvSpPr>
          <p:cNvPr id="12" name="Rechteck 11"/>
          <p:cNvSpPr/>
          <p:nvPr/>
        </p:nvSpPr>
        <p:spPr>
          <a:xfrm>
            <a:off x="8726830" y="2265341"/>
            <a:ext cx="1255472" cy="369332"/>
          </a:xfrm>
          <a:prstGeom prst="rect">
            <a:avLst/>
          </a:prstGeom>
        </p:spPr>
        <p:txBody>
          <a:bodyPr wrap="none">
            <a:spAutoFit/>
          </a:bodyPr>
          <a:lstStyle/>
          <a:p>
            <a:r>
              <a:rPr lang="de-DE"/>
              <a:t>Long term?</a:t>
            </a:r>
            <a:endParaRPr lang="de-DE" dirty="0"/>
          </a:p>
        </p:txBody>
      </p:sp>
      <p:sp>
        <p:nvSpPr>
          <p:cNvPr id="16" name="Rechteck 15"/>
          <p:cNvSpPr/>
          <p:nvPr/>
        </p:nvSpPr>
        <p:spPr>
          <a:xfrm>
            <a:off x="4219175" y="2727593"/>
            <a:ext cx="2838820" cy="276999"/>
          </a:xfrm>
          <a:prstGeom prst="rect">
            <a:avLst/>
          </a:prstGeom>
        </p:spPr>
        <p:txBody>
          <a:bodyPr wrap="square">
            <a:spAutoFit/>
          </a:bodyPr>
          <a:lstStyle/>
          <a:p>
            <a:r>
              <a:rPr lang="de-DE" sz="1200">
                <a:cs typeface="Times New Roman" pitchFamily="18" charset="0"/>
              </a:rPr>
              <a:t>Compare the two investments1</a:t>
            </a:r>
            <a:endParaRPr lang="de-DE" sz="1200" b="1" dirty="0"/>
          </a:p>
        </p:txBody>
      </p:sp>
      <p:sp>
        <p:nvSpPr>
          <p:cNvPr id="29" name="Rechteck 28">
            <a:extLst>
              <a:ext uri="{FF2B5EF4-FFF2-40B4-BE49-F238E27FC236}">
                <a16:creationId xmlns:a16="http://schemas.microsoft.com/office/drawing/2014/main" id="{EC6D4F84-8416-4DF4-A422-83AE22050BC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96E6CD38-0CC2-4830-9DDF-24F83D238570}"/>
                  </a:ext>
                </a:extLst>
              </p14:cNvPr>
              <p14:cNvContentPartPr/>
              <p14:nvPr/>
            </p14:nvContentPartPr>
            <p14:xfrm>
              <a:off x="5396177" y="392152"/>
              <a:ext cx="3448800" cy="82440"/>
            </p14:xfrm>
          </p:contentPart>
        </mc:Choice>
        <mc:Fallback xmlns="">
          <p:pic>
            <p:nvPicPr>
              <p:cNvPr id="5" name="Freihand 4">
                <a:extLst>
                  <a:ext uri="{FF2B5EF4-FFF2-40B4-BE49-F238E27FC236}">
                    <a16:creationId xmlns:a16="http://schemas.microsoft.com/office/drawing/2014/main" id="{96E6CD38-0CC2-4830-9DDF-24F83D238570}"/>
                  </a:ext>
                </a:extLst>
              </p:cNvPr>
              <p:cNvPicPr/>
              <p:nvPr/>
            </p:nvPicPr>
            <p:blipFill>
              <a:blip r:embed="rId4"/>
              <a:stretch>
                <a:fillRect/>
              </a:stretch>
            </p:blipFill>
            <p:spPr>
              <a:xfrm>
                <a:off x="5391857" y="387832"/>
                <a:ext cx="34574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61717DFA-1077-4125-8CDE-006C284A5D6F}"/>
                  </a:ext>
                </a:extLst>
              </p14:cNvPr>
              <p14:cNvContentPartPr/>
              <p14:nvPr/>
            </p14:nvContentPartPr>
            <p14:xfrm>
              <a:off x="9502337" y="756112"/>
              <a:ext cx="1960200" cy="52200"/>
            </p14:xfrm>
          </p:contentPart>
        </mc:Choice>
        <mc:Fallback xmlns="">
          <p:pic>
            <p:nvPicPr>
              <p:cNvPr id="6" name="Freihand 5">
                <a:extLst>
                  <a:ext uri="{FF2B5EF4-FFF2-40B4-BE49-F238E27FC236}">
                    <a16:creationId xmlns:a16="http://schemas.microsoft.com/office/drawing/2014/main" id="{61717DFA-1077-4125-8CDE-006C284A5D6F}"/>
                  </a:ext>
                </a:extLst>
              </p:cNvPr>
              <p:cNvPicPr/>
              <p:nvPr/>
            </p:nvPicPr>
            <p:blipFill>
              <a:blip r:embed="rId6"/>
              <a:stretch>
                <a:fillRect/>
              </a:stretch>
            </p:blipFill>
            <p:spPr>
              <a:xfrm>
                <a:off x="9498017" y="751792"/>
                <a:ext cx="19688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56A947B8-035E-470D-9C00-DFDA20ED6B13}"/>
                  </a:ext>
                </a:extLst>
              </p14:cNvPr>
              <p14:cNvContentPartPr/>
              <p14:nvPr/>
            </p14:nvContentPartPr>
            <p14:xfrm>
              <a:off x="5610737" y="1069672"/>
              <a:ext cx="2148120" cy="82800"/>
            </p14:xfrm>
          </p:contentPart>
        </mc:Choice>
        <mc:Fallback xmlns="">
          <p:pic>
            <p:nvPicPr>
              <p:cNvPr id="9" name="Freihand 8">
                <a:extLst>
                  <a:ext uri="{FF2B5EF4-FFF2-40B4-BE49-F238E27FC236}">
                    <a16:creationId xmlns:a16="http://schemas.microsoft.com/office/drawing/2014/main" id="{56A947B8-035E-470D-9C00-DFDA20ED6B13}"/>
                  </a:ext>
                </a:extLst>
              </p:cNvPr>
              <p:cNvPicPr/>
              <p:nvPr/>
            </p:nvPicPr>
            <p:blipFill>
              <a:blip r:embed="rId8"/>
              <a:stretch>
                <a:fillRect/>
              </a:stretch>
            </p:blipFill>
            <p:spPr>
              <a:xfrm>
                <a:off x="5606417" y="1065352"/>
                <a:ext cx="21567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41F20F73-2E16-45FE-8B5B-6B2553DE3053}"/>
                  </a:ext>
                </a:extLst>
              </p14:cNvPr>
              <p14:cNvContentPartPr/>
              <p14:nvPr/>
            </p14:nvContentPartPr>
            <p14:xfrm>
              <a:off x="8521337" y="1106392"/>
              <a:ext cx="2689920" cy="38520"/>
            </p14:xfrm>
          </p:contentPart>
        </mc:Choice>
        <mc:Fallback xmlns="">
          <p:pic>
            <p:nvPicPr>
              <p:cNvPr id="10" name="Freihand 9">
                <a:extLst>
                  <a:ext uri="{FF2B5EF4-FFF2-40B4-BE49-F238E27FC236}">
                    <a16:creationId xmlns:a16="http://schemas.microsoft.com/office/drawing/2014/main" id="{41F20F73-2E16-45FE-8B5B-6B2553DE3053}"/>
                  </a:ext>
                </a:extLst>
              </p:cNvPr>
              <p:cNvPicPr/>
              <p:nvPr/>
            </p:nvPicPr>
            <p:blipFill>
              <a:blip r:embed="rId10"/>
              <a:stretch>
                <a:fillRect/>
              </a:stretch>
            </p:blipFill>
            <p:spPr>
              <a:xfrm>
                <a:off x="8517017" y="1102072"/>
                <a:ext cx="269856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Freihand 12">
                <a:extLst>
                  <a:ext uri="{FF2B5EF4-FFF2-40B4-BE49-F238E27FC236}">
                    <a16:creationId xmlns:a16="http://schemas.microsoft.com/office/drawing/2014/main" id="{4F8EBB21-250E-4DB9-9180-44C4E3CC03C2}"/>
                  </a:ext>
                </a:extLst>
              </p14:cNvPr>
              <p14:cNvContentPartPr/>
              <p14:nvPr/>
            </p14:nvContentPartPr>
            <p14:xfrm>
              <a:off x="101657" y="724072"/>
              <a:ext cx="138960" cy="48600"/>
            </p14:xfrm>
          </p:contentPart>
        </mc:Choice>
        <mc:Fallback xmlns="">
          <p:pic>
            <p:nvPicPr>
              <p:cNvPr id="13" name="Freihand 12">
                <a:extLst>
                  <a:ext uri="{FF2B5EF4-FFF2-40B4-BE49-F238E27FC236}">
                    <a16:creationId xmlns:a16="http://schemas.microsoft.com/office/drawing/2014/main" id="{4F8EBB21-250E-4DB9-9180-44C4E3CC03C2}"/>
                  </a:ext>
                </a:extLst>
              </p:cNvPr>
              <p:cNvPicPr/>
              <p:nvPr/>
            </p:nvPicPr>
            <p:blipFill>
              <a:blip r:embed="rId12"/>
              <a:stretch>
                <a:fillRect/>
              </a:stretch>
            </p:blipFill>
            <p:spPr>
              <a:xfrm>
                <a:off x="97337" y="719752"/>
                <a:ext cx="14760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3" name="Freihand 22">
                <a:extLst>
                  <a:ext uri="{FF2B5EF4-FFF2-40B4-BE49-F238E27FC236}">
                    <a16:creationId xmlns:a16="http://schemas.microsoft.com/office/drawing/2014/main" id="{622B633E-5C62-40B1-8A05-827F4B0E3330}"/>
                  </a:ext>
                </a:extLst>
              </p14:cNvPr>
              <p14:cNvContentPartPr/>
              <p14:nvPr/>
            </p14:nvContentPartPr>
            <p14:xfrm>
              <a:off x="2059337" y="2721352"/>
              <a:ext cx="1373760" cy="47880"/>
            </p14:xfrm>
          </p:contentPart>
        </mc:Choice>
        <mc:Fallback xmlns="">
          <p:pic>
            <p:nvPicPr>
              <p:cNvPr id="23" name="Freihand 22">
                <a:extLst>
                  <a:ext uri="{FF2B5EF4-FFF2-40B4-BE49-F238E27FC236}">
                    <a16:creationId xmlns:a16="http://schemas.microsoft.com/office/drawing/2014/main" id="{622B633E-5C62-40B1-8A05-827F4B0E3330}"/>
                  </a:ext>
                </a:extLst>
              </p:cNvPr>
              <p:cNvPicPr/>
              <p:nvPr/>
            </p:nvPicPr>
            <p:blipFill>
              <a:blip r:embed="rId14"/>
              <a:stretch>
                <a:fillRect/>
              </a:stretch>
            </p:blipFill>
            <p:spPr>
              <a:xfrm>
                <a:off x="2055017" y="2717032"/>
                <a:ext cx="1382400" cy="56520"/>
              </a:xfrm>
              <a:prstGeom prst="rect">
                <a:avLst/>
              </a:prstGeom>
            </p:spPr>
          </p:pic>
        </mc:Fallback>
      </mc:AlternateContent>
      <p:grpSp>
        <p:nvGrpSpPr>
          <p:cNvPr id="210958" name="Gruppieren 210957">
            <a:extLst>
              <a:ext uri="{FF2B5EF4-FFF2-40B4-BE49-F238E27FC236}">
                <a16:creationId xmlns:a16="http://schemas.microsoft.com/office/drawing/2014/main" id="{F85DDD91-94AF-4F79-8D5A-24BA33C6504D}"/>
              </a:ext>
            </a:extLst>
          </p:cNvPr>
          <p:cNvGrpSpPr/>
          <p:nvPr/>
        </p:nvGrpSpPr>
        <p:grpSpPr>
          <a:xfrm>
            <a:off x="177617" y="405472"/>
            <a:ext cx="4641480" cy="637200"/>
            <a:chOff x="177617" y="405472"/>
            <a:chExt cx="4641480" cy="637200"/>
          </a:xfrm>
        </p:grpSpPr>
        <mc:AlternateContent xmlns:mc="http://schemas.openxmlformats.org/markup-compatibility/2006" xmlns:p14="http://schemas.microsoft.com/office/powerpoint/2010/main">
          <mc:Choice Requires="p14">
            <p:contentPart p14:bwMode="auto" r:id="rId15">
              <p14:nvContentPartPr>
                <p14:cNvPr id="18" name="Freihand 17">
                  <a:extLst>
                    <a:ext uri="{FF2B5EF4-FFF2-40B4-BE49-F238E27FC236}">
                      <a16:creationId xmlns:a16="http://schemas.microsoft.com/office/drawing/2014/main" id="{3E76E2B0-46A5-42E9-921A-E8D713A52FE3}"/>
                    </a:ext>
                  </a:extLst>
                </p14:cNvPr>
                <p14:cNvContentPartPr/>
                <p14:nvPr/>
              </p14:nvContentPartPr>
              <p14:xfrm>
                <a:off x="177617" y="980752"/>
                <a:ext cx="2765880" cy="59400"/>
              </p14:xfrm>
            </p:contentPart>
          </mc:Choice>
          <mc:Fallback xmlns="">
            <p:pic>
              <p:nvPicPr>
                <p:cNvPr id="18" name="Freihand 17">
                  <a:extLst>
                    <a:ext uri="{FF2B5EF4-FFF2-40B4-BE49-F238E27FC236}">
                      <a16:creationId xmlns:a16="http://schemas.microsoft.com/office/drawing/2014/main" id="{3E76E2B0-46A5-42E9-921A-E8D713A52FE3}"/>
                    </a:ext>
                  </a:extLst>
                </p:cNvPr>
                <p:cNvPicPr/>
                <p:nvPr/>
              </p:nvPicPr>
              <p:blipFill>
                <a:blip r:embed="rId16"/>
                <a:stretch>
                  <a:fillRect/>
                </a:stretch>
              </p:blipFill>
              <p:spPr>
                <a:xfrm>
                  <a:off x="173297" y="976432"/>
                  <a:ext cx="27745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9" name="Freihand 18">
                  <a:extLst>
                    <a:ext uri="{FF2B5EF4-FFF2-40B4-BE49-F238E27FC236}">
                      <a16:creationId xmlns:a16="http://schemas.microsoft.com/office/drawing/2014/main" id="{F4642209-4AFE-4520-BE41-BF2B76762F5C}"/>
                    </a:ext>
                  </a:extLst>
                </p14:cNvPr>
                <p14:cNvContentPartPr/>
                <p14:nvPr/>
              </p14:nvContentPartPr>
              <p14:xfrm>
                <a:off x="3091097" y="765112"/>
                <a:ext cx="423000" cy="277560"/>
              </p14:xfrm>
            </p:contentPart>
          </mc:Choice>
          <mc:Fallback xmlns="">
            <p:pic>
              <p:nvPicPr>
                <p:cNvPr id="19" name="Freihand 18">
                  <a:extLst>
                    <a:ext uri="{FF2B5EF4-FFF2-40B4-BE49-F238E27FC236}">
                      <a16:creationId xmlns:a16="http://schemas.microsoft.com/office/drawing/2014/main" id="{F4642209-4AFE-4520-BE41-BF2B76762F5C}"/>
                    </a:ext>
                  </a:extLst>
                </p:cNvPr>
                <p:cNvPicPr/>
                <p:nvPr/>
              </p:nvPicPr>
              <p:blipFill>
                <a:blip r:embed="rId18"/>
                <a:stretch>
                  <a:fillRect/>
                </a:stretch>
              </p:blipFill>
              <p:spPr>
                <a:xfrm>
                  <a:off x="3086777" y="760792"/>
                  <a:ext cx="43164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158192A1-198F-4F9D-8DE8-B4D78DA01E87}"/>
                    </a:ext>
                  </a:extLst>
                </p14:cNvPr>
                <p14:cNvContentPartPr/>
                <p14:nvPr/>
              </p14:nvContentPartPr>
              <p14:xfrm>
                <a:off x="1015697" y="718312"/>
                <a:ext cx="2291040" cy="56880"/>
              </p14:xfrm>
            </p:contentPart>
          </mc:Choice>
          <mc:Fallback xmlns="">
            <p:pic>
              <p:nvPicPr>
                <p:cNvPr id="14" name="Freihand 13">
                  <a:extLst>
                    <a:ext uri="{FF2B5EF4-FFF2-40B4-BE49-F238E27FC236}">
                      <a16:creationId xmlns:a16="http://schemas.microsoft.com/office/drawing/2014/main" id="{158192A1-198F-4F9D-8DE8-B4D78DA01E87}"/>
                    </a:ext>
                  </a:extLst>
                </p:cNvPr>
                <p:cNvPicPr/>
                <p:nvPr/>
              </p:nvPicPr>
              <p:blipFill>
                <a:blip r:embed="rId20"/>
                <a:stretch>
                  <a:fillRect/>
                </a:stretch>
              </p:blipFill>
              <p:spPr>
                <a:xfrm>
                  <a:off x="1011377" y="713992"/>
                  <a:ext cx="22996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6BDA1C29-174D-4E0F-A428-E9CB2A0E137A}"/>
                    </a:ext>
                  </a:extLst>
                </p14:cNvPr>
                <p14:cNvContentPartPr/>
                <p14:nvPr/>
              </p14:nvContentPartPr>
              <p14:xfrm>
                <a:off x="3053657" y="463072"/>
                <a:ext cx="325440" cy="264240"/>
              </p14:xfrm>
            </p:contentPart>
          </mc:Choice>
          <mc:Fallback xmlns="">
            <p:pic>
              <p:nvPicPr>
                <p:cNvPr id="15" name="Freihand 14">
                  <a:extLst>
                    <a:ext uri="{FF2B5EF4-FFF2-40B4-BE49-F238E27FC236}">
                      <a16:creationId xmlns:a16="http://schemas.microsoft.com/office/drawing/2014/main" id="{6BDA1C29-174D-4E0F-A428-E9CB2A0E137A}"/>
                    </a:ext>
                  </a:extLst>
                </p:cNvPr>
                <p:cNvPicPr/>
                <p:nvPr/>
              </p:nvPicPr>
              <p:blipFill>
                <a:blip r:embed="rId22"/>
                <a:stretch>
                  <a:fillRect/>
                </a:stretch>
              </p:blipFill>
              <p:spPr>
                <a:xfrm>
                  <a:off x="3049337" y="458752"/>
                  <a:ext cx="33408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0" name="Freihand 59">
                  <a:extLst>
                    <a:ext uri="{FF2B5EF4-FFF2-40B4-BE49-F238E27FC236}">
                      <a16:creationId xmlns:a16="http://schemas.microsoft.com/office/drawing/2014/main" id="{C517C772-DC85-47BF-8A32-16925F479994}"/>
                    </a:ext>
                  </a:extLst>
                </p14:cNvPr>
                <p14:cNvContentPartPr/>
                <p14:nvPr/>
              </p14:nvContentPartPr>
              <p14:xfrm>
                <a:off x="3553697" y="706432"/>
                <a:ext cx="201240" cy="158400"/>
              </p14:xfrm>
            </p:contentPart>
          </mc:Choice>
          <mc:Fallback xmlns="">
            <p:pic>
              <p:nvPicPr>
                <p:cNvPr id="60" name="Freihand 59">
                  <a:extLst>
                    <a:ext uri="{FF2B5EF4-FFF2-40B4-BE49-F238E27FC236}">
                      <a16:creationId xmlns:a16="http://schemas.microsoft.com/office/drawing/2014/main" id="{C517C772-DC85-47BF-8A32-16925F479994}"/>
                    </a:ext>
                  </a:extLst>
                </p:cNvPr>
                <p:cNvPicPr/>
                <p:nvPr/>
              </p:nvPicPr>
              <p:blipFill>
                <a:blip r:embed="rId24"/>
                <a:stretch>
                  <a:fillRect/>
                </a:stretch>
              </p:blipFill>
              <p:spPr>
                <a:xfrm>
                  <a:off x="3549377" y="702112"/>
                  <a:ext cx="2098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1" name="Freihand 60">
                  <a:extLst>
                    <a:ext uri="{FF2B5EF4-FFF2-40B4-BE49-F238E27FC236}">
                      <a16:creationId xmlns:a16="http://schemas.microsoft.com/office/drawing/2014/main" id="{78E31B6B-9A05-4E31-99AD-59E2B13113E6}"/>
                    </a:ext>
                  </a:extLst>
                </p14:cNvPr>
                <p14:cNvContentPartPr/>
                <p14:nvPr/>
              </p14:nvContentPartPr>
              <p14:xfrm>
                <a:off x="3531017" y="711832"/>
                <a:ext cx="194400" cy="177480"/>
              </p14:xfrm>
            </p:contentPart>
          </mc:Choice>
          <mc:Fallback xmlns="">
            <p:pic>
              <p:nvPicPr>
                <p:cNvPr id="61" name="Freihand 60">
                  <a:extLst>
                    <a:ext uri="{FF2B5EF4-FFF2-40B4-BE49-F238E27FC236}">
                      <a16:creationId xmlns:a16="http://schemas.microsoft.com/office/drawing/2014/main" id="{78E31B6B-9A05-4E31-99AD-59E2B13113E6}"/>
                    </a:ext>
                  </a:extLst>
                </p:cNvPr>
                <p:cNvPicPr/>
                <p:nvPr/>
              </p:nvPicPr>
              <p:blipFill>
                <a:blip r:embed="rId26"/>
                <a:stretch>
                  <a:fillRect/>
                </a:stretch>
              </p:blipFill>
              <p:spPr>
                <a:xfrm>
                  <a:off x="3526697" y="707512"/>
                  <a:ext cx="20304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3" name="Freihand 62">
                  <a:extLst>
                    <a:ext uri="{FF2B5EF4-FFF2-40B4-BE49-F238E27FC236}">
                      <a16:creationId xmlns:a16="http://schemas.microsoft.com/office/drawing/2014/main" id="{7B731A6F-9527-444A-BDEC-E3EDD6CB86A0}"/>
                    </a:ext>
                  </a:extLst>
                </p14:cNvPr>
                <p14:cNvContentPartPr/>
                <p14:nvPr/>
              </p14:nvContentPartPr>
              <p14:xfrm>
                <a:off x="3802097" y="593032"/>
                <a:ext cx="173520" cy="89280"/>
              </p14:xfrm>
            </p:contentPart>
          </mc:Choice>
          <mc:Fallback xmlns="">
            <p:pic>
              <p:nvPicPr>
                <p:cNvPr id="63" name="Freihand 62">
                  <a:extLst>
                    <a:ext uri="{FF2B5EF4-FFF2-40B4-BE49-F238E27FC236}">
                      <a16:creationId xmlns:a16="http://schemas.microsoft.com/office/drawing/2014/main" id="{7B731A6F-9527-444A-BDEC-E3EDD6CB86A0}"/>
                    </a:ext>
                  </a:extLst>
                </p:cNvPr>
                <p:cNvPicPr/>
                <p:nvPr/>
              </p:nvPicPr>
              <p:blipFill>
                <a:blip r:embed="rId28"/>
                <a:stretch>
                  <a:fillRect/>
                </a:stretch>
              </p:blipFill>
              <p:spPr>
                <a:xfrm>
                  <a:off x="3797777" y="588712"/>
                  <a:ext cx="1821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0944" name="Freihand 210943">
                  <a:extLst>
                    <a:ext uri="{FF2B5EF4-FFF2-40B4-BE49-F238E27FC236}">
                      <a16:creationId xmlns:a16="http://schemas.microsoft.com/office/drawing/2014/main" id="{CABF9C5E-E8CD-472B-A703-16CBCB9439B0}"/>
                    </a:ext>
                  </a:extLst>
                </p14:cNvPr>
                <p14:cNvContentPartPr/>
                <p14:nvPr/>
              </p14:nvContentPartPr>
              <p14:xfrm>
                <a:off x="3928817" y="480712"/>
                <a:ext cx="97920" cy="161640"/>
              </p14:xfrm>
            </p:contentPart>
          </mc:Choice>
          <mc:Fallback xmlns="">
            <p:pic>
              <p:nvPicPr>
                <p:cNvPr id="210944" name="Freihand 210943">
                  <a:extLst>
                    <a:ext uri="{FF2B5EF4-FFF2-40B4-BE49-F238E27FC236}">
                      <a16:creationId xmlns:a16="http://schemas.microsoft.com/office/drawing/2014/main" id="{CABF9C5E-E8CD-472B-A703-16CBCB9439B0}"/>
                    </a:ext>
                  </a:extLst>
                </p:cNvPr>
                <p:cNvPicPr/>
                <p:nvPr/>
              </p:nvPicPr>
              <p:blipFill>
                <a:blip r:embed="rId30"/>
                <a:stretch>
                  <a:fillRect/>
                </a:stretch>
              </p:blipFill>
              <p:spPr>
                <a:xfrm>
                  <a:off x="3924497" y="476392"/>
                  <a:ext cx="1065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0945" name="Freihand 210944">
                  <a:extLst>
                    <a:ext uri="{FF2B5EF4-FFF2-40B4-BE49-F238E27FC236}">
                      <a16:creationId xmlns:a16="http://schemas.microsoft.com/office/drawing/2014/main" id="{435F2FA5-B4A7-4F86-992D-0AE401D51FAE}"/>
                    </a:ext>
                  </a:extLst>
                </p14:cNvPr>
                <p14:cNvContentPartPr/>
                <p14:nvPr/>
              </p14:nvContentPartPr>
              <p14:xfrm>
                <a:off x="4013417" y="520672"/>
                <a:ext cx="191880" cy="72360"/>
              </p14:xfrm>
            </p:contentPart>
          </mc:Choice>
          <mc:Fallback xmlns="">
            <p:pic>
              <p:nvPicPr>
                <p:cNvPr id="210945" name="Freihand 210944">
                  <a:extLst>
                    <a:ext uri="{FF2B5EF4-FFF2-40B4-BE49-F238E27FC236}">
                      <a16:creationId xmlns:a16="http://schemas.microsoft.com/office/drawing/2014/main" id="{435F2FA5-B4A7-4F86-992D-0AE401D51FAE}"/>
                    </a:ext>
                  </a:extLst>
                </p:cNvPr>
                <p:cNvPicPr/>
                <p:nvPr/>
              </p:nvPicPr>
              <p:blipFill>
                <a:blip r:embed="rId32"/>
                <a:stretch>
                  <a:fillRect/>
                </a:stretch>
              </p:blipFill>
              <p:spPr>
                <a:xfrm>
                  <a:off x="4009097" y="516352"/>
                  <a:ext cx="2005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0946" name="Freihand 210945">
                  <a:extLst>
                    <a:ext uri="{FF2B5EF4-FFF2-40B4-BE49-F238E27FC236}">
                      <a16:creationId xmlns:a16="http://schemas.microsoft.com/office/drawing/2014/main" id="{52D9575F-F04F-417D-94D5-10B864E42FE7}"/>
                    </a:ext>
                  </a:extLst>
                </p14:cNvPr>
                <p14:cNvContentPartPr/>
                <p14:nvPr/>
              </p14:nvContentPartPr>
              <p14:xfrm>
                <a:off x="4221497" y="405472"/>
                <a:ext cx="169920" cy="152280"/>
              </p14:xfrm>
            </p:contentPart>
          </mc:Choice>
          <mc:Fallback xmlns="">
            <p:pic>
              <p:nvPicPr>
                <p:cNvPr id="210946" name="Freihand 210945">
                  <a:extLst>
                    <a:ext uri="{FF2B5EF4-FFF2-40B4-BE49-F238E27FC236}">
                      <a16:creationId xmlns:a16="http://schemas.microsoft.com/office/drawing/2014/main" id="{52D9575F-F04F-417D-94D5-10B864E42FE7}"/>
                    </a:ext>
                  </a:extLst>
                </p:cNvPr>
                <p:cNvPicPr/>
                <p:nvPr/>
              </p:nvPicPr>
              <p:blipFill>
                <a:blip r:embed="rId34"/>
                <a:stretch>
                  <a:fillRect/>
                </a:stretch>
              </p:blipFill>
              <p:spPr>
                <a:xfrm>
                  <a:off x="4217177" y="401152"/>
                  <a:ext cx="1785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0949" name="Freihand 210948">
                  <a:extLst>
                    <a:ext uri="{FF2B5EF4-FFF2-40B4-BE49-F238E27FC236}">
                      <a16:creationId xmlns:a16="http://schemas.microsoft.com/office/drawing/2014/main" id="{CF89530D-3D4B-4C53-9648-AB4B45F9956C}"/>
                    </a:ext>
                  </a:extLst>
                </p14:cNvPr>
                <p14:cNvContentPartPr/>
                <p14:nvPr/>
              </p14:nvContentPartPr>
              <p14:xfrm>
                <a:off x="4363697" y="410512"/>
                <a:ext cx="23760" cy="28080"/>
              </p14:xfrm>
            </p:contentPart>
          </mc:Choice>
          <mc:Fallback xmlns="">
            <p:pic>
              <p:nvPicPr>
                <p:cNvPr id="210949" name="Freihand 210948">
                  <a:extLst>
                    <a:ext uri="{FF2B5EF4-FFF2-40B4-BE49-F238E27FC236}">
                      <a16:creationId xmlns:a16="http://schemas.microsoft.com/office/drawing/2014/main" id="{CF89530D-3D4B-4C53-9648-AB4B45F9956C}"/>
                    </a:ext>
                  </a:extLst>
                </p:cNvPr>
                <p:cNvPicPr/>
                <p:nvPr/>
              </p:nvPicPr>
              <p:blipFill>
                <a:blip r:embed="rId36"/>
                <a:stretch>
                  <a:fillRect/>
                </a:stretch>
              </p:blipFill>
              <p:spPr>
                <a:xfrm>
                  <a:off x="4359377" y="406192"/>
                  <a:ext cx="324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10950" name="Freihand 210949">
                  <a:extLst>
                    <a:ext uri="{FF2B5EF4-FFF2-40B4-BE49-F238E27FC236}">
                      <a16:creationId xmlns:a16="http://schemas.microsoft.com/office/drawing/2014/main" id="{5A438B98-69A8-47B7-9C9F-0A8172A9CA4C}"/>
                    </a:ext>
                  </a:extLst>
                </p14:cNvPr>
                <p14:cNvContentPartPr/>
                <p14:nvPr/>
              </p14:nvContentPartPr>
              <p14:xfrm>
                <a:off x="4393577" y="437512"/>
                <a:ext cx="102960" cy="61920"/>
              </p14:xfrm>
            </p:contentPart>
          </mc:Choice>
          <mc:Fallback xmlns="">
            <p:pic>
              <p:nvPicPr>
                <p:cNvPr id="210950" name="Freihand 210949">
                  <a:extLst>
                    <a:ext uri="{FF2B5EF4-FFF2-40B4-BE49-F238E27FC236}">
                      <a16:creationId xmlns:a16="http://schemas.microsoft.com/office/drawing/2014/main" id="{5A438B98-69A8-47B7-9C9F-0A8172A9CA4C}"/>
                    </a:ext>
                  </a:extLst>
                </p:cNvPr>
                <p:cNvPicPr/>
                <p:nvPr/>
              </p:nvPicPr>
              <p:blipFill>
                <a:blip r:embed="rId38"/>
                <a:stretch>
                  <a:fillRect/>
                </a:stretch>
              </p:blipFill>
              <p:spPr>
                <a:xfrm>
                  <a:off x="4389257" y="433192"/>
                  <a:ext cx="1116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10951" name="Freihand 210950">
                  <a:extLst>
                    <a:ext uri="{FF2B5EF4-FFF2-40B4-BE49-F238E27FC236}">
                      <a16:creationId xmlns:a16="http://schemas.microsoft.com/office/drawing/2014/main" id="{E793AA95-4619-4AB3-8C02-3E601F899935}"/>
                    </a:ext>
                  </a:extLst>
                </p14:cNvPr>
                <p14:cNvContentPartPr/>
                <p14:nvPr/>
              </p14:nvContentPartPr>
              <p14:xfrm>
                <a:off x="3856097" y="800752"/>
                <a:ext cx="171000" cy="122040"/>
              </p14:xfrm>
            </p:contentPart>
          </mc:Choice>
          <mc:Fallback xmlns="">
            <p:pic>
              <p:nvPicPr>
                <p:cNvPr id="210951" name="Freihand 210950">
                  <a:extLst>
                    <a:ext uri="{FF2B5EF4-FFF2-40B4-BE49-F238E27FC236}">
                      <a16:creationId xmlns:a16="http://schemas.microsoft.com/office/drawing/2014/main" id="{E793AA95-4619-4AB3-8C02-3E601F899935}"/>
                    </a:ext>
                  </a:extLst>
                </p:cNvPr>
                <p:cNvPicPr/>
                <p:nvPr/>
              </p:nvPicPr>
              <p:blipFill>
                <a:blip r:embed="rId40"/>
                <a:stretch>
                  <a:fillRect/>
                </a:stretch>
              </p:blipFill>
              <p:spPr>
                <a:xfrm>
                  <a:off x="3851777" y="796432"/>
                  <a:ext cx="1796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10952" name="Freihand 210951">
                  <a:extLst>
                    <a:ext uri="{FF2B5EF4-FFF2-40B4-BE49-F238E27FC236}">
                      <a16:creationId xmlns:a16="http://schemas.microsoft.com/office/drawing/2014/main" id="{F1FAA375-C829-49CF-BF20-B75E3ECA860D}"/>
                    </a:ext>
                  </a:extLst>
                </p14:cNvPr>
                <p14:cNvContentPartPr/>
                <p14:nvPr/>
              </p14:nvContentPartPr>
              <p14:xfrm>
                <a:off x="4001897" y="778072"/>
                <a:ext cx="150120" cy="87480"/>
              </p14:xfrm>
            </p:contentPart>
          </mc:Choice>
          <mc:Fallback xmlns="">
            <p:pic>
              <p:nvPicPr>
                <p:cNvPr id="210952" name="Freihand 210951">
                  <a:extLst>
                    <a:ext uri="{FF2B5EF4-FFF2-40B4-BE49-F238E27FC236}">
                      <a16:creationId xmlns:a16="http://schemas.microsoft.com/office/drawing/2014/main" id="{F1FAA375-C829-49CF-BF20-B75E3ECA860D}"/>
                    </a:ext>
                  </a:extLst>
                </p:cNvPr>
                <p:cNvPicPr/>
                <p:nvPr/>
              </p:nvPicPr>
              <p:blipFill>
                <a:blip r:embed="rId42"/>
                <a:stretch>
                  <a:fillRect/>
                </a:stretch>
              </p:blipFill>
              <p:spPr>
                <a:xfrm>
                  <a:off x="3997577" y="773752"/>
                  <a:ext cx="1587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10953" name="Freihand 210952">
                  <a:extLst>
                    <a:ext uri="{FF2B5EF4-FFF2-40B4-BE49-F238E27FC236}">
                      <a16:creationId xmlns:a16="http://schemas.microsoft.com/office/drawing/2014/main" id="{C04E0B06-0424-444D-AED3-2FA0192FEF2E}"/>
                    </a:ext>
                  </a:extLst>
                </p14:cNvPr>
                <p14:cNvContentPartPr/>
                <p14:nvPr/>
              </p14:nvContentPartPr>
              <p14:xfrm>
                <a:off x="4038977" y="701032"/>
                <a:ext cx="360" cy="360"/>
              </p14:xfrm>
            </p:contentPart>
          </mc:Choice>
          <mc:Fallback xmlns="">
            <p:pic>
              <p:nvPicPr>
                <p:cNvPr id="210953" name="Freihand 210952">
                  <a:extLst>
                    <a:ext uri="{FF2B5EF4-FFF2-40B4-BE49-F238E27FC236}">
                      <a16:creationId xmlns:a16="http://schemas.microsoft.com/office/drawing/2014/main" id="{C04E0B06-0424-444D-AED3-2FA0192FEF2E}"/>
                    </a:ext>
                  </a:extLst>
                </p:cNvPr>
                <p:cNvPicPr/>
                <p:nvPr/>
              </p:nvPicPr>
              <p:blipFill>
                <a:blip r:embed="rId44"/>
                <a:stretch>
                  <a:fillRect/>
                </a:stretch>
              </p:blipFill>
              <p:spPr>
                <a:xfrm>
                  <a:off x="4034657" y="6967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10954" name="Freihand 210953">
                  <a:extLst>
                    <a:ext uri="{FF2B5EF4-FFF2-40B4-BE49-F238E27FC236}">
                      <a16:creationId xmlns:a16="http://schemas.microsoft.com/office/drawing/2014/main" id="{6A1E0135-851D-4875-BCFC-F8B2D00E0B51}"/>
                    </a:ext>
                  </a:extLst>
                </p14:cNvPr>
                <p14:cNvContentPartPr/>
                <p14:nvPr/>
              </p14:nvContentPartPr>
              <p14:xfrm>
                <a:off x="4154897" y="679792"/>
                <a:ext cx="185040" cy="127440"/>
              </p14:xfrm>
            </p:contentPart>
          </mc:Choice>
          <mc:Fallback xmlns="">
            <p:pic>
              <p:nvPicPr>
                <p:cNvPr id="210954" name="Freihand 210953">
                  <a:extLst>
                    <a:ext uri="{FF2B5EF4-FFF2-40B4-BE49-F238E27FC236}">
                      <a16:creationId xmlns:a16="http://schemas.microsoft.com/office/drawing/2014/main" id="{6A1E0135-851D-4875-BCFC-F8B2D00E0B51}"/>
                    </a:ext>
                  </a:extLst>
                </p:cNvPr>
                <p:cNvPicPr/>
                <p:nvPr/>
              </p:nvPicPr>
              <p:blipFill>
                <a:blip r:embed="rId46"/>
                <a:stretch>
                  <a:fillRect/>
                </a:stretch>
              </p:blipFill>
              <p:spPr>
                <a:xfrm>
                  <a:off x="4150577" y="675472"/>
                  <a:ext cx="1936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10955" name="Freihand 210954">
                  <a:extLst>
                    <a:ext uri="{FF2B5EF4-FFF2-40B4-BE49-F238E27FC236}">
                      <a16:creationId xmlns:a16="http://schemas.microsoft.com/office/drawing/2014/main" id="{66B8974B-B733-4EB7-BC57-56944BE1D5E0}"/>
                    </a:ext>
                  </a:extLst>
                </p14:cNvPr>
                <p14:cNvContentPartPr/>
                <p14:nvPr/>
              </p14:nvContentPartPr>
              <p14:xfrm>
                <a:off x="4312937" y="680152"/>
                <a:ext cx="97560" cy="60120"/>
              </p14:xfrm>
            </p:contentPart>
          </mc:Choice>
          <mc:Fallback xmlns="">
            <p:pic>
              <p:nvPicPr>
                <p:cNvPr id="210955" name="Freihand 210954">
                  <a:extLst>
                    <a:ext uri="{FF2B5EF4-FFF2-40B4-BE49-F238E27FC236}">
                      <a16:creationId xmlns:a16="http://schemas.microsoft.com/office/drawing/2014/main" id="{66B8974B-B733-4EB7-BC57-56944BE1D5E0}"/>
                    </a:ext>
                  </a:extLst>
                </p:cNvPr>
                <p:cNvPicPr/>
                <p:nvPr/>
              </p:nvPicPr>
              <p:blipFill>
                <a:blip r:embed="rId48"/>
                <a:stretch>
                  <a:fillRect/>
                </a:stretch>
              </p:blipFill>
              <p:spPr>
                <a:xfrm>
                  <a:off x="4308617" y="675832"/>
                  <a:ext cx="1062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10956" name="Freihand 210955">
                  <a:extLst>
                    <a:ext uri="{FF2B5EF4-FFF2-40B4-BE49-F238E27FC236}">
                      <a16:creationId xmlns:a16="http://schemas.microsoft.com/office/drawing/2014/main" id="{F195F3E8-380F-4861-9B3F-FC75A489A5F4}"/>
                    </a:ext>
                  </a:extLst>
                </p14:cNvPr>
                <p14:cNvContentPartPr/>
                <p14:nvPr/>
              </p14:nvContentPartPr>
              <p14:xfrm>
                <a:off x="4365497" y="568552"/>
                <a:ext cx="240120" cy="141480"/>
              </p14:xfrm>
            </p:contentPart>
          </mc:Choice>
          <mc:Fallback xmlns="">
            <p:pic>
              <p:nvPicPr>
                <p:cNvPr id="210956" name="Freihand 210955">
                  <a:extLst>
                    <a:ext uri="{FF2B5EF4-FFF2-40B4-BE49-F238E27FC236}">
                      <a16:creationId xmlns:a16="http://schemas.microsoft.com/office/drawing/2014/main" id="{F195F3E8-380F-4861-9B3F-FC75A489A5F4}"/>
                    </a:ext>
                  </a:extLst>
                </p:cNvPr>
                <p:cNvPicPr/>
                <p:nvPr/>
              </p:nvPicPr>
              <p:blipFill>
                <a:blip r:embed="rId50"/>
                <a:stretch>
                  <a:fillRect/>
                </a:stretch>
              </p:blipFill>
              <p:spPr>
                <a:xfrm>
                  <a:off x="4361177" y="564232"/>
                  <a:ext cx="2487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10957" name="Freihand 210956">
                  <a:extLst>
                    <a:ext uri="{FF2B5EF4-FFF2-40B4-BE49-F238E27FC236}">
                      <a16:creationId xmlns:a16="http://schemas.microsoft.com/office/drawing/2014/main" id="{1E2AA5A4-7EDA-457C-B23C-BE8A556905F1}"/>
                    </a:ext>
                  </a:extLst>
                </p14:cNvPr>
                <p14:cNvContentPartPr/>
                <p14:nvPr/>
              </p14:nvContentPartPr>
              <p14:xfrm>
                <a:off x="4615337" y="406552"/>
                <a:ext cx="203760" cy="196560"/>
              </p14:xfrm>
            </p:contentPart>
          </mc:Choice>
          <mc:Fallback xmlns="">
            <p:pic>
              <p:nvPicPr>
                <p:cNvPr id="210957" name="Freihand 210956">
                  <a:extLst>
                    <a:ext uri="{FF2B5EF4-FFF2-40B4-BE49-F238E27FC236}">
                      <a16:creationId xmlns:a16="http://schemas.microsoft.com/office/drawing/2014/main" id="{1E2AA5A4-7EDA-457C-B23C-BE8A556905F1}"/>
                    </a:ext>
                  </a:extLst>
                </p:cNvPr>
                <p:cNvPicPr/>
                <p:nvPr/>
              </p:nvPicPr>
              <p:blipFill>
                <a:blip r:embed="rId52"/>
                <a:stretch>
                  <a:fillRect/>
                </a:stretch>
              </p:blipFill>
              <p:spPr>
                <a:xfrm>
                  <a:off x="4611017" y="402232"/>
                  <a:ext cx="212400" cy="205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3">
            <p14:nvContentPartPr>
              <p14:cNvPr id="210959" name="Freihand 210958">
                <a:extLst>
                  <a:ext uri="{FF2B5EF4-FFF2-40B4-BE49-F238E27FC236}">
                    <a16:creationId xmlns:a16="http://schemas.microsoft.com/office/drawing/2014/main" id="{EC4A0ADA-25CD-4BA8-8B1B-B7442370EA52}"/>
                  </a:ext>
                </a:extLst>
              </p14:cNvPr>
              <p14:cNvContentPartPr/>
              <p14:nvPr/>
            </p14:nvContentPartPr>
            <p14:xfrm>
              <a:off x="9786017" y="3280432"/>
              <a:ext cx="175320" cy="123120"/>
            </p14:xfrm>
          </p:contentPart>
        </mc:Choice>
        <mc:Fallback xmlns="">
          <p:pic>
            <p:nvPicPr>
              <p:cNvPr id="210959" name="Freihand 210958">
                <a:extLst>
                  <a:ext uri="{FF2B5EF4-FFF2-40B4-BE49-F238E27FC236}">
                    <a16:creationId xmlns:a16="http://schemas.microsoft.com/office/drawing/2014/main" id="{EC4A0ADA-25CD-4BA8-8B1B-B7442370EA52}"/>
                  </a:ext>
                </a:extLst>
              </p:cNvPr>
              <p:cNvPicPr/>
              <p:nvPr/>
            </p:nvPicPr>
            <p:blipFill>
              <a:blip r:embed="rId54"/>
              <a:stretch>
                <a:fillRect/>
              </a:stretch>
            </p:blipFill>
            <p:spPr>
              <a:xfrm>
                <a:off x="9781697" y="3276112"/>
                <a:ext cx="1839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10971" name="Freihand 210970">
                <a:extLst>
                  <a:ext uri="{FF2B5EF4-FFF2-40B4-BE49-F238E27FC236}">
                    <a16:creationId xmlns:a16="http://schemas.microsoft.com/office/drawing/2014/main" id="{53DA6D4D-25EE-4585-AD93-76202E5CA097}"/>
                  </a:ext>
                </a:extLst>
              </p14:cNvPr>
              <p14:cNvContentPartPr/>
              <p14:nvPr/>
            </p14:nvContentPartPr>
            <p14:xfrm>
              <a:off x="10169417" y="3635392"/>
              <a:ext cx="1105560" cy="155160"/>
            </p14:xfrm>
          </p:contentPart>
        </mc:Choice>
        <mc:Fallback xmlns="">
          <p:pic>
            <p:nvPicPr>
              <p:cNvPr id="210971" name="Freihand 210970">
                <a:extLst>
                  <a:ext uri="{FF2B5EF4-FFF2-40B4-BE49-F238E27FC236}">
                    <a16:creationId xmlns:a16="http://schemas.microsoft.com/office/drawing/2014/main" id="{53DA6D4D-25EE-4585-AD93-76202E5CA097}"/>
                  </a:ext>
                </a:extLst>
              </p:cNvPr>
              <p:cNvPicPr/>
              <p:nvPr/>
            </p:nvPicPr>
            <p:blipFill>
              <a:blip r:embed="rId56"/>
              <a:stretch>
                <a:fillRect/>
              </a:stretch>
            </p:blipFill>
            <p:spPr>
              <a:xfrm>
                <a:off x="10165097" y="3631072"/>
                <a:ext cx="11142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10972" name="Freihand 210971">
                <a:extLst>
                  <a:ext uri="{FF2B5EF4-FFF2-40B4-BE49-F238E27FC236}">
                    <a16:creationId xmlns:a16="http://schemas.microsoft.com/office/drawing/2014/main" id="{CA8358BD-96F4-4775-B238-9F8C9F7F9BE2}"/>
                  </a:ext>
                </a:extLst>
              </p14:cNvPr>
              <p14:cNvContentPartPr/>
              <p14:nvPr/>
            </p14:nvContentPartPr>
            <p14:xfrm>
              <a:off x="1743257" y="3744832"/>
              <a:ext cx="921240" cy="87480"/>
            </p14:xfrm>
          </p:contentPart>
        </mc:Choice>
        <mc:Fallback xmlns="">
          <p:pic>
            <p:nvPicPr>
              <p:cNvPr id="210972" name="Freihand 210971">
                <a:extLst>
                  <a:ext uri="{FF2B5EF4-FFF2-40B4-BE49-F238E27FC236}">
                    <a16:creationId xmlns:a16="http://schemas.microsoft.com/office/drawing/2014/main" id="{CA8358BD-96F4-4775-B238-9F8C9F7F9BE2}"/>
                  </a:ext>
                </a:extLst>
              </p:cNvPr>
              <p:cNvPicPr/>
              <p:nvPr/>
            </p:nvPicPr>
            <p:blipFill>
              <a:blip r:embed="rId58"/>
              <a:stretch>
                <a:fillRect/>
              </a:stretch>
            </p:blipFill>
            <p:spPr>
              <a:xfrm>
                <a:off x="1738937" y="3740512"/>
                <a:ext cx="9298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10973" name="Freihand 210972">
                <a:extLst>
                  <a:ext uri="{FF2B5EF4-FFF2-40B4-BE49-F238E27FC236}">
                    <a16:creationId xmlns:a16="http://schemas.microsoft.com/office/drawing/2014/main" id="{2925EB66-BE8E-48D6-8E7B-508822DDD434}"/>
                  </a:ext>
                </a:extLst>
              </p14:cNvPr>
              <p14:cNvContentPartPr/>
              <p14:nvPr/>
            </p14:nvContentPartPr>
            <p14:xfrm>
              <a:off x="4185497" y="3060832"/>
              <a:ext cx="2147400" cy="41400"/>
            </p14:xfrm>
          </p:contentPart>
        </mc:Choice>
        <mc:Fallback xmlns="">
          <p:pic>
            <p:nvPicPr>
              <p:cNvPr id="210973" name="Freihand 210972">
                <a:extLst>
                  <a:ext uri="{FF2B5EF4-FFF2-40B4-BE49-F238E27FC236}">
                    <a16:creationId xmlns:a16="http://schemas.microsoft.com/office/drawing/2014/main" id="{2925EB66-BE8E-48D6-8E7B-508822DDD434}"/>
                  </a:ext>
                </a:extLst>
              </p:cNvPr>
              <p:cNvPicPr/>
              <p:nvPr/>
            </p:nvPicPr>
            <p:blipFill>
              <a:blip r:embed="rId60"/>
              <a:stretch>
                <a:fillRect/>
              </a:stretch>
            </p:blipFill>
            <p:spPr>
              <a:xfrm>
                <a:off x="4181177" y="3056512"/>
                <a:ext cx="21560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10974" name="Freihand 210973">
                <a:extLst>
                  <a:ext uri="{FF2B5EF4-FFF2-40B4-BE49-F238E27FC236}">
                    <a16:creationId xmlns:a16="http://schemas.microsoft.com/office/drawing/2014/main" id="{932D5A42-BAC0-494E-B25F-BF365E3E9C2E}"/>
                  </a:ext>
                </a:extLst>
              </p14:cNvPr>
              <p14:cNvContentPartPr/>
              <p14:nvPr/>
            </p14:nvContentPartPr>
            <p14:xfrm>
              <a:off x="9276257" y="267952"/>
              <a:ext cx="2486520" cy="631440"/>
            </p14:xfrm>
          </p:contentPart>
        </mc:Choice>
        <mc:Fallback xmlns="">
          <p:pic>
            <p:nvPicPr>
              <p:cNvPr id="210974" name="Freihand 210973">
                <a:extLst>
                  <a:ext uri="{FF2B5EF4-FFF2-40B4-BE49-F238E27FC236}">
                    <a16:creationId xmlns:a16="http://schemas.microsoft.com/office/drawing/2014/main" id="{932D5A42-BAC0-494E-B25F-BF365E3E9C2E}"/>
                  </a:ext>
                </a:extLst>
              </p:cNvPr>
              <p:cNvPicPr/>
              <p:nvPr/>
            </p:nvPicPr>
            <p:blipFill>
              <a:blip r:embed="rId62"/>
              <a:stretch>
                <a:fillRect/>
              </a:stretch>
            </p:blipFill>
            <p:spPr>
              <a:xfrm>
                <a:off x="9271937" y="263632"/>
                <a:ext cx="2495160" cy="6400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10975" name="Freihand 210974">
                <a:extLst>
                  <a:ext uri="{FF2B5EF4-FFF2-40B4-BE49-F238E27FC236}">
                    <a16:creationId xmlns:a16="http://schemas.microsoft.com/office/drawing/2014/main" id="{2DAC9508-7547-41C9-A71C-55739D34EE15}"/>
                  </a:ext>
                </a:extLst>
              </p14:cNvPr>
              <p14:cNvContentPartPr/>
              <p14:nvPr/>
            </p14:nvContentPartPr>
            <p14:xfrm>
              <a:off x="8069177" y="1081192"/>
              <a:ext cx="3338640" cy="173880"/>
            </p14:xfrm>
          </p:contentPart>
        </mc:Choice>
        <mc:Fallback xmlns="">
          <p:pic>
            <p:nvPicPr>
              <p:cNvPr id="210975" name="Freihand 210974">
                <a:extLst>
                  <a:ext uri="{FF2B5EF4-FFF2-40B4-BE49-F238E27FC236}">
                    <a16:creationId xmlns:a16="http://schemas.microsoft.com/office/drawing/2014/main" id="{2DAC9508-7547-41C9-A71C-55739D34EE15}"/>
                  </a:ext>
                </a:extLst>
              </p:cNvPr>
              <p:cNvPicPr/>
              <p:nvPr/>
            </p:nvPicPr>
            <p:blipFill>
              <a:blip r:embed="rId64"/>
              <a:stretch>
                <a:fillRect/>
              </a:stretch>
            </p:blipFill>
            <p:spPr>
              <a:xfrm>
                <a:off x="8064857" y="1076872"/>
                <a:ext cx="33472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10976" name="Freihand 210975">
                <a:extLst>
                  <a:ext uri="{FF2B5EF4-FFF2-40B4-BE49-F238E27FC236}">
                    <a16:creationId xmlns:a16="http://schemas.microsoft.com/office/drawing/2014/main" id="{33DB9E72-395A-48C1-9204-3015B83084FC}"/>
                  </a:ext>
                </a:extLst>
              </p14:cNvPr>
              <p14:cNvContentPartPr/>
              <p14:nvPr/>
            </p14:nvContentPartPr>
            <p14:xfrm>
              <a:off x="1785017" y="3667792"/>
              <a:ext cx="553320" cy="72720"/>
            </p14:xfrm>
          </p:contentPart>
        </mc:Choice>
        <mc:Fallback xmlns="">
          <p:pic>
            <p:nvPicPr>
              <p:cNvPr id="210976" name="Freihand 210975">
                <a:extLst>
                  <a:ext uri="{FF2B5EF4-FFF2-40B4-BE49-F238E27FC236}">
                    <a16:creationId xmlns:a16="http://schemas.microsoft.com/office/drawing/2014/main" id="{33DB9E72-395A-48C1-9204-3015B83084FC}"/>
                  </a:ext>
                </a:extLst>
              </p:cNvPr>
              <p:cNvPicPr/>
              <p:nvPr/>
            </p:nvPicPr>
            <p:blipFill>
              <a:blip r:embed="rId66"/>
              <a:stretch>
                <a:fillRect/>
              </a:stretch>
            </p:blipFill>
            <p:spPr>
              <a:xfrm>
                <a:off x="1780697" y="3663472"/>
                <a:ext cx="5619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11006" name="Freihand 211005">
                <a:extLst>
                  <a:ext uri="{FF2B5EF4-FFF2-40B4-BE49-F238E27FC236}">
                    <a16:creationId xmlns:a16="http://schemas.microsoft.com/office/drawing/2014/main" id="{07D7E080-5CF9-4EFD-8434-80B39AE0FA09}"/>
                  </a:ext>
                </a:extLst>
              </p14:cNvPr>
              <p14:cNvContentPartPr/>
              <p14:nvPr/>
            </p14:nvContentPartPr>
            <p14:xfrm>
              <a:off x="2989217" y="3708832"/>
              <a:ext cx="118440" cy="223920"/>
            </p14:xfrm>
          </p:contentPart>
        </mc:Choice>
        <mc:Fallback xmlns="">
          <p:pic>
            <p:nvPicPr>
              <p:cNvPr id="211006" name="Freihand 211005">
                <a:extLst>
                  <a:ext uri="{FF2B5EF4-FFF2-40B4-BE49-F238E27FC236}">
                    <a16:creationId xmlns:a16="http://schemas.microsoft.com/office/drawing/2014/main" id="{07D7E080-5CF9-4EFD-8434-80B39AE0FA09}"/>
                  </a:ext>
                </a:extLst>
              </p:cNvPr>
              <p:cNvPicPr/>
              <p:nvPr/>
            </p:nvPicPr>
            <p:blipFill>
              <a:blip r:embed="rId68"/>
              <a:stretch>
                <a:fillRect/>
              </a:stretch>
            </p:blipFill>
            <p:spPr>
              <a:xfrm>
                <a:off x="2984897" y="3704512"/>
                <a:ext cx="12708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11008" name="Freihand 211007">
                <a:extLst>
                  <a:ext uri="{FF2B5EF4-FFF2-40B4-BE49-F238E27FC236}">
                    <a16:creationId xmlns:a16="http://schemas.microsoft.com/office/drawing/2014/main" id="{7755D08C-341F-4781-B29F-039CD562628E}"/>
                  </a:ext>
                </a:extLst>
              </p14:cNvPr>
              <p14:cNvContentPartPr/>
              <p14:nvPr/>
            </p14:nvContentPartPr>
            <p14:xfrm>
              <a:off x="5920337" y="203512"/>
              <a:ext cx="5843520" cy="1210320"/>
            </p14:xfrm>
          </p:contentPart>
        </mc:Choice>
        <mc:Fallback xmlns="">
          <p:pic>
            <p:nvPicPr>
              <p:cNvPr id="211008" name="Freihand 211007">
                <a:extLst>
                  <a:ext uri="{FF2B5EF4-FFF2-40B4-BE49-F238E27FC236}">
                    <a16:creationId xmlns:a16="http://schemas.microsoft.com/office/drawing/2014/main" id="{7755D08C-341F-4781-B29F-039CD562628E}"/>
                  </a:ext>
                </a:extLst>
              </p:cNvPr>
              <p:cNvPicPr/>
              <p:nvPr/>
            </p:nvPicPr>
            <p:blipFill>
              <a:blip r:embed="rId70"/>
              <a:stretch>
                <a:fillRect/>
              </a:stretch>
            </p:blipFill>
            <p:spPr>
              <a:xfrm>
                <a:off x="5916017" y="199192"/>
                <a:ext cx="5852160" cy="12189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11042" name="Freihand 211041">
                <a:extLst>
                  <a:ext uri="{FF2B5EF4-FFF2-40B4-BE49-F238E27FC236}">
                    <a16:creationId xmlns:a16="http://schemas.microsoft.com/office/drawing/2014/main" id="{C38A89E6-0EB8-4E40-9BF9-8417AD88C247}"/>
                  </a:ext>
                </a:extLst>
              </p14:cNvPr>
              <p14:cNvContentPartPr/>
              <p14:nvPr/>
            </p14:nvContentPartPr>
            <p14:xfrm>
              <a:off x="1892657" y="4194832"/>
              <a:ext cx="282960" cy="47520"/>
            </p14:xfrm>
          </p:contentPart>
        </mc:Choice>
        <mc:Fallback xmlns="">
          <p:pic>
            <p:nvPicPr>
              <p:cNvPr id="211042" name="Freihand 211041">
                <a:extLst>
                  <a:ext uri="{FF2B5EF4-FFF2-40B4-BE49-F238E27FC236}">
                    <a16:creationId xmlns:a16="http://schemas.microsoft.com/office/drawing/2014/main" id="{C38A89E6-0EB8-4E40-9BF9-8417AD88C247}"/>
                  </a:ext>
                </a:extLst>
              </p:cNvPr>
              <p:cNvPicPr/>
              <p:nvPr/>
            </p:nvPicPr>
            <p:blipFill>
              <a:blip r:embed="rId72"/>
              <a:stretch>
                <a:fillRect/>
              </a:stretch>
            </p:blipFill>
            <p:spPr>
              <a:xfrm>
                <a:off x="1888337" y="4190512"/>
                <a:ext cx="2916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11043" name="Freihand 211042">
                <a:extLst>
                  <a:ext uri="{FF2B5EF4-FFF2-40B4-BE49-F238E27FC236}">
                    <a16:creationId xmlns:a16="http://schemas.microsoft.com/office/drawing/2014/main" id="{9C7F3066-B095-41A6-8A18-BE367B0BFD85}"/>
                  </a:ext>
                </a:extLst>
              </p14:cNvPr>
              <p14:cNvContentPartPr/>
              <p14:nvPr/>
            </p14:nvContentPartPr>
            <p14:xfrm>
              <a:off x="9422777" y="3647992"/>
              <a:ext cx="375480" cy="52920"/>
            </p14:xfrm>
          </p:contentPart>
        </mc:Choice>
        <mc:Fallback xmlns="">
          <p:pic>
            <p:nvPicPr>
              <p:cNvPr id="211043" name="Freihand 211042">
                <a:extLst>
                  <a:ext uri="{FF2B5EF4-FFF2-40B4-BE49-F238E27FC236}">
                    <a16:creationId xmlns:a16="http://schemas.microsoft.com/office/drawing/2014/main" id="{9C7F3066-B095-41A6-8A18-BE367B0BFD85}"/>
                  </a:ext>
                </a:extLst>
              </p:cNvPr>
              <p:cNvPicPr/>
              <p:nvPr/>
            </p:nvPicPr>
            <p:blipFill>
              <a:blip r:embed="rId74"/>
              <a:stretch>
                <a:fillRect/>
              </a:stretch>
            </p:blipFill>
            <p:spPr>
              <a:xfrm>
                <a:off x="9418457" y="3643672"/>
                <a:ext cx="3841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1" name="Freihand 20">
                <a:extLst>
                  <a:ext uri="{FF2B5EF4-FFF2-40B4-BE49-F238E27FC236}">
                    <a16:creationId xmlns:a16="http://schemas.microsoft.com/office/drawing/2014/main" id="{2450CE47-C7B8-4D55-9585-30D2E2EA2CC3}"/>
                  </a:ext>
                </a:extLst>
              </p14:cNvPr>
              <p14:cNvContentPartPr/>
              <p14:nvPr/>
            </p14:nvContentPartPr>
            <p14:xfrm>
              <a:off x="5287097" y="2236792"/>
              <a:ext cx="360" cy="360"/>
            </p14:xfrm>
          </p:contentPart>
        </mc:Choice>
        <mc:Fallback xmlns="">
          <p:pic>
            <p:nvPicPr>
              <p:cNvPr id="21" name="Freihand 20">
                <a:extLst>
                  <a:ext uri="{FF2B5EF4-FFF2-40B4-BE49-F238E27FC236}">
                    <a16:creationId xmlns:a16="http://schemas.microsoft.com/office/drawing/2014/main" id="{2450CE47-C7B8-4D55-9585-30D2E2EA2CC3}"/>
                  </a:ext>
                </a:extLst>
              </p:cNvPr>
              <p:cNvPicPr/>
              <p:nvPr/>
            </p:nvPicPr>
            <p:blipFill>
              <a:blip r:embed="rId44"/>
              <a:stretch>
                <a:fillRect/>
              </a:stretch>
            </p:blipFill>
            <p:spPr>
              <a:xfrm>
                <a:off x="5282777" y="22324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2" name="Freihand 21">
                <a:extLst>
                  <a:ext uri="{FF2B5EF4-FFF2-40B4-BE49-F238E27FC236}">
                    <a16:creationId xmlns:a16="http://schemas.microsoft.com/office/drawing/2014/main" id="{EE6F6A72-6617-487E-BECC-E5F89F7B60F7}"/>
                  </a:ext>
                </a:extLst>
              </p14:cNvPr>
              <p14:cNvContentPartPr/>
              <p14:nvPr/>
            </p14:nvContentPartPr>
            <p14:xfrm>
              <a:off x="4657457" y="2030512"/>
              <a:ext cx="1152360" cy="423000"/>
            </p14:xfrm>
          </p:contentPart>
        </mc:Choice>
        <mc:Fallback xmlns="">
          <p:pic>
            <p:nvPicPr>
              <p:cNvPr id="22" name="Freihand 21">
                <a:extLst>
                  <a:ext uri="{FF2B5EF4-FFF2-40B4-BE49-F238E27FC236}">
                    <a16:creationId xmlns:a16="http://schemas.microsoft.com/office/drawing/2014/main" id="{EE6F6A72-6617-487E-BECC-E5F89F7B60F7}"/>
                  </a:ext>
                </a:extLst>
              </p:cNvPr>
              <p:cNvPicPr/>
              <p:nvPr/>
            </p:nvPicPr>
            <p:blipFill>
              <a:blip r:embed="rId77"/>
              <a:stretch>
                <a:fillRect/>
              </a:stretch>
            </p:blipFill>
            <p:spPr>
              <a:xfrm>
                <a:off x="4653137" y="2026192"/>
                <a:ext cx="1161000" cy="4316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11012" name="Freihand 211011">
                <a:extLst>
                  <a:ext uri="{FF2B5EF4-FFF2-40B4-BE49-F238E27FC236}">
                    <a16:creationId xmlns:a16="http://schemas.microsoft.com/office/drawing/2014/main" id="{6645D8B9-99E6-4C5B-96C4-6193A17AEB94}"/>
                  </a:ext>
                </a:extLst>
              </p14:cNvPr>
              <p14:cNvContentPartPr/>
              <p14:nvPr/>
            </p14:nvContentPartPr>
            <p14:xfrm>
              <a:off x="5147777" y="3691552"/>
              <a:ext cx="522720" cy="16200"/>
            </p14:xfrm>
          </p:contentPart>
        </mc:Choice>
        <mc:Fallback xmlns="">
          <p:pic>
            <p:nvPicPr>
              <p:cNvPr id="211012" name="Freihand 211011">
                <a:extLst>
                  <a:ext uri="{FF2B5EF4-FFF2-40B4-BE49-F238E27FC236}">
                    <a16:creationId xmlns:a16="http://schemas.microsoft.com/office/drawing/2014/main" id="{6645D8B9-99E6-4C5B-96C4-6193A17AEB94}"/>
                  </a:ext>
                </a:extLst>
              </p:cNvPr>
              <p:cNvPicPr/>
              <p:nvPr/>
            </p:nvPicPr>
            <p:blipFill>
              <a:blip r:embed="rId79"/>
              <a:stretch>
                <a:fillRect/>
              </a:stretch>
            </p:blipFill>
            <p:spPr>
              <a:xfrm>
                <a:off x="5143457" y="3687232"/>
                <a:ext cx="5313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11013" name="Freihand 211012">
                <a:extLst>
                  <a:ext uri="{FF2B5EF4-FFF2-40B4-BE49-F238E27FC236}">
                    <a16:creationId xmlns:a16="http://schemas.microsoft.com/office/drawing/2014/main" id="{A18C1D0F-30B9-4DAD-B58E-E3D0FFC3BCB9}"/>
                  </a:ext>
                </a:extLst>
              </p14:cNvPr>
              <p14:cNvContentPartPr/>
              <p14:nvPr/>
            </p14:nvContentPartPr>
            <p14:xfrm>
              <a:off x="5232377" y="3748792"/>
              <a:ext cx="458280" cy="39600"/>
            </p14:xfrm>
          </p:contentPart>
        </mc:Choice>
        <mc:Fallback xmlns="">
          <p:pic>
            <p:nvPicPr>
              <p:cNvPr id="211013" name="Freihand 211012">
                <a:extLst>
                  <a:ext uri="{FF2B5EF4-FFF2-40B4-BE49-F238E27FC236}">
                    <a16:creationId xmlns:a16="http://schemas.microsoft.com/office/drawing/2014/main" id="{A18C1D0F-30B9-4DAD-B58E-E3D0FFC3BCB9}"/>
                  </a:ext>
                </a:extLst>
              </p:cNvPr>
              <p:cNvPicPr/>
              <p:nvPr/>
            </p:nvPicPr>
            <p:blipFill>
              <a:blip r:embed="rId81"/>
              <a:stretch>
                <a:fillRect/>
              </a:stretch>
            </p:blipFill>
            <p:spPr>
              <a:xfrm>
                <a:off x="5228057" y="3744472"/>
                <a:ext cx="4669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11015" name="Freihand 211014">
                <a:extLst>
                  <a:ext uri="{FF2B5EF4-FFF2-40B4-BE49-F238E27FC236}">
                    <a16:creationId xmlns:a16="http://schemas.microsoft.com/office/drawing/2014/main" id="{EA12D3F7-AB93-4310-87AF-34DA84A9BC09}"/>
                  </a:ext>
                </a:extLst>
              </p14:cNvPr>
              <p14:cNvContentPartPr/>
              <p14:nvPr/>
            </p14:nvContentPartPr>
            <p14:xfrm>
              <a:off x="5020697" y="3399232"/>
              <a:ext cx="848520" cy="687600"/>
            </p14:xfrm>
          </p:contentPart>
        </mc:Choice>
        <mc:Fallback xmlns="">
          <p:pic>
            <p:nvPicPr>
              <p:cNvPr id="211015" name="Freihand 211014">
                <a:extLst>
                  <a:ext uri="{FF2B5EF4-FFF2-40B4-BE49-F238E27FC236}">
                    <a16:creationId xmlns:a16="http://schemas.microsoft.com/office/drawing/2014/main" id="{EA12D3F7-AB93-4310-87AF-34DA84A9BC09}"/>
                  </a:ext>
                </a:extLst>
              </p:cNvPr>
              <p:cNvPicPr/>
              <p:nvPr/>
            </p:nvPicPr>
            <p:blipFill>
              <a:blip r:embed="rId83"/>
              <a:stretch>
                <a:fillRect/>
              </a:stretch>
            </p:blipFill>
            <p:spPr>
              <a:xfrm>
                <a:off x="5016377" y="3394912"/>
                <a:ext cx="857160" cy="6962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11016" name="Freihand 211015">
                <a:extLst>
                  <a:ext uri="{FF2B5EF4-FFF2-40B4-BE49-F238E27FC236}">
                    <a16:creationId xmlns:a16="http://schemas.microsoft.com/office/drawing/2014/main" id="{CB24613D-3EA5-4F58-9A84-D5C2E911B875}"/>
                  </a:ext>
                </a:extLst>
              </p14:cNvPr>
              <p14:cNvContentPartPr/>
              <p14:nvPr/>
            </p14:nvContentPartPr>
            <p14:xfrm>
              <a:off x="5635937" y="1502392"/>
              <a:ext cx="1656720" cy="1942920"/>
            </p14:xfrm>
          </p:contentPart>
        </mc:Choice>
        <mc:Fallback xmlns="">
          <p:pic>
            <p:nvPicPr>
              <p:cNvPr id="211016" name="Freihand 211015">
                <a:extLst>
                  <a:ext uri="{FF2B5EF4-FFF2-40B4-BE49-F238E27FC236}">
                    <a16:creationId xmlns:a16="http://schemas.microsoft.com/office/drawing/2014/main" id="{CB24613D-3EA5-4F58-9A84-D5C2E911B875}"/>
                  </a:ext>
                </a:extLst>
              </p:cNvPr>
              <p:cNvPicPr/>
              <p:nvPr/>
            </p:nvPicPr>
            <p:blipFill>
              <a:blip r:embed="rId85"/>
              <a:stretch>
                <a:fillRect/>
              </a:stretch>
            </p:blipFill>
            <p:spPr>
              <a:xfrm>
                <a:off x="5631617" y="1498072"/>
                <a:ext cx="1665360" cy="19515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11017" name="Freihand 211016">
                <a:extLst>
                  <a:ext uri="{FF2B5EF4-FFF2-40B4-BE49-F238E27FC236}">
                    <a16:creationId xmlns:a16="http://schemas.microsoft.com/office/drawing/2014/main" id="{234AA7EA-CB92-466A-AD9E-F0166720A61B}"/>
                  </a:ext>
                </a:extLst>
              </p14:cNvPr>
              <p14:cNvContentPartPr/>
              <p14:nvPr/>
            </p14:nvContentPartPr>
            <p14:xfrm>
              <a:off x="7071977" y="1314832"/>
              <a:ext cx="479520" cy="329400"/>
            </p14:xfrm>
          </p:contentPart>
        </mc:Choice>
        <mc:Fallback xmlns="">
          <p:pic>
            <p:nvPicPr>
              <p:cNvPr id="211017" name="Freihand 211016">
                <a:extLst>
                  <a:ext uri="{FF2B5EF4-FFF2-40B4-BE49-F238E27FC236}">
                    <a16:creationId xmlns:a16="http://schemas.microsoft.com/office/drawing/2014/main" id="{234AA7EA-CB92-466A-AD9E-F0166720A61B}"/>
                  </a:ext>
                </a:extLst>
              </p:cNvPr>
              <p:cNvPicPr/>
              <p:nvPr/>
            </p:nvPicPr>
            <p:blipFill>
              <a:blip r:embed="rId87"/>
              <a:stretch>
                <a:fillRect/>
              </a:stretch>
            </p:blipFill>
            <p:spPr>
              <a:xfrm>
                <a:off x="7067657" y="1310512"/>
                <a:ext cx="48816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211019" name="Freihand 211018">
                <a:extLst>
                  <a:ext uri="{FF2B5EF4-FFF2-40B4-BE49-F238E27FC236}">
                    <a16:creationId xmlns:a16="http://schemas.microsoft.com/office/drawing/2014/main" id="{F1DB6631-7F34-4ED4-9074-9EFDD57A998B}"/>
                  </a:ext>
                </a:extLst>
              </p14:cNvPr>
              <p14:cNvContentPartPr/>
              <p14:nvPr/>
            </p14:nvContentPartPr>
            <p14:xfrm>
              <a:off x="7040297" y="1800112"/>
              <a:ext cx="22320" cy="192240"/>
            </p14:xfrm>
          </p:contentPart>
        </mc:Choice>
        <mc:Fallback xmlns="">
          <p:pic>
            <p:nvPicPr>
              <p:cNvPr id="211019" name="Freihand 211018">
                <a:extLst>
                  <a:ext uri="{FF2B5EF4-FFF2-40B4-BE49-F238E27FC236}">
                    <a16:creationId xmlns:a16="http://schemas.microsoft.com/office/drawing/2014/main" id="{F1DB6631-7F34-4ED4-9074-9EFDD57A998B}"/>
                  </a:ext>
                </a:extLst>
              </p:cNvPr>
              <p:cNvPicPr/>
              <p:nvPr/>
            </p:nvPicPr>
            <p:blipFill>
              <a:blip r:embed="rId89"/>
              <a:stretch>
                <a:fillRect/>
              </a:stretch>
            </p:blipFill>
            <p:spPr>
              <a:xfrm>
                <a:off x="7035977" y="1795792"/>
                <a:ext cx="3096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11020" name="Freihand 211019">
                <a:extLst>
                  <a:ext uri="{FF2B5EF4-FFF2-40B4-BE49-F238E27FC236}">
                    <a16:creationId xmlns:a16="http://schemas.microsoft.com/office/drawing/2014/main" id="{8D74F8F9-6A1D-4768-B43C-298BB024C3F6}"/>
                  </a:ext>
                </a:extLst>
              </p14:cNvPr>
              <p14:cNvContentPartPr/>
              <p14:nvPr/>
            </p14:nvContentPartPr>
            <p14:xfrm>
              <a:off x="6978017" y="1755112"/>
              <a:ext cx="253800" cy="191880"/>
            </p14:xfrm>
          </p:contentPart>
        </mc:Choice>
        <mc:Fallback xmlns="">
          <p:pic>
            <p:nvPicPr>
              <p:cNvPr id="211020" name="Freihand 211019">
                <a:extLst>
                  <a:ext uri="{FF2B5EF4-FFF2-40B4-BE49-F238E27FC236}">
                    <a16:creationId xmlns:a16="http://schemas.microsoft.com/office/drawing/2014/main" id="{8D74F8F9-6A1D-4768-B43C-298BB024C3F6}"/>
                  </a:ext>
                </a:extLst>
              </p:cNvPr>
              <p:cNvPicPr/>
              <p:nvPr/>
            </p:nvPicPr>
            <p:blipFill>
              <a:blip r:embed="rId91"/>
              <a:stretch>
                <a:fillRect/>
              </a:stretch>
            </p:blipFill>
            <p:spPr>
              <a:xfrm>
                <a:off x="6973697" y="1750792"/>
                <a:ext cx="26244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11021" name="Freihand 211020">
                <a:extLst>
                  <a:ext uri="{FF2B5EF4-FFF2-40B4-BE49-F238E27FC236}">
                    <a16:creationId xmlns:a16="http://schemas.microsoft.com/office/drawing/2014/main" id="{21C65FD1-0077-4D40-A559-B0D5EC42866F}"/>
                  </a:ext>
                </a:extLst>
              </p14:cNvPr>
              <p14:cNvContentPartPr/>
              <p14:nvPr/>
            </p14:nvContentPartPr>
            <p14:xfrm>
              <a:off x="7282937" y="1835752"/>
              <a:ext cx="24480" cy="103680"/>
            </p14:xfrm>
          </p:contentPart>
        </mc:Choice>
        <mc:Fallback xmlns="">
          <p:pic>
            <p:nvPicPr>
              <p:cNvPr id="211021" name="Freihand 211020">
                <a:extLst>
                  <a:ext uri="{FF2B5EF4-FFF2-40B4-BE49-F238E27FC236}">
                    <a16:creationId xmlns:a16="http://schemas.microsoft.com/office/drawing/2014/main" id="{21C65FD1-0077-4D40-A559-B0D5EC42866F}"/>
                  </a:ext>
                </a:extLst>
              </p:cNvPr>
              <p:cNvPicPr/>
              <p:nvPr/>
            </p:nvPicPr>
            <p:blipFill>
              <a:blip r:embed="rId93"/>
              <a:stretch>
                <a:fillRect/>
              </a:stretch>
            </p:blipFill>
            <p:spPr>
              <a:xfrm>
                <a:off x="7278617" y="1831432"/>
                <a:ext cx="331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211022" name="Freihand 211021">
                <a:extLst>
                  <a:ext uri="{FF2B5EF4-FFF2-40B4-BE49-F238E27FC236}">
                    <a16:creationId xmlns:a16="http://schemas.microsoft.com/office/drawing/2014/main" id="{66B92426-266D-4980-85D7-8D2BC6A76C6C}"/>
                  </a:ext>
                </a:extLst>
              </p14:cNvPr>
              <p14:cNvContentPartPr/>
              <p14:nvPr/>
            </p14:nvContentPartPr>
            <p14:xfrm>
              <a:off x="7274657" y="1757992"/>
              <a:ext cx="144360" cy="160920"/>
            </p14:xfrm>
          </p:contentPart>
        </mc:Choice>
        <mc:Fallback xmlns="">
          <p:pic>
            <p:nvPicPr>
              <p:cNvPr id="211022" name="Freihand 211021">
                <a:extLst>
                  <a:ext uri="{FF2B5EF4-FFF2-40B4-BE49-F238E27FC236}">
                    <a16:creationId xmlns:a16="http://schemas.microsoft.com/office/drawing/2014/main" id="{66B92426-266D-4980-85D7-8D2BC6A76C6C}"/>
                  </a:ext>
                </a:extLst>
              </p:cNvPr>
              <p:cNvPicPr/>
              <p:nvPr/>
            </p:nvPicPr>
            <p:blipFill>
              <a:blip r:embed="rId95"/>
              <a:stretch>
                <a:fillRect/>
              </a:stretch>
            </p:blipFill>
            <p:spPr>
              <a:xfrm>
                <a:off x="7270337" y="1753672"/>
                <a:ext cx="1530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211023" name="Freihand 211022">
                <a:extLst>
                  <a:ext uri="{FF2B5EF4-FFF2-40B4-BE49-F238E27FC236}">
                    <a16:creationId xmlns:a16="http://schemas.microsoft.com/office/drawing/2014/main" id="{5CA9833C-0A21-4AEC-9630-85196E7B63D5}"/>
                  </a:ext>
                </a:extLst>
              </p14:cNvPr>
              <p14:cNvContentPartPr/>
              <p14:nvPr/>
            </p14:nvContentPartPr>
            <p14:xfrm>
              <a:off x="7588217" y="1688512"/>
              <a:ext cx="110880" cy="262080"/>
            </p14:xfrm>
          </p:contentPart>
        </mc:Choice>
        <mc:Fallback xmlns="">
          <p:pic>
            <p:nvPicPr>
              <p:cNvPr id="211023" name="Freihand 211022">
                <a:extLst>
                  <a:ext uri="{FF2B5EF4-FFF2-40B4-BE49-F238E27FC236}">
                    <a16:creationId xmlns:a16="http://schemas.microsoft.com/office/drawing/2014/main" id="{5CA9833C-0A21-4AEC-9630-85196E7B63D5}"/>
                  </a:ext>
                </a:extLst>
              </p:cNvPr>
              <p:cNvPicPr/>
              <p:nvPr/>
            </p:nvPicPr>
            <p:blipFill>
              <a:blip r:embed="rId97"/>
              <a:stretch>
                <a:fillRect/>
              </a:stretch>
            </p:blipFill>
            <p:spPr>
              <a:xfrm>
                <a:off x="7583897" y="1684192"/>
                <a:ext cx="11952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11024" name="Freihand 211023">
                <a:extLst>
                  <a:ext uri="{FF2B5EF4-FFF2-40B4-BE49-F238E27FC236}">
                    <a16:creationId xmlns:a16="http://schemas.microsoft.com/office/drawing/2014/main" id="{F2E5A7FE-8E3F-4D77-857B-A3641092AA5B}"/>
                  </a:ext>
                </a:extLst>
              </p14:cNvPr>
              <p14:cNvContentPartPr/>
              <p14:nvPr/>
            </p14:nvContentPartPr>
            <p14:xfrm>
              <a:off x="7722497" y="1756192"/>
              <a:ext cx="79560" cy="79920"/>
            </p14:xfrm>
          </p:contentPart>
        </mc:Choice>
        <mc:Fallback xmlns="">
          <p:pic>
            <p:nvPicPr>
              <p:cNvPr id="211024" name="Freihand 211023">
                <a:extLst>
                  <a:ext uri="{FF2B5EF4-FFF2-40B4-BE49-F238E27FC236}">
                    <a16:creationId xmlns:a16="http://schemas.microsoft.com/office/drawing/2014/main" id="{F2E5A7FE-8E3F-4D77-857B-A3641092AA5B}"/>
                  </a:ext>
                </a:extLst>
              </p:cNvPr>
              <p:cNvPicPr/>
              <p:nvPr/>
            </p:nvPicPr>
            <p:blipFill>
              <a:blip r:embed="rId99"/>
              <a:stretch>
                <a:fillRect/>
              </a:stretch>
            </p:blipFill>
            <p:spPr>
              <a:xfrm>
                <a:off x="7718177" y="1751872"/>
                <a:ext cx="882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211025" name="Freihand 211024">
                <a:extLst>
                  <a:ext uri="{FF2B5EF4-FFF2-40B4-BE49-F238E27FC236}">
                    <a16:creationId xmlns:a16="http://schemas.microsoft.com/office/drawing/2014/main" id="{367DE46B-05B3-4838-B40F-5EA1E74B9C98}"/>
                  </a:ext>
                </a:extLst>
              </p14:cNvPr>
              <p14:cNvContentPartPr/>
              <p14:nvPr/>
            </p14:nvContentPartPr>
            <p14:xfrm>
              <a:off x="7833737" y="1676992"/>
              <a:ext cx="109080" cy="146520"/>
            </p14:xfrm>
          </p:contentPart>
        </mc:Choice>
        <mc:Fallback xmlns="">
          <p:pic>
            <p:nvPicPr>
              <p:cNvPr id="211025" name="Freihand 211024">
                <a:extLst>
                  <a:ext uri="{FF2B5EF4-FFF2-40B4-BE49-F238E27FC236}">
                    <a16:creationId xmlns:a16="http://schemas.microsoft.com/office/drawing/2014/main" id="{367DE46B-05B3-4838-B40F-5EA1E74B9C98}"/>
                  </a:ext>
                </a:extLst>
              </p:cNvPr>
              <p:cNvPicPr/>
              <p:nvPr/>
            </p:nvPicPr>
            <p:blipFill>
              <a:blip r:embed="rId101"/>
              <a:stretch>
                <a:fillRect/>
              </a:stretch>
            </p:blipFill>
            <p:spPr>
              <a:xfrm>
                <a:off x="7829417" y="1672672"/>
                <a:ext cx="1177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211026" name="Freihand 211025">
                <a:extLst>
                  <a:ext uri="{FF2B5EF4-FFF2-40B4-BE49-F238E27FC236}">
                    <a16:creationId xmlns:a16="http://schemas.microsoft.com/office/drawing/2014/main" id="{CAA33E5A-9A05-451F-BFBC-1EEDEFFB0D03}"/>
                  </a:ext>
                </a:extLst>
              </p14:cNvPr>
              <p14:cNvContentPartPr/>
              <p14:nvPr/>
            </p14:nvContentPartPr>
            <p14:xfrm>
              <a:off x="7970177" y="1740712"/>
              <a:ext cx="325440" cy="81000"/>
            </p14:xfrm>
          </p:contentPart>
        </mc:Choice>
        <mc:Fallback xmlns="">
          <p:pic>
            <p:nvPicPr>
              <p:cNvPr id="211026" name="Freihand 211025">
                <a:extLst>
                  <a:ext uri="{FF2B5EF4-FFF2-40B4-BE49-F238E27FC236}">
                    <a16:creationId xmlns:a16="http://schemas.microsoft.com/office/drawing/2014/main" id="{CAA33E5A-9A05-451F-BFBC-1EEDEFFB0D03}"/>
                  </a:ext>
                </a:extLst>
              </p:cNvPr>
              <p:cNvPicPr/>
              <p:nvPr/>
            </p:nvPicPr>
            <p:blipFill>
              <a:blip r:embed="rId103"/>
              <a:stretch>
                <a:fillRect/>
              </a:stretch>
            </p:blipFill>
            <p:spPr>
              <a:xfrm>
                <a:off x="7965857" y="1736392"/>
                <a:ext cx="3340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211027" name="Freihand 211026">
                <a:extLst>
                  <a:ext uri="{FF2B5EF4-FFF2-40B4-BE49-F238E27FC236}">
                    <a16:creationId xmlns:a16="http://schemas.microsoft.com/office/drawing/2014/main" id="{0B73E788-28C7-4EEF-B6BC-622FAEE0AD09}"/>
                  </a:ext>
                </a:extLst>
              </p14:cNvPr>
              <p14:cNvContentPartPr/>
              <p14:nvPr/>
            </p14:nvContentPartPr>
            <p14:xfrm>
              <a:off x="8311817" y="1708312"/>
              <a:ext cx="77760" cy="75960"/>
            </p14:xfrm>
          </p:contentPart>
        </mc:Choice>
        <mc:Fallback xmlns="">
          <p:pic>
            <p:nvPicPr>
              <p:cNvPr id="211027" name="Freihand 211026">
                <a:extLst>
                  <a:ext uri="{FF2B5EF4-FFF2-40B4-BE49-F238E27FC236}">
                    <a16:creationId xmlns:a16="http://schemas.microsoft.com/office/drawing/2014/main" id="{0B73E788-28C7-4EEF-B6BC-622FAEE0AD09}"/>
                  </a:ext>
                </a:extLst>
              </p:cNvPr>
              <p:cNvPicPr/>
              <p:nvPr/>
            </p:nvPicPr>
            <p:blipFill>
              <a:blip r:embed="rId105"/>
              <a:stretch>
                <a:fillRect/>
              </a:stretch>
            </p:blipFill>
            <p:spPr>
              <a:xfrm>
                <a:off x="8307497" y="1703992"/>
                <a:ext cx="864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11028" name="Freihand 211027">
                <a:extLst>
                  <a:ext uri="{FF2B5EF4-FFF2-40B4-BE49-F238E27FC236}">
                    <a16:creationId xmlns:a16="http://schemas.microsoft.com/office/drawing/2014/main" id="{5AFAD1AF-8B30-46A1-BA61-4D95FBFDAD06}"/>
                  </a:ext>
                </a:extLst>
              </p14:cNvPr>
              <p14:cNvContentPartPr/>
              <p14:nvPr/>
            </p14:nvContentPartPr>
            <p14:xfrm>
              <a:off x="8475977" y="1680592"/>
              <a:ext cx="360" cy="360"/>
            </p14:xfrm>
          </p:contentPart>
        </mc:Choice>
        <mc:Fallback xmlns="">
          <p:pic>
            <p:nvPicPr>
              <p:cNvPr id="211028" name="Freihand 211027">
                <a:extLst>
                  <a:ext uri="{FF2B5EF4-FFF2-40B4-BE49-F238E27FC236}">
                    <a16:creationId xmlns:a16="http://schemas.microsoft.com/office/drawing/2014/main" id="{5AFAD1AF-8B30-46A1-BA61-4D95FBFDAD06}"/>
                  </a:ext>
                </a:extLst>
              </p:cNvPr>
              <p:cNvPicPr/>
              <p:nvPr/>
            </p:nvPicPr>
            <p:blipFill>
              <a:blip r:embed="rId44"/>
              <a:stretch>
                <a:fillRect/>
              </a:stretch>
            </p:blipFill>
            <p:spPr>
              <a:xfrm>
                <a:off x="8471657" y="16762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211029" name="Freihand 211028">
                <a:extLst>
                  <a:ext uri="{FF2B5EF4-FFF2-40B4-BE49-F238E27FC236}">
                    <a16:creationId xmlns:a16="http://schemas.microsoft.com/office/drawing/2014/main" id="{D761B3C5-FDC1-4DFC-A0A7-47399D477A5A}"/>
                  </a:ext>
                </a:extLst>
              </p14:cNvPr>
              <p14:cNvContentPartPr/>
              <p14:nvPr/>
            </p14:nvContentPartPr>
            <p14:xfrm>
              <a:off x="8500817" y="1553512"/>
              <a:ext cx="217440" cy="319680"/>
            </p14:xfrm>
          </p:contentPart>
        </mc:Choice>
        <mc:Fallback xmlns="">
          <p:pic>
            <p:nvPicPr>
              <p:cNvPr id="211029" name="Freihand 211028">
                <a:extLst>
                  <a:ext uri="{FF2B5EF4-FFF2-40B4-BE49-F238E27FC236}">
                    <a16:creationId xmlns:a16="http://schemas.microsoft.com/office/drawing/2014/main" id="{D761B3C5-FDC1-4DFC-A0A7-47399D477A5A}"/>
                  </a:ext>
                </a:extLst>
              </p:cNvPr>
              <p:cNvPicPr/>
              <p:nvPr/>
            </p:nvPicPr>
            <p:blipFill>
              <a:blip r:embed="rId108"/>
              <a:stretch>
                <a:fillRect/>
              </a:stretch>
            </p:blipFill>
            <p:spPr>
              <a:xfrm>
                <a:off x="8496497" y="1549192"/>
                <a:ext cx="22608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211030" name="Freihand 211029">
                <a:extLst>
                  <a:ext uri="{FF2B5EF4-FFF2-40B4-BE49-F238E27FC236}">
                    <a16:creationId xmlns:a16="http://schemas.microsoft.com/office/drawing/2014/main" id="{FD7D1020-8C23-4D9D-9EA3-0997D91E241C}"/>
                  </a:ext>
                </a:extLst>
              </p14:cNvPr>
              <p14:cNvContentPartPr/>
              <p14:nvPr/>
            </p14:nvContentPartPr>
            <p14:xfrm>
              <a:off x="8694497" y="1658632"/>
              <a:ext cx="326520" cy="62280"/>
            </p14:xfrm>
          </p:contentPart>
        </mc:Choice>
        <mc:Fallback xmlns="">
          <p:pic>
            <p:nvPicPr>
              <p:cNvPr id="211030" name="Freihand 211029">
                <a:extLst>
                  <a:ext uri="{FF2B5EF4-FFF2-40B4-BE49-F238E27FC236}">
                    <a16:creationId xmlns:a16="http://schemas.microsoft.com/office/drawing/2014/main" id="{FD7D1020-8C23-4D9D-9EA3-0997D91E241C}"/>
                  </a:ext>
                </a:extLst>
              </p:cNvPr>
              <p:cNvPicPr/>
              <p:nvPr/>
            </p:nvPicPr>
            <p:blipFill>
              <a:blip r:embed="rId110"/>
              <a:stretch>
                <a:fillRect/>
              </a:stretch>
            </p:blipFill>
            <p:spPr>
              <a:xfrm>
                <a:off x="8690177" y="1654312"/>
                <a:ext cx="3351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211031" name="Freihand 211030">
                <a:extLst>
                  <a:ext uri="{FF2B5EF4-FFF2-40B4-BE49-F238E27FC236}">
                    <a16:creationId xmlns:a16="http://schemas.microsoft.com/office/drawing/2014/main" id="{6614FF59-8540-478D-924F-6EA04D0F68DB}"/>
                  </a:ext>
                </a:extLst>
              </p14:cNvPr>
              <p14:cNvContentPartPr/>
              <p14:nvPr/>
            </p14:nvContentPartPr>
            <p14:xfrm>
              <a:off x="9162857" y="1586992"/>
              <a:ext cx="371520" cy="108720"/>
            </p14:xfrm>
          </p:contentPart>
        </mc:Choice>
        <mc:Fallback xmlns="">
          <p:pic>
            <p:nvPicPr>
              <p:cNvPr id="211031" name="Freihand 211030">
                <a:extLst>
                  <a:ext uri="{FF2B5EF4-FFF2-40B4-BE49-F238E27FC236}">
                    <a16:creationId xmlns:a16="http://schemas.microsoft.com/office/drawing/2014/main" id="{6614FF59-8540-478D-924F-6EA04D0F68DB}"/>
                  </a:ext>
                </a:extLst>
              </p:cNvPr>
              <p:cNvPicPr/>
              <p:nvPr/>
            </p:nvPicPr>
            <p:blipFill>
              <a:blip r:embed="rId112"/>
              <a:stretch>
                <a:fillRect/>
              </a:stretch>
            </p:blipFill>
            <p:spPr>
              <a:xfrm>
                <a:off x="9158537" y="1582672"/>
                <a:ext cx="3801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211032" name="Freihand 211031">
                <a:extLst>
                  <a:ext uri="{FF2B5EF4-FFF2-40B4-BE49-F238E27FC236}">
                    <a16:creationId xmlns:a16="http://schemas.microsoft.com/office/drawing/2014/main" id="{27344F2E-91AC-422F-89DC-604F3F66AAE8}"/>
                  </a:ext>
                </a:extLst>
              </p14:cNvPr>
              <p14:cNvContentPartPr/>
              <p14:nvPr/>
            </p14:nvContentPartPr>
            <p14:xfrm>
              <a:off x="9700337" y="1508152"/>
              <a:ext cx="237240" cy="128520"/>
            </p14:xfrm>
          </p:contentPart>
        </mc:Choice>
        <mc:Fallback xmlns="">
          <p:pic>
            <p:nvPicPr>
              <p:cNvPr id="211032" name="Freihand 211031">
                <a:extLst>
                  <a:ext uri="{FF2B5EF4-FFF2-40B4-BE49-F238E27FC236}">
                    <a16:creationId xmlns:a16="http://schemas.microsoft.com/office/drawing/2014/main" id="{27344F2E-91AC-422F-89DC-604F3F66AAE8}"/>
                  </a:ext>
                </a:extLst>
              </p:cNvPr>
              <p:cNvPicPr/>
              <p:nvPr/>
            </p:nvPicPr>
            <p:blipFill>
              <a:blip r:embed="rId114"/>
              <a:stretch>
                <a:fillRect/>
              </a:stretch>
            </p:blipFill>
            <p:spPr>
              <a:xfrm>
                <a:off x="9696017" y="1503832"/>
                <a:ext cx="2458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211033" name="Freihand 211032">
                <a:extLst>
                  <a:ext uri="{FF2B5EF4-FFF2-40B4-BE49-F238E27FC236}">
                    <a16:creationId xmlns:a16="http://schemas.microsoft.com/office/drawing/2014/main" id="{C92BE120-24B4-4041-9CC8-A739912BC3D1}"/>
                  </a:ext>
                </a:extLst>
              </p14:cNvPr>
              <p14:cNvContentPartPr/>
              <p14:nvPr/>
            </p14:nvContentPartPr>
            <p14:xfrm>
              <a:off x="9918497" y="1517512"/>
              <a:ext cx="101880" cy="111960"/>
            </p14:xfrm>
          </p:contentPart>
        </mc:Choice>
        <mc:Fallback xmlns="">
          <p:pic>
            <p:nvPicPr>
              <p:cNvPr id="211033" name="Freihand 211032">
                <a:extLst>
                  <a:ext uri="{FF2B5EF4-FFF2-40B4-BE49-F238E27FC236}">
                    <a16:creationId xmlns:a16="http://schemas.microsoft.com/office/drawing/2014/main" id="{C92BE120-24B4-4041-9CC8-A739912BC3D1}"/>
                  </a:ext>
                </a:extLst>
              </p:cNvPr>
              <p:cNvPicPr/>
              <p:nvPr/>
            </p:nvPicPr>
            <p:blipFill>
              <a:blip r:embed="rId116"/>
              <a:stretch>
                <a:fillRect/>
              </a:stretch>
            </p:blipFill>
            <p:spPr>
              <a:xfrm>
                <a:off x="9914177" y="1513192"/>
                <a:ext cx="1105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11034" name="Freihand 211033">
                <a:extLst>
                  <a:ext uri="{FF2B5EF4-FFF2-40B4-BE49-F238E27FC236}">
                    <a16:creationId xmlns:a16="http://schemas.microsoft.com/office/drawing/2014/main" id="{578F7D3C-26F3-4AB6-B8FE-EBD0C7DF1061}"/>
                  </a:ext>
                </a:extLst>
              </p14:cNvPr>
              <p14:cNvContentPartPr/>
              <p14:nvPr/>
            </p14:nvContentPartPr>
            <p14:xfrm>
              <a:off x="10050977" y="1516432"/>
              <a:ext cx="299520" cy="91440"/>
            </p14:xfrm>
          </p:contentPart>
        </mc:Choice>
        <mc:Fallback xmlns="">
          <p:pic>
            <p:nvPicPr>
              <p:cNvPr id="211034" name="Freihand 211033">
                <a:extLst>
                  <a:ext uri="{FF2B5EF4-FFF2-40B4-BE49-F238E27FC236}">
                    <a16:creationId xmlns:a16="http://schemas.microsoft.com/office/drawing/2014/main" id="{578F7D3C-26F3-4AB6-B8FE-EBD0C7DF1061}"/>
                  </a:ext>
                </a:extLst>
              </p:cNvPr>
              <p:cNvPicPr/>
              <p:nvPr/>
            </p:nvPicPr>
            <p:blipFill>
              <a:blip r:embed="rId118"/>
              <a:stretch>
                <a:fillRect/>
              </a:stretch>
            </p:blipFill>
            <p:spPr>
              <a:xfrm>
                <a:off x="10046657" y="1512112"/>
                <a:ext cx="3081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11035" name="Freihand 211034">
                <a:extLst>
                  <a:ext uri="{FF2B5EF4-FFF2-40B4-BE49-F238E27FC236}">
                    <a16:creationId xmlns:a16="http://schemas.microsoft.com/office/drawing/2014/main" id="{E0012488-5ACC-4451-9354-2E0A88D7DC8C}"/>
                  </a:ext>
                </a:extLst>
              </p14:cNvPr>
              <p14:cNvContentPartPr/>
              <p14:nvPr/>
            </p14:nvContentPartPr>
            <p14:xfrm>
              <a:off x="10335017" y="1519672"/>
              <a:ext cx="90000" cy="186120"/>
            </p14:xfrm>
          </p:contentPart>
        </mc:Choice>
        <mc:Fallback xmlns="">
          <p:pic>
            <p:nvPicPr>
              <p:cNvPr id="211035" name="Freihand 211034">
                <a:extLst>
                  <a:ext uri="{FF2B5EF4-FFF2-40B4-BE49-F238E27FC236}">
                    <a16:creationId xmlns:a16="http://schemas.microsoft.com/office/drawing/2014/main" id="{E0012488-5ACC-4451-9354-2E0A88D7DC8C}"/>
                  </a:ext>
                </a:extLst>
              </p:cNvPr>
              <p:cNvPicPr/>
              <p:nvPr/>
            </p:nvPicPr>
            <p:blipFill>
              <a:blip r:embed="rId120"/>
              <a:stretch>
                <a:fillRect/>
              </a:stretch>
            </p:blipFill>
            <p:spPr>
              <a:xfrm>
                <a:off x="10330697" y="1515352"/>
                <a:ext cx="986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11036" name="Freihand 211035">
                <a:extLst>
                  <a:ext uri="{FF2B5EF4-FFF2-40B4-BE49-F238E27FC236}">
                    <a16:creationId xmlns:a16="http://schemas.microsoft.com/office/drawing/2014/main" id="{5567E090-17E9-494E-B5C8-5213FE07CCA8}"/>
                  </a:ext>
                </a:extLst>
              </p14:cNvPr>
              <p14:cNvContentPartPr/>
              <p14:nvPr/>
            </p14:nvContentPartPr>
            <p14:xfrm>
              <a:off x="10440137" y="1420312"/>
              <a:ext cx="126000" cy="147600"/>
            </p14:xfrm>
          </p:contentPart>
        </mc:Choice>
        <mc:Fallback xmlns="">
          <p:pic>
            <p:nvPicPr>
              <p:cNvPr id="211036" name="Freihand 211035">
                <a:extLst>
                  <a:ext uri="{FF2B5EF4-FFF2-40B4-BE49-F238E27FC236}">
                    <a16:creationId xmlns:a16="http://schemas.microsoft.com/office/drawing/2014/main" id="{5567E090-17E9-494E-B5C8-5213FE07CCA8}"/>
                  </a:ext>
                </a:extLst>
              </p:cNvPr>
              <p:cNvPicPr/>
              <p:nvPr/>
            </p:nvPicPr>
            <p:blipFill>
              <a:blip r:embed="rId122"/>
              <a:stretch>
                <a:fillRect/>
              </a:stretch>
            </p:blipFill>
            <p:spPr>
              <a:xfrm>
                <a:off x="10435817" y="1415992"/>
                <a:ext cx="1346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11037" name="Freihand 211036">
                <a:extLst>
                  <a:ext uri="{FF2B5EF4-FFF2-40B4-BE49-F238E27FC236}">
                    <a16:creationId xmlns:a16="http://schemas.microsoft.com/office/drawing/2014/main" id="{6FA23B0D-95EA-4980-A89F-C9950BA8C914}"/>
                  </a:ext>
                </a:extLst>
              </p14:cNvPr>
              <p14:cNvContentPartPr/>
              <p14:nvPr/>
            </p14:nvContentPartPr>
            <p14:xfrm>
              <a:off x="10549217" y="1426072"/>
              <a:ext cx="14040" cy="69120"/>
            </p14:xfrm>
          </p:contentPart>
        </mc:Choice>
        <mc:Fallback xmlns="">
          <p:pic>
            <p:nvPicPr>
              <p:cNvPr id="211037" name="Freihand 211036">
                <a:extLst>
                  <a:ext uri="{FF2B5EF4-FFF2-40B4-BE49-F238E27FC236}">
                    <a16:creationId xmlns:a16="http://schemas.microsoft.com/office/drawing/2014/main" id="{6FA23B0D-95EA-4980-A89F-C9950BA8C914}"/>
                  </a:ext>
                </a:extLst>
              </p:cNvPr>
              <p:cNvPicPr/>
              <p:nvPr/>
            </p:nvPicPr>
            <p:blipFill>
              <a:blip r:embed="rId124"/>
              <a:stretch>
                <a:fillRect/>
              </a:stretch>
            </p:blipFill>
            <p:spPr>
              <a:xfrm>
                <a:off x="10544897" y="1421752"/>
                <a:ext cx="226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211038" name="Freihand 211037">
                <a:extLst>
                  <a:ext uri="{FF2B5EF4-FFF2-40B4-BE49-F238E27FC236}">
                    <a16:creationId xmlns:a16="http://schemas.microsoft.com/office/drawing/2014/main" id="{747ADE1B-9CFC-4463-BE2A-4C8AF590542A}"/>
                  </a:ext>
                </a:extLst>
              </p14:cNvPr>
              <p14:cNvContentPartPr/>
              <p14:nvPr/>
            </p14:nvContentPartPr>
            <p14:xfrm>
              <a:off x="10583417" y="1496272"/>
              <a:ext cx="157320" cy="60840"/>
            </p14:xfrm>
          </p:contentPart>
        </mc:Choice>
        <mc:Fallback xmlns="">
          <p:pic>
            <p:nvPicPr>
              <p:cNvPr id="211038" name="Freihand 211037">
                <a:extLst>
                  <a:ext uri="{FF2B5EF4-FFF2-40B4-BE49-F238E27FC236}">
                    <a16:creationId xmlns:a16="http://schemas.microsoft.com/office/drawing/2014/main" id="{747ADE1B-9CFC-4463-BE2A-4C8AF590542A}"/>
                  </a:ext>
                </a:extLst>
              </p:cNvPr>
              <p:cNvPicPr/>
              <p:nvPr/>
            </p:nvPicPr>
            <p:blipFill>
              <a:blip r:embed="rId126"/>
              <a:stretch>
                <a:fillRect/>
              </a:stretch>
            </p:blipFill>
            <p:spPr>
              <a:xfrm>
                <a:off x="10579097" y="1491952"/>
                <a:ext cx="1659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211039" name="Freihand 211038">
                <a:extLst>
                  <a:ext uri="{FF2B5EF4-FFF2-40B4-BE49-F238E27FC236}">
                    <a16:creationId xmlns:a16="http://schemas.microsoft.com/office/drawing/2014/main" id="{B67F3B3D-6779-4C06-88CA-FF88D48B6AA3}"/>
                  </a:ext>
                </a:extLst>
              </p14:cNvPr>
              <p14:cNvContentPartPr/>
              <p14:nvPr/>
            </p14:nvContentPartPr>
            <p14:xfrm>
              <a:off x="10719497" y="1459192"/>
              <a:ext cx="145080" cy="90000"/>
            </p14:xfrm>
          </p:contentPart>
        </mc:Choice>
        <mc:Fallback xmlns="">
          <p:pic>
            <p:nvPicPr>
              <p:cNvPr id="211039" name="Freihand 211038">
                <a:extLst>
                  <a:ext uri="{FF2B5EF4-FFF2-40B4-BE49-F238E27FC236}">
                    <a16:creationId xmlns:a16="http://schemas.microsoft.com/office/drawing/2014/main" id="{B67F3B3D-6779-4C06-88CA-FF88D48B6AA3}"/>
                  </a:ext>
                </a:extLst>
              </p:cNvPr>
              <p:cNvPicPr/>
              <p:nvPr/>
            </p:nvPicPr>
            <p:blipFill>
              <a:blip r:embed="rId128"/>
              <a:stretch>
                <a:fillRect/>
              </a:stretch>
            </p:blipFill>
            <p:spPr>
              <a:xfrm>
                <a:off x="10715177" y="1454872"/>
                <a:ext cx="1537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211040" name="Freihand 211039">
                <a:extLst>
                  <a:ext uri="{FF2B5EF4-FFF2-40B4-BE49-F238E27FC236}">
                    <a16:creationId xmlns:a16="http://schemas.microsoft.com/office/drawing/2014/main" id="{51EAAE27-4B9C-46D5-9054-6CAE5BDB8D70}"/>
                  </a:ext>
                </a:extLst>
              </p14:cNvPr>
              <p14:cNvContentPartPr/>
              <p14:nvPr/>
            </p14:nvContentPartPr>
            <p14:xfrm>
              <a:off x="10941977" y="1291432"/>
              <a:ext cx="28080" cy="268200"/>
            </p14:xfrm>
          </p:contentPart>
        </mc:Choice>
        <mc:Fallback xmlns="">
          <p:pic>
            <p:nvPicPr>
              <p:cNvPr id="211040" name="Freihand 211039">
                <a:extLst>
                  <a:ext uri="{FF2B5EF4-FFF2-40B4-BE49-F238E27FC236}">
                    <a16:creationId xmlns:a16="http://schemas.microsoft.com/office/drawing/2014/main" id="{51EAAE27-4B9C-46D5-9054-6CAE5BDB8D70}"/>
                  </a:ext>
                </a:extLst>
              </p:cNvPr>
              <p:cNvPicPr/>
              <p:nvPr/>
            </p:nvPicPr>
            <p:blipFill>
              <a:blip r:embed="rId130"/>
              <a:stretch>
                <a:fillRect/>
              </a:stretch>
            </p:blipFill>
            <p:spPr>
              <a:xfrm>
                <a:off x="10937657" y="1287112"/>
                <a:ext cx="3672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211045" name="Freihand 211044">
                <a:extLst>
                  <a:ext uri="{FF2B5EF4-FFF2-40B4-BE49-F238E27FC236}">
                    <a16:creationId xmlns:a16="http://schemas.microsoft.com/office/drawing/2014/main" id="{8EA2FE95-6D50-4253-8B42-544B34274D3C}"/>
                  </a:ext>
                </a:extLst>
              </p14:cNvPr>
              <p14:cNvContentPartPr/>
              <p14:nvPr/>
            </p14:nvContentPartPr>
            <p14:xfrm>
              <a:off x="5109977" y="3475192"/>
              <a:ext cx="790560" cy="520560"/>
            </p14:xfrm>
          </p:contentPart>
        </mc:Choice>
        <mc:Fallback xmlns="">
          <p:pic>
            <p:nvPicPr>
              <p:cNvPr id="211045" name="Freihand 211044">
                <a:extLst>
                  <a:ext uri="{FF2B5EF4-FFF2-40B4-BE49-F238E27FC236}">
                    <a16:creationId xmlns:a16="http://schemas.microsoft.com/office/drawing/2014/main" id="{8EA2FE95-6D50-4253-8B42-544B34274D3C}"/>
                  </a:ext>
                </a:extLst>
              </p:cNvPr>
              <p:cNvPicPr/>
              <p:nvPr/>
            </p:nvPicPr>
            <p:blipFill>
              <a:blip r:embed="rId132"/>
              <a:stretch>
                <a:fillRect/>
              </a:stretch>
            </p:blipFill>
            <p:spPr>
              <a:xfrm>
                <a:off x="5105657" y="3470872"/>
                <a:ext cx="799200" cy="5292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211047" name="Freihand 211046">
                <a:extLst>
                  <a:ext uri="{FF2B5EF4-FFF2-40B4-BE49-F238E27FC236}">
                    <a16:creationId xmlns:a16="http://schemas.microsoft.com/office/drawing/2014/main" id="{287D078D-F97F-4360-9E6B-1C5EC8F887A0}"/>
                  </a:ext>
                </a:extLst>
              </p14:cNvPr>
              <p14:cNvContentPartPr/>
              <p14:nvPr/>
            </p14:nvContentPartPr>
            <p14:xfrm>
              <a:off x="2742977" y="4075312"/>
              <a:ext cx="415800" cy="73800"/>
            </p14:xfrm>
          </p:contentPart>
        </mc:Choice>
        <mc:Fallback xmlns="">
          <p:pic>
            <p:nvPicPr>
              <p:cNvPr id="211047" name="Freihand 211046">
                <a:extLst>
                  <a:ext uri="{FF2B5EF4-FFF2-40B4-BE49-F238E27FC236}">
                    <a16:creationId xmlns:a16="http://schemas.microsoft.com/office/drawing/2014/main" id="{287D078D-F97F-4360-9E6B-1C5EC8F887A0}"/>
                  </a:ext>
                </a:extLst>
              </p:cNvPr>
              <p:cNvPicPr/>
              <p:nvPr/>
            </p:nvPicPr>
            <p:blipFill>
              <a:blip r:embed="rId134"/>
              <a:stretch>
                <a:fillRect/>
              </a:stretch>
            </p:blipFill>
            <p:spPr>
              <a:xfrm>
                <a:off x="2738657" y="4070992"/>
                <a:ext cx="4244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211049" name="Freihand 211048">
                <a:extLst>
                  <a:ext uri="{FF2B5EF4-FFF2-40B4-BE49-F238E27FC236}">
                    <a16:creationId xmlns:a16="http://schemas.microsoft.com/office/drawing/2014/main" id="{681E7BBE-CE00-4568-A973-C166478041A4}"/>
                  </a:ext>
                </a:extLst>
              </p14:cNvPr>
              <p14:cNvContentPartPr/>
              <p14:nvPr/>
            </p14:nvContentPartPr>
            <p14:xfrm>
              <a:off x="2681417" y="3498232"/>
              <a:ext cx="662040" cy="691920"/>
            </p14:xfrm>
          </p:contentPart>
        </mc:Choice>
        <mc:Fallback xmlns="">
          <p:pic>
            <p:nvPicPr>
              <p:cNvPr id="211049" name="Freihand 211048">
                <a:extLst>
                  <a:ext uri="{FF2B5EF4-FFF2-40B4-BE49-F238E27FC236}">
                    <a16:creationId xmlns:a16="http://schemas.microsoft.com/office/drawing/2014/main" id="{681E7BBE-CE00-4568-A973-C166478041A4}"/>
                  </a:ext>
                </a:extLst>
              </p:cNvPr>
              <p:cNvPicPr/>
              <p:nvPr/>
            </p:nvPicPr>
            <p:blipFill>
              <a:blip r:embed="rId136"/>
              <a:stretch>
                <a:fillRect/>
              </a:stretch>
            </p:blipFill>
            <p:spPr>
              <a:xfrm>
                <a:off x="2677097" y="3493912"/>
                <a:ext cx="670680" cy="7005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211051" name="Freihand 211050">
                <a:extLst>
                  <a:ext uri="{FF2B5EF4-FFF2-40B4-BE49-F238E27FC236}">
                    <a16:creationId xmlns:a16="http://schemas.microsoft.com/office/drawing/2014/main" id="{C59A84FE-F100-4540-A915-C8E6B81E1D38}"/>
                  </a:ext>
                </a:extLst>
              </p14:cNvPr>
              <p14:cNvContentPartPr/>
              <p14:nvPr/>
            </p14:nvContentPartPr>
            <p14:xfrm>
              <a:off x="1530137" y="4147312"/>
              <a:ext cx="1707120" cy="77040"/>
            </p14:xfrm>
          </p:contentPart>
        </mc:Choice>
        <mc:Fallback xmlns="">
          <p:pic>
            <p:nvPicPr>
              <p:cNvPr id="211051" name="Freihand 211050">
                <a:extLst>
                  <a:ext uri="{FF2B5EF4-FFF2-40B4-BE49-F238E27FC236}">
                    <a16:creationId xmlns:a16="http://schemas.microsoft.com/office/drawing/2014/main" id="{C59A84FE-F100-4540-A915-C8E6B81E1D38}"/>
                  </a:ext>
                </a:extLst>
              </p:cNvPr>
              <p:cNvPicPr/>
              <p:nvPr/>
            </p:nvPicPr>
            <p:blipFill>
              <a:blip r:embed="rId138"/>
              <a:stretch>
                <a:fillRect/>
              </a:stretch>
            </p:blipFill>
            <p:spPr>
              <a:xfrm>
                <a:off x="1525817" y="4142992"/>
                <a:ext cx="1715760" cy="85680"/>
              </a:xfrm>
              <a:prstGeom prst="rect">
                <a:avLst/>
              </a:prstGeom>
            </p:spPr>
          </p:pic>
        </mc:Fallback>
      </mc:AlternateContent>
      <p:grpSp>
        <p:nvGrpSpPr>
          <p:cNvPr id="211056" name="Gruppieren 211055">
            <a:extLst>
              <a:ext uri="{FF2B5EF4-FFF2-40B4-BE49-F238E27FC236}">
                <a16:creationId xmlns:a16="http://schemas.microsoft.com/office/drawing/2014/main" id="{78861B88-C5CD-4D35-B6DF-FCC439F94517}"/>
              </a:ext>
            </a:extLst>
          </p:cNvPr>
          <p:cNvGrpSpPr/>
          <p:nvPr/>
        </p:nvGrpSpPr>
        <p:grpSpPr>
          <a:xfrm>
            <a:off x="521057" y="3441352"/>
            <a:ext cx="2676600" cy="725760"/>
            <a:chOff x="521057" y="3441352"/>
            <a:chExt cx="2676600" cy="725760"/>
          </a:xfrm>
        </p:grpSpPr>
        <mc:AlternateContent xmlns:mc="http://schemas.openxmlformats.org/markup-compatibility/2006" xmlns:p14="http://schemas.microsoft.com/office/powerpoint/2010/main">
          <mc:Choice Requires="p14">
            <p:contentPart p14:bwMode="auto" r:id="rId139">
              <p14:nvContentPartPr>
                <p14:cNvPr id="25" name="Freihand 24">
                  <a:extLst>
                    <a:ext uri="{FF2B5EF4-FFF2-40B4-BE49-F238E27FC236}">
                      <a16:creationId xmlns:a16="http://schemas.microsoft.com/office/drawing/2014/main" id="{C35F6461-FDAA-45CA-892D-A7DA92ED759D}"/>
                    </a:ext>
                  </a:extLst>
                </p14:cNvPr>
                <p14:cNvContentPartPr/>
                <p14:nvPr/>
              </p14:nvContentPartPr>
              <p14:xfrm>
                <a:off x="521057" y="3507952"/>
                <a:ext cx="158040" cy="194760"/>
              </p14:xfrm>
            </p:contentPart>
          </mc:Choice>
          <mc:Fallback xmlns="">
            <p:pic>
              <p:nvPicPr>
                <p:cNvPr id="25" name="Freihand 24">
                  <a:extLst>
                    <a:ext uri="{FF2B5EF4-FFF2-40B4-BE49-F238E27FC236}">
                      <a16:creationId xmlns:a16="http://schemas.microsoft.com/office/drawing/2014/main" id="{C35F6461-FDAA-45CA-892D-A7DA92ED759D}"/>
                    </a:ext>
                  </a:extLst>
                </p:cNvPr>
                <p:cNvPicPr/>
                <p:nvPr/>
              </p:nvPicPr>
              <p:blipFill>
                <a:blip r:embed="rId140"/>
                <a:stretch>
                  <a:fillRect/>
                </a:stretch>
              </p:blipFill>
              <p:spPr>
                <a:xfrm>
                  <a:off x="516737" y="3503632"/>
                  <a:ext cx="16668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26" name="Freihand 25">
                  <a:extLst>
                    <a:ext uri="{FF2B5EF4-FFF2-40B4-BE49-F238E27FC236}">
                      <a16:creationId xmlns:a16="http://schemas.microsoft.com/office/drawing/2014/main" id="{83186DAB-3870-4345-B8FF-8BAB4D53988F}"/>
                    </a:ext>
                  </a:extLst>
                </p14:cNvPr>
                <p14:cNvContentPartPr/>
                <p14:nvPr/>
              </p14:nvContentPartPr>
              <p14:xfrm>
                <a:off x="685217" y="3540712"/>
                <a:ext cx="102600" cy="129600"/>
              </p14:xfrm>
            </p:contentPart>
          </mc:Choice>
          <mc:Fallback xmlns="">
            <p:pic>
              <p:nvPicPr>
                <p:cNvPr id="26" name="Freihand 25">
                  <a:extLst>
                    <a:ext uri="{FF2B5EF4-FFF2-40B4-BE49-F238E27FC236}">
                      <a16:creationId xmlns:a16="http://schemas.microsoft.com/office/drawing/2014/main" id="{83186DAB-3870-4345-B8FF-8BAB4D53988F}"/>
                    </a:ext>
                  </a:extLst>
                </p:cNvPr>
                <p:cNvPicPr/>
                <p:nvPr/>
              </p:nvPicPr>
              <p:blipFill>
                <a:blip r:embed="rId142"/>
                <a:stretch>
                  <a:fillRect/>
                </a:stretch>
              </p:blipFill>
              <p:spPr>
                <a:xfrm>
                  <a:off x="680897" y="3536392"/>
                  <a:ext cx="1112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27" name="Freihand 26">
                  <a:extLst>
                    <a:ext uri="{FF2B5EF4-FFF2-40B4-BE49-F238E27FC236}">
                      <a16:creationId xmlns:a16="http://schemas.microsoft.com/office/drawing/2014/main" id="{4F35686B-580B-48BA-8E25-615DF56D69C5}"/>
                    </a:ext>
                  </a:extLst>
                </p14:cNvPr>
                <p14:cNvContentPartPr/>
                <p14:nvPr/>
              </p14:nvContentPartPr>
              <p14:xfrm>
                <a:off x="650297" y="3597592"/>
                <a:ext cx="131400" cy="11520"/>
              </p14:xfrm>
            </p:contentPart>
          </mc:Choice>
          <mc:Fallback xmlns="">
            <p:pic>
              <p:nvPicPr>
                <p:cNvPr id="27" name="Freihand 26">
                  <a:extLst>
                    <a:ext uri="{FF2B5EF4-FFF2-40B4-BE49-F238E27FC236}">
                      <a16:creationId xmlns:a16="http://schemas.microsoft.com/office/drawing/2014/main" id="{4F35686B-580B-48BA-8E25-615DF56D69C5}"/>
                    </a:ext>
                  </a:extLst>
                </p:cNvPr>
                <p:cNvPicPr/>
                <p:nvPr/>
              </p:nvPicPr>
              <p:blipFill>
                <a:blip r:embed="rId144"/>
                <a:stretch>
                  <a:fillRect/>
                </a:stretch>
              </p:blipFill>
              <p:spPr>
                <a:xfrm>
                  <a:off x="645977" y="3593272"/>
                  <a:ext cx="1400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28" name="Freihand 27">
                  <a:extLst>
                    <a:ext uri="{FF2B5EF4-FFF2-40B4-BE49-F238E27FC236}">
                      <a16:creationId xmlns:a16="http://schemas.microsoft.com/office/drawing/2014/main" id="{D55DC8FF-48FE-499C-B7CC-9B49C4C514F9}"/>
                    </a:ext>
                  </a:extLst>
                </p14:cNvPr>
                <p14:cNvContentPartPr/>
                <p14:nvPr/>
              </p14:nvContentPartPr>
              <p14:xfrm>
                <a:off x="663257" y="3597592"/>
                <a:ext cx="111240" cy="6840"/>
              </p14:xfrm>
            </p:contentPart>
          </mc:Choice>
          <mc:Fallback xmlns="">
            <p:pic>
              <p:nvPicPr>
                <p:cNvPr id="28" name="Freihand 27">
                  <a:extLst>
                    <a:ext uri="{FF2B5EF4-FFF2-40B4-BE49-F238E27FC236}">
                      <a16:creationId xmlns:a16="http://schemas.microsoft.com/office/drawing/2014/main" id="{D55DC8FF-48FE-499C-B7CC-9B49C4C514F9}"/>
                    </a:ext>
                  </a:extLst>
                </p:cNvPr>
                <p:cNvPicPr/>
                <p:nvPr/>
              </p:nvPicPr>
              <p:blipFill>
                <a:blip r:embed="rId146"/>
                <a:stretch>
                  <a:fillRect/>
                </a:stretch>
              </p:blipFill>
              <p:spPr>
                <a:xfrm>
                  <a:off x="658937" y="3593272"/>
                  <a:ext cx="1198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30" name="Freihand 29">
                  <a:extLst>
                    <a:ext uri="{FF2B5EF4-FFF2-40B4-BE49-F238E27FC236}">
                      <a16:creationId xmlns:a16="http://schemas.microsoft.com/office/drawing/2014/main" id="{1ED026AE-C418-42A5-AFB8-528AA03FEBA6}"/>
                    </a:ext>
                  </a:extLst>
                </p14:cNvPr>
                <p14:cNvContentPartPr/>
                <p14:nvPr/>
              </p14:nvContentPartPr>
              <p14:xfrm>
                <a:off x="828857" y="3458272"/>
                <a:ext cx="116640" cy="218520"/>
              </p14:xfrm>
            </p:contentPart>
          </mc:Choice>
          <mc:Fallback xmlns="">
            <p:pic>
              <p:nvPicPr>
                <p:cNvPr id="30" name="Freihand 29">
                  <a:extLst>
                    <a:ext uri="{FF2B5EF4-FFF2-40B4-BE49-F238E27FC236}">
                      <a16:creationId xmlns:a16="http://schemas.microsoft.com/office/drawing/2014/main" id="{1ED026AE-C418-42A5-AFB8-528AA03FEBA6}"/>
                    </a:ext>
                  </a:extLst>
                </p:cNvPr>
                <p:cNvPicPr/>
                <p:nvPr/>
              </p:nvPicPr>
              <p:blipFill>
                <a:blip r:embed="rId148"/>
                <a:stretch>
                  <a:fillRect/>
                </a:stretch>
              </p:blipFill>
              <p:spPr>
                <a:xfrm>
                  <a:off x="824537" y="3453952"/>
                  <a:ext cx="12528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31" name="Freihand 30">
                  <a:extLst>
                    <a:ext uri="{FF2B5EF4-FFF2-40B4-BE49-F238E27FC236}">
                      <a16:creationId xmlns:a16="http://schemas.microsoft.com/office/drawing/2014/main" id="{10F3DF22-3511-4F0F-843C-8FF0DD0B1FF0}"/>
                    </a:ext>
                  </a:extLst>
                </p14:cNvPr>
                <p14:cNvContentPartPr/>
                <p14:nvPr/>
              </p14:nvContentPartPr>
              <p14:xfrm>
                <a:off x="957377" y="3521632"/>
                <a:ext cx="124920" cy="113040"/>
              </p14:xfrm>
            </p:contentPart>
          </mc:Choice>
          <mc:Fallback xmlns="">
            <p:pic>
              <p:nvPicPr>
                <p:cNvPr id="31" name="Freihand 30">
                  <a:extLst>
                    <a:ext uri="{FF2B5EF4-FFF2-40B4-BE49-F238E27FC236}">
                      <a16:creationId xmlns:a16="http://schemas.microsoft.com/office/drawing/2014/main" id="{10F3DF22-3511-4F0F-843C-8FF0DD0B1FF0}"/>
                    </a:ext>
                  </a:extLst>
                </p:cNvPr>
                <p:cNvPicPr/>
                <p:nvPr/>
              </p:nvPicPr>
              <p:blipFill>
                <a:blip r:embed="rId150"/>
                <a:stretch>
                  <a:fillRect/>
                </a:stretch>
              </p:blipFill>
              <p:spPr>
                <a:xfrm>
                  <a:off x="953057" y="3517312"/>
                  <a:ext cx="1335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32" name="Freihand 31">
                  <a:extLst>
                    <a:ext uri="{FF2B5EF4-FFF2-40B4-BE49-F238E27FC236}">
                      <a16:creationId xmlns:a16="http://schemas.microsoft.com/office/drawing/2014/main" id="{146BB1C9-22C4-4621-8675-140855F9DAAC}"/>
                    </a:ext>
                  </a:extLst>
                </p14:cNvPr>
                <p14:cNvContentPartPr/>
                <p14:nvPr/>
              </p14:nvContentPartPr>
              <p14:xfrm>
                <a:off x="1056017" y="3536392"/>
                <a:ext cx="150840" cy="127440"/>
              </p14:xfrm>
            </p:contentPart>
          </mc:Choice>
          <mc:Fallback xmlns="">
            <p:pic>
              <p:nvPicPr>
                <p:cNvPr id="32" name="Freihand 31">
                  <a:extLst>
                    <a:ext uri="{FF2B5EF4-FFF2-40B4-BE49-F238E27FC236}">
                      <a16:creationId xmlns:a16="http://schemas.microsoft.com/office/drawing/2014/main" id="{146BB1C9-22C4-4621-8675-140855F9DAAC}"/>
                    </a:ext>
                  </a:extLst>
                </p:cNvPr>
                <p:cNvPicPr/>
                <p:nvPr/>
              </p:nvPicPr>
              <p:blipFill>
                <a:blip r:embed="rId152"/>
                <a:stretch>
                  <a:fillRect/>
                </a:stretch>
              </p:blipFill>
              <p:spPr>
                <a:xfrm>
                  <a:off x="1051697" y="3532072"/>
                  <a:ext cx="1594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33" name="Freihand 32">
                  <a:extLst>
                    <a:ext uri="{FF2B5EF4-FFF2-40B4-BE49-F238E27FC236}">
                      <a16:creationId xmlns:a16="http://schemas.microsoft.com/office/drawing/2014/main" id="{7A70B7E6-5DDE-4A50-8606-B71BB49FBEA1}"/>
                    </a:ext>
                  </a:extLst>
                </p14:cNvPr>
                <p14:cNvContentPartPr/>
                <p14:nvPr/>
              </p14:nvContentPartPr>
              <p14:xfrm>
                <a:off x="1246097" y="3490312"/>
                <a:ext cx="108000" cy="141120"/>
              </p14:xfrm>
            </p:contentPart>
          </mc:Choice>
          <mc:Fallback xmlns="">
            <p:pic>
              <p:nvPicPr>
                <p:cNvPr id="33" name="Freihand 32">
                  <a:extLst>
                    <a:ext uri="{FF2B5EF4-FFF2-40B4-BE49-F238E27FC236}">
                      <a16:creationId xmlns:a16="http://schemas.microsoft.com/office/drawing/2014/main" id="{7A70B7E6-5DDE-4A50-8606-B71BB49FBEA1}"/>
                    </a:ext>
                  </a:extLst>
                </p:cNvPr>
                <p:cNvPicPr/>
                <p:nvPr/>
              </p:nvPicPr>
              <p:blipFill>
                <a:blip r:embed="rId154"/>
                <a:stretch>
                  <a:fillRect/>
                </a:stretch>
              </p:blipFill>
              <p:spPr>
                <a:xfrm>
                  <a:off x="1241777" y="3485992"/>
                  <a:ext cx="1166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34" name="Freihand 33">
                  <a:extLst>
                    <a:ext uri="{FF2B5EF4-FFF2-40B4-BE49-F238E27FC236}">
                      <a16:creationId xmlns:a16="http://schemas.microsoft.com/office/drawing/2014/main" id="{8C38F2DC-A9BA-4255-A31B-9734408F22E4}"/>
                    </a:ext>
                  </a:extLst>
                </p14:cNvPr>
                <p14:cNvContentPartPr/>
                <p14:nvPr/>
              </p14:nvContentPartPr>
              <p14:xfrm>
                <a:off x="1421777" y="3494272"/>
                <a:ext cx="112680" cy="156960"/>
              </p14:xfrm>
            </p:contentPart>
          </mc:Choice>
          <mc:Fallback xmlns="">
            <p:pic>
              <p:nvPicPr>
                <p:cNvPr id="34" name="Freihand 33">
                  <a:extLst>
                    <a:ext uri="{FF2B5EF4-FFF2-40B4-BE49-F238E27FC236}">
                      <a16:creationId xmlns:a16="http://schemas.microsoft.com/office/drawing/2014/main" id="{8C38F2DC-A9BA-4255-A31B-9734408F22E4}"/>
                    </a:ext>
                  </a:extLst>
                </p:cNvPr>
                <p:cNvPicPr/>
                <p:nvPr/>
              </p:nvPicPr>
              <p:blipFill>
                <a:blip r:embed="rId156"/>
                <a:stretch>
                  <a:fillRect/>
                </a:stretch>
              </p:blipFill>
              <p:spPr>
                <a:xfrm>
                  <a:off x="1417457" y="3489952"/>
                  <a:ext cx="1213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35" name="Freihand 34">
                  <a:extLst>
                    <a:ext uri="{FF2B5EF4-FFF2-40B4-BE49-F238E27FC236}">
                      <a16:creationId xmlns:a16="http://schemas.microsoft.com/office/drawing/2014/main" id="{CD09FF44-9F39-4DB1-8915-D57FAB008AF5}"/>
                    </a:ext>
                  </a:extLst>
                </p14:cNvPr>
                <p14:cNvContentPartPr/>
                <p14:nvPr/>
              </p14:nvContentPartPr>
              <p14:xfrm>
                <a:off x="1373537" y="3466912"/>
                <a:ext cx="106200" cy="94320"/>
              </p14:xfrm>
            </p:contentPart>
          </mc:Choice>
          <mc:Fallback xmlns="">
            <p:pic>
              <p:nvPicPr>
                <p:cNvPr id="35" name="Freihand 34">
                  <a:extLst>
                    <a:ext uri="{FF2B5EF4-FFF2-40B4-BE49-F238E27FC236}">
                      <a16:creationId xmlns:a16="http://schemas.microsoft.com/office/drawing/2014/main" id="{CD09FF44-9F39-4DB1-8915-D57FAB008AF5}"/>
                    </a:ext>
                  </a:extLst>
                </p:cNvPr>
                <p:cNvPicPr/>
                <p:nvPr/>
              </p:nvPicPr>
              <p:blipFill>
                <a:blip r:embed="rId158"/>
                <a:stretch>
                  <a:fillRect/>
                </a:stretch>
              </p:blipFill>
              <p:spPr>
                <a:xfrm>
                  <a:off x="1369217" y="3462592"/>
                  <a:ext cx="1148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36" name="Freihand 35">
                  <a:extLst>
                    <a:ext uri="{FF2B5EF4-FFF2-40B4-BE49-F238E27FC236}">
                      <a16:creationId xmlns:a16="http://schemas.microsoft.com/office/drawing/2014/main" id="{F37BA56F-D5A5-4014-BC92-7B97DA4EC6A4}"/>
                    </a:ext>
                  </a:extLst>
                </p14:cNvPr>
                <p14:cNvContentPartPr/>
                <p14:nvPr/>
              </p14:nvContentPartPr>
              <p14:xfrm>
                <a:off x="1463177" y="3588592"/>
                <a:ext cx="81720" cy="68400"/>
              </p14:xfrm>
            </p:contentPart>
          </mc:Choice>
          <mc:Fallback xmlns="">
            <p:pic>
              <p:nvPicPr>
                <p:cNvPr id="36" name="Freihand 35">
                  <a:extLst>
                    <a:ext uri="{FF2B5EF4-FFF2-40B4-BE49-F238E27FC236}">
                      <a16:creationId xmlns:a16="http://schemas.microsoft.com/office/drawing/2014/main" id="{F37BA56F-D5A5-4014-BC92-7B97DA4EC6A4}"/>
                    </a:ext>
                  </a:extLst>
                </p:cNvPr>
                <p:cNvPicPr/>
                <p:nvPr/>
              </p:nvPicPr>
              <p:blipFill>
                <a:blip r:embed="rId160"/>
                <a:stretch>
                  <a:fillRect/>
                </a:stretch>
              </p:blipFill>
              <p:spPr>
                <a:xfrm>
                  <a:off x="1458857" y="3584272"/>
                  <a:ext cx="903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37" name="Freihand 36">
                  <a:extLst>
                    <a:ext uri="{FF2B5EF4-FFF2-40B4-BE49-F238E27FC236}">
                      <a16:creationId xmlns:a16="http://schemas.microsoft.com/office/drawing/2014/main" id="{2A60DEAB-E193-44C0-8378-2B73C294E582}"/>
                    </a:ext>
                  </a:extLst>
                </p14:cNvPr>
                <p14:cNvContentPartPr/>
                <p14:nvPr/>
              </p14:nvContentPartPr>
              <p14:xfrm>
                <a:off x="1548137" y="3441352"/>
                <a:ext cx="85680" cy="217080"/>
              </p14:xfrm>
            </p:contentPart>
          </mc:Choice>
          <mc:Fallback xmlns="">
            <p:pic>
              <p:nvPicPr>
                <p:cNvPr id="37" name="Freihand 36">
                  <a:extLst>
                    <a:ext uri="{FF2B5EF4-FFF2-40B4-BE49-F238E27FC236}">
                      <a16:creationId xmlns:a16="http://schemas.microsoft.com/office/drawing/2014/main" id="{2A60DEAB-E193-44C0-8378-2B73C294E582}"/>
                    </a:ext>
                  </a:extLst>
                </p:cNvPr>
                <p:cNvPicPr/>
                <p:nvPr/>
              </p:nvPicPr>
              <p:blipFill>
                <a:blip r:embed="rId162"/>
                <a:stretch>
                  <a:fillRect/>
                </a:stretch>
              </p:blipFill>
              <p:spPr>
                <a:xfrm>
                  <a:off x="1543817" y="3437032"/>
                  <a:ext cx="9432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38" name="Freihand 37">
                  <a:extLst>
                    <a:ext uri="{FF2B5EF4-FFF2-40B4-BE49-F238E27FC236}">
                      <a16:creationId xmlns:a16="http://schemas.microsoft.com/office/drawing/2014/main" id="{C70B7E4B-5B1A-4BC7-BD70-73DF668D0444}"/>
                    </a:ext>
                  </a:extLst>
                </p14:cNvPr>
                <p14:cNvContentPartPr/>
                <p14:nvPr/>
              </p14:nvContentPartPr>
              <p14:xfrm>
                <a:off x="1704377" y="3532792"/>
                <a:ext cx="86040" cy="15840"/>
              </p14:xfrm>
            </p:contentPart>
          </mc:Choice>
          <mc:Fallback xmlns="">
            <p:pic>
              <p:nvPicPr>
                <p:cNvPr id="38" name="Freihand 37">
                  <a:extLst>
                    <a:ext uri="{FF2B5EF4-FFF2-40B4-BE49-F238E27FC236}">
                      <a16:creationId xmlns:a16="http://schemas.microsoft.com/office/drawing/2014/main" id="{C70B7E4B-5B1A-4BC7-BD70-73DF668D0444}"/>
                    </a:ext>
                  </a:extLst>
                </p:cNvPr>
                <p:cNvPicPr/>
                <p:nvPr/>
              </p:nvPicPr>
              <p:blipFill>
                <a:blip r:embed="rId164"/>
                <a:stretch>
                  <a:fillRect/>
                </a:stretch>
              </p:blipFill>
              <p:spPr>
                <a:xfrm>
                  <a:off x="1700057" y="3528472"/>
                  <a:ext cx="946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39" name="Freihand 38">
                  <a:extLst>
                    <a:ext uri="{FF2B5EF4-FFF2-40B4-BE49-F238E27FC236}">
                      <a16:creationId xmlns:a16="http://schemas.microsoft.com/office/drawing/2014/main" id="{8AF14027-5FD0-4618-93D1-5A60A8A5504A}"/>
                    </a:ext>
                  </a:extLst>
                </p14:cNvPr>
                <p14:cNvContentPartPr/>
                <p14:nvPr/>
              </p14:nvContentPartPr>
              <p14:xfrm>
                <a:off x="1677377" y="3572752"/>
                <a:ext cx="121680" cy="5760"/>
              </p14:xfrm>
            </p:contentPart>
          </mc:Choice>
          <mc:Fallback xmlns="">
            <p:pic>
              <p:nvPicPr>
                <p:cNvPr id="39" name="Freihand 38">
                  <a:extLst>
                    <a:ext uri="{FF2B5EF4-FFF2-40B4-BE49-F238E27FC236}">
                      <a16:creationId xmlns:a16="http://schemas.microsoft.com/office/drawing/2014/main" id="{8AF14027-5FD0-4618-93D1-5A60A8A5504A}"/>
                    </a:ext>
                  </a:extLst>
                </p:cNvPr>
                <p:cNvPicPr/>
                <p:nvPr/>
              </p:nvPicPr>
              <p:blipFill>
                <a:blip r:embed="rId166"/>
                <a:stretch>
                  <a:fillRect/>
                </a:stretch>
              </p:blipFill>
              <p:spPr>
                <a:xfrm>
                  <a:off x="1673057" y="3568432"/>
                  <a:ext cx="1303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40" name="Freihand 39">
                  <a:extLst>
                    <a:ext uri="{FF2B5EF4-FFF2-40B4-BE49-F238E27FC236}">
                      <a16:creationId xmlns:a16="http://schemas.microsoft.com/office/drawing/2014/main" id="{30DA930A-1E34-4369-975A-4F5359E4B636}"/>
                    </a:ext>
                  </a:extLst>
                </p14:cNvPr>
                <p14:cNvContentPartPr/>
                <p14:nvPr/>
              </p14:nvContentPartPr>
              <p14:xfrm>
                <a:off x="1844417" y="3458272"/>
                <a:ext cx="104400" cy="124920"/>
              </p14:xfrm>
            </p:contentPart>
          </mc:Choice>
          <mc:Fallback xmlns="">
            <p:pic>
              <p:nvPicPr>
                <p:cNvPr id="40" name="Freihand 39">
                  <a:extLst>
                    <a:ext uri="{FF2B5EF4-FFF2-40B4-BE49-F238E27FC236}">
                      <a16:creationId xmlns:a16="http://schemas.microsoft.com/office/drawing/2014/main" id="{30DA930A-1E34-4369-975A-4F5359E4B636}"/>
                    </a:ext>
                  </a:extLst>
                </p:cNvPr>
                <p:cNvPicPr/>
                <p:nvPr/>
              </p:nvPicPr>
              <p:blipFill>
                <a:blip r:embed="rId168"/>
                <a:stretch>
                  <a:fillRect/>
                </a:stretch>
              </p:blipFill>
              <p:spPr>
                <a:xfrm>
                  <a:off x="1840097" y="3453952"/>
                  <a:ext cx="1130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41" name="Freihand 40">
                  <a:extLst>
                    <a:ext uri="{FF2B5EF4-FFF2-40B4-BE49-F238E27FC236}">
                      <a16:creationId xmlns:a16="http://schemas.microsoft.com/office/drawing/2014/main" id="{D51174AC-F5BB-47D7-A8B0-26739E67AE1C}"/>
                    </a:ext>
                  </a:extLst>
                </p14:cNvPr>
                <p14:cNvContentPartPr/>
                <p14:nvPr/>
              </p14:nvContentPartPr>
              <p14:xfrm>
                <a:off x="1932257" y="3587152"/>
                <a:ext cx="25560" cy="48960"/>
              </p14:xfrm>
            </p:contentPart>
          </mc:Choice>
          <mc:Fallback xmlns="">
            <p:pic>
              <p:nvPicPr>
                <p:cNvPr id="41" name="Freihand 40">
                  <a:extLst>
                    <a:ext uri="{FF2B5EF4-FFF2-40B4-BE49-F238E27FC236}">
                      <a16:creationId xmlns:a16="http://schemas.microsoft.com/office/drawing/2014/main" id="{D51174AC-F5BB-47D7-A8B0-26739E67AE1C}"/>
                    </a:ext>
                  </a:extLst>
                </p:cNvPr>
                <p:cNvPicPr/>
                <p:nvPr/>
              </p:nvPicPr>
              <p:blipFill>
                <a:blip r:embed="rId170"/>
                <a:stretch>
                  <a:fillRect/>
                </a:stretch>
              </p:blipFill>
              <p:spPr>
                <a:xfrm>
                  <a:off x="1927937" y="3582832"/>
                  <a:ext cx="342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42" name="Freihand 41">
                  <a:extLst>
                    <a:ext uri="{FF2B5EF4-FFF2-40B4-BE49-F238E27FC236}">
                      <a16:creationId xmlns:a16="http://schemas.microsoft.com/office/drawing/2014/main" id="{B77A0842-FC48-4C84-AB6B-A75E01A7EFFD}"/>
                    </a:ext>
                  </a:extLst>
                </p14:cNvPr>
                <p14:cNvContentPartPr/>
                <p14:nvPr/>
              </p14:nvContentPartPr>
              <p14:xfrm>
                <a:off x="1991297" y="3455392"/>
                <a:ext cx="91800" cy="116280"/>
              </p14:xfrm>
            </p:contentPart>
          </mc:Choice>
          <mc:Fallback xmlns="">
            <p:pic>
              <p:nvPicPr>
                <p:cNvPr id="42" name="Freihand 41">
                  <a:extLst>
                    <a:ext uri="{FF2B5EF4-FFF2-40B4-BE49-F238E27FC236}">
                      <a16:creationId xmlns:a16="http://schemas.microsoft.com/office/drawing/2014/main" id="{B77A0842-FC48-4C84-AB6B-A75E01A7EFFD}"/>
                    </a:ext>
                  </a:extLst>
                </p:cNvPr>
                <p:cNvPicPr/>
                <p:nvPr/>
              </p:nvPicPr>
              <p:blipFill>
                <a:blip r:embed="rId172"/>
                <a:stretch>
                  <a:fillRect/>
                </a:stretch>
              </p:blipFill>
              <p:spPr>
                <a:xfrm>
                  <a:off x="1986977" y="3451072"/>
                  <a:ext cx="1004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43" name="Freihand 42">
                  <a:extLst>
                    <a:ext uri="{FF2B5EF4-FFF2-40B4-BE49-F238E27FC236}">
                      <a16:creationId xmlns:a16="http://schemas.microsoft.com/office/drawing/2014/main" id="{7BEB9F40-8E51-46DB-89C2-973847DE18EC}"/>
                    </a:ext>
                  </a:extLst>
                </p14:cNvPr>
                <p14:cNvContentPartPr/>
                <p14:nvPr/>
              </p14:nvContentPartPr>
              <p14:xfrm>
                <a:off x="2111177" y="3480592"/>
                <a:ext cx="123480" cy="132840"/>
              </p14:xfrm>
            </p:contentPart>
          </mc:Choice>
          <mc:Fallback xmlns="">
            <p:pic>
              <p:nvPicPr>
                <p:cNvPr id="43" name="Freihand 42">
                  <a:extLst>
                    <a:ext uri="{FF2B5EF4-FFF2-40B4-BE49-F238E27FC236}">
                      <a16:creationId xmlns:a16="http://schemas.microsoft.com/office/drawing/2014/main" id="{7BEB9F40-8E51-46DB-89C2-973847DE18EC}"/>
                    </a:ext>
                  </a:extLst>
                </p:cNvPr>
                <p:cNvPicPr/>
                <p:nvPr/>
              </p:nvPicPr>
              <p:blipFill>
                <a:blip r:embed="rId174"/>
                <a:stretch>
                  <a:fillRect/>
                </a:stretch>
              </p:blipFill>
              <p:spPr>
                <a:xfrm>
                  <a:off x="2106857" y="3476272"/>
                  <a:ext cx="1321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210978" name="Freihand 210977">
                  <a:extLst>
                    <a:ext uri="{FF2B5EF4-FFF2-40B4-BE49-F238E27FC236}">
                      <a16:creationId xmlns:a16="http://schemas.microsoft.com/office/drawing/2014/main" id="{E87FDA8B-3973-41A1-A866-42F53AF1A2C9}"/>
                    </a:ext>
                  </a:extLst>
                </p14:cNvPr>
                <p14:cNvContentPartPr/>
                <p14:nvPr/>
              </p14:nvContentPartPr>
              <p14:xfrm>
                <a:off x="670817" y="3972352"/>
                <a:ext cx="119160" cy="1800"/>
              </p14:xfrm>
            </p:contentPart>
          </mc:Choice>
          <mc:Fallback xmlns="">
            <p:pic>
              <p:nvPicPr>
                <p:cNvPr id="210978" name="Freihand 210977">
                  <a:extLst>
                    <a:ext uri="{FF2B5EF4-FFF2-40B4-BE49-F238E27FC236}">
                      <a16:creationId xmlns:a16="http://schemas.microsoft.com/office/drawing/2014/main" id="{E87FDA8B-3973-41A1-A866-42F53AF1A2C9}"/>
                    </a:ext>
                  </a:extLst>
                </p:cNvPr>
                <p:cNvPicPr/>
                <p:nvPr/>
              </p:nvPicPr>
              <p:blipFill>
                <a:blip r:embed="rId176"/>
                <a:stretch>
                  <a:fillRect/>
                </a:stretch>
              </p:blipFill>
              <p:spPr>
                <a:xfrm>
                  <a:off x="666497" y="3968032"/>
                  <a:ext cx="12780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210979" name="Freihand 210978">
                  <a:extLst>
                    <a:ext uri="{FF2B5EF4-FFF2-40B4-BE49-F238E27FC236}">
                      <a16:creationId xmlns:a16="http://schemas.microsoft.com/office/drawing/2014/main" id="{336E0D81-8ABF-4E5B-A689-E13C5522C324}"/>
                    </a:ext>
                  </a:extLst>
                </p14:cNvPr>
                <p14:cNvContentPartPr/>
                <p14:nvPr/>
              </p14:nvContentPartPr>
              <p14:xfrm>
                <a:off x="670817" y="3924472"/>
                <a:ext cx="231120" cy="103680"/>
              </p14:xfrm>
            </p:contentPart>
          </mc:Choice>
          <mc:Fallback xmlns="">
            <p:pic>
              <p:nvPicPr>
                <p:cNvPr id="210979" name="Freihand 210978">
                  <a:extLst>
                    <a:ext uri="{FF2B5EF4-FFF2-40B4-BE49-F238E27FC236}">
                      <a16:creationId xmlns:a16="http://schemas.microsoft.com/office/drawing/2014/main" id="{336E0D81-8ABF-4E5B-A689-E13C5522C324}"/>
                    </a:ext>
                  </a:extLst>
                </p:cNvPr>
                <p:cNvPicPr/>
                <p:nvPr/>
              </p:nvPicPr>
              <p:blipFill>
                <a:blip r:embed="rId178"/>
                <a:stretch>
                  <a:fillRect/>
                </a:stretch>
              </p:blipFill>
              <p:spPr>
                <a:xfrm>
                  <a:off x="666497" y="3920152"/>
                  <a:ext cx="2397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210980" name="Freihand 210979">
                  <a:extLst>
                    <a:ext uri="{FF2B5EF4-FFF2-40B4-BE49-F238E27FC236}">
                      <a16:creationId xmlns:a16="http://schemas.microsoft.com/office/drawing/2014/main" id="{4689E13C-153D-4CB7-97DB-2B0A34F6B3B0}"/>
                    </a:ext>
                  </a:extLst>
                </p14:cNvPr>
                <p14:cNvContentPartPr/>
                <p14:nvPr/>
              </p14:nvContentPartPr>
              <p14:xfrm>
                <a:off x="1034777" y="3926992"/>
                <a:ext cx="141480" cy="123840"/>
              </p14:xfrm>
            </p:contentPart>
          </mc:Choice>
          <mc:Fallback xmlns="">
            <p:pic>
              <p:nvPicPr>
                <p:cNvPr id="210980" name="Freihand 210979">
                  <a:extLst>
                    <a:ext uri="{FF2B5EF4-FFF2-40B4-BE49-F238E27FC236}">
                      <a16:creationId xmlns:a16="http://schemas.microsoft.com/office/drawing/2014/main" id="{4689E13C-153D-4CB7-97DB-2B0A34F6B3B0}"/>
                    </a:ext>
                  </a:extLst>
                </p:cNvPr>
                <p:cNvPicPr/>
                <p:nvPr/>
              </p:nvPicPr>
              <p:blipFill>
                <a:blip r:embed="rId180"/>
                <a:stretch>
                  <a:fillRect/>
                </a:stretch>
              </p:blipFill>
              <p:spPr>
                <a:xfrm>
                  <a:off x="1030457" y="3922672"/>
                  <a:ext cx="1501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210981" name="Freihand 210980">
                  <a:extLst>
                    <a:ext uri="{FF2B5EF4-FFF2-40B4-BE49-F238E27FC236}">
                      <a16:creationId xmlns:a16="http://schemas.microsoft.com/office/drawing/2014/main" id="{BD0639EB-1176-4400-88E0-3AFD1F886C45}"/>
                    </a:ext>
                  </a:extLst>
                </p14:cNvPr>
                <p14:cNvContentPartPr/>
                <p14:nvPr/>
              </p14:nvContentPartPr>
              <p14:xfrm>
                <a:off x="1269497" y="3941032"/>
                <a:ext cx="84960" cy="127800"/>
              </p14:xfrm>
            </p:contentPart>
          </mc:Choice>
          <mc:Fallback xmlns="">
            <p:pic>
              <p:nvPicPr>
                <p:cNvPr id="210981" name="Freihand 210980">
                  <a:extLst>
                    <a:ext uri="{FF2B5EF4-FFF2-40B4-BE49-F238E27FC236}">
                      <a16:creationId xmlns:a16="http://schemas.microsoft.com/office/drawing/2014/main" id="{BD0639EB-1176-4400-88E0-3AFD1F886C45}"/>
                    </a:ext>
                  </a:extLst>
                </p:cNvPr>
                <p:cNvPicPr/>
                <p:nvPr/>
              </p:nvPicPr>
              <p:blipFill>
                <a:blip r:embed="rId182"/>
                <a:stretch>
                  <a:fillRect/>
                </a:stretch>
              </p:blipFill>
              <p:spPr>
                <a:xfrm>
                  <a:off x="1265177" y="3936712"/>
                  <a:ext cx="936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210982" name="Freihand 210981">
                  <a:extLst>
                    <a:ext uri="{FF2B5EF4-FFF2-40B4-BE49-F238E27FC236}">
                      <a16:creationId xmlns:a16="http://schemas.microsoft.com/office/drawing/2014/main" id="{74E58982-C88E-48AB-8756-862ADEDBC75B}"/>
                    </a:ext>
                  </a:extLst>
                </p14:cNvPr>
                <p14:cNvContentPartPr/>
                <p14:nvPr/>
              </p14:nvContentPartPr>
              <p14:xfrm>
                <a:off x="1212977" y="3991792"/>
                <a:ext cx="136440" cy="3960"/>
              </p14:xfrm>
            </p:contentPart>
          </mc:Choice>
          <mc:Fallback xmlns="">
            <p:pic>
              <p:nvPicPr>
                <p:cNvPr id="210982" name="Freihand 210981">
                  <a:extLst>
                    <a:ext uri="{FF2B5EF4-FFF2-40B4-BE49-F238E27FC236}">
                      <a16:creationId xmlns:a16="http://schemas.microsoft.com/office/drawing/2014/main" id="{74E58982-C88E-48AB-8756-862ADEDBC75B}"/>
                    </a:ext>
                  </a:extLst>
                </p:cNvPr>
                <p:cNvPicPr/>
                <p:nvPr/>
              </p:nvPicPr>
              <p:blipFill>
                <a:blip r:embed="rId184"/>
                <a:stretch>
                  <a:fillRect/>
                </a:stretch>
              </p:blipFill>
              <p:spPr>
                <a:xfrm>
                  <a:off x="1208657" y="3987472"/>
                  <a:ext cx="1450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210983" name="Freihand 210982">
                  <a:extLst>
                    <a:ext uri="{FF2B5EF4-FFF2-40B4-BE49-F238E27FC236}">
                      <a16:creationId xmlns:a16="http://schemas.microsoft.com/office/drawing/2014/main" id="{BEDA5BA3-3815-45C4-B95A-98FC3DD3D8C2}"/>
                    </a:ext>
                  </a:extLst>
                </p14:cNvPr>
                <p14:cNvContentPartPr/>
                <p14:nvPr/>
              </p14:nvContentPartPr>
              <p14:xfrm>
                <a:off x="1214777" y="3997192"/>
                <a:ext cx="149400" cy="14040"/>
              </p14:xfrm>
            </p:contentPart>
          </mc:Choice>
          <mc:Fallback xmlns="">
            <p:pic>
              <p:nvPicPr>
                <p:cNvPr id="210983" name="Freihand 210982">
                  <a:extLst>
                    <a:ext uri="{FF2B5EF4-FFF2-40B4-BE49-F238E27FC236}">
                      <a16:creationId xmlns:a16="http://schemas.microsoft.com/office/drawing/2014/main" id="{BEDA5BA3-3815-45C4-B95A-98FC3DD3D8C2}"/>
                    </a:ext>
                  </a:extLst>
                </p:cNvPr>
                <p:cNvPicPr/>
                <p:nvPr/>
              </p:nvPicPr>
              <p:blipFill>
                <a:blip r:embed="rId186"/>
                <a:stretch>
                  <a:fillRect/>
                </a:stretch>
              </p:blipFill>
              <p:spPr>
                <a:xfrm>
                  <a:off x="1210457" y="3992872"/>
                  <a:ext cx="1580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210984" name="Freihand 210983">
                  <a:extLst>
                    <a:ext uri="{FF2B5EF4-FFF2-40B4-BE49-F238E27FC236}">
                      <a16:creationId xmlns:a16="http://schemas.microsoft.com/office/drawing/2014/main" id="{82E1C37D-04B1-4AE4-9117-85BF9753A3D5}"/>
                    </a:ext>
                  </a:extLst>
                </p14:cNvPr>
                <p14:cNvContentPartPr/>
                <p14:nvPr/>
              </p14:nvContentPartPr>
              <p14:xfrm>
                <a:off x="1417457" y="3884872"/>
                <a:ext cx="111240" cy="195840"/>
              </p14:xfrm>
            </p:contentPart>
          </mc:Choice>
          <mc:Fallback xmlns="">
            <p:pic>
              <p:nvPicPr>
                <p:cNvPr id="210984" name="Freihand 210983">
                  <a:extLst>
                    <a:ext uri="{FF2B5EF4-FFF2-40B4-BE49-F238E27FC236}">
                      <a16:creationId xmlns:a16="http://schemas.microsoft.com/office/drawing/2014/main" id="{82E1C37D-04B1-4AE4-9117-85BF9753A3D5}"/>
                    </a:ext>
                  </a:extLst>
                </p:cNvPr>
                <p:cNvPicPr/>
                <p:nvPr/>
              </p:nvPicPr>
              <p:blipFill>
                <a:blip r:embed="rId188"/>
                <a:stretch>
                  <a:fillRect/>
                </a:stretch>
              </p:blipFill>
              <p:spPr>
                <a:xfrm>
                  <a:off x="1413137" y="3880552"/>
                  <a:ext cx="1198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210985" name="Freihand 210984">
                  <a:extLst>
                    <a:ext uri="{FF2B5EF4-FFF2-40B4-BE49-F238E27FC236}">
                      <a16:creationId xmlns:a16="http://schemas.microsoft.com/office/drawing/2014/main" id="{DA331FB0-A3C2-4810-9A0E-BE3881D8C5D7}"/>
                    </a:ext>
                  </a:extLst>
                </p14:cNvPr>
                <p14:cNvContentPartPr/>
                <p14:nvPr/>
              </p14:nvContentPartPr>
              <p14:xfrm>
                <a:off x="1554257" y="3912232"/>
                <a:ext cx="155160" cy="105840"/>
              </p14:xfrm>
            </p:contentPart>
          </mc:Choice>
          <mc:Fallback xmlns="">
            <p:pic>
              <p:nvPicPr>
                <p:cNvPr id="210985" name="Freihand 210984">
                  <a:extLst>
                    <a:ext uri="{FF2B5EF4-FFF2-40B4-BE49-F238E27FC236}">
                      <a16:creationId xmlns:a16="http://schemas.microsoft.com/office/drawing/2014/main" id="{DA331FB0-A3C2-4810-9A0E-BE3881D8C5D7}"/>
                    </a:ext>
                  </a:extLst>
                </p:cNvPr>
                <p:cNvPicPr/>
                <p:nvPr/>
              </p:nvPicPr>
              <p:blipFill>
                <a:blip r:embed="rId190"/>
                <a:stretch>
                  <a:fillRect/>
                </a:stretch>
              </p:blipFill>
              <p:spPr>
                <a:xfrm>
                  <a:off x="1549937" y="3907912"/>
                  <a:ext cx="1638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210986" name="Freihand 210985">
                  <a:extLst>
                    <a:ext uri="{FF2B5EF4-FFF2-40B4-BE49-F238E27FC236}">
                      <a16:creationId xmlns:a16="http://schemas.microsoft.com/office/drawing/2014/main" id="{8763B0B1-B149-43F5-84DB-E02B19762424}"/>
                    </a:ext>
                  </a:extLst>
                </p14:cNvPr>
                <p14:cNvContentPartPr/>
                <p14:nvPr/>
              </p14:nvContentPartPr>
              <p14:xfrm>
                <a:off x="1721297" y="3918352"/>
                <a:ext cx="128880" cy="120240"/>
              </p14:xfrm>
            </p:contentPart>
          </mc:Choice>
          <mc:Fallback xmlns="">
            <p:pic>
              <p:nvPicPr>
                <p:cNvPr id="210986" name="Freihand 210985">
                  <a:extLst>
                    <a:ext uri="{FF2B5EF4-FFF2-40B4-BE49-F238E27FC236}">
                      <a16:creationId xmlns:a16="http://schemas.microsoft.com/office/drawing/2014/main" id="{8763B0B1-B149-43F5-84DB-E02B19762424}"/>
                    </a:ext>
                  </a:extLst>
                </p:cNvPr>
                <p:cNvPicPr/>
                <p:nvPr/>
              </p:nvPicPr>
              <p:blipFill>
                <a:blip r:embed="rId192"/>
                <a:stretch>
                  <a:fillRect/>
                </a:stretch>
              </p:blipFill>
              <p:spPr>
                <a:xfrm>
                  <a:off x="1716977" y="3914032"/>
                  <a:ext cx="1375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210987" name="Freihand 210986">
                  <a:extLst>
                    <a:ext uri="{FF2B5EF4-FFF2-40B4-BE49-F238E27FC236}">
                      <a16:creationId xmlns:a16="http://schemas.microsoft.com/office/drawing/2014/main" id="{D79922FC-5AF5-4AF0-8565-E3225996BB0A}"/>
                    </a:ext>
                  </a:extLst>
                </p14:cNvPr>
                <p14:cNvContentPartPr/>
                <p14:nvPr/>
              </p14:nvContentPartPr>
              <p14:xfrm>
                <a:off x="1936577" y="3904672"/>
                <a:ext cx="126720" cy="110520"/>
              </p14:xfrm>
            </p:contentPart>
          </mc:Choice>
          <mc:Fallback xmlns="">
            <p:pic>
              <p:nvPicPr>
                <p:cNvPr id="210987" name="Freihand 210986">
                  <a:extLst>
                    <a:ext uri="{FF2B5EF4-FFF2-40B4-BE49-F238E27FC236}">
                      <a16:creationId xmlns:a16="http://schemas.microsoft.com/office/drawing/2014/main" id="{D79922FC-5AF5-4AF0-8565-E3225996BB0A}"/>
                    </a:ext>
                  </a:extLst>
                </p:cNvPr>
                <p:cNvPicPr/>
                <p:nvPr/>
              </p:nvPicPr>
              <p:blipFill>
                <a:blip r:embed="rId194"/>
                <a:stretch>
                  <a:fillRect/>
                </a:stretch>
              </p:blipFill>
              <p:spPr>
                <a:xfrm>
                  <a:off x="1932257" y="3900352"/>
                  <a:ext cx="1353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210988" name="Freihand 210987">
                  <a:extLst>
                    <a:ext uri="{FF2B5EF4-FFF2-40B4-BE49-F238E27FC236}">
                      <a16:creationId xmlns:a16="http://schemas.microsoft.com/office/drawing/2014/main" id="{17530F12-A99E-440F-ADB3-A7BACFC76996}"/>
                    </a:ext>
                  </a:extLst>
                </p14:cNvPr>
                <p14:cNvContentPartPr/>
                <p14:nvPr/>
              </p14:nvContentPartPr>
              <p14:xfrm>
                <a:off x="2101817" y="3937792"/>
                <a:ext cx="85320" cy="96120"/>
              </p14:xfrm>
            </p:contentPart>
          </mc:Choice>
          <mc:Fallback xmlns="">
            <p:pic>
              <p:nvPicPr>
                <p:cNvPr id="210988" name="Freihand 210987">
                  <a:extLst>
                    <a:ext uri="{FF2B5EF4-FFF2-40B4-BE49-F238E27FC236}">
                      <a16:creationId xmlns:a16="http://schemas.microsoft.com/office/drawing/2014/main" id="{17530F12-A99E-440F-ADB3-A7BACFC76996}"/>
                    </a:ext>
                  </a:extLst>
                </p:cNvPr>
                <p:cNvPicPr/>
                <p:nvPr/>
              </p:nvPicPr>
              <p:blipFill>
                <a:blip r:embed="rId196"/>
                <a:stretch>
                  <a:fillRect/>
                </a:stretch>
              </p:blipFill>
              <p:spPr>
                <a:xfrm>
                  <a:off x="2097497" y="3933472"/>
                  <a:ext cx="939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210989" name="Freihand 210988">
                  <a:extLst>
                    <a:ext uri="{FF2B5EF4-FFF2-40B4-BE49-F238E27FC236}">
                      <a16:creationId xmlns:a16="http://schemas.microsoft.com/office/drawing/2014/main" id="{968D8EC7-4EE6-4D29-8527-498DC7D408F4}"/>
                    </a:ext>
                  </a:extLst>
                </p14:cNvPr>
                <p14:cNvContentPartPr/>
                <p14:nvPr/>
              </p14:nvContentPartPr>
              <p14:xfrm>
                <a:off x="2044217" y="3890632"/>
                <a:ext cx="105840" cy="59400"/>
              </p14:xfrm>
            </p:contentPart>
          </mc:Choice>
          <mc:Fallback xmlns="">
            <p:pic>
              <p:nvPicPr>
                <p:cNvPr id="210989" name="Freihand 210988">
                  <a:extLst>
                    <a:ext uri="{FF2B5EF4-FFF2-40B4-BE49-F238E27FC236}">
                      <a16:creationId xmlns:a16="http://schemas.microsoft.com/office/drawing/2014/main" id="{968D8EC7-4EE6-4D29-8527-498DC7D408F4}"/>
                    </a:ext>
                  </a:extLst>
                </p:cNvPr>
                <p:cNvPicPr/>
                <p:nvPr/>
              </p:nvPicPr>
              <p:blipFill>
                <a:blip r:embed="rId198"/>
                <a:stretch>
                  <a:fillRect/>
                </a:stretch>
              </p:blipFill>
              <p:spPr>
                <a:xfrm>
                  <a:off x="2039897" y="3886312"/>
                  <a:ext cx="1144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210990" name="Freihand 210989">
                  <a:extLst>
                    <a:ext uri="{FF2B5EF4-FFF2-40B4-BE49-F238E27FC236}">
                      <a16:creationId xmlns:a16="http://schemas.microsoft.com/office/drawing/2014/main" id="{9FED5F37-02DE-4D36-8676-DB926489BFB4}"/>
                    </a:ext>
                  </a:extLst>
                </p14:cNvPr>
                <p14:cNvContentPartPr/>
                <p14:nvPr/>
              </p14:nvContentPartPr>
              <p14:xfrm>
                <a:off x="2166977" y="3973432"/>
                <a:ext cx="64440" cy="60480"/>
              </p14:xfrm>
            </p:contentPart>
          </mc:Choice>
          <mc:Fallback xmlns="">
            <p:pic>
              <p:nvPicPr>
                <p:cNvPr id="210990" name="Freihand 210989">
                  <a:extLst>
                    <a:ext uri="{FF2B5EF4-FFF2-40B4-BE49-F238E27FC236}">
                      <a16:creationId xmlns:a16="http://schemas.microsoft.com/office/drawing/2014/main" id="{9FED5F37-02DE-4D36-8676-DB926489BFB4}"/>
                    </a:ext>
                  </a:extLst>
                </p:cNvPr>
                <p:cNvPicPr/>
                <p:nvPr/>
              </p:nvPicPr>
              <p:blipFill>
                <a:blip r:embed="rId200"/>
                <a:stretch>
                  <a:fillRect/>
                </a:stretch>
              </p:blipFill>
              <p:spPr>
                <a:xfrm>
                  <a:off x="2162657" y="3969112"/>
                  <a:ext cx="730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210991" name="Freihand 210990">
                  <a:extLst>
                    <a:ext uri="{FF2B5EF4-FFF2-40B4-BE49-F238E27FC236}">
                      <a16:creationId xmlns:a16="http://schemas.microsoft.com/office/drawing/2014/main" id="{C5DA8C8C-F18A-4973-B185-57D3A4F61B76}"/>
                    </a:ext>
                  </a:extLst>
                </p14:cNvPr>
                <p14:cNvContentPartPr/>
                <p14:nvPr/>
              </p14:nvContentPartPr>
              <p14:xfrm>
                <a:off x="2198657" y="3862552"/>
                <a:ext cx="153720" cy="288360"/>
              </p14:xfrm>
            </p:contentPart>
          </mc:Choice>
          <mc:Fallback xmlns="">
            <p:pic>
              <p:nvPicPr>
                <p:cNvPr id="210991" name="Freihand 210990">
                  <a:extLst>
                    <a:ext uri="{FF2B5EF4-FFF2-40B4-BE49-F238E27FC236}">
                      <a16:creationId xmlns:a16="http://schemas.microsoft.com/office/drawing/2014/main" id="{C5DA8C8C-F18A-4973-B185-57D3A4F61B76}"/>
                    </a:ext>
                  </a:extLst>
                </p:cNvPr>
                <p:cNvPicPr/>
                <p:nvPr/>
              </p:nvPicPr>
              <p:blipFill>
                <a:blip r:embed="rId202"/>
                <a:stretch>
                  <a:fillRect/>
                </a:stretch>
              </p:blipFill>
              <p:spPr>
                <a:xfrm>
                  <a:off x="2194337" y="3858232"/>
                  <a:ext cx="16236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210993" name="Freihand 210992">
                  <a:extLst>
                    <a:ext uri="{FF2B5EF4-FFF2-40B4-BE49-F238E27FC236}">
                      <a16:creationId xmlns:a16="http://schemas.microsoft.com/office/drawing/2014/main" id="{0BC03B55-E816-40B8-B05C-ADAA4D0C98F2}"/>
                    </a:ext>
                  </a:extLst>
                </p14:cNvPr>
                <p14:cNvContentPartPr/>
                <p14:nvPr/>
              </p14:nvContentPartPr>
              <p14:xfrm>
                <a:off x="2406017" y="3815752"/>
                <a:ext cx="67680" cy="246960"/>
              </p14:xfrm>
            </p:contentPart>
          </mc:Choice>
          <mc:Fallback xmlns="">
            <p:pic>
              <p:nvPicPr>
                <p:cNvPr id="210993" name="Freihand 210992">
                  <a:extLst>
                    <a:ext uri="{FF2B5EF4-FFF2-40B4-BE49-F238E27FC236}">
                      <a16:creationId xmlns:a16="http://schemas.microsoft.com/office/drawing/2014/main" id="{0BC03B55-E816-40B8-B05C-ADAA4D0C98F2}"/>
                    </a:ext>
                  </a:extLst>
                </p:cNvPr>
                <p:cNvPicPr/>
                <p:nvPr/>
              </p:nvPicPr>
              <p:blipFill>
                <a:blip r:embed="rId204"/>
                <a:stretch>
                  <a:fillRect/>
                </a:stretch>
              </p:blipFill>
              <p:spPr>
                <a:xfrm>
                  <a:off x="2401697" y="3811432"/>
                  <a:ext cx="7632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210995" name="Freihand 210994">
                  <a:extLst>
                    <a:ext uri="{FF2B5EF4-FFF2-40B4-BE49-F238E27FC236}">
                      <a16:creationId xmlns:a16="http://schemas.microsoft.com/office/drawing/2014/main" id="{7A228703-20FE-49B2-97AF-9FAF15634ECE}"/>
                    </a:ext>
                  </a:extLst>
                </p14:cNvPr>
                <p14:cNvContentPartPr/>
                <p14:nvPr/>
              </p14:nvContentPartPr>
              <p14:xfrm>
                <a:off x="2525537" y="3847072"/>
                <a:ext cx="120600" cy="121680"/>
              </p14:xfrm>
            </p:contentPart>
          </mc:Choice>
          <mc:Fallback xmlns="">
            <p:pic>
              <p:nvPicPr>
                <p:cNvPr id="210995" name="Freihand 210994">
                  <a:extLst>
                    <a:ext uri="{FF2B5EF4-FFF2-40B4-BE49-F238E27FC236}">
                      <a16:creationId xmlns:a16="http://schemas.microsoft.com/office/drawing/2014/main" id="{7A228703-20FE-49B2-97AF-9FAF15634ECE}"/>
                    </a:ext>
                  </a:extLst>
                </p:cNvPr>
                <p:cNvPicPr/>
                <p:nvPr/>
              </p:nvPicPr>
              <p:blipFill>
                <a:blip r:embed="rId206"/>
                <a:stretch>
                  <a:fillRect/>
                </a:stretch>
              </p:blipFill>
              <p:spPr>
                <a:xfrm>
                  <a:off x="2521217" y="3842752"/>
                  <a:ext cx="1292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210996" name="Freihand 210995">
                  <a:extLst>
                    <a:ext uri="{FF2B5EF4-FFF2-40B4-BE49-F238E27FC236}">
                      <a16:creationId xmlns:a16="http://schemas.microsoft.com/office/drawing/2014/main" id="{8378170E-4A53-4A61-9720-9B5376E6D1D2}"/>
                    </a:ext>
                  </a:extLst>
                </p14:cNvPr>
                <p14:cNvContentPartPr/>
                <p14:nvPr/>
              </p14:nvContentPartPr>
              <p14:xfrm>
                <a:off x="2741177" y="3844192"/>
                <a:ext cx="22680" cy="146520"/>
              </p14:xfrm>
            </p:contentPart>
          </mc:Choice>
          <mc:Fallback xmlns="">
            <p:pic>
              <p:nvPicPr>
                <p:cNvPr id="210996" name="Freihand 210995">
                  <a:extLst>
                    <a:ext uri="{FF2B5EF4-FFF2-40B4-BE49-F238E27FC236}">
                      <a16:creationId xmlns:a16="http://schemas.microsoft.com/office/drawing/2014/main" id="{8378170E-4A53-4A61-9720-9B5376E6D1D2}"/>
                    </a:ext>
                  </a:extLst>
                </p:cNvPr>
                <p:cNvPicPr/>
                <p:nvPr/>
              </p:nvPicPr>
              <p:blipFill>
                <a:blip r:embed="rId208"/>
                <a:stretch>
                  <a:fillRect/>
                </a:stretch>
              </p:blipFill>
              <p:spPr>
                <a:xfrm>
                  <a:off x="2736857" y="3839872"/>
                  <a:ext cx="313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210997" name="Freihand 210996">
                  <a:extLst>
                    <a:ext uri="{FF2B5EF4-FFF2-40B4-BE49-F238E27FC236}">
                      <a16:creationId xmlns:a16="http://schemas.microsoft.com/office/drawing/2014/main" id="{7ED00D47-79B3-4CDC-B320-95ABF36AD9D8}"/>
                    </a:ext>
                  </a:extLst>
                </p14:cNvPr>
                <p14:cNvContentPartPr/>
                <p14:nvPr/>
              </p14:nvContentPartPr>
              <p14:xfrm>
                <a:off x="2693297" y="3908632"/>
                <a:ext cx="120240" cy="21960"/>
              </p14:xfrm>
            </p:contentPart>
          </mc:Choice>
          <mc:Fallback xmlns="">
            <p:pic>
              <p:nvPicPr>
                <p:cNvPr id="210997" name="Freihand 210996">
                  <a:extLst>
                    <a:ext uri="{FF2B5EF4-FFF2-40B4-BE49-F238E27FC236}">
                      <a16:creationId xmlns:a16="http://schemas.microsoft.com/office/drawing/2014/main" id="{7ED00D47-79B3-4CDC-B320-95ABF36AD9D8}"/>
                    </a:ext>
                  </a:extLst>
                </p:cNvPr>
                <p:cNvPicPr/>
                <p:nvPr/>
              </p:nvPicPr>
              <p:blipFill>
                <a:blip r:embed="rId210"/>
                <a:stretch>
                  <a:fillRect/>
                </a:stretch>
              </p:blipFill>
              <p:spPr>
                <a:xfrm>
                  <a:off x="2688977" y="3904312"/>
                  <a:ext cx="1288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210998" name="Freihand 210997">
                  <a:extLst>
                    <a:ext uri="{FF2B5EF4-FFF2-40B4-BE49-F238E27FC236}">
                      <a16:creationId xmlns:a16="http://schemas.microsoft.com/office/drawing/2014/main" id="{52A14786-50F9-441B-BC5B-12C0B74845F8}"/>
                    </a:ext>
                  </a:extLst>
                </p14:cNvPr>
                <p14:cNvContentPartPr/>
                <p14:nvPr/>
              </p14:nvContentPartPr>
              <p14:xfrm>
                <a:off x="2897777" y="3838792"/>
                <a:ext cx="31320" cy="105480"/>
              </p14:xfrm>
            </p:contentPart>
          </mc:Choice>
          <mc:Fallback xmlns="">
            <p:pic>
              <p:nvPicPr>
                <p:cNvPr id="210998" name="Freihand 210997">
                  <a:extLst>
                    <a:ext uri="{FF2B5EF4-FFF2-40B4-BE49-F238E27FC236}">
                      <a16:creationId xmlns:a16="http://schemas.microsoft.com/office/drawing/2014/main" id="{52A14786-50F9-441B-BC5B-12C0B74845F8}"/>
                    </a:ext>
                  </a:extLst>
                </p:cNvPr>
                <p:cNvPicPr/>
                <p:nvPr/>
              </p:nvPicPr>
              <p:blipFill>
                <a:blip r:embed="rId212"/>
                <a:stretch>
                  <a:fillRect/>
                </a:stretch>
              </p:blipFill>
              <p:spPr>
                <a:xfrm>
                  <a:off x="2893457" y="3834472"/>
                  <a:ext cx="399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210999" name="Freihand 210998">
                  <a:extLst>
                    <a:ext uri="{FF2B5EF4-FFF2-40B4-BE49-F238E27FC236}">
                      <a16:creationId xmlns:a16="http://schemas.microsoft.com/office/drawing/2014/main" id="{C7145AC3-E006-4124-A98E-E1F63E801EE2}"/>
                    </a:ext>
                  </a:extLst>
                </p14:cNvPr>
                <p14:cNvContentPartPr/>
                <p14:nvPr/>
              </p14:nvContentPartPr>
              <p14:xfrm>
                <a:off x="2914337" y="3765352"/>
                <a:ext cx="24480" cy="2160"/>
              </p14:xfrm>
            </p:contentPart>
          </mc:Choice>
          <mc:Fallback xmlns="">
            <p:pic>
              <p:nvPicPr>
                <p:cNvPr id="210999" name="Freihand 210998">
                  <a:extLst>
                    <a:ext uri="{FF2B5EF4-FFF2-40B4-BE49-F238E27FC236}">
                      <a16:creationId xmlns:a16="http://schemas.microsoft.com/office/drawing/2014/main" id="{C7145AC3-E006-4124-A98E-E1F63E801EE2}"/>
                    </a:ext>
                  </a:extLst>
                </p:cNvPr>
                <p:cNvPicPr/>
                <p:nvPr/>
              </p:nvPicPr>
              <p:blipFill>
                <a:blip r:embed="rId214"/>
                <a:stretch>
                  <a:fillRect/>
                </a:stretch>
              </p:blipFill>
              <p:spPr>
                <a:xfrm>
                  <a:off x="2910017" y="3761032"/>
                  <a:ext cx="3312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211000" name="Freihand 210999">
                  <a:extLst>
                    <a:ext uri="{FF2B5EF4-FFF2-40B4-BE49-F238E27FC236}">
                      <a16:creationId xmlns:a16="http://schemas.microsoft.com/office/drawing/2014/main" id="{7AB41918-EFFF-43AB-A71A-D2AF05A08C82}"/>
                    </a:ext>
                  </a:extLst>
                </p14:cNvPr>
                <p14:cNvContentPartPr/>
                <p14:nvPr/>
              </p14:nvContentPartPr>
              <p14:xfrm>
                <a:off x="3002177" y="3768952"/>
                <a:ext cx="93600" cy="92160"/>
              </p14:xfrm>
            </p:contentPart>
          </mc:Choice>
          <mc:Fallback xmlns="">
            <p:pic>
              <p:nvPicPr>
                <p:cNvPr id="211000" name="Freihand 210999">
                  <a:extLst>
                    <a:ext uri="{FF2B5EF4-FFF2-40B4-BE49-F238E27FC236}">
                      <a16:creationId xmlns:a16="http://schemas.microsoft.com/office/drawing/2014/main" id="{7AB41918-EFFF-43AB-A71A-D2AF05A08C82}"/>
                    </a:ext>
                  </a:extLst>
                </p:cNvPr>
                <p:cNvPicPr/>
                <p:nvPr/>
              </p:nvPicPr>
              <p:blipFill>
                <a:blip r:embed="rId216"/>
                <a:stretch>
                  <a:fillRect/>
                </a:stretch>
              </p:blipFill>
              <p:spPr>
                <a:xfrm>
                  <a:off x="2997857" y="3764632"/>
                  <a:ext cx="1022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211002" name="Freihand 211001">
                  <a:extLst>
                    <a:ext uri="{FF2B5EF4-FFF2-40B4-BE49-F238E27FC236}">
                      <a16:creationId xmlns:a16="http://schemas.microsoft.com/office/drawing/2014/main" id="{244FB05F-82C3-4EAF-9C7B-8003085B03D5}"/>
                    </a:ext>
                  </a:extLst>
                </p14:cNvPr>
                <p14:cNvContentPartPr/>
                <p14:nvPr/>
              </p14:nvContentPartPr>
              <p14:xfrm>
                <a:off x="2968337" y="3939592"/>
                <a:ext cx="83520" cy="94320"/>
              </p14:xfrm>
            </p:contentPart>
          </mc:Choice>
          <mc:Fallback xmlns="">
            <p:pic>
              <p:nvPicPr>
                <p:cNvPr id="211002" name="Freihand 211001">
                  <a:extLst>
                    <a:ext uri="{FF2B5EF4-FFF2-40B4-BE49-F238E27FC236}">
                      <a16:creationId xmlns:a16="http://schemas.microsoft.com/office/drawing/2014/main" id="{244FB05F-82C3-4EAF-9C7B-8003085B03D5}"/>
                    </a:ext>
                  </a:extLst>
                </p:cNvPr>
                <p:cNvPicPr/>
                <p:nvPr/>
              </p:nvPicPr>
              <p:blipFill>
                <a:blip r:embed="rId218"/>
                <a:stretch>
                  <a:fillRect/>
                </a:stretch>
              </p:blipFill>
              <p:spPr>
                <a:xfrm>
                  <a:off x="2964017" y="3935272"/>
                  <a:ext cx="921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211003" name="Freihand 211002">
                  <a:extLst>
                    <a:ext uri="{FF2B5EF4-FFF2-40B4-BE49-F238E27FC236}">
                      <a16:creationId xmlns:a16="http://schemas.microsoft.com/office/drawing/2014/main" id="{F9B08395-DC1E-4C30-8CAF-C0928D5ACB53}"/>
                    </a:ext>
                  </a:extLst>
                </p14:cNvPr>
                <p14:cNvContentPartPr/>
                <p14:nvPr/>
              </p14:nvContentPartPr>
              <p14:xfrm>
                <a:off x="2888057" y="3933112"/>
                <a:ext cx="126000" cy="126360"/>
              </p14:xfrm>
            </p:contentPart>
          </mc:Choice>
          <mc:Fallback xmlns="">
            <p:pic>
              <p:nvPicPr>
                <p:cNvPr id="211003" name="Freihand 211002">
                  <a:extLst>
                    <a:ext uri="{FF2B5EF4-FFF2-40B4-BE49-F238E27FC236}">
                      <a16:creationId xmlns:a16="http://schemas.microsoft.com/office/drawing/2014/main" id="{F9B08395-DC1E-4C30-8CAF-C0928D5ACB53}"/>
                    </a:ext>
                  </a:extLst>
                </p:cNvPr>
                <p:cNvPicPr/>
                <p:nvPr/>
              </p:nvPicPr>
              <p:blipFill>
                <a:blip r:embed="rId220"/>
                <a:stretch>
                  <a:fillRect/>
                </a:stretch>
              </p:blipFill>
              <p:spPr>
                <a:xfrm>
                  <a:off x="2883737" y="3928792"/>
                  <a:ext cx="13464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211004" name="Freihand 211003">
                  <a:extLst>
                    <a:ext uri="{FF2B5EF4-FFF2-40B4-BE49-F238E27FC236}">
                      <a16:creationId xmlns:a16="http://schemas.microsoft.com/office/drawing/2014/main" id="{A4D9CD1B-FC6E-46FD-80FB-5608C5CFCDA9}"/>
                    </a:ext>
                  </a:extLst>
                </p14:cNvPr>
                <p14:cNvContentPartPr/>
                <p14:nvPr/>
              </p14:nvContentPartPr>
              <p14:xfrm>
                <a:off x="3081017" y="3746992"/>
                <a:ext cx="116640" cy="353880"/>
              </p14:xfrm>
            </p:contentPart>
          </mc:Choice>
          <mc:Fallback xmlns="">
            <p:pic>
              <p:nvPicPr>
                <p:cNvPr id="211004" name="Freihand 211003">
                  <a:extLst>
                    <a:ext uri="{FF2B5EF4-FFF2-40B4-BE49-F238E27FC236}">
                      <a16:creationId xmlns:a16="http://schemas.microsoft.com/office/drawing/2014/main" id="{A4D9CD1B-FC6E-46FD-80FB-5608C5CFCDA9}"/>
                    </a:ext>
                  </a:extLst>
                </p:cNvPr>
                <p:cNvPicPr/>
                <p:nvPr/>
              </p:nvPicPr>
              <p:blipFill>
                <a:blip r:embed="rId222"/>
                <a:stretch>
                  <a:fillRect/>
                </a:stretch>
              </p:blipFill>
              <p:spPr>
                <a:xfrm>
                  <a:off x="3076697" y="3742672"/>
                  <a:ext cx="125280" cy="3625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211009" name="Freihand 211008">
                  <a:extLst>
                    <a:ext uri="{FF2B5EF4-FFF2-40B4-BE49-F238E27FC236}">
                      <a16:creationId xmlns:a16="http://schemas.microsoft.com/office/drawing/2014/main" id="{E45BE2B4-3F02-456E-A93A-6E209A1610A9}"/>
                    </a:ext>
                  </a:extLst>
                </p14:cNvPr>
                <p14:cNvContentPartPr/>
                <p14:nvPr/>
              </p14:nvContentPartPr>
              <p14:xfrm>
                <a:off x="2946737" y="3644752"/>
                <a:ext cx="19800" cy="4680"/>
              </p14:xfrm>
            </p:contentPart>
          </mc:Choice>
          <mc:Fallback xmlns="">
            <p:pic>
              <p:nvPicPr>
                <p:cNvPr id="211009" name="Freihand 211008">
                  <a:extLst>
                    <a:ext uri="{FF2B5EF4-FFF2-40B4-BE49-F238E27FC236}">
                      <a16:creationId xmlns:a16="http://schemas.microsoft.com/office/drawing/2014/main" id="{E45BE2B4-3F02-456E-A93A-6E209A1610A9}"/>
                    </a:ext>
                  </a:extLst>
                </p:cNvPr>
                <p:cNvPicPr/>
                <p:nvPr/>
              </p:nvPicPr>
              <p:blipFill>
                <a:blip r:embed="rId224"/>
                <a:stretch>
                  <a:fillRect/>
                </a:stretch>
              </p:blipFill>
              <p:spPr>
                <a:xfrm>
                  <a:off x="2942417" y="3640432"/>
                  <a:ext cx="284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211010" name="Freihand 211009">
                  <a:extLst>
                    <a:ext uri="{FF2B5EF4-FFF2-40B4-BE49-F238E27FC236}">
                      <a16:creationId xmlns:a16="http://schemas.microsoft.com/office/drawing/2014/main" id="{5834EB99-B3C2-4C31-B782-E86EB661BAAF}"/>
                    </a:ext>
                  </a:extLst>
                </p14:cNvPr>
                <p14:cNvContentPartPr/>
                <p14:nvPr/>
              </p14:nvContentPartPr>
              <p14:xfrm>
                <a:off x="2817137" y="3611272"/>
                <a:ext cx="336960" cy="499680"/>
              </p14:xfrm>
            </p:contentPart>
          </mc:Choice>
          <mc:Fallback xmlns="">
            <p:pic>
              <p:nvPicPr>
                <p:cNvPr id="211010" name="Freihand 211009">
                  <a:extLst>
                    <a:ext uri="{FF2B5EF4-FFF2-40B4-BE49-F238E27FC236}">
                      <a16:creationId xmlns:a16="http://schemas.microsoft.com/office/drawing/2014/main" id="{5834EB99-B3C2-4C31-B782-E86EB661BAAF}"/>
                    </a:ext>
                  </a:extLst>
                </p:cNvPr>
                <p:cNvPicPr/>
                <p:nvPr/>
              </p:nvPicPr>
              <p:blipFill>
                <a:blip r:embed="rId226"/>
                <a:stretch>
                  <a:fillRect/>
                </a:stretch>
              </p:blipFill>
              <p:spPr>
                <a:xfrm>
                  <a:off x="2812817" y="3606952"/>
                  <a:ext cx="345600" cy="5083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211053" name="Freihand 211052">
                  <a:extLst>
                    <a:ext uri="{FF2B5EF4-FFF2-40B4-BE49-F238E27FC236}">
                      <a16:creationId xmlns:a16="http://schemas.microsoft.com/office/drawing/2014/main" id="{7FE2B815-118B-400B-9395-5CD50286710C}"/>
                    </a:ext>
                  </a:extLst>
                </p14:cNvPr>
                <p14:cNvContentPartPr/>
                <p14:nvPr/>
              </p14:nvContentPartPr>
              <p14:xfrm>
                <a:off x="929297" y="3746992"/>
                <a:ext cx="620280" cy="420120"/>
              </p14:xfrm>
            </p:contentPart>
          </mc:Choice>
          <mc:Fallback xmlns="">
            <p:pic>
              <p:nvPicPr>
                <p:cNvPr id="211053" name="Freihand 211052">
                  <a:extLst>
                    <a:ext uri="{FF2B5EF4-FFF2-40B4-BE49-F238E27FC236}">
                      <a16:creationId xmlns:a16="http://schemas.microsoft.com/office/drawing/2014/main" id="{7FE2B815-118B-400B-9395-5CD50286710C}"/>
                    </a:ext>
                  </a:extLst>
                </p:cNvPr>
                <p:cNvPicPr/>
                <p:nvPr/>
              </p:nvPicPr>
              <p:blipFill>
                <a:blip r:embed="rId228"/>
                <a:stretch>
                  <a:fillRect/>
                </a:stretch>
              </p:blipFill>
              <p:spPr>
                <a:xfrm>
                  <a:off x="924977" y="3742672"/>
                  <a:ext cx="628920" cy="428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9">
            <p14:nvContentPartPr>
              <p14:cNvPr id="211054" name="Freihand 211053">
                <a:extLst>
                  <a:ext uri="{FF2B5EF4-FFF2-40B4-BE49-F238E27FC236}">
                    <a16:creationId xmlns:a16="http://schemas.microsoft.com/office/drawing/2014/main" id="{ACF88F1B-50C6-47F5-B540-26A355EDD1B7}"/>
                  </a:ext>
                </a:extLst>
              </p14:cNvPr>
              <p14:cNvContentPartPr/>
              <p14:nvPr/>
            </p14:nvContentPartPr>
            <p14:xfrm>
              <a:off x="8608817" y="3265312"/>
              <a:ext cx="708840" cy="469800"/>
            </p14:xfrm>
          </p:contentPart>
        </mc:Choice>
        <mc:Fallback xmlns="">
          <p:pic>
            <p:nvPicPr>
              <p:cNvPr id="211054" name="Freihand 211053">
                <a:extLst>
                  <a:ext uri="{FF2B5EF4-FFF2-40B4-BE49-F238E27FC236}">
                    <a16:creationId xmlns:a16="http://schemas.microsoft.com/office/drawing/2014/main" id="{ACF88F1B-50C6-47F5-B540-26A355EDD1B7}"/>
                  </a:ext>
                </a:extLst>
              </p:cNvPr>
              <p:cNvPicPr/>
              <p:nvPr/>
            </p:nvPicPr>
            <p:blipFill>
              <a:blip r:embed="rId230"/>
              <a:stretch>
                <a:fillRect/>
              </a:stretch>
            </p:blipFill>
            <p:spPr>
              <a:xfrm>
                <a:off x="8604497" y="3260992"/>
                <a:ext cx="717480" cy="4784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211083" name="Freihand 211082">
                <a:extLst>
                  <a:ext uri="{FF2B5EF4-FFF2-40B4-BE49-F238E27FC236}">
                    <a16:creationId xmlns:a16="http://schemas.microsoft.com/office/drawing/2014/main" id="{408823EB-6A00-47A2-954C-62C656D5C882}"/>
                  </a:ext>
                </a:extLst>
              </p14:cNvPr>
              <p14:cNvContentPartPr/>
              <p14:nvPr/>
            </p14:nvContentPartPr>
            <p14:xfrm>
              <a:off x="9006617" y="3643312"/>
              <a:ext cx="851040" cy="86040"/>
            </p14:xfrm>
          </p:contentPart>
        </mc:Choice>
        <mc:Fallback xmlns="">
          <p:pic>
            <p:nvPicPr>
              <p:cNvPr id="211083" name="Freihand 211082">
                <a:extLst>
                  <a:ext uri="{FF2B5EF4-FFF2-40B4-BE49-F238E27FC236}">
                    <a16:creationId xmlns:a16="http://schemas.microsoft.com/office/drawing/2014/main" id="{408823EB-6A00-47A2-954C-62C656D5C882}"/>
                  </a:ext>
                </a:extLst>
              </p:cNvPr>
              <p:cNvPicPr/>
              <p:nvPr/>
            </p:nvPicPr>
            <p:blipFill>
              <a:blip r:embed="rId232"/>
              <a:stretch>
                <a:fillRect/>
              </a:stretch>
            </p:blipFill>
            <p:spPr>
              <a:xfrm>
                <a:off x="9002297" y="3638992"/>
                <a:ext cx="859680" cy="94680"/>
              </a:xfrm>
              <a:prstGeom prst="rect">
                <a:avLst/>
              </a:prstGeom>
            </p:spPr>
          </p:pic>
        </mc:Fallback>
      </mc:AlternateContent>
      <p:grpSp>
        <p:nvGrpSpPr>
          <p:cNvPr id="211086" name="Gruppieren 211085">
            <a:extLst>
              <a:ext uri="{FF2B5EF4-FFF2-40B4-BE49-F238E27FC236}">
                <a16:creationId xmlns:a16="http://schemas.microsoft.com/office/drawing/2014/main" id="{22EFDEF1-095A-4F8C-A2B6-7ACECC06EB4E}"/>
              </a:ext>
            </a:extLst>
          </p:cNvPr>
          <p:cNvGrpSpPr/>
          <p:nvPr/>
        </p:nvGrpSpPr>
        <p:grpSpPr>
          <a:xfrm>
            <a:off x="8746337" y="3309232"/>
            <a:ext cx="2264040" cy="380880"/>
            <a:chOff x="8746337" y="3309232"/>
            <a:chExt cx="2264040" cy="380880"/>
          </a:xfrm>
        </p:grpSpPr>
        <mc:AlternateContent xmlns:mc="http://schemas.openxmlformats.org/markup-compatibility/2006" xmlns:p14="http://schemas.microsoft.com/office/powerpoint/2010/main">
          <mc:Choice Requires="p14">
            <p:contentPart p14:bwMode="auto" r:id="rId233">
              <p14:nvContentPartPr>
                <p14:cNvPr id="45" name="Freihand 44">
                  <a:extLst>
                    <a:ext uri="{FF2B5EF4-FFF2-40B4-BE49-F238E27FC236}">
                      <a16:creationId xmlns:a16="http://schemas.microsoft.com/office/drawing/2014/main" id="{681B1545-AD1B-4FF3-BE24-B5F45EBF59EA}"/>
                    </a:ext>
                  </a:extLst>
                </p14:cNvPr>
                <p14:cNvContentPartPr/>
                <p14:nvPr/>
              </p14:nvContentPartPr>
              <p14:xfrm>
                <a:off x="8746337" y="3439552"/>
                <a:ext cx="143640" cy="140040"/>
              </p14:xfrm>
            </p:contentPart>
          </mc:Choice>
          <mc:Fallback xmlns="">
            <p:pic>
              <p:nvPicPr>
                <p:cNvPr id="45" name="Freihand 44">
                  <a:extLst>
                    <a:ext uri="{FF2B5EF4-FFF2-40B4-BE49-F238E27FC236}">
                      <a16:creationId xmlns:a16="http://schemas.microsoft.com/office/drawing/2014/main" id="{681B1545-AD1B-4FF3-BE24-B5F45EBF59EA}"/>
                    </a:ext>
                  </a:extLst>
                </p:cNvPr>
                <p:cNvPicPr/>
                <p:nvPr/>
              </p:nvPicPr>
              <p:blipFill>
                <a:blip r:embed="rId234"/>
                <a:stretch>
                  <a:fillRect/>
                </a:stretch>
              </p:blipFill>
              <p:spPr>
                <a:xfrm>
                  <a:off x="8742017" y="3435232"/>
                  <a:ext cx="1522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46" name="Freihand 45">
                  <a:extLst>
                    <a:ext uri="{FF2B5EF4-FFF2-40B4-BE49-F238E27FC236}">
                      <a16:creationId xmlns:a16="http://schemas.microsoft.com/office/drawing/2014/main" id="{BD854137-1256-40B4-B33C-260046C26330}"/>
                    </a:ext>
                  </a:extLst>
                </p14:cNvPr>
                <p14:cNvContentPartPr/>
                <p14:nvPr/>
              </p14:nvContentPartPr>
              <p14:xfrm>
                <a:off x="8938577" y="3444952"/>
                <a:ext cx="106920" cy="125640"/>
              </p14:xfrm>
            </p:contentPart>
          </mc:Choice>
          <mc:Fallback xmlns="">
            <p:pic>
              <p:nvPicPr>
                <p:cNvPr id="46" name="Freihand 45">
                  <a:extLst>
                    <a:ext uri="{FF2B5EF4-FFF2-40B4-BE49-F238E27FC236}">
                      <a16:creationId xmlns:a16="http://schemas.microsoft.com/office/drawing/2014/main" id="{BD854137-1256-40B4-B33C-260046C26330}"/>
                    </a:ext>
                  </a:extLst>
                </p:cNvPr>
                <p:cNvPicPr/>
                <p:nvPr/>
              </p:nvPicPr>
              <p:blipFill>
                <a:blip r:embed="rId236"/>
                <a:stretch>
                  <a:fillRect/>
                </a:stretch>
              </p:blipFill>
              <p:spPr>
                <a:xfrm>
                  <a:off x="8934257" y="3440632"/>
                  <a:ext cx="1155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47" name="Freihand 46">
                  <a:extLst>
                    <a:ext uri="{FF2B5EF4-FFF2-40B4-BE49-F238E27FC236}">
                      <a16:creationId xmlns:a16="http://schemas.microsoft.com/office/drawing/2014/main" id="{5F0EB8C6-AA51-43BC-92E4-7854D2D8F906}"/>
                    </a:ext>
                  </a:extLst>
                </p14:cNvPr>
                <p14:cNvContentPartPr/>
                <p14:nvPr/>
              </p14:nvContentPartPr>
              <p14:xfrm>
                <a:off x="8900777" y="3487792"/>
                <a:ext cx="129240" cy="18000"/>
              </p14:xfrm>
            </p:contentPart>
          </mc:Choice>
          <mc:Fallback xmlns="">
            <p:pic>
              <p:nvPicPr>
                <p:cNvPr id="47" name="Freihand 46">
                  <a:extLst>
                    <a:ext uri="{FF2B5EF4-FFF2-40B4-BE49-F238E27FC236}">
                      <a16:creationId xmlns:a16="http://schemas.microsoft.com/office/drawing/2014/main" id="{5F0EB8C6-AA51-43BC-92E4-7854D2D8F906}"/>
                    </a:ext>
                  </a:extLst>
                </p:cNvPr>
                <p:cNvPicPr/>
                <p:nvPr/>
              </p:nvPicPr>
              <p:blipFill>
                <a:blip r:embed="rId238"/>
                <a:stretch>
                  <a:fillRect/>
                </a:stretch>
              </p:blipFill>
              <p:spPr>
                <a:xfrm>
                  <a:off x="8896457" y="3483472"/>
                  <a:ext cx="1378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48" name="Freihand 47">
                  <a:extLst>
                    <a:ext uri="{FF2B5EF4-FFF2-40B4-BE49-F238E27FC236}">
                      <a16:creationId xmlns:a16="http://schemas.microsoft.com/office/drawing/2014/main" id="{6A7F6FCA-ACF1-40D7-A331-26D4F8FD1F69}"/>
                    </a:ext>
                  </a:extLst>
                </p14:cNvPr>
                <p14:cNvContentPartPr/>
                <p14:nvPr/>
              </p14:nvContentPartPr>
              <p14:xfrm>
                <a:off x="8891777" y="3497872"/>
                <a:ext cx="145080" cy="18720"/>
              </p14:xfrm>
            </p:contentPart>
          </mc:Choice>
          <mc:Fallback xmlns="">
            <p:pic>
              <p:nvPicPr>
                <p:cNvPr id="48" name="Freihand 47">
                  <a:extLst>
                    <a:ext uri="{FF2B5EF4-FFF2-40B4-BE49-F238E27FC236}">
                      <a16:creationId xmlns:a16="http://schemas.microsoft.com/office/drawing/2014/main" id="{6A7F6FCA-ACF1-40D7-A331-26D4F8FD1F69}"/>
                    </a:ext>
                  </a:extLst>
                </p:cNvPr>
                <p:cNvPicPr/>
                <p:nvPr/>
              </p:nvPicPr>
              <p:blipFill>
                <a:blip r:embed="rId240"/>
                <a:stretch>
                  <a:fillRect/>
                </a:stretch>
              </p:blipFill>
              <p:spPr>
                <a:xfrm>
                  <a:off x="8887457" y="3493552"/>
                  <a:ext cx="1537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49" name="Freihand 48">
                  <a:extLst>
                    <a:ext uri="{FF2B5EF4-FFF2-40B4-BE49-F238E27FC236}">
                      <a16:creationId xmlns:a16="http://schemas.microsoft.com/office/drawing/2014/main" id="{81460BA0-E525-437A-BB91-5EE3D0A61235}"/>
                    </a:ext>
                  </a:extLst>
                </p14:cNvPr>
                <p14:cNvContentPartPr/>
                <p14:nvPr/>
              </p14:nvContentPartPr>
              <p14:xfrm>
                <a:off x="9100217" y="3366112"/>
                <a:ext cx="132120" cy="260280"/>
              </p14:xfrm>
            </p:contentPart>
          </mc:Choice>
          <mc:Fallback xmlns="">
            <p:pic>
              <p:nvPicPr>
                <p:cNvPr id="49" name="Freihand 48">
                  <a:extLst>
                    <a:ext uri="{FF2B5EF4-FFF2-40B4-BE49-F238E27FC236}">
                      <a16:creationId xmlns:a16="http://schemas.microsoft.com/office/drawing/2014/main" id="{81460BA0-E525-437A-BB91-5EE3D0A61235}"/>
                    </a:ext>
                  </a:extLst>
                </p:cNvPr>
                <p:cNvPicPr/>
                <p:nvPr/>
              </p:nvPicPr>
              <p:blipFill>
                <a:blip r:embed="rId242"/>
                <a:stretch>
                  <a:fillRect/>
                </a:stretch>
              </p:blipFill>
              <p:spPr>
                <a:xfrm>
                  <a:off x="9095897" y="3361792"/>
                  <a:ext cx="14076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51" name="Freihand 50">
                  <a:extLst>
                    <a:ext uri="{FF2B5EF4-FFF2-40B4-BE49-F238E27FC236}">
                      <a16:creationId xmlns:a16="http://schemas.microsoft.com/office/drawing/2014/main" id="{E674F510-8746-4BC6-9118-EBBC8925638B}"/>
                    </a:ext>
                  </a:extLst>
                </p14:cNvPr>
                <p14:cNvContentPartPr/>
                <p14:nvPr/>
              </p14:nvContentPartPr>
              <p14:xfrm>
                <a:off x="9214697" y="3450352"/>
                <a:ext cx="149040" cy="105840"/>
              </p14:xfrm>
            </p:contentPart>
          </mc:Choice>
          <mc:Fallback xmlns="">
            <p:pic>
              <p:nvPicPr>
                <p:cNvPr id="51" name="Freihand 50">
                  <a:extLst>
                    <a:ext uri="{FF2B5EF4-FFF2-40B4-BE49-F238E27FC236}">
                      <a16:creationId xmlns:a16="http://schemas.microsoft.com/office/drawing/2014/main" id="{E674F510-8746-4BC6-9118-EBBC8925638B}"/>
                    </a:ext>
                  </a:extLst>
                </p:cNvPr>
                <p:cNvPicPr/>
                <p:nvPr/>
              </p:nvPicPr>
              <p:blipFill>
                <a:blip r:embed="rId244"/>
                <a:stretch>
                  <a:fillRect/>
                </a:stretch>
              </p:blipFill>
              <p:spPr>
                <a:xfrm>
                  <a:off x="9210377" y="3446032"/>
                  <a:ext cx="1576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52" name="Freihand 51">
                  <a:extLst>
                    <a:ext uri="{FF2B5EF4-FFF2-40B4-BE49-F238E27FC236}">
                      <a16:creationId xmlns:a16="http://schemas.microsoft.com/office/drawing/2014/main" id="{1112F32C-7B88-4D52-BB9E-1037E9B32244}"/>
                    </a:ext>
                  </a:extLst>
                </p14:cNvPr>
                <p14:cNvContentPartPr/>
                <p14:nvPr/>
              </p14:nvContentPartPr>
              <p14:xfrm>
                <a:off x="9419537" y="3458992"/>
                <a:ext cx="38520" cy="113040"/>
              </p14:xfrm>
            </p:contentPart>
          </mc:Choice>
          <mc:Fallback xmlns="">
            <p:pic>
              <p:nvPicPr>
                <p:cNvPr id="52" name="Freihand 51">
                  <a:extLst>
                    <a:ext uri="{FF2B5EF4-FFF2-40B4-BE49-F238E27FC236}">
                      <a16:creationId xmlns:a16="http://schemas.microsoft.com/office/drawing/2014/main" id="{1112F32C-7B88-4D52-BB9E-1037E9B32244}"/>
                    </a:ext>
                  </a:extLst>
                </p:cNvPr>
                <p:cNvPicPr/>
                <p:nvPr/>
              </p:nvPicPr>
              <p:blipFill>
                <a:blip r:embed="rId246"/>
                <a:stretch>
                  <a:fillRect/>
                </a:stretch>
              </p:blipFill>
              <p:spPr>
                <a:xfrm>
                  <a:off x="9415217" y="3454672"/>
                  <a:ext cx="471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53" name="Freihand 52">
                  <a:extLst>
                    <a:ext uri="{FF2B5EF4-FFF2-40B4-BE49-F238E27FC236}">
                      <a16:creationId xmlns:a16="http://schemas.microsoft.com/office/drawing/2014/main" id="{30487929-2EB0-49E8-9B50-17AFABBF8621}"/>
                    </a:ext>
                  </a:extLst>
                </p14:cNvPr>
                <p14:cNvContentPartPr/>
                <p14:nvPr/>
              </p14:nvContentPartPr>
              <p14:xfrm>
                <a:off x="9379937" y="3443872"/>
                <a:ext cx="204120" cy="98280"/>
              </p14:xfrm>
            </p:contentPart>
          </mc:Choice>
          <mc:Fallback xmlns="">
            <p:pic>
              <p:nvPicPr>
                <p:cNvPr id="53" name="Freihand 52">
                  <a:extLst>
                    <a:ext uri="{FF2B5EF4-FFF2-40B4-BE49-F238E27FC236}">
                      <a16:creationId xmlns:a16="http://schemas.microsoft.com/office/drawing/2014/main" id="{30487929-2EB0-49E8-9B50-17AFABBF8621}"/>
                    </a:ext>
                  </a:extLst>
                </p:cNvPr>
                <p:cNvPicPr/>
                <p:nvPr/>
              </p:nvPicPr>
              <p:blipFill>
                <a:blip r:embed="rId248"/>
                <a:stretch>
                  <a:fillRect/>
                </a:stretch>
              </p:blipFill>
              <p:spPr>
                <a:xfrm>
                  <a:off x="9375617" y="3439552"/>
                  <a:ext cx="2127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54" name="Freihand 53">
                  <a:extLst>
                    <a:ext uri="{FF2B5EF4-FFF2-40B4-BE49-F238E27FC236}">
                      <a16:creationId xmlns:a16="http://schemas.microsoft.com/office/drawing/2014/main" id="{F9A37CF9-9800-45D9-BC83-125A5CE55906}"/>
                    </a:ext>
                  </a:extLst>
                </p14:cNvPr>
                <p14:cNvContentPartPr/>
                <p14:nvPr/>
              </p14:nvContentPartPr>
              <p14:xfrm>
                <a:off x="9548417" y="3485992"/>
                <a:ext cx="31320" cy="91080"/>
              </p14:xfrm>
            </p:contentPart>
          </mc:Choice>
          <mc:Fallback xmlns="">
            <p:pic>
              <p:nvPicPr>
                <p:cNvPr id="54" name="Freihand 53">
                  <a:extLst>
                    <a:ext uri="{FF2B5EF4-FFF2-40B4-BE49-F238E27FC236}">
                      <a16:creationId xmlns:a16="http://schemas.microsoft.com/office/drawing/2014/main" id="{F9A37CF9-9800-45D9-BC83-125A5CE55906}"/>
                    </a:ext>
                  </a:extLst>
                </p:cNvPr>
                <p:cNvPicPr/>
                <p:nvPr/>
              </p:nvPicPr>
              <p:blipFill>
                <a:blip r:embed="rId250"/>
                <a:stretch>
                  <a:fillRect/>
                </a:stretch>
              </p:blipFill>
              <p:spPr>
                <a:xfrm>
                  <a:off x="9544097" y="3481672"/>
                  <a:ext cx="399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55" name="Freihand 54">
                  <a:extLst>
                    <a:ext uri="{FF2B5EF4-FFF2-40B4-BE49-F238E27FC236}">
                      <a16:creationId xmlns:a16="http://schemas.microsoft.com/office/drawing/2014/main" id="{DC1F7C2E-FF6F-47E7-8512-F0E27989D43D}"/>
                    </a:ext>
                  </a:extLst>
                </p14:cNvPr>
                <p14:cNvContentPartPr/>
                <p14:nvPr/>
              </p14:nvContentPartPr>
              <p14:xfrm>
                <a:off x="9624377" y="3456472"/>
                <a:ext cx="83880" cy="114840"/>
              </p14:xfrm>
            </p:contentPart>
          </mc:Choice>
          <mc:Fallback xmlns="">
            <p:pic>
              <p:nvPicPr>
                <p:cNvPr id="55" name="Freihand 54">
                  <a:extLst>
                    <a:ext uri="{FF2B5EF4-FFF2-40B4-BE49-F238E27FC236}">
                      <a16:creationId xmlns:a16="http://schemas.microsoft.com/office/drawing/2014/main" id="{DC1F7C2E-FF6F-47E7-8512-F0E27989D43D}"/>
                    </a:ext>
                  </a:extLst>
                </p:cNvPr>
                <p:cNvPicPr/>
                <p:nvPr/>
              </p:nvPicPr>
              <p:blipFill>
                <a:blip r:embed="rId252"/>
                <a:stretch>
                  <a:fillRect/>
                </a:stretch>
              </p:blipFill>
              <p:spPr>
                <a:xfrm>
                  <a:off x="9620057" y="3452152"/>
                  <a:ext cx="925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56" name="Freihand 55">
                  <a:extLst>
                    <a:ext uri="{FF2B5EF4-FFF2-40B4-BE49-F238E27FC236}">
                      <a16:creationId xmlns:a16="http://schemas.microsoft.com/office/drawing/2014/main" id="{0CF576F7-2328-4403-974F-F4F448754337}"/>
                    </a:ext>
                  </a:extLst>
                </p14:cNvPr>
                <p14:cNvContentPartPr/>
                <p14:nvPr/>
              </p14:nvContentPartPr>
              <p14:xfrm>
                <a:off x="9588737" y="3416872"/>
                <a:ext cx="69480" cy="74880"/>
              </p14:xfrm>
            </p:contentPart>
          </mc:Choice>
          <mc:Fallback xmlns="">
            <p:pic>
              <p:nvPicPr>
                <p:cNvPr id="56" name="Freihand 55">
                  <a:extLst>
                    <a:ext uri="{FF2B5EF4-FFF2-40B4-BE49-F238E27FC236}">
                      <a16:creationId xmlns:a16="http://schemas.microsoft.com/office/drawing/2014/main" id="{0CF576F7-2328-4403-974F-F4F448754337}"/>
                    </a:ext>
                  </a:extLst>
                </p:cNvPr>
                <p:cNvPicPr/>
                <p:nvPr/>
              </p:nvPicPr>
              <p:blipFill>
                <a:blip r:embed="rId254"/>
                <a:stretch>
                  <a:fillRect/>
                </a:stretch>
              </p:blipFill>
              <p:spPr>
                <a:xfrm>
                  <a:off x="9584417" y="3412552"/>
                  <a:ext cx="781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57" name="Freihand 56">
                  <a:extLst>
                    <a:ext uri="{FF2B5EF4-FFF2-40B4-BE49-F238E27FC236}">
                      <a16:creationId xmlns:a16="http://schemas.microsoft.com/office/drawing/2014/main" id="{9236DFDE-82A7-4DF8-8349-1E3B78AF2833}"/>
                    </a:ext>
                  </a:extLst>
                </p14:cNvPr>
                <p14:cNvContentPartPr/>
                <p14:nvPr/>
              </p14:nvContentPartPr>
              <p14:xfrm>
                <a:off x="9685217" y="3517672"/>
                <a:ext cx="72000" cy="88560"/>
              </p14:xfrm>
            </p:contentPart>
          </mc:Choice>
          <mc:Fallback xmlns="">
            <p:pic>
              <p:nvPicPr>
                <p:cNvPr id="57" name="Freihand 56">
                  <a:extLst>
                    <a:ext uri="{FF2B5EF4-FFF2-40B4-BE49-F238E27FC236}">
                      <a16:creationId xmlns:a16="http://schemas.microsoft.com/office/drawing/2014/main" id="{9236DFDE-82A7-4DF8-8349-1E3B78AF2833}"/>
                    </a:ext>
                  </a:extLst>
                </p:cNvPr>
                <p:cNvPicPr/>
                <p:nvPr/>
              </p:nvPicPr>
              <p:blipFill>
                <a:blip r:embed="rId256"/>
                <a:stretch>
                  <a:fillRect/>
                </a:stretch>
              </p:blipFill>
              <p:spPr>
                <a:xfrm>
                  <a:off x="9680897" y="3513352"/>
                  <a:ext cx="806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58" name="Freihand 57">
                  <a:extLst>
                    <a:ext uri="{FF2B5EF4-FFF2-40B4-BE49-F238E27FC236}">
                      <a16:creationId xmlns:a16="http://schemas.microsoft.com/office/drawing/2014/main" id="{E2A5D164-4797-4C93-9E8C-B63A823AA08B}"/>
                    </a:ext>
                  </a:extLst>
                </p14:cNvPr>
                <p14:cNvContentPartPr/>
                <p14:nvPr/>
              </p14:nvContentPartPr>
              <p14:xfrm>
                <a:off x="9718337" y="3388792"/>
                <a:ext cx="102960" cy="301320"/>
              </p14:xfrm>
            </p:contentPart>
          </mc:Choice>
          <mc:Fallback xmlns="">
            <p:pic>
              <p:nvPicPr>
                <p:cNvPr id="58" name="Freihand 57">
                  <a:extLst>
                    <a:ext uri="{FF2B5EF4-FFF2-40B4-BE49-F238E27FC236}">
                      <a16:creationId xmlns:a16="http://schemas.microsoft.com/office/drawing/2014/main" id="{E2A5D164-4797-4C93-9E8C-B63A823AA08B}"/>
                    </a:ext>
                  </a:extLst>
                </p:cNvPr>
                <p:cNvPicPr/>
                <p:nvPr/>
              </p:nvPicPr>
              <p:blipFill>
                <a:blip r:embed="rId258"/>
                <a:stretch>
                  <a:fillRect/>
                </a:stretch>
              </p:blipFill>
              <p:spPr>
                <a:xfrm>
                  <a:off x="9714017" y="3384472"/>
                  <a:ext cx="11160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10961" name="Freihand 210960">
                  <a:extLst>
                    <a:ext uri="{FF2B5EF4-FFF2-40B4-BE49-F238E27FC236}">
                      <a16:creationId xmlns:a16="http://schemas.microsoft.com/office/drawing/2014/main" id="{EEC542E6-91F9-4FC1-BC9E-6CED3CE4DAB9}"/>
                    </a:ext>
                  </a:extLst>
                </p14:cNvPr>
                <p14:cNvContentPartPr/>
                <p14:nvPr/>
              </p14:nvContentPartPr>
              <p14:xfrm>
                <a:off x="9983657" y="3495352"/>
                <a:ext cx="122400" cy="4320"/>
              </p14:xfrm>
            </p:contentPart>
          </mc:Choice>
          <mc:Fallback xmlns="">
            <p:pic>
              <p:nvPicPr>
                <p:cNvPr id="210961" name="Freihand 210960">
                  <a:extLst>
                    <a:ext uri="{FF2B5EF4-FFF2-40B4-BE49-F238E27FC236}">
                      <a16:creationId xmlns:a16="http://schemas.microsoft.com/office/drawing/2014/main" id="{EEC542E6-91F9-4FC1-BC9E-6CED3CE4DAB9}"/>
                    </a:ext>
                  </a:extLst>
                </p:cNvPr>
                <p:cNvPicPr/>
                <p:nvPr/>
              </p:nvPicPr>
              <p:blipFill>
                <a:blip r:embed="rId260"/>
                <a:stretch>
                  <a:fillRect/>
                </a:stretch>
              </p:blipFill>
              <p:spPr>
                <a:xfrm>
                  <a:off x="9979337" y="3491032"/>
                  <a:ext cx="13104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10962" name="Freihand 210961">
                  <a:extLst>
                    <a:ext uri="{FF2B5EF4-FFF2-40B4-BE49-F238E27FC236}">
                      <a16:creationId xmlns:a16="http://schemas.microsoft.com/office/drawing/2014/main" id="{82C5DCEF-7933-4934-A821-11DC826F6736}"/>
                    </a:ext>
                  </a:extLst>
                </p14:cNvPr>
                <p14:cNvContentPartPr/>
                <p14:nvPr/>
              </p14:nvContentPartPr>
              <p14:xfrm>
                <a:off x="9995177" y="3553672"/>
                <a:ext cx="138960" cy="6480"/>
              </p14:xfrm>
            </p:contentPart>
          </mc:Choice>
          <mc:Fallback xmlns="">
            <p:pic>
              <p:nvPicPr>
                <p:cNvPr id="210962" name="Freihand 210961">
                  <a:extLst>
                    <a:ext uri="{FF2B5EF4-FFF2-40B4-BE49-F238E27FC236}">
                      <a16:creationId xmlns:a16="http://schemas.microsoft.com/office/drawing/2014/main" id="{82C5DCEF-7933-4934-A821-11DC826F6736}"/>
                    </a:ext>
                  </a:extLst>
                </p:cNvPr>
                <p:cNvPicPr/>
                <p:nvPr/>
              </p:nvPicPr>
              <p:blipFill>
                <a:blip r:embed="rId262"/>
                <a:stretch>
                  <a:fillRect/>
                </a:stretch>
              </p:blipFill>
              <p:spPr>
                <a:xfrm>
                  <a:off x="9990857" y="3549352"/>
                  <a:ext cx="1476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210964" name="Freihand 210963">
                  <a:extLst>
                    <a:ext uri="{FF2B5EF4-FFF2-40B4-BE49-F238E27FC236}">
                      <a16:creationId xmlns:a16="http://schemas.microsoft.com/office/drawing/2014/main" id="{61BA5132-1D96-420B-8A34-07F74E77D346}"/>
                    </a:ext>
                  </a:extLst>
                </p14:cNvPr>
                <p14:cNvContentPartPr/>
                <p14:nvPr/>
              </p14:nvContentPartPr>
              <p14:xfrm>
                <a:off x="10171217" y="3378712"/>
                <a:ext cx="144360" cy="153360"/>
              </p14:xfrm>
            </p:contentPart>
          </mc:Choice>
          <mc:Fallback xmlns="">
            <p:pic>
              <p:nvPicPr>
                <p:cNvPr id="210964" name="Freihand 210963">
                  <a:extLst>
                    <a:ext uri="{FF2B5EF4-FFF2-40B4-BE49-F238E27FC236}">
                      <a16:creationId xmlns:a16="http://schemas.microsoft.com/office/drawing/2014/main" id="{61BA5132-1D96-420B-8A34-07F74E77D346}"/>
                    </a:ext>
                  </a:extLst>
                </p:cNvPr>
                <p:cNvPicPr/>
                <p:nvPr/>
              </p:nvPicPr>
              <p:blipFill>
                <a:blip r:embed="rId264"/>
                <a:stretch>
                  <a:fillRect/>
                </a:stretch>
              </p:blipFill>
              <p:spPr>
                <a:xfrm>
                  <a:off x="10166897" y="3374392"/>
                  <a:ext cx="1530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10965" name="Freihand 210964">
                  <a:extLst>
                    <a:ext uri="{FF2B5EF4-FFF2-40B4-BE49-F238E27FC236}">
                      <a16:creationId xmlns:a16="http://schemas.microsoft.com/office/drawing/2014/main" id="{B58FEDDC-8C20-4893-BD5B-FD3B726992AF}"/>
                    </a:ext>
                  </a:extLst>
                </p14:cNvPr>
                <p14:cNvContentPartPr/>
                <p14:nvPr/>
              </p14:nvContentPartPr>
              <p14:xfrm>
                <a:off x="10321337" y="3489952"/>
                <a:ext cx="38520" cy="136440"/>
              </p14:xfrm>
            </p:contentPart>
          </mc:Choice>
          <mc:Fallback xmlns="">
            <p:pic>
              <p:nvPicPr>
                <p:cNvPr id="210965" name="Freihand 210964">
                  <a:extLst>
                    <a:ext uri="{FF2B5EF4-FFF2-40B4-BE49-F238E27FC236}">
                      <a16:creationId xmlns:a16="http://schemas.microsoft.com/office/drawing/2014/main" id="{B58FEDDC-8C20-4893-BD5B-FD3B726992AF}"/>
                    </a:ext>
                  </a:extLst>
                </p:cNvPr>
                <p:cNvPicPr/>
                <p:nvPr/>
              </p:nvPicPr>
              <p:blipFill>
                <a:blip r:embed="rId266"/>
                <a:stretch>
                  <a:fillRect/>
                </a:stretch>
              </p:blipFill>
              <p:spPr>
                <a:xfrm>
                  <a:off x="10317017" y="3485632"/>
                  <a:ext cx="471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10966" name="Freihand 210965">
                  <a:extLst>
                    <a:ext uri="{FF2B5EF4-FFF2-40B4-BE49-F238E27FC236}">
                      <a16:creationId xmlns:a16="http://schemas.microsoft.com/office/drawing/2014/main" id="{92F3333C-3845-4D29-9420-081AD9D810D4}"/>
                    </a:ext>
                  </a:extLst>
                </p14:cNvPr>
                <p14:cNvContentPartPr/>
                <p14:nvPr/>
              </p14:nvContentPartPr>
              <p14:xfrm>
                <a:off x="10417817" y="3373312"/>
                <a:ext cx="101880" cy="127800"/>
              </p14:xfrm>
            </p:contentPart>
          </mc:Choice>
          <mc:Fallback xmlns="">
            <p:pic>
              <p:nvPicPr>
                <p:cNvPr id="210966" name="Freihand 210965">
                  <a:extLst>
                    <a:ext uri="{FF2B5EF4-FFF2-40B4-BE49-F238E27FC236}">
                      <a16:creationId xmlns:a16="http://schemas.microsoft.com/office/drawing/2014/main" id="{92F3333C-3845-4D29-9420-081AD9D810D4}"/>
                    </a:ext>
                  </a:extLst>
                </p:cNvPr>
                <p:cNvPicPr/>
                <p:nvPr/>
              </p:nvPicPr>
              <p:blipFill>
                <a:blip r:embed="rId268"/>
                <a:stretch>
                  <a:fillRect/>
                </a:stretch>
              </p:blipFill>
              <p:spPr>
                <a:xfrm>
                  <a:off x="10413497" y="3368992"/>
                  <a:ext cx="1105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10967" name="Freihand 210966">
                  <a:extLst>
                    <a:ext uri="{FF2B5EF4-FFF2-40B4-BE49-F238E27FC236}">
                      <a16:creationId xmlns:a16="http://schemas.microsoft.com/office/drawing/2014/main" id="{829D4CF2-22BE-4608-BF35-2CCAF18CA793}"/>
                    </a:ext>
                  </a:extLst>
                </p14:cNvPr>
                <p14:cNvContentPartPr/>
                <p14:nvPr/>
              </p14:nvContentPartPr>
              <p14:xfrm>
                <a:off x="10533377" y="3340912"/>
                <a:ext cx="156960" cy="212760"/>
              </p14:xfrm>
            </p:contentPart>
          </mc:Choice>
          <mc:Fallback xmlns="">
            <p:pic>
              <p:nvPicPr>
                <p:cNvPr id="210967" name="Freihand 210966">
                  <a:extLst>
                    <a:ext uri="{FF2B5EF4-FFF2-40B4-BE49-F238E27FC236}">
                      <a16:creationId xmlns:a16="http://schemas.microsoft.com/office/drawing/2014/main" id="{829D4CF2-22BE-4608-BF35-2CCAF18CA793}"/>
                    </a:ext>
                  </a:extLst>
                </p:cNvPr>
                <p:cNvPicPr/>
                <p:nvPr/>
              </p:nvPicPr>
              <p:blipFill>
                <a:blip r:embed="rId270"/>
                <a:stretch>
                  <a:fillRect/>
                </a:stretch>
              </p:blipFill>
              <p:spPr>
                <a:xfrm>
                  <a:off x="10529057" y="3336592"/>
                  <a:ext cx="16560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10968" name="Freihand 210967">
                  <a:extLst>
                    <a:ext uri="{FF2B5EF4-FFF2-40B4-BE49-F238E27FC236}">
                      <a16:creationId xmlns:a16="http://schemas.microsoft.com/office/drawing/2014/main" id="{4EFCC693-E3D6-4ED4-85D2-055F67BFF486}"/>
                    </a:ext>
                  </a:extLst>
                </p14:cNvPr>
                <p14:cNvContentPartPr/>
                <p14:nvPr/>
              </p14:nvContentPartPr>
              <p14:xfrm>
                <a:off x="10721297" y="3321472"/>
                <a:ext cx="123840" cy="174240"/>
              </p14:xfrm>
            </p:contentPart>
          </mc:Choice>
          <mc:Fallback xmlns="">
            <p:pic>
              <p:nvPicPr>
                <p:cNvPr id="210968" name="Freihand 210967">
                  <a:extLst>
                    <a:ext uri="{FF2B5EF4-FFF2-40B4-BE49-F238E27FC236}">
                      <a16:creationId xmlns:a16="http://schemas.microsoft.com/office/drawing/2014/main" id="{4EFCC693-E3D6-4ED4-85D2-055F67BFF486}"/>
                    </a:ext>
                  </a:extLst>
                </p:cNvPr>
                <p:cNvPicPr/>
                <p:nvPr/>
              </p:nvPicPr>
              <p:blipFill>
                <a:blip r:embed="rId272"/>
                <a:stretch>
                  <a:fillRect/>
                </a:stretch>
              </p:blipFill>
              <p:spPr>
                <a:xfrm>
                  <a:off x="10716977" y="3317152"/>
                  <a:ext cx="13248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10969" name="Freihand 210968">
                  <a:extLst>
                    <a:ext uri="{FF2B5EF4-FFF2-40B4-BE49-F238E27FC236}">
                      <a16:creationId xmlns:a16="http://schemas.microsoft.com/office/drawing/2014/main" id="{F9A6F70C-7ACE-4EE6-9002-5F862C200AA0}"/>
                    </a:ext>
                  </a:extLst>
                </p14:cNvPr>
                <p14:cNvContentPartPr/>
                <p14:nvPr/>
              </p14:nvContentPartPr>
              <p14:xfrm>
                <a:off x="10900217" y="3309232"/>
                <a:ext cx="110160" cy="214200"/>
              </p14:xfrm>
            </p:contentPart>
          </mc:Choice>
          <mc:Fallback xmlns="">
            <p:pic>
              <p:nvPicPr>
                <p:cNvPr id="210969" name="Freihand 210968">
                  <a:extLst>
                    <a:ext uri="{FF2B5EF4-FFF2-40B4-BE49-F238E27FC236}">
                      <a16:creationId xmlns:a16="http://schemas.microsoft.com/office/drawing/2014/main" id="{F9A6F70C-7ACE-4EE6-9002-5F862C200AA0}"/>
                    </a:ext>
                  </a:extLst>
                </p:cNvPr>
                <p:cNvPicPr/>
                <p:nvPr/>
              </p:nvPicPr>
              <p:blipFill>
                <a:blip r:embed="rId274"/>
                <a:stretch>
                  <a:fillRect/>
                </a:stretch>
              </p:blipFill>
              <p:spPr>
                <a:xfrm>
                  <a:off x="10895897" y="3304912"/>
                  <a:ext cx="11880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11085" name="Freihand 211084">
                  <a:extLst>
                    <a:ext uri="{FF2B5EF4-FFF2-40B4-BE49-F238E27FC236}">
                      <a16:creationId xmlns:a16="http://schemas.microsoft.com/office/drawing/2014/main" id="{B000364C-717F-4CE7-84F8-693DD301743D}"/>
                    </a:ext>
                  </a:extLst>
                </p14:cNvPr>
                <p14:cNvContentPartPr/>
                <p14:nvPr/>
              </p14:nvContentPartPr>
              <p14:xfrm>
                <a:off x="9238457" y="3629272"/>
                <a:ext cx="106560" cy="14400"/>
              </p14:xfrm>
            </p:contentPart>
          </mc:Choice>
          <mc:Fallback xmlns="">
            <p:pic>
              <p:nvPicPr>
                <p:cNvPr id="211085" name="Freihand 211084">
                  <a:extLst>
                    <a:ext uri="{FF2B5EF4-FFF2-40B4-BE49-F238E27FC236}">
                      <a16:creationId xmlns:a16="http://schemas.microsoft.com/office/drawing/2014/main" id="{B000364C-717F-4CE7-84F8-693DD301743D}"/>
                    </a:ext>
                  </a:extLst>
                </p:cNvPr>
                <p:cNvPicPr/>
                <p:nvPr/>
              </p:nvPicPr>
              <p:blipFill>
                <a:blip r:embed="rId276"/>
                <a:stretch>
                  <a:fillRect/>
                </a:stretch>
              </p:blipFill>
              <p:spPr>
                <a:xfrm>
                  <a:off x="9234137" y="3624952"/>
                  <a:ext cx="115200" cy="23040"/>
                </a:xfrm>
                <a:prstGeom prst="rect">
                  <a:avLst/>
                </a:prstGeom>
              </p:spPr>
            </p:pic>
          </mc:Fallback>
        </mc:AlternateContent>
      </p:grpSp>
      <p:grpSp>
        <p:nvGrpSpPr>
          <p:cNvPr id="211114" name="Gruppieren 211113">
            <a:extLst>
              <a:ext uri="{FF2B5EF4-FFF2-40B4-BE49-F238E27FC236}">
                <a16:creationId xmlns:a16="http://schemas.microsoft.com/office/drawing/2014/main" id="{096FB142-1C70-485A-8588-A15DFF640256}"/>
              </a:ext>
            </a:extLst>
          </p:cNvPr>
          <p:cNvGrpSpPr/>
          <p:nvPr/>
        </p:nvGrpSpPr>
        <p:grpSpPr>
          <a:xfrm>
            <a:off x="897257" y="4305712"/>
            <a:ext cx="3182400" cy="434160"/>
            <a:chOff x="897257" y="4305712"/>
            <a:chExt cx="3182400" cy="434160"/>
          </a:xfrm>
        </p:grpSpPr>
        <mc:AlternateContent xmlns:mc="http://schemas.openxmlformats.org/markup-compatibility/2006" xmlns:p14="http://schemas.microsoft.com/office/powerpoint/2010/main">
          <mc:Choice Requires="p14">
            <p:contentPart p14:bwMode="auto" r:id="rId277">
              <p14:nvContentPartPr>
                <p14:cNvPr id="211057" name="Freihand 211056">
                  <a:extLst>
                    <a:ext uri="{FF2B5EF4-FFF2-40B4-BE49-F238E27FC236}">
                      <a16:creationId xmlns:a16="http://schemas.microsoft.com/office/drawing/2014/main" id="{C8B00100-C746-4EE2-8828-DB08A66C72CE}"/>
                    </a:ext>
                  </a:extLst>
                </p14:cNvPr>
                <p14:cNvContentPartPr/>
                <p14:nvPr/>
              </p14:nvContentPartPr>
              <p14:xfrm>
                <a:off x="976097" y="4557712"/>
                <a:ext cx="165960" cy="134640"/>
              </p14:xfrm>
            </p:contentPart>
          </mc:Choice>
          <mc:Fallback xmlns="">
            <p:pic>
              <p:nvPicPr>
                <p:cNvPr id="211057" name="Freihand 211056">
                  <a:extLst>
                    <a:ext uri="{FF2B5EF4-FFF2-40B4-BE49-F238E27FC236}">
                      <a16:creationId xmlns:a16="http://schemas.microsoft.com/office/drawing/2014/main" id="{C8B00100-C746-4EE2-8828-DB08A66C72CE}"/>
                    </a:ext>
                  </a:extLst>
                </p:cNvPr>
                <p:cNvPicPr/>
                <p:nvPr/>
              </p:nvPicPr>
              <p:blipFill>
                <a:blip r:embed="rId278"/>
                <a:stretch>
                  <a:fillRect/>
                </a:stretch>
              </p:blipFill>
              <p:spPr>
                <a:xfrm>
                  <a:off x="971777" y="4553392"/>
                  <a:ext cx="1746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11058" name="Freihand 211057">
                  <a:extLst>
                    <a:ext uri="{FF2B5EF4-FFF2-40B4-BE49-F238E27FC236}">
                      <a16:creationId xmlns:a16="http://schemas.microsoft.com/office/drawing/2014/main" id="{D1FEB876-2F9E-40FD-A99B-42897D72547B}"/>
                    </a:ext>
                  </a:extLst>
                </p14:cNvPr>
                <p14:cNvContentPartPr/>
                <p14:nvPr/>
              </p14:nvContentPartPr>
              <p14:xfrm>
                <a:off x="1313417" y="4559512"/>
                <a:ext cx="36720" cy="114120"/>
              </p14:xfrm>
            </p:contentPart>
          </mc:Choice>
          <mc:Fallback xmlns="">
            <p:pic>
              <p:nvPicPr>
                <p:cNvPr id="211058" name="Freihand 211057">
                  <a:extLst>
                    <a:ext uri="{FF2B5EF4-FFF2-40B4-BE49-F238E27FC236}">
                      <a16:creationId xmlns:a16="http://schemas.microsoft.com/office/drawing/2014/main" id="{D1FEB876-2F9E-40FD-A99B-42897D72547B}"/>
                    </a:ext>
                  </a:extLst>
                </p:cNvPr>
                <p:cNvPicPr/>
                <p:nvPr/>
              </p:nvPicPr>
              <p:blipFill>
                <a:blip r:embed="rId280"/>
                <a:stretch>
                  <a:fillRect/>
                </a:stretch>
              </p:blipFill>
              <p:spPr>
                <a:xfrm>
                  <a:off x="1309097" y="4555192"/>
                  <a:ext cx="453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11059" name="Freihand 211058">
                  <a:extLst>
                    <a:ext uri="{FF2B5EF4-FFF2-40B4-BE49-F238E27FC236}">
                      <a16:creationId xmlns:a16="http://schemas.microsoft.com/office/drawing/2014/main" id="{32D2B1ED-17A3-4AC1-A062-8AE73AD3515A}"/>
                    </a:ext>
                  </a:extLst>
                </p14:cNvPr>
                <p14:cNvContentPartPr/>
                <p14:nvPr/>
              </p14:nvContentPartPr>
              <p14:xfrm>
                <a:off x="1281737" y="4618552"/>
                <a:ext cx="87120" cy="4680"/>
              </p14:xfrm>
            </p:contentPart>
          </mc:Choice>
          <mc:Fallback xmlns="">
            <p:pic>
              <p:nvPicPr>
                <p:cNvPr id="211059" name="Freihand 211058">
                  <a:extLst>
                    <a:ext uri="{FF2B5EF4-FFF2-40B4-BE49-F238E27FC236}">
                      <a16:creationId xmlns:a16="http://schemas.microsoft.com/office/drawing/2014/main" id="{32D2B1ED-17A3-4AC1-A062-8AE73AD3515A}"/>
                    </a:ext>
                  </a:extLst>
                </p:cNvPr>
                <p:cNvPicPr/>
                <p:nvPr/>
              </p:nvPicPr>
              <p:blipFill>
                <a:blip r:embed="rId282"/>
                <a:stretch>
                  <a:fillRect/>
                </a:stretch>
              </p:blipFill>
              <p:spPr>
                <a:xfrm>
                  <a:off x="1277417" y="4614232"/>
                  <a:ext cx="957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11060" name="Freihand 211059">
                  <a:extLst>
                    <a:ext uri="{FF2B5EF4-FFF2-40B4-BE49-F238E27FC236}">
                      <a16:creationId xmlns:a16="http://schemas.microsoft.com/office/drawing/2014/main" id="{820A30FC-A45D-48ED-BF3B-9B8B32592CF3}"/>
                    </a:ext>
                  </a:extLst>
                </p14:cNvPr>
                <p14:cNvContentPartPr/>
                <p14:nvPr/>
              </p14:nvContentPartPr>
              <p14:xfrm>
                <a:off x="1479377" y="4522072"/>
                <a:ext cx="197280" cy="122400"/>
              </p14:xfrm>
            </p:contentPart>
          </mc:Choice>
          <mc:Fallback xmlns="">
            <p:pic>
              <p:nvPicPr>
                <p:cNvPr id="211060" name="Freihand 211059">
                  <a:extLst>
                    <a:ext uri="{FF2B5EF4-FFF2-40B4-BE49-F238E27FC236}">
                      <a16:creationId xmlns:a16="http://schemas.microsoft.com/office/drawing/2014/main" id="{820A30FC-A45D-48ED-BF3B-9B8B32592CF3}"/>
                    </a:ext>
                  </a:extLst>
                </p:cNvPr>
                <p:cNvPicPr/>
                <p:nvPr/>
              </p:nvPicPr>
              <p:blipFill>
                <a:blip r:embed="rId284"/>
                <a:stretch>
                  <a:fillRect/>
                </a:stretch>
              </p:blipFill>
              <p:spPr>
                <a:xfrm>
                  <a:off x="1475057" y="4517752"/>
                  <a:ext cx="2059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11061" name="Freihand 211060">
                  <a:extLst>
                    <a:ext uri="{FF2B5EF4-FFF2-40B4-BE49-F238E27FC236}">
                      <a16:creationId xmlns:a16="http://schemas.microsoft.com/office/drawing/2014/main" id="{4CA40195-77C8-4FD5-AF07-A8B04CACEB1C}"/>
                    </a:ext>
                  </a:extLst>
                </p14:cNvPr>
                <p14:cNvContentPartPr/>
                <p14:nvPr/>
              </p14:nvContentPartPr>
              <p14:xfrm>
                <a:off x="1686737" y="4546192"/>
                <a:ext cx="77040" cy="113040"/>
              </p14:xfrm>
            </p:contentPart>
          </mc:Choice>
          <mc:Fallback xmlns="">
            <p:pic>
              <p:nvPicPr>
                <p:cNvPr id="211061" name="Freihand 211060">
                  <a:extLst>
                    <a:ext uri="{FF2B5EF4-FFF2-40B4-BE49-F238E27FC236}">
                      <a16:creationId xmlns:a16="http://schemas.microsoft.com/office/drawing/2014/main" id="{4CA40195-77C8-4FD5-AF07-A8B04CACEB1C}"/>
                    </a:ext>
                  </a:extLst>
                </p:cNvPr>
                <p:cNvPicPr/>
                <p:nvPr/>
              </p:nvPicPr>
              <p:blipFill>
                <a:blip r:embed="rId286"/>
                <a:stretch>
                  <a:fillRect/>
                </a:stretch>
              </p:blipFill>
              <p:spPr>
                <a:xfrm>
                  <a:off x="1682417" y="4541872"/>
                  <a:ext cx="856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11062" name="Freihand 211061">
                  <a:extLst>
                    <a:ext uri="{FF2B5EF4-FFF2-40B4-BE49-F238E27FC236}">
                      <a16:creationId xmlns:a16="http://schemas.microsoft.com/office/drawing/2014/main" id="{D2A90580-EFBF-4E8E-AB7A-F55A986B5450}"/>
                    </a:ext>
                  </a:extLst>
                </p14:cNvPr>
                <p14:cNvContentPartPr/>
                <p14:nvPr/>
              </p14:nvContentPartPr>
              <p14:xfrm>
                <a:off x="1652897" y="4487152"/>
                <a:ext cx="213480" cy="176040"/>
              </p14:xfrm>
            </p:contentPart>
          </mc:Choice>
          <mc:Fallback xmlns="">
            <p:pic>
              <p:nvPicPr>
                <p:cNvPr id="211062" name="Freihand 211061">
                  <a:extLst>
                    <a:ext uri="{FF2B5EF4-FFF2-40B4-BE49-F238E27FC236}">
                      <a16:creationId xmlns:a16="http://schemas.microsoft.com/office/drawing/2014/main" id="{D2A90580-EFBF-4E8E-AB7A-F55A986B5450}"/>
                    </a:ext>
                  </a:extLst>
                </p:cNvPr>
                <p:cNvPicPr/>
                <p:nvPr/>
              </p:nvPicPr>
              <p:blipFill>
                <a:blip r:embed="rId288"/>
                <a:stretch>
                  <a:fillRect/>
                </a:stretch>
              </p:blipFill>
              <p:spPr>
                <a:xfrm>
                  <a:off x="1648577" y="4482832"/>
                  <a:ext cx="2221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11063" name="Freihand 211062">
                  <a:extLst>
                    <a:ext uri="{FF2B5EF4-FFF2-40B4-BE49-F238E27FC236}">
                      <a16:creationId xmlns:a16="http://schemas.microsoft.com/office/drawing/2014/main" id="{C3FCDB7A-0AA8-40AB-96B4-16348EF99CAD}"/>
                    </a:ext>
                  </a:extLst>
                </p14:cNvPr>
                <p14:cNvContentPartPr/>
                <p14:nvPr/>
              </p14:nvContentPartPr>
              <p14:xfrm>
                <a:off x="2123417" y="4551952"/>
                <a:ext cx="25200" cy="113040"/>
              </p14:xfrm>
            </p:contentPart>
          </mc:Choice>
          <mc:Fallback xmlns="">
            <p:pic>
              <p:nvPicPr>
                <p:cNvPr id="211063" name="Freihand 211062">
                  <a:extLst>
                    <a:ext uri="{FF2B5EF4-FFF2-40B4-BE49-F238E27FC236}">
                      <a16:creationId xmlns:a16="http://schemas.microsoft.com/office/drawing/2014/main" id="{C3FCDB7A-0AA8-40AB-96B4-16348EF99CAD}"/>
                    </a:ext>
                  </a:extLst>
                </p:cNvPr>
                <p:cNvPicPr/>
                <p:nvPr/>
              </p:nvPicPr>
              <p:blipFill>
                <a:blip r:embed="rId290"/>
                <a:stretch>
                  <a:fillRect/>
                </a:stretch>
              </p:blipFill>
              <p:spPr>
                <a:xfrm>
                  <a:off x="2119097" y="4547632"/>
                  <a:ext cx="338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11064" name="Freihand 211063">
                  <a:extLst>
                    <a:ext uri="{FF2B5EF4-FFF2-40B4-BE49-F238E27FC236}">
                      <a16:creationId xmlns:a16="http://schemas.microsoft.com/office/drawing/2014/main" id="{B6DE33C3-9E04-452C-9110-4C8977725BF9}"/>
                    </a:ext>
                  </a:extLst>
                </p14:cNvPr>
                <p14:cNvContentPartPr/>
                <p14:nvPr/>
              </p14:nvContentPartPr>
              <p14:xfrm>
                <a:off x="2071577" y="4587592"/>
                <a:ext cx="156600" cy="18360"/>
              </p14:xfrm>
            </p:contentPart>
          </mc:Choice>
          <mc:Fallback xmlns="">
            <p:pic>
              <p:nvPicPr>
                <p:cNvPr id="211064" name="Freihand 211063">
                  <a:extLst>
                    <a:ext uri="{FF2B5EF4-FFF2-40B4-BE49-F238E27FC236}">
                      <a16:creationId xmlns:a16="http://schemas.microsoft.com/office/drawing/2014/main" id="{B6DE33C3-9E04-452C-9110-4C8977725BF9}"/>
                    </a:ext>
                  </a:extLst>
                </p:cNvPr>
                <p:cNvPicPr/>
                <p:nvPr/>
              </p:nvPicPr>
              <p:blipFill>
                <a:blip r:embed="rId292"/>
                <a:stretch>
                  <a:fillRect/>
                </a:stretch>
              </p:blipFill>
              <p:spPr>
                <a:xfrm>
                  <a:off x="2067257" y="4583272"/>
                  <a:ext cx="1652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11066" name="Freihand 211065">
                  <a:extLst>
                    <a:ext uri="{FF2B5EF4-FFF2-40B4-BE49-F238E27FC236}">
                      <a16:creationId xmlns:a16="http://schemas.microsoft.com/office/drawing/2014/main" id="{E9925ABF-F152-41CC-BB14-D92512F1312C}"/>
                    </a:ext>
                  </a:extLst>
                </p14:cNvPr>
                <p14:cNvContentPartPr/>
                <p14:nvPr/>
              </p14:nvContentPartPr>
              <p14:xfrm>
                <a:off x="2409257" y="4519192"/>
                <a:ext cx="95760" cy="104760"/>
              </p14:xfrm>
            </p:contentPart>
          </mc:Choice>
          <mc:Fallback xmlns="">
            <p:pic>
              <p:nvPicPr>
                <p:cNvPr id="211066" name="Freihand 211065">
                  <a:extLst>
                    <a:ext uri="{FF2B5EF4-FFF2-40B4-BE49-F238E27FC236}">
                      <a16:creationId xmlns:a16="http://schemas.microsoft.com/office/drawing/2014/main" id="{E9925ABF-F152-41CC-BB14-D92512F1312C}"/>
                    </a:ext>
                  </a:extLst>
                </p:cNvPr>
                <p:cNvPicPr/>
                <p:nvPr/>
              </p:nvPicPr>
              <p:blipFill>
                <a:blip r:embed="rId294"/>
                <a:stretch>
                  <a:fillRect/>
                </a:stretch>
              </p:blipFill>
              <p:spPr>
                <a:xfrm>
                  <a:off x="2404937" y="4514872"/>
                  <a:ext cx="1044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11067" name="Freihand 211066">
                  <a:extLst>
                    <a:ext uri="{FF2B5EF4-FFF2-40B4-BE49-F238E27FC236}">
                      <a16:creationId xmlns:a16="http://schemas.microsoft.com/office/drawing/2014/main" id="{C3AA9CC3-D267-4EF5-928A-20087E83E10C}"/>
                    </a:ext>
                  </a:extLst>
                </p14:cNvPr>
                <p14:cNvContentPartPr/>
                <p14:nvPr/>
              </p14:nvContentPartPr>
              <p14:xfrm>
                <a:off x="2456777" y="4425592"/>
                <a:ext cx="36000" cy="16200"/>
              </p14:xfrm>
            </p:contentPart>
          </mc:Choice>
          <mc:Fallback xmlns="">
            <p:pic>
              <p:nvPicPr>
                <p:cNvPr id="211067" name="Freihand 211066">
                  <a:extLst>
                    <a:ext uri="{FF2B5EF4-FFF2-40B4-BE49-F238E27FC236}">
                      <a16:creationId xmlns:a16="http://schemas.microsoft.com/office/drawing/2014/main" id="{C3AA9CC3-D267-4EF5-928A-20087E83E10C}"/>
                    </a:ext>
                  </a:extLst>
                </p:cNvPr>
                <p:cNvPicPr/>
                <p:nvPr/>
              </p:nvPicPr>
              <p:blipFill>
                <a:blip r:embed="rId296"/>
                <a:stretch>
                  <a:fillRect/>
                </a:stretch>
              </p:blipFill>
              <p:spPr>
                <a:xfrm>
                  <a:off x="2452457" y="4421272"/>
                  <a:ext cx="446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11068" name="Freihand 211067">
                  <a:extLst>
                    <a:ext uri="{FF2B5EF4-FFF2-40B4-BE49-F238E27FC236}">
                      <a16:creationId xmlns:a16="http://schemas.microsoft.com/office/drawing/2014/main" id="{09E2CAA1-B2CC-4A51-A787-5428546731E8}"/>
                    </a:ext>
                  </a:extLst>
                </p14:cNvPr>
                <p14:cNvContentPartPr/>
                <p14:nvPr/>
              </p14:nvContentPartPr>
              <p14:xfrm>
                <a:off x="2508617" y="4591912"/>
                <a:ext cx="92520" cy="101160"/>
              </p14:xfrm>
            </p:contentPart>
          </mc:Choice>
          <mc:Fallback xmlns="">
            <p:pic>
              <p:nvPicPr>
                <p:cNvPr id="211068" name="Freihand 211067">
                  <a:extLst>
                    <a:ext uri="{FF2B5EF4-FFF2-40B4-BE49-F238E27FC236}">
                      <a16:creationId xmlns:a16="http://schemas.microsoft.com/office/drawing/2014/main" id="{09E2CAA1-B2CC-4A51-A787-5428546731E8}"/>
                    </a:ext>
                  </a:extLst>
                </p:cNvPr>
                <p:cNvPicPr/>
                <p:nvPr/>
              </p:nvPicPr>
              <p:blipFill>
                <a:blip r:embed="rId298"/>
                <a:stretch>
                  <a:fillRect/>
                </a:stretch>
              </p:blipFill>
              <p:spPr>
                <a:xfrm>
                  <a:off x="2504297" y="4587592"/>
                  <a:ext cx="1011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11069" name="Freihand 211068">
                  <a:extLst>
                    <a:ext uri="{FF2B5EF4-FFF2-40B4-BE49-F238E27FC236}">
                      <a16:creationId xmlns:a16="http://schemas.microsoft.com/office/drawing/2014/main" id="{73A2BD42-26B0-47FF-B1DC-05E83ED92B9E}"/>
                    </a:ext>
                  </a:extLst>
                </p14:cNvPr>
                <p14:cNvContentPartPr/>
                <p14:nvPr/>
              </p14:nvContentPartPr>
              <p14:xfrm>
                <a:off x="2612657" y="4410832"/>
                <a:ext cx="144720" cy="99360"/>
              </p14:xfrm>
            </p:contentPart>
          </mc:Choice>
          <mc:Fallback xmlns="">
            <p:pic>
              <p:nvPicPr>
                <p:cNvPr id="211069" name="Freihand 211068">
                  <a:extLst>
                    <a:ext uri="{FF2B5EF4-FFF2-40B4-BE49-F238E27FC236}">
                      <a16:creationId xmlns:a16="http://schemas.microsoft.com/office/drawing/2014/main" id="{73A2BD42-26B0-47FF-B1DC-05E83ED92B9E}"/>
                    </a:ext>
                  </a:extLst>
                </p:cNvPr>
                <p:cNvPicPr/>
                <p:nvPr/>
              </p:nvPicPr>
              <p:blipFill>
                <a:blip r:embed="rId300"/>
                <a:stretch>
                  <a:fillRect/>
                </a:stretch>
              </p:blipFill>
              <p:spPr>
                <a:xfrm>
                  <a:off x="2608337" y="4406512"/>
                  <a:ext cx="1533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11070" name="Freihand 211069">
                  <a:extLst>
                    <a:ext uri="{FF2B5EF4-FFF2-40B4-BE49-F238E27FC236}">
                      <a16:creationId xmlns:a16="http://schemas.microsoft.com/office/drawing/2014/main" id="{9CE2EA7A-D8D5-4903-8242-4402CBBB742E}"/>
                    </a:ext>
                  </a:extLst>
                </p14:cNvPr>
                <p14:cNvContentPartPr/>
                <p14:nvPr/>
              </p14:nvContentPartPr>
              <p14:xfrm>
                <a:off x="2924057" y="4490752"/>
                <a:ext cx="33480" cy="137520"/>
              </p14:xfrm>
            </p:contentPart>
          </mc:Choice>
          <mc:Fallback xmlns="">
            <p:pic>
              <p:nvPicPr>
                <p:cNvPr id="211070" name="Freihand 211069">
                  <a:extLst>
                    <a:ext uri="{FF2B5EF4-FFF2-40B4-BE49-F238E27FC236}">
                      <a16:creationId xmlns:a16="http://schemas.microsoft.com/office/drawing/2014/main" id="{9CE2EA7A-D8D5-4903-8242-4402CBBB742E}"/>
                    </a:ext>
                  </a:extLst>
                </p:cNvPr>
                <p:cNvPicPr/>
                <p:nvPr/>
              </p:nvPicPr>
              <p:blipFill>
                <a:blip r:embed="rId302"/>
                <a:stretch>
                  <a:fillRect/>
                </a:stretch>
              </p:blipFill>
              <p:spPr>
                <a:xfrm>
                  <a:off x="2919737" y="4486432"/>
                  <a:ext cx="421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11071" name="Freihand 211070">
                  <a:extLst>
                    <a:ext uri="{FF2B5EF4-FFF2-40B4-BE49-F238E27FC236}">
                      <a16:creationId xmlns:a16="http://schemas.microsoft.com/office/drawing/2014/main" id="{5525EA42-C446-476D-99F7-9CD9EF3E184B}"/>
                    </a:ext>
                  </a:extLst>
                </p14:cNvPr>
                <p14:cNvContentPartPr/>
                <p14:nvPr/>
              </p14:nvContentPartPr>
              <p14:xfrm>
                <a:off x="2889137" y="4533592"/>
                <a:ext cx="177480" cy="11160"/>
              </p14:xfrm>
            </p:contentPart>
          </mc:Choice>
          <mc:Fallback xmlns="">
            <p:pic>
              <p:nvPicPr>
                <p:cNvPr id="211071" name="Freihand 211070">
                  <a:extLst>
                    <a:ext uri="{FF2B5EF4-FFF2-40B4-BE49-F238E27FC236}">
                      <a16:creationId xmlns:a16="http://schemas.microsoft.com/office/drawing/2014/main" id="{5525EA42-C446-476D-99F7-9CD9EF3E184B}"/>
                    </a:ext>
                  </a:extLst>
                </p:cNvPr>
                <p:cNvPicPr/>
                <p:nvPr/>
              </p:nvPicPr>
              <p:blipFill>
                <a:blip r:embed="rId304"/>
                <a:stretch>
                  <a:fillRect/>
                </a:stretch>
              </p:blipFill>
              <p:spPr>
                <a:xfrm>
                  <a:off x="2884817" y="4529272"/>
                  <a:ext cx="1861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11072" name="Freihand 211071">
                  <a:extLst>
                    <a:ext uri="{FF2B5EF4-FFF2-40B4-BE49-F238E27FC236}">
                      <a16:creationId xmlns:a16="http://schemas.microsoft.com/office/drawing/2014/main" id="{D37E6259-C7F2-4738-8EB8-1F61150F7898}"/>
                    </a:ext>
                  </a:extLst>
                </p14:cNvPr>
                <p14:cNvContentPartPr/>
                <p14:nvPr/>
              </p14:nvContentPartPr>
              <p14:xfrm>
                <a:off x="3154457" y="4452952"/>
                <a:ext cx="115200" cy="131040"/>
              </p14:xfrm>
            </p:contentPart>
          </mc:Choice>
          <mc:Fallback xmlns="">
            <p:pic>
              <p:nvPicPr>
                <p:cNvPr id="211072" name="Freihand 211071">
                  <a:extLst>
                    <a:ext uri="{FF2B5EF4-FFF2-40B4-BE49-F238E27FC236}">
                      <a16:creationId xmlns:a16="http://schemas.microsoft.com/office/drawing/2014/main" id="{D37E6259-C7F2-4738-8EB8-1F61150F7898}"/>
                    </a:ext>
                  </a:extLst>
                </p:cNvPr>
                <p:cNvPicPr/>
                <p:nvPr/>
              </p:nvPicPr>
              <p:blipFill>
                <a:blip r:embed="rId306"/>
                <a:stretch>
                  <a:fillRect/>
                </a:stretch>
              </p:blipFill>
              <p:spPr>
                <a:xfrm>
                  <a:off x="3150137" y="4448632"/>
                  <a:ext cx="1238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11073" name="Freihand 211072">
                  <a:extLst>
                    <a:ext uri="{FF2B5EF4-FFF2-40B4-BE49-F238E27FC236}">
                      <a16:creationId xmlns:a16="http://schemas.microsoft.com/office/drawing/2014/main" id="{1742A765-408C-4FC7-98D0-D72648468364}"/>
                    </a:ext>
                  </a:extLst>
                </p14:cNvPr>
                <p14:cNvContentPartPr/>
                <p14:nvPr/>
              </p14:nvContentPartPr>
              <p14:xfrm>
                <a:off x="3267497" y="4401472"/>
                <a:ext cx="166680" cy="189000"/>
              </p14:xfrm>
            </p:contentPart>
          </mc:Choice>
          <mc:Fallback xmlns="">
            <p:pic>
              <p:nvPicPr>
                <p:cNvPr id="211073" name="Freihand 211072">
                  <a:extLst>
                    <a:ext uri="{FF2B5EF4-FFF2-40B4-BE49-F238E27FC236}">
                      <a16:creationId xmlns:a16="http://schemas.microsoft.com/office/drawing/2014/main" id="{1742A765-408C-4FC7-98D0-D72648468364}"/>
                    </a:ext>
                  </a:extLst>
                </p:cNvPr>
                <p:cNvPicPr/>
                <p:nvPr/>
              </p:nvPicPr>
              <p:blipFill>
                <a:blip r:embed="rId308"/>
                <a:stretch>
                  <a:fillRect/>
                </a:stretch>
              </p:blipFill>
              <p:spPr>
                <a:xfrm>
                  <a:off x="3263177" y="4397152"/>
                  <a:ext cx="17532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11074" name="Freihand 211073">
                  <a:extLst>
                    <a:ext uri="{FF2B5EF4-FFF2-40B4-BE49-F238E27FC236}">
                      <a16:creationId xmlns:a16="http://schemas.microsoft.com/office/drawing/2014/main" id="{145CF8E1-BFCF-4D35-8370-95A5F0CAA2D9}"/>
                    </a:ext>
                  </a:extLst>
                </p14:cNvPr>
                <p14:cNvContentPartPr/>
                <p14:nvPr/>
              </p14:nvContentPartPr>
              <p14:xfrm>
                <a:off x="3411497" y="4515592"/>
                <a:ext cx="95400" cy="75600"/>
              </p14:xfrm>
            </p:contentPart>
          </mc:Choice>
          <mc:Fallback xmlns="">
            <p:pic>
              <p:nvPicPr>
                <p:cNvPr id="211074" name="Freihand 211073">
                  <a:extLst>
                    <a:ext uri="{FF2B5EF4-FFF2-40B4-BE49-F238E27FC236}">
                      <a16:creationId xmlns:a16="http://schemas.microsoft.com/office/drawing/2014/main" id="{145CF8E1-BFCF-4D35-8370-95A5F0CAA2D9}"/>
                    </a:ext>
                  </a:extLst>
                </p:cNvPr>
                <p:cNvPicPr/>
                <p:nvPr/>
              </p:nvPicPr>
              <p:blipFill>
                <a:blip r:embed="rId310"/>
                <a:stretch>
                  <a:fillRect/>
                </a:stretch>
              </p:blipFill>
              <p:spPr>
                <a:xfrm>
                  <a:off x="3407177" y="4511272"/>
                  <a:ext cx="1040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11075" name="Freihand 211074">
                  <a:extLst>
                    <a:ext uri="{FF2B5EF4-FFF2-40B4-BE49-F238E27FC236}">
                      <a16:creationId xmlns:a16="http://schemas.microsoft.com/office/drawing/2014/main" id="{A6E9C286-5775-45C3-83BE-388D7552FD10}"/>
                    </a:ext>
                  </a:extLst>
                </p14:cNvPr>
                <p14:cNvContentPartPr/>
                <p14:nvPr/>
              </p14:nvContentPartPr>
              <p14:xfrm>
                <a:off x="3646577" y="4414072"/>
                <a:ext cx="144360" cy="117360"/>
              </p14:xfrm>
            </p:contentPart>
          </mc:Choice>
          <mc:Fallback xmlns="">
            <p:pic>
              <p:nvPicPr>
                <p:cNvPr id="211075" name="Freihand 211074">
                  <a:extLst>
                    <a:ext uri="{FF2B5EF4-FFF2-40B4-BE49-F238E27FC236}">
                      <a16:creationId xmlns:a16="http://schemas.microsoft.com/office/drawing/2014/main" id="{A6E9C286-5775-45C3-83BE-388D7552FD10}"/>
                    </a:ext>
                  </a:extLst>
                </p:cNvPr>
                <p:cNvPicPr/>
                <p:nvPr/>
              </p:nvPicPr>
              <p:blipFill>
                <a:blip r:embed="rId312"/>
                <a:stretch>
                  <a:fillRect/>
                </a:stretch>
              </p:blipFill>
              <p:spPr>
                <a:xfrm>
                  <a:off x="3642257" y="4409752"/>
                  <a:ext cx="153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11076" name="Freihand 211075">
                  <a:extLst>
                    <a:ext uri="{FF2B5EF4-FFF2-40B4-BE49-F238E27FC236}">
                      <a16:creationId xmlns:a16="http://schemas.microsoft.com/office/drawing/2014/main" id="{D19409AF-5D0D-42B9-BC30-9E561A5EFCBE}"/>
                    </a:ext>
                  </a:extLst>
                </p14:cNvPr>
                <p14:cNvContentPartPr/>
                <p14:nvPr/>
              </p14:nvContentPartPr>
              <p14:xfrm>
                <a:off x="3701657" y="4316512"/>
                <a:ext cx="24840" cy="11880"/>
              </p14:xfrm>
            </p:contentPart>
          </mc:Choice>
          <mc:Fallback xmlns="">
            <p:pic>
              <p:nvPicPr>
                <p:cNvPr id="211076" name="Freihand 211075">
                  <a:extLst>
                    <a:ext uri="{FF2B5EF4-FFF2-40B4-BE49-F238E27FC236}">
                      <a16:creationId xmlns:a16="http://schemas.microsoft.com/office/drawing/2014/main" id="{D19409AF-5D0D-42B9-BC30-9E561A5EFCBE}"/>
                    </a:ext>
                  </a:extLst>
                </p:cNvPr>
                <p:cNvPicPr/>
                <p:nvPr/>
              </p:nvPicPr>
              <p:blipFill>
                <a:blip r:embed="rId314"/>
                <a:stretch>
                  <a:fillRect/>
                </a:stretch>
              </p:blipFill>
              <p:spPr>
                <a:xfrm>
                  <a:off x="3697337" y="4312192"/>
                  <a:ext cx="334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11077" name="Freihand 211076">
                  <a:extLst>
                    <a:ext uri="{FF2B5EF4-FFF2-40B4-BE49-F238E27FC236}">
                      <a16:creationId xmlns:a16="http://schemas.microsoft.com/office/drawing/2014/main" id="{59EA27AC-E407-4B67-B745-B0915291E933}"/>
                    </a:ext>
                  </a:extLst>
                </p14:cNvPr>
                <p14:cNvContentPartPr/>
                <p14:nvPr/>
              </p14:nvContentPartPr>
              <p14:xfrm>
                <a:off x="3763217" y="4498672"/>
                <a:ext cx="107280" cy="98640"/>
              </p14:xfrm>
            </p:contentPart>
          </mc:Choice>
          <mc:Fallback xmlns="">
            <p:pic>
              <p:nvPicPr>
                <p:cNvPr id="211077" name="Freihand 211076">
                  <a:extLst>
                    <a:ext uri="{FF2B5EF4-FFF2-40B4-BE49-F238E27FC236}">
                      <a16:creationId xmlns:a16="http://schemas.microsoft.com/office/drawing/2014/main" id="{59EA27AC-E407-4B67-B745-B0915291E933}"/>
                    </a:ext>
                  </a:extLst>
                </p:cNvPr>
                <p:cNvPicPr/>
                <p:nvPr/>
              </p:nvPicPr>
              <p:blipFill>
                <a:blip r:embed="rId316"/>
                <a:stretch>
                  <a:fillRect/>
                </a:stretch>
              </p:blipFill>
              <p:spPr>
                <a:xfrm>
                  <a:off x="3758897" y="4494352"/>
                  <a:ext cx="1159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11078" name="Freihand 211077">
                  <a:extLst>
                    <a:ext uri="{FF2B5EF4-FFF2-40B4-BE49-F238E27FC236}">
                      <a16:creationId xmlns:a16="http://schemas.microsoft.com/office/drawing/2014/main" id="{13D7F152-FB1B-4BA5-803A-31EFEE7AC54E}"/>
                    </a:ext>
                  </a:extLst>
                </p14:cNvPr>
                <p14:cNvContentPartPr/>
                <p14:nvPr/>
              </p14:nvContentPartPr>
              <p14:xfrm>
                <a:off x="3900017" y="4305712"/>
                <a:ext cx="179640" cy="124200"/>
              </p14:xfrm>
            </p:contentPart>
          </mc:Choice>
          <mc:Fallback xmlns="">
            <p:pic>
              <p:nvPicPr>
                <p:cNvPr id="211078" name="Freihand 211077">
                  <a:extLst>
                    <a:ext uri="{FF2B5EF4-FFF2-40B4-BE49-F238E27FC236}">
                      <a16:creationId xmlns:a16="http://schemas.microsoft.com/office/drawing/2014/main" id="{13D7F152-FB1B-4BA5-803A-31EFEE7AC54E}"/>
                    </a:ext>
                  </a:extLst>
                </p:cNvPr>
                <p:cNvPicPr/>
                <p:nvPr/>
              </p:nvPicPr>
              <p:blipFill>
                <a:blip r:embed="rId318"/>
                <a:stretch>
                  <a:fillRect/>
                </a:stretch>
              </p:blipFill>
              <p:spPr>
                <a:xfrm>
                  <a:off x="3895697" y="4301392"/>
                  <a:ext cx="1882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11113" name="Freihand 211112">
                  <a:extLst>
                    <a:ext uri="{FF2B5EF4-FFF2-40B4-BE49-F238E27FC236}">
                      <a16:creationId xmlns:a16="http://schemas.microsoft.com/office/drawing/2014/main" id="{46426F6B-02E6-4485-B697-52BFD973E9CB}"/>
                    </a:ext>
                  </a:extLst>
                </p14:cNvPr>
                <p14:cNvContentPartPr/>
                <p14:nvPr/>
              </p14:nvContentPartPr>
              <p14:xfrm>
                <a:off x="897257" y="4437112"/>
                <a:ext cx="514080" cy="302760"/>
              </p14:xfrm>
            </p:contentPart>
          </mc:Choice>
          <mc:Fallback xmlns="">
            <p:pic>
              <p:nvPicPr>
                <p:cNvPr id="211113" name="Freihand 211112">
                  <a:extLst>
                    <a:ext uri="{FF2B5EF4-FFF2-40B4-BE49-F238E27FC236}">
                      <a16:creationId xmlns:a16="http://schemas.microsoft.com/office/drawing/2014/main" id="{46426F6B-02E6-4485-B697-52BFD973E9CB}"/>
                    </a:ext>
                  </a:extLst>
                </p:cNvPr>
                <p:cNvPicPr/>
                <p:nvPr/>
              </p:nvPicPr>
              <p:blipFill>
                <a:blip r:embed="rId320"/>
                <a:stretch>
                  <a:fillRect/>
                </a:stretch>
              </p:blipFill>
              <p:spPr>
                <a:xfrm>
                  <a:off x="892937" y="4432792"/>
                  <a:ext cx="522720" cy="311400"/>
                </a:xfrm>
                <a:prstGeom prst="rect">
                  <a:avLst/>
                </a:prstGeom>
              </p:spPr>
            </p:pic>
          </mc:Fallback>
        </mc:AlternateContent>
      </p:grpSp>
      <p:grpSp>
        <p:nvGrpSpPr>
          <p:cNvPr id="211116" name="Gruppieren 211115">
            <a:extLst>
              <a:ext uri="{FF2B5EF4-FFF2-40B4-BE49-F238E27FC236}">
                <a16:creationId xmlns:a16="http://schemas.microsoft.com/office/drawing/2014/main" id="{DCF0F077-8574-40D9-8B98-76B5AD425E7C}"/>
              </a:ext>
            </a:extLst>
          </p:cNvPr>
          <p:cNvGrpSpPr/>
          <p:nvPr/>
        </p:nvGrpSpPr>
        <p:grpSpPr>
          <a:xfrm>
            <a:off x="5268377" y="4018792"/>
            <a:ext cx="2763000" cy="552960"/>
            <a:chOff x="5268377" y="4018792"/>
            <a:chExt cx="2763000" cy="552960"/>
          </a:xfrm>
        </p:grpSpPr>
        <mc:AlternateContent xmlns:mc="http://schemas.openxmlformats.org/markup-compatibility/2006" xmlns:p14="http://schemas.microsoft.com/office/powerpoint/2010/main">
          <mc:Choice Requires="p14">
            <p:contentPart p14:bwMode="auto" r:id="rId321">
              <p14:nvContentPartPr>
                <p14:cNvPr id="211080" name="Freihand 211079">
                  <a:extLst>
                    <a:ext uri="{FF2B5EF4-FFF2-40B4-BE49-F238E27FC236}">
                      <a16:creationId xmlns:a16="http://schemas.microsoft.com/office/drawing/2014/main" id="{B90BEC16-530A-4AC6-A1A6-D8601B1A7BE3}"/>
                    </a:ext>
                  </a:extLst>
                </p14:cNvPr>
                <p14:cNvContentPartPr/>
                <p14:nvPr/>
              </p14:nvContentPartPr>
              <p14:xfrm>
                <a:off x="5268377" y="4412272"/>
                <a:ext cx="261000" cy="19080"/>
              </p14:xfrm>
            </p:contentPart>
          </mc:Choice>
          <mc:Fallback xmlns="">
            <p:pic>
              <p:nvPicPr>
                <p:cNvPr id="211080" name="Freihand 211079">
                  <a:extLst>
                    <a:ext uri="{FF2B5EF4-FFF2-40B4-BE49-F238E27FC236}">
                      <a16:creationId xmlns:a16="http://schemas.microsoft.com/office/drawing/2014/main" id="{B90BEC16-530A-4AC6-A1A6-D8601B1A7BE3}"/>
                    </a:ext>
                  </a:extLst>
                </p:cNvPr>
                <p:cNvPicPr/>
                <p:nvPr/>
              </p:nvPicPr>
              <p:blipFill>
                <a:blip r:embed="rId322"/>
                <a:stretch>
                  <a:fillRect/>
                </a:stretch>
              </p:blipFill>
              <p:spPr>
                <a:xfrm>
                  <a:off x="5264057" y="4407952"/>
                  <a:ext cx="2696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11081" name="Freihand 211080">
                  <a:extLst>
                    <a:ext uri="{FF2B5EF4-FFF2-40B4-BE49-F238E27FC236}">
                      <a16:creationId xmlns:a16="http://schemas.microsoft.com/office/drawing/2014/main" id="{B37693DD-8211-4C8E-91BA-604A05707974}"/>
                    </a:ext>
                  </a:extLst>
                </p14:cNvPr>
                <p14:cNvContentPartPr/>
                <p14:nvPr/>
              </p14:nvContentPartPr>
              <p14:xfrm>
                <a:off x="5319497" y="4469512"/>
                <a:ext cx="208440" cy="4680"/>
              </p14:xfrm>
            </p:contentPart>
          </mc:Choice>
          <mc:Fallback xmlns="">
            <p:pic>
              <p:nvPicPr>
                <p:cNvPr id="211081" name="Freihand 211080">
                  <a:extLst>
                    <a:ext uri="{FF2B5EF4-FFF2-40B4-BE49-F238E27FC236}">
                      <a16:creationId xmlns:a16="http://schemas.microsoft.com/office/drawing/2014/main" id="{B37693DD-8211-4C8E-91BA-604A05707974}"/>
                    </a:ext>
                  </a:extLst>
                </p:cNvPr>
                <p:cNvPicPr/>
                <p:nvPr/>
              </p:nvPicPr>
              <p:blipFill>
                <a:blip r:embed="rId324"/>
                <a:stretch>
                  <a:fillRect/>
                </a:stretch>
              </p:blipFill>
              <p:spPr>
                <a:xfrm>
                  <a:off x="5315177" y="4465192"/>
                  <a:ext cx="2170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11087" name="Freihand 211086">
                  <a:extLst>
                    <a:ext uri="{FF2B5EF4-FFF2-40B4-BE49-F238E27FC236}">
                      <a16:creationId xmlns:a16="http://schemas.microsoft.com/office/drawing/2014/main" id="{6DDAF50A-DA9F-42AF-971C-35327B5086F5}"/>
                    </a:ext>
                  </a:extLst>
                </p14:cNvPr>
                <p14:cNvContentPartPr/>
                <p14:nvPr/>
              </p14:nvContentPartPr>
              <p14:xfrm>
                <a:off x="5638097" y="4378072"/>
                <a:ext cx="155160" cy="141120"/>
              </p14:xfrm>
            </p:contentPart>
          </mc:Choice>
          <mc:Fallback xmlns="">
            <p:pic>
              <p:nvPicPr>
                <p:cNvPr id="211087" name="Freihand 211086">
                  <a:extLst>
                    <a:ext uri="{FF2B5EF4-FFF2-40B4-BE49-F238E27FC236}">
                      <a16:creationId xmlns:a16="http://schemas.microsoft.com/office/drawing/2014/main" id="{6DDAF50A-DA9F-42AF-971C-35327B5086F5}"/>
                    </a:ext>
                  </a:extLst>
                </p:cNvPr>
                <p:cNvPicPr/>
                <p:nvPr/>
              </p:nvPicPr>
              <p:blipFill>
                <a:blip r:embed="rId326"/>
                <a:stretch>
                  <a:fillRect/>
                </a:stretch>
              </p:blipFill>
              <p:spPr>
                <a:xfrm>
                  <a:off x="5633777" y="4373752"/>
                  <a:ext cx="1638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11089" name="Freihand 211088">
                  <a:extLst>
                    <a:ext uri="{FF2B5EF4-FFF2-40B4-BE49-F238E27FC236}">
                      <a16:creationId xmlns:a16="http://schemas.microsoft.com/office/drawing/2014/main" id="{A8A96088-D5B9-45D5-A1B3-25D19EB5E065}"/>
                    </a:ext>
                  </a:extLst>
                </p14:cNvPr>
                <p14:cNvContentPartPr/>
                <p14:nvPr/>
              </p14:nvContentPartPr>
              <p14:xfrm>
                <a:off x="5886137" y="4421992"/>
                <a:ext cx="37800" cy="122760"/>
              </p14:xfrm>
            </p:contentPart>
          </mc:Choice>
          <mc:Fallback xmlns="">
            <p:pic>
              <p:nvPicPr>
                <p:cNvPr id="211089" name="Freihand 211088">
                  <a:extLst>
                    <a:ext uri="{FF2B5EF4-FFF2-40B4-BE49-F238E27FC236}">
                      <a16:creationId xmlns:a16="http://schemas.microsoft.com/office/drawing/2014/main" id="{A8A96088-D5B9-45D5-A1B3-25D19EB5E065}"/>
                    </a:ext>
                  </a:extLst>
                </p:cNvPr>
                <p:cNvPicPr/>
                <p:nvPr/>
              </p:nvPicPr>
              <p:blipFill>
                <a:blip r:embed="rId328"/>
                <a:stretch>
                  <a:fillRect/>
                </a:stretch>
              </p:blipFill>
              <p:spPr>
                <a:xfrm>
                  <a:off x="5881817" y="4417672"/>
                  <a:ext cx="464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11090" name="Freihand 211089">
                  <a:extLst>
                    <a:ext uri="{FF2B5EF4-FFF2-40B4-BE49-F238E27FC236}">
                      <a16:creationId xmlns:a16="http://schemas.microsoft.com/office/drawing/2014/main" id="{65FE8DE7-DEBD-4A4F-B0A2-B40C7B3D53CD}"/>
                    </a:ext>
                  </a:extLst>
                </p14:cNvPr>
                <p14:cNvContentPartPr/>
                <p14:nvPr/>
              </p14:nvContentPartPr>
              <p14:xfrm>
                <a:off x="5842217" y="4456552"/>
                <a:ext cx="119520" cy="18360"/>
              </p14:xfrm>
            </p:contentPart>
          </mc:Choice>
          <mc:Fallback xmlns="">
            <p:pic>
              <p:nvPicPr>
                <p:cNvPr id="211090" name="Freihand 211089">
                  <a:extLst>
                    <a:ext uri="{FF2B5EF4-FFF2-40B4-BE49-F238E27FC236}">
                      <a16:creationId xmlns:a16="http://schemas.microsoft.com/office/drawing/2014/main" id="{65FE8DE7-DEBD-4A4F-B0A2-B40C7B3D53CD}"/>
                    </a:ext>
                  </a:extLst>
                </p:cNvPr>
                <p:cNvPicPr/>
                <p:nvPr/>
              </p:nvPicPr>
              <p:blipFill>
                <a:blip r:embed="rId330"/>
                <a:stretch>
                  <a:fillRect/>
                </a:stretch>
              </p:blipFill>
              <p:spPr>
                <a:xfrm>
                  <a:off x="5837897" y="4452232"/>
                  <a:ext cx="1281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11091" name="Freihand 211090">
                  <a:extLst>
                    <a:ext uri="{FF2B5EF4-FFF2-40B4-BE49-F238E27FC236}">
                      <a16:creationId xmlns:a16="http://schemas.microsoft.com/office/drawing/2014/main" id="{87FA1D4A-F932-4FDB-B996-D5F7CCF6C5EF}"/>
                    </a:ext>
                  </a:extLst>
                </p14:cNvPr>
                <p14:cNvContentPartPr/>
                <p14:nvPr/>
              </p14:nvContentPartPr>
              <p14:xfrm>
                <a:off x="6033017" y="4359352"/>
                <a:ext cx="101160" cy="114840"/>
              </p14:xfrm>
            </p:contentPart>
          </mc:Choice>
          <mc:Fallback xmlns="">
            <p:pic>
              <p:nvPicPr>
                <p:cNvPr id="211091" name="Freihand 211090">
                  <a:extLst>
                    <a:ext uri="{FF2B5EF4-FFF2-40B4-BE49-F238E27FC236}">
                      <a16:creationId xmlns:a16="http://schemas.microsoft.com/office/drawing/2014/main" id="{87FA1D4A-F932-4FDB-B996-D5F7CCF6C5EF}"/>
                    </a:ext>
                  </a:extLst>
                </p:cNvPr>
                <p:cNvPicPr/>
                <p:nvPr/>
              </p:nvPicPr>
              <p:blipFill>
                <a:blip r:embed="rId332"/>
                <a:stretch>
                  <a:fillRect/>
                </a:stretch>
              </p:blipFill>
              <p:spPr>
                <a:xfrm>
                  <a:off x="6028697" y="4355032"/>
                  <a:ext cx="1098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11092" name="Freihand 211091">
                  <a:extLst>
                    <a:ext uri="{FF2B5EF4-FFF2-40B4-BE49-F238E27FC236}">
                      <a16:creationId xmlns:a16="http://schemas.microsoft.com/office/drawing/2014/main" id="{36EC6A42-F289-4DEE-9938-8ECE91FB87A3}"/>
                    </a:ext>
                  </a:extLst>
                </p14:cNvPr>
                <p14:cNvContentPartPr/>
                <p14:nvPr/>
              </p14:nvContentPartPr>
              <p14:xfrm>
                <a:off x="6224897" y="4359712"/>
                <a:ext cx="81000" cy="128520"/>
              </p14:xfrm>
            </p:contentPart>
          </mc:Choice>
          <mc:Fallback xmlns="">
            <p:pic>
              <p:nvPicPr>
                <p:cNvPr id="211092" name="Freihand 211091">
                  <a:extLst>
                    <a:ext uri="{FF2B5EF4-FFF2-40B4-BE49-F238E27FC236}">
                      <a16:creationId xmlns:a16="http://schemas.microsoft.com/office/drawing/2014/main" id="{36EC6A42-F289-4DEE-9938-8ECE91FB87A3}"/>
                    </a:ext>
                  </a:extLst>
                </p:cNvPr>
                <p:cNvPicPr/>
                <p:nvPr/>
              </p:nvPicPr>
              <p:blipFill>
                <a:blip r:embed="rId334"/>
                <a:stretch>
                  <a:fillRect/>
                </a:stretch>
              </p:blipFill>
              <p:spPr>
                <a:xfrm>
                  <a:off x="6220577" y="4355392"/>
                  <a:ext cx="896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11093" name="Freihand 211092">
                  <a:extLst>
                    <a:ext uri="{FF2B5EF4-FFF2-40B4-BE49-F238E27FC236}">
                      <a16:creationId xmlns:a16="http://schemas.microsoft.com/office/drawing/2014/main" id="{2305755B-7B9C-4C57-AA77-B6C2942CD72C}"/>
                    </a:ext>
                  </a:extLst>
                </p14:cNvPr>
                <p14:cNvContentPartPr/>
                <p14:nvPr/>
              </p14:nvContentPartPr>
              <p14:xfrm>
                <a:off x="6168737" y="4304992"/>
                <a:ext cx="195840" cy="192960"/>
              </p14:xfrm>
            </p:contentPart>
          </mc:Choice>
          <mc:Fallback xmlns="">
            <p:pic>
              <p:nvPicPr>
                <p:cNvPr id="211093" name="Freihand 211092">
                  <a:extLst>
                    <a:ext uri="{FF2B5EF4-FFF2-40B4-BE49-F238E27FC236}">
                      <a16:creationId xmlns:a16="http://schemas.microsoft.com/office/drawing/2014/main" id="{2305755B-7B9C-4C57-AA77-B6C2942CD72C}"/>
                    </a:ext>
                  </a:extLst>
                </p:cNvPr>
                <p:cNvPicPr/>
                <p:nvPr/>
              </p:nvPicPr>
              <p:blipFill>
                <a:blip r:embed="rId336"/>
                <a:stretch>
                  <a:fillRect/>
                </a:stretch>
              </p:blipFill>
              <p:spPr>
                <a:xfrm>
                  <a:off x="6164417" y="4300672"/>
                  <a:ext cx="20448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11094" name="Freihand 211093">
                  <a:extLst>
                    <a:ext uri="{FF2B5EF4-FFF2-40B4-BE49-F238E27FC236}">
                      <a16:creationId xmlns:a16="http://schemas.microsoft.com/office/drawing/2014/main" id="{1F58B8C4-90AA-48C1-B7D9-E2942A4B475F}"/>
                    </a:ext>
                  </a:extLst>
                </p14:cNvPr>
                <p14:cNvContentPartPr/>
                <p14:nvPr/>
              </p14:nvContentPartPr>
              <p14:xfrm>
                <a:off x="6495257" y="4360792"/>
                <a:ext cx="16920" cy="110520"/>
              </p14:xfrm>
            </p:contentPart>
          </mc:Choice>
          <mc:Fallback xmlns="">
            <p:pic>
              <p:nvPicPr>
                <p:cNvPr id="211094" name="Freihand 211093">
                  <a:extLst>
                    <a:ext uri="{FF2B5EF4-FFF2-40B4-BE49-F238E27FC236}">
                      <a16:creationId xmlns:a16="http://schemas.microsoft.com/office/drawing/2014/main" id="{1F58B8C4-90AA-48C1-B7D9-E2942A4B475F}"/>
                    </a:ext>
                  </a:extLst>
                </p:cNvPr>
                <p:cNvPicPr/>
                <p:nvPr/>
              </p:nvPicPr>
              <p:blipFill>
                <a:blip r:embed="rId338"/>
                <a:stretch>
                  <a:fillRect/>
                </a:stretch>
              </p:blipFill>
              <p:spPr>
                <a:xfrm>
                  <a:off x="6490937" y="4356472"/>
                  <a:ext cx="255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11095" name="Freihand 211094">
                  <a:extLst>
                    <a:ext uri="{FF2B5EF4-FFF2-40B4-BE49-F238E27FC236}">
                      <a16:creationId xmlns:a16="http://schemas.microsoft.com/office/drawing/2014/main" id="{ECC7B755-A5C6-4089-AE83-282652015EAA}"/>
                    </a:ext>
                  </a:extLst>
                </p14:cNvPr>
                <p14:cNvContentPartPr/>
                <p14:nvPr/>
              </p14:nvContentPartPr>
              <p14:xfrm>
                <a:off x="6439817" y="4393552"/>
                <a:ext cx="151920" cy="7920"/>
              </p14:xfrm>
            </p:contentPart>
          </mc:Choice>
          <mc:Fallback xmlns="">
            <p:pic>
              <p:nvPicPr>
                <p:cNvPr id="211095" name="Freihand 211094">
                  <a:extLst>
                    <a:ext uri="{FF2B5EF4-FFF2-40B4-BE49-F238E27FC236}">
                      <a16:creationId xmlns:a16="http://schemas.microsoft.com/office/drawing/2014/main" id="{ECC7B755-A5C6-4089-AE83-282652015EAA}"/>
                    </a:ext>
                  </a:extLst>
                </p:cNvPr>
                <p:cNvPicPr/>
                <p:nvPr/>
              </p:nvPicPr>
              <p:blipFill>
                <a:blip r:embed="rId340"/>
                <a:stretch>
                  <a:fillRect/>
                </a:stretch>
              </p:blipFill>
              <p:spPr>
                <a:xfrm>
                  <a:off x="6435497" y="4389232"/>
                  <a:ext cx="1605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11096" name="Freihand 211095">
                  <a:extLst>
                    <a:ext uri="{FF2B5EF4-FFF2-40B4-BE49-F238E27FC236}">
                      <a16:creationId xmlns:a16="http://schemas.microsoft.com/office/drawing/2014/main" id="{64DDB798-3DB7-4CF7-92F5-3E6DA26CDFE1}"/>
                    </a:ext>
                  </a:extLst>
                </p14:cNvPr>
                <p14:cNvContentPartPr/>
                <p14:nvPr/>
              </p14:nvContentPartPr>
              <p14:xfrm>
                <a:off x="6626657" y="4282672"/>
                <a:ext cx="109800" cy="106920"/>
              </p14:xfrm>
            </p:contentPart>
          </mc:Choice>
          <mc:Fallback xmlns="">
            <p:pic>
              <p:nvPicPr>
                <p:cNvPr id="211096" name="Freihand 211095">
                  <a:extLst>
                    <a:ext uri="{FF2B5EF4-FFF2-40B4-BE49-F238E27FC236}">
                      <a16:creationId xmlns:a16="http://schemas.microsoft.com/office/drawing/2014/main" id="{64DDB798-3DB7-4CF7-92F5-3E6DA26CDFE1}"/>
                    </a:ext>
                  </a:extLst>
                </p:cNvPr>
                <p:cNvPicPr/>
                <p:nvPr/>
              </p:nvPicPr>
              <p:blipFill>
                <a:blip r:embed="rId342"/>
                <a:stretch>
                  <a:fillRect/>
                </a:stretch>
              </p:blipFill>
              <p:spPr>
                <a:xfrm>
                  <a:off x="6622337" y="4278352"/>
                  <a:ext cx="1184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11097" name="Freihand 211096">
                  <a:extLst>
                    <a:ext uri="{FF2B5EF4-FFF2-40B4-BE49-F238E27FC236}">
                      <a16:creationId xmlns:a16="http://schemas.microsoft.com/office/drawing/2014/main" id="{25B0090B-F821-495C-8805-85338E9C64A4}"/>
                    </a:ext>
                  </a:extLst>
                </p14:cNvPr>
                <p14:cNvContentPartPr/>
                <p14:nvPr/>
              </p14:nvContentPartPr>
              <p14:xfrm>
                <a:off x="6709817" y="4345312"/>
                <a:ext cx="37800" cy="104760"/>
              </p14:xfrm>
            </p:contentPart>
          </mc:Choice>
          <mc:Fallback xmlns="">
            <p:pic>
              <p:nvPicPr>
                <p:cNvPr id="211097" name="Freihand 211096">
                  <a:extLst>
                    <a:ext uri="{FF2B5EF4-FFF2-40B4-BE49-F238E27FC236}">
                      <a16:creationId xmlns:a16="http://schemas.microsoft.com/office/drawing/2014/main" id="{25B0090B-F821-495C-8805-85338E9C64A4}"/>
                    </a:ext>
                  </a:extLst>
                </p:cNvPr>
                <p:cNvPicPr/>
                <p:nvPr/>
              </p:nvPicPr>
              <p:blipFill>
                <a:blip r:embed="rId344"/>
                <a:stretch>
                  <a:fillRect/>
                </a:stretch>
              </p:blipFill>
              <p:spPr>
                <a:xfrm>
                  <a:off x="6705497" y="4340992"/>
                  <a:ext cx="464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11098" name="Freihand 211097">
                  <a:extLst>
                    <a:ext uri="{FF2B5EF4-FFF2-40B4-BE49-F238E27FC236}">
                      <a16:creationId xmlns:a16="http://schemas.microsoft.com/office/drawing/2014/main" id="{19A6B87A-C50B-4E3A-9D66-BE02C4244D57}"/>
                    </a:ext>
                  </a:extLst>
                </p14:cNvPr>
                <p14:cNvContentPartPr/>
                <p14:nvPr/>
              </p14:nvContentPartPr>
              <p14:xfrm>
                <a:off x="6891257" y="4292392"/>
                <a:ext cx="99720" cy="132480"/>
              </p14:xfrm>
            </p:contentPart>
          </mc:Choice>
          <mc:Fallback xmlns="">
            <p:pic>
              <p:nvPicPr>
                <p:cNvPr id="211098" name="Freihand 211097">
                  <a:extLst>
                    <a:ext uri="{FF2B5EF4-FFF2-40B4-BE49-F238E27FC236}">
                      <a16:creationId xmlns:a16="http://schemas.microsoft.com/office/drawing/2014/main" id="{19A6B87A-C50B-4E3A-9D66-BE02C4244D57}"/>
                    </a:ext>
                  </a:extLst>
                </p:cNvPr>
                <p:cNvPicPr/>
                <p:nvPr/>
              </p:nvPicPr>
              <p:blipFill>
                <a:blip r:embed="rId346"/>
                <a:stretch>
                  <a:fillRect/>
                </a:stretch>
              </p:blipFill>
              <p:spPr>
                <a:xfrm>
                  <a:off x="6886937" y="4288072"/>
                  <a:ext cx="1083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11099" name="Freihand 211098">
                  <a:extLst>
                    <a:ext uri="{FF2B5EF4-FFF2-40B4-BE49-F238E27FC236}">
                      <a16:creationId xmlns:a16="http://schemas.microsoft.com/office/drawing/2014/main" id="{A295AD5F-CA96-405A-B7C4-686B010AF5DE}"/>
                    </a:ext>
                  </a:extLst>
                </p14:cNvPr>
                <p14:cNvContentPartPr/>
                <p14:nvPr/>
              </p14:nvContentPartPr>
              <p14:xfrm>
                <a:off x="6835097" y="4247392"/>
                <a:ext cx="72720" cy="86400"/>
              </p14:xfrm>
            </p:contentPart>
          </mc:Choice>
          <mc:Fallback xmlns="">
            <p:pic>
              <p:nvPicPr>
                <p:cNvPr id="211099" name="Freihand 211098">
                  <a:extLst>
                    <a:ext uri="{FF2B5EF4-FFF2-40B4-BE49-F238E27FC236}">
                      <a16:creationId xmlns:a16="http://schemas.microsoft.com/office/drawing/2014/main" id="{A295AD5F-CA96-405A-B7C4-686B010AF5DE}"/>
                    </a:ext>
                  </a:extLst>
                </p:cNvPr>
                <p:cNvPicPr/>
                <p:nvPr/>
              </p:nvPicPr>
              <p:blipFill>
                <a:blip r:embed="rId348"/>
                <a:stretch>
                  <a:fillRect/>
                </a:stretch>
              </p:blipFill>
              <p:spPr>
                <a:xfrm>
                  <a:off x="6830777" y="4243072"/>
                  <a:ext cx="813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11100" name="Freihand 211099">
                  <a:extLst>
                    <a:ext uri="{FF2B5EF4-FFF2-40B4-BE49-F238E27FC236}">
                      <a16:creationId xmlns:a16="http://schemas.microsoft.com/office/drawing/2014/main" id="{04D656BF-78A4-4BCE-A384-B3972DD585CA}"/>
                    </a:ext>
                  </a:extLst>
                </p14:cNvPr>
                <p14:cNvContentPartPr/>
                <p14:nvPr/>
              </p14:nvContentPartPr>
              <p14:xfrm>
                <a:off x="6945257" y="4364032"/>
                <a:ext cx="40320" cy="59760"/>
              </p14:xfrm>
            </p:contentPart>
          </mc:Choice>
          <mc:Fallback xmlns="">
            <p:pic>
              <p:nvPicPr>
                <p:cNvPr id="211100" name="Freihand 211099">
                  <a:extLst>
                    <a:ext uri="{FF2B5EF4-FFF2-40B4-BE49-F238E27FC236}">
                      <a16:creationId xmlns:a16="http://schemas.microsoft.com/office/drawing/2014/main" id="{04D656BF-78A4-4BCE-A384-B3972DD585CA}"/>
                    </a:ext>
                  </a:extLst>
                </p:cNvPr>
                <p:cNvPicPr/>
                <p:nvPr/>
              </p:nvPicPr>
              <p:blipFill>
                <a:blip r:embed="rId350"/>
                <a:stretch>
                  <a:fillRect/>
                </a:stretch>
              </p:blipFill>
              <p:spPr>
                <a:xfrm>
                  <a:off x="6940937" y="4359712"/>
                  <a:ext cx="489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11101" name="Freihand 211100">
                  <a:extLst>
                    <a:ext uri="{FF2B5EF4-FFF2-40B4-BE49-F238E27FC236}">
                      <a16:creationId xmlns:a16="http://schemas.microsoft.com/office/drawing/2014/main" id="{E3C41E3B-37A0-4A6D-B5C9-652E4EC12AF9}"/>
                    </a:ext>
                  </a:extLst>
                </p14:cNvPr>
                <p14:cNvContentPartPr/>
                <p14:nvPr/>
              </p14:nvContentPartPr>
              <p14:xfrm>
                <a:off x="7173857" y="4313272"/>
                <a:ext cx="39240" cy="159480"/>
              </p14:xfrm>
            </p:contentPart>
          </mc:Choice>
          <mc:Fallback xmlns="">
            <p:pic>
              <p:nvPicPr>
                <p:cNvPr id="211101" name="Freihand 211100">
                  <a:extLst>
                    <a:ext uri="{FF2B5EF4-FFF2-40B4-BE49-F238E27FC236}">
                      <a16:creationId xmlns:a16="http://schemas.microsoft.com/office/drawing/2014/main" id="{E3C41E3B-37A0-4A6D-B5C9-652E4EC12AF9}"/>
                    </a:ext>
                  </a:extLst>
                </p:cNvPr>
                <p:cNvPicPr/>
                <p:nvPr/>
              </p:nvPicPr>
              <p:blipFill>
                <a:blip r:embed="rId352"/>
                <a:stretch>
                  <a:fillRect/>
                </a:stretch>
              </p:blipFill>
              <p:spPr>
                <a:xfrm>
                  <a:off x="7169537" y="4308952"/>
                  <a:ext cx="478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11102" name="Freihand 211101">
                  <a:extLst>
                    <a:ext uri="{FF2B5EF4-FFF2-40B4-BE49-F238E27FC236}">
                      <a16:creationId xmlns:a16="http://schemas.microsoft.com/office/drawing/2014/main" id="{B2951674-6FBC-444D-A7CA-8D80C60918F2}"/>
                    </a:ext>
                  </a:extLst>
                </p14:cNvPr>
                <p14:cNvContentPartPr/>
                <p14:nvPr/>
              </p14:nvContentPartPr>
              <p14:xfrm>
                <a:off x="7129937" y="4361152"/>
                <a:ext cx="118440" cy="4680"/>
              </p14:xfrm>
            </p:contentPart>
          </mc:Choice>
          <mc:Fallback xmlns="">
            <p:pic>
              <p:nvPicPr>
                <p:cNvPr id="211102" name="Freihand 211101">
                  <a:extLst>
                    <a:ext uri="{FF2B5EF4-FFF2-40B4-BE49-F238E27FC236}">
                      <a16:creationId xmlns:a16="http://schemas.microsoft.com/office/drawing/2014/main" id="{B2951674-6FBC-444D-A7CA-8D80C60918F2}"/>
                    </a:ext>
                  </a:extLst>
                </p:cNvPr>
                <p:cNvPicPr/>
                <p:nvPr/>
              </p:nvPicPr>
              <p:blipFill>
                <a:blip r:embed="rId354"/>
                <a:stretch>
                  <a:fillRect/>
                </a:stretch>
              </p:blipFill>
              <p:spPr>
                <a:xfrm>
                  <a:off x="7125617" y="4356832"/>
                  <a:ext cx="1270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11103" name="Freihand 211102">
                  <a:extLst>
                    <a:ext uri="{FF2B5EF4-FFF2-40B4-BE49-F238E27FC236}">
                      <a16:creationId xmlns:a16="http://schemas.microsoft.com/office/drawing/2014/main" id="{B5979B5B-F8E9-4DAC-A91F-EA12E9AC8976}"/>
                    </a:ext>
                  </a:extLst>
                </p14:cNvPr>
                <p14:cNvContentPartPr/>
                <p14:nvPr/>
              </p14:nvContentPartPr>
              <p14:xfrm>
                <a:off x="7422257" y="4251352"/>
                <a:ext cx="131040" cy="122760"/>
              </p14:xfrm>
            </p:contentPart>
          </mc:Choice>
          <mc:Fallback xmlns="">
            <p:pic>
              <p:nvPicPr>
                <p:cNvPr id="211103" name="Freihand 211102">
                  <a:extLst>
                    <a:ext uri="{FF2B5EF4-FFF2-40B4-BE49-F238E27FC236}">
                      <a16:creationId xmlns:a16="http://schemas.microsoft.com/office/drawing/2014/main" id="{B5979B5B-F8E9-4DAC-A91F-EA12E9AC8976}"/>
                    </a:ext>
                  </a:extLst>
                </p:cNvPr>
                <p:cNvPicPr/>
                <p:nvPr/>
              </p:nvPicPr>
              <p:blipFill>
                <a:blip r:embed="rId356"/>
                <a:stretch>
                  <a:fillRect/>
                </a:stretch>
              </p:blipFill>
              <p:spPr>
                <a:xfrm>
                  <a:off x="7417937" y="4247032"/>
                  <a:ext cx="1396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11104" name="Freihand 211103">
                  <a:extLst>
                    <a:ext uri="{FF2B5EF4-FFF2-40B4-BE49-F238E27FC236}">
                      <a16:creationId xmlns:a16="http://schemas.microsoft.com/office/drawing/2014/main" id="{560E6D7A-7EC7-4F85-9BAD-1DA42C0E00C9}"/>
                    </a:ext>
                  </a:extLst>
                </p14:cNvPr>
                <p14:cNvContentPartPr/>
                <p14:nvPr/>
              </p14:nvContentPartPr>
              <p14:xfrm>
                <a:off x="7498217" y="4306072"/>
                <a:ext cx="28800" cy="111600"/>
              </p14:xfrm>
            </p:contentPart>
          </mc:Choice>
          <mc:Fallback xmlns="">
            <p:pic>
              <p:nvPicPr>
                <p:cNvPr id="211104" name="Freihand 211103">
                  <a:extLst>
                    <a:ext uri="{FF2B5EF4-FFF2-40B4-BE49-F238E27FC236}">
                      <a16:creationId xmlns:a16="http://schemas.microsoft.com/office/drawing/2014/main" id="{560E6D7A-7EC7-4F85-9BAD-1DA42C0E00C9}"/>
                    </a:ext>
                  </a:extLst>
                </p:cNvPr>
                <p:cNvPicPr/>
                <p:nvPr/>
              </p:nvPicPr>
              <p:blipFill>
                <a:blip r:embed="rId358"/>
                <a:stretch>
                  <a:fillRect/>
                </a:stretch>
              </p:blipFill>
              <p:spPr>
                <a:xfrm>
                  <a:off x="7493897" y="4301752"/>
                  <a:ext cx="374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11106" name="Freihand 211105">
                  <a:extLst>
                    <a:ext uri="{FF2B5EF4-FFF2-40B4-BE49-F238E27FC236}">
                      <a16:creationId xmlns:a16="http://schemas.microsoft.com/office/drawing/2014/main" id="{55E1F957-6F23-4EA0-BE7C-98AAE2963C2B}"/>
                    </a:ext>
                  </a:extLst>
                </p14:cNvPr>
                <p14:cNvContentPartPr/>
                <p14:nvPr/>
              </p14:nvContentPartPr>
              <p14:xfrm>
                <a:off x="7635737" y="4286632"/>
                <a:ext cx="73080" cy="91440"/>
              </p14:xfrm>
            </p:contentPart>
          </mc:Choice>
          <mc:Fallback xmlns="">
            <p:pic>
              <p:nvPicPr>
                <p:cNvPr id="211106" name="Freihand 211105">
                  <a:extLst>
                    <a:ext uri="{FF2B5EF4-FFF2-40B4-BE49-F238E27FC236}">
                      <a16:creationId xmlns:a16="http://schemas.microsoft.com/office/drawing/2014/main" id="{55E1F957-6F23-4EA0-BE7C-98AAE2963C2B}"/>
                    </a:ext>
                  </a:extLst>
                </p:cNvPr>
                <p:cNvPicPr/>
                <p:nvPr/>
              </p:nvPicPr>
              <p:blipFill>
                <a:blip r:embed="rId360"/>
                <a:stretch>
                  <a:fillRect/>
                </a:stretch>
              </p:blipFill>
              <p:spPr>
                <a:xfrm>
                  <a:off x="7631417" y="4282312"/>
                  <a:ext cx="817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11107" name="Freihand 211106">
                  <a:extLst>
                    <a:ext uri="{FF2B5EF4-FFF2-40B4-BE49-F238E27FC236}">
                      <a16:creationId xmlns:a16="http://schemas.microsoft.com/office/drawing/2014/main" id="{6EAA5B12-FC6E-4767-A9F7-77A15E7388FB}"/>
                    </a:ext>
                  </a:extLst>
                </p14:cNvPr>
                <p14:cNvContentPartPr/>
                <p14:nvPr/>
              </p14:nvContentPartPr>
              <p14:xfrm>
                <a:off x="7588577" y="4239112"/>
                <a:ext cx="78480" cy="82440"/>
              </p14:xfrm>
            </p:contentPart>
          </mc:Choice>
          <mc:Fallback xmlns="">
            <p:pic>
              <p:nvPicPr>
                <p:cNvPr id="211107" name="Freihand 211106">
                  <a:extLst>
                    <a:ext uri="{FF2B5EF4-FFF2-40B4-BE49-F238E27FC236}">
                      <a16:creationId xmlns:a16="http://schemas.microsoft.com/office/drawing/2014/main" id="{6EAA5B12-FC6E-4767-A9F7-77A15E7388FB}"/>
                    </a:ext>
                  </a:extLst>
                </p:cNvPr>
                <p:cNvPicPr/>
                <p:nvPr/>
              </p:nvPicPr>
              <p:blipFill>
                <a:blip r:embed="rId362"/>
                <a:stretch>
                  <a:fillRect/>
                </a:stretch>
              </p:blipFill>
              <p:spPr>
                <a:xfrm>
                  <a:off x="7584257" y="4234792"/>
                  <a:ext cx="871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11108" name="Freihand 211107">
                  <a:extLst>
                    <a:ext uri="{FF2B5EF4-FFF2-40B4-BE49-F238E27FC236}">
                      <a16:creationId xmlns:a16="http://schemas.microsoft.com/office/drawing/2014/main" id="{9CD8E935-01AB-4192-ABC2-030C48CC6F76}"/>
                    </a:ext>
                  </a:extLst>
                </p14:cNvPr>
                <p14:cNvContentPartPr/>
                <p14:nvPr/>
              </p14:nvContentPartPr>
              <p14:xfrm>
                <a:off x="7681457" y="4316512"/>
                <a:ext cx="69120" cy="80640"/>
              </p14:xfrm>
            </p:contentPart>
          </mc:Choice>
          <mc:Fallback xmlns="">
            <p:pic>
              <p:nvPicPr>
                <p:cNvPr id="211108" name="Freihand 211107">
                  <a:extLst>
                    <a:ext uri="{FF2B5EF4-FFF2-40B4-BE49-F238E27FC236}">
                      <a16:creationId xmlns:a16="http://schemas.microsoft.com/office/drawing/2014/main" id="{9CD8E935-01AB-4192-ABC2-030C48CC6F76}"/>
                    </a:ext>
                  </a:extLst>
                </p:cNvPr>
                <p:cNvPicPr/>
                <p:nvPr/>
              </p:nvPicPr>
              <p:blipFill>
                <a:blip r:embed="rId364"/>
                <a:stretch>
                  <a:fillRect/>
                </a:stretch>
              </p:blipFill>
              <p:spPr>
                <a:xfrm>
                  <a:off x="7677137" y="4312192"/>
                  <a:ext cx="777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11109" name="Freihand 211108">
                  <a:extLst>
                    <a:ext uri="{FF2B5EF4-FFF2-40B4-BE49-F238E27FC236}">
                      <a16:creationId xmlns:a16="http://schemas.microsoft.com/office/drawing/2014/main" id="{D4C86EFE-E2C5-4816-9AD1-865F96712FF8}"/>
                    </a:ext>
                  </a:extLst>
                </p14:cNvPr>
                <p14:cNvContentPartPr/>
                <p14:nvPr/>
              </p14:nvContentPartPr>
              <p14:xfrm>
                <a:off x="7653017" y="4182952"/>
                <a:ext cx="161280" cy="267120"/>
              </p14:xfrm>
            </p:contentPart>
          </mc:Choice>
          <mc:Fallback xmlns="">
            <p:pic>
              <p:nvPicPr>
                <p:cNvPr id="211109" name="Freihand 211108">
                  <a:extLst>
                    <a:ext uri="{FF2B5EF4-FFF2-40B4-BE49-F238E27FC236}">
                      <a16:creationId xmlns:a16="http://schemas.microsoft.com/office/drawing/2014/main" id="{D4C86EFE-E2C5-4816-9AD1-865F96712FF8}"/>
                    </a:ext>
                  </a:extLst>
                </p:cNvPr>
                <p:cNvPicPr/>
                <p:nvPr/>
              </p:nvPicPr>
              <p:blipFill>
                <a:blip r:embed="rId366"/>
                <a:stretch>
                  <a:fillRect/>
                </a:stretch>
              </p:blipFill>
              <p:spPr>
                <a:xfrm>
                  <a:off x="7648697" y="4178632"/>
                  <a:ext cx="16992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11110" name="Freihand 211109">
                  <a:extLst>
                    <a:ext uri="{FF2B5EF4-FFF2-40B4-BE49-F238E27FC236}">
                      <a16:creationId xmlns:a16="http://schemas.microsoft.com/office/drawing/2014/main" id="{3B6E6F79-E85C-4A47-BED2-9831FD207071}"/>
                    </a:ext>
                  </a:extLst>
                </p14:cNvPr>
                <p14:cNvContentPartPr/>
                <p14:nvPr/>
              </p14:nvContentPartPr>
              <p14:xfrm>
                <a:off x="7338017" y="4207432"/>
                <a:ext cx="312480" cy="283320"/>
              </p14:xfrm>
            </p:contentPart>
          </mc:Choice>
          <mc:Fallback xmlns="">
            <p:pic>
              <p:nvPicPr>
                <p:cNvPr id="211110" name="Freihand 211109">
                  <a:extLst>
                    <a:ext uri="{FF2B5EF4-FFF2-40B4-BE49-F238E27FC236}">
                      <a16:creationId xmlns:a16="http://schemas.microsoft.com/office/drawing/2014/main" id="{3B6E6F79-E85C-4A47-BED2-9831FD207071}"/>
                    </a:ext>
                  </a:extLst>
                </p:cNvPr>
                <p:cNvPicPr/>
                <p:nvPr/>
              </p:nvPicPr>
              <p:blipFill>
                <a:blip r:embed="rId368"/>
                <a:stretch>
                  <a:fillRect/>
                </a:stretch>
              </p:blipFill>
              <p:spPr>
                <a:xfrm>
                  <a:off x="7333697" y="4203112"/>
                  <a:ext cx="32112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11111" name="Freihand 211110">
                  <a:extLst>
                    <a:ext uri="{FF2B5EF4-FFF2-40B4-BE49-F238E27FC236}">
                      <a16:creationId xmlns:a16="http://schemas.microsoft.com/office/drawing/2014/main" id="{9FDBD5D2-1995-4F23-A015-03D04CA66630}"/>
                    </a:ext>
                  </a:extLst>
                </p14:cNvPr>
                <p14:cNvContentPartPr/>
                <p14:nvPr/>
              </p14:nvContentPartPr>
              <p14:xfrm>
                <a:off x="7846697" y="4018792"/>
                <a:ext cx="184680" cy="165240"/>
              </p14:xfrm>
            </p:contentPart>
          </mc:Choice>
          <mc:Fallback xmlns="">
            <p:pic>
              <p:nvPicPr>
                <p:cNvPr id="211111" name="Freihand 211110">
                  <a:extLst>
                    <a:ext uri="{FF2B5EF4-FFF2-40B4-BE49-F238E27FC236}">
                      <a16:creationId xmlns:a16="http://schemas.microsoft.com/office/drawing/2014/main" id="{9FDBD5D2-1995-4F23-A015-03D04CA66630}"/>
                    </a:ext>
                  </a:extLst>
                </p:cNvPr>
                <p:cNvPicPr/>
                <p:nvPr/>
              </p:nvPicPr>
              <p:blipFill>
                <a:blip r:embed="rId370"/>
                <a:stretch>
                  <a:fillRect/>
                </a:stretch>
              </p:blipFill>
              <p:spPr>
                <a:xfrm>
                  <a:off x="7842377" y="4014472"/>
                  <a:ext cx="1933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11115" name="Freihand 211114">
                  <a:extLst>
                    <a:ext uri="{FF2B5EF4-FFF2-40B4-BE49-F238E27FC236}">
                      <a16:creationId xmlns:a16="http://schemas.microsoft.com/office/drawing/2014/main" id="{C04C8CA1-2C71-4E90-9CBA-7133A1A30E8C}"/>
                    </a:ext>
                  </a:extLst>
                </p14:cNvPr>
                <p14:cNvContentPartPr/>
                <p14:nvPr/>
              </p14:nvContentPartPr>
              <p14:xfrm>
                <a:off x="5543777" y="4223272"/>
                <a:ext cx="487440" cy="348480"/>
              </p14:xfrm>
            </p:contentPart>
          </mc:Choice>
          <mc:Fallback xmlns="">
            <p:pic>
              <p:nvPicPr>
                <p:cNvPr id="211115" name="Freihand 211114">
                  <a:extLst>
                    <a:ext uri="{FF2B5EF4-FFF2-40B4-BE49-F238E27FC236}">
                      <a16:creationId xmlns:a16="http://schemas.microsoft.com/office/drawing/2014/main" id="{C04C8CA1-2C71-4E90-9CBA-7133A1A30E8C}"/>
                    </a:ext>
                  </a:extLst>
                </p:cNvPr>
                <p:cNvPicPr/>
                <p:nvPr/>
              </p:nvPicPr>
              <p:blipFill>
                <a:blip r:embed="rId372"/>
                <a:stretch>
                  <a:fillRect/>
                </a:stretch>
              </p:blipFill>
              <p:spPr>
                <a:xfrm>
                  <a:off x="5539457" y="4218952"/>
                  <a:ext cx="496080" cy="357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73">
            <p14:nvContentPartPr>
              <p14:cNvPr id="211119" name="Freihand 211118">
                <a:extLst>
                  <a:ext uri="{FF2B5EF4-FFF2-40B4-BE49-F238E27FC236}">
                    <a16:creationId xmlns:a16="http://schemas.microsoft.com/office/drawing/2014/main" id="{6AA08200-C605-4E7F-8B5F-BEAC6C853DDB}"/>
                  </a:ext>
                </a:extLst>
              </p14:cNvPr>
              <p14:cNvContentPartPr/>
              <p14:nvPr/>
            </p14:nvContentPartPr>
            <p14:xfrm>
              <a:off x="3937457" y="3294832"/>
              <a:ext cx="3517560" cy="798120"/>
            </p14:xfrm>
          </p:contentPart>
        </mc:Choice>
        <mc:Fallback xmlns="">
          <p:pic>
            <p:nvPicPr>
              <p:cNvPr id="211119" name="Freihand 211118">
                <a:extLst>
                  <a:ext uri="{FF2B5EF4-FFF2-40B4-BE49-F238E27FC236}">
                    <a16:creationId xmlns:a16="http://schemas.microsoft.com/office/drawing/2014/main" id="{6AA08200-C605-4E7F-8B5F-BEAC6C853DDB}"/>
                  </a:ext>
                </a:extLst>
              </p:cNvPr>
              <p:cNvPicPr/>
              <p:nvPr/>
            </p:nvPicPr>
            <p:blipFill>
              <a:blip r:embed="rId374"/>
              <a:stretch>
                <a:fillRect/>
              </a:stretch>
            </p:blipFill>
            <p:spPr>
              <a:xfrm>
                <a:off x="3933137" y="3290512"/>
                <a:ext cx="3526200" cy="80676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11121" name="Freihand 211120">
                <a:extLst>
                  <a:ext uri="{FF2B5EF4-FFF2-40B4-BE49-F238E27FC236}">
                    <a16:creationId xmlns:a16="http://schemas.microsoft.com/office/drawing/2014/main" id="{967FF653-9BAA-42EA-9824-D9A389476AB0}"/>
                  </a:ext>
                </a:extLst>
              </p14:cNvPr>
              <p14:cNvContentPartPr/>
              <p14:nvPr/>
            </p14:nvContentPartPr>
            <p14:xfrm>
              <a:off x="6810257" y="2706232"/>
              <a:ext cx="533520" cy="500400"/>
            </p14:xfrm>
          </p:contentPart>
        </mc:Choice>
        <mc:Fallback xmlns="">
          <p:pic>
            <p:nvPicPr>
              <p:cNvPr id="211121" name="Freihand 211120">
                <a:extLst>
                  <a:ext uri="{FF2B5EF4-FFF2-40B4-BE49-F238E27FC236}">
                    <a16:creationId xmlns:a16="http://schemas.microsoft.com/office/drawing/2014/main" id="{967FF653-9BAA-42EA-9824-D9A389476AB0}"/>
                  </a:ext>
                </a:extLst>
              </p:cNvPr>
              <p:cNvPicPr/>
              <p:nvPr/>
            </p:nvPicPr>
            <p:blipFill>
              <a:blip r:embed="rId376"/>
              <a:stretch>
                <a:fillRect/>
              </a:stretch>
            </p:blipFill>
            <p:spPr>
              <a:xfrm>
                <a:off x="6805937" y="2701912"/>
                <a:ext cx="542160" cy="50904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11122" name="Freihand 211121">
                <a:extLst>
                  <a:ext uri="{FF2B5EF4-FFF2-40B4-BE49-F238E27FC236}">
                    <a16:creationId xmlns:a16="http://schemas.microsoft.com/office/drawing/2014/main" id="{6318C93C-A004-4A94-9264-68211948D372}"/>
                  </a:ext>
                </a:extLst>
              </p14:cNvPr>
              <p14:cNvContentPartPr/>
              <p14:nvPr/>
            </p14:nvContentPartPr>
            <p14:xfrm>
              <a:off x="6724937" y="3039952"/>
              <a:ext cx="390960" cy="244440"/>
            </p14:xfrm>
          </p:contentPart>
        </mc:Choice>
        <mc:Fallback xmlns="">
          <p:pic>
            <p:nvPicPr>
              <p:cNvPr id="211122" name="Freihand 211121">
                <a:extLst>
                  <a:ext uri="{FF2B5EF4-FFF2-40B4-BE49-F238E27FC236}">
                    <a16:creationId xmlns:a16="http://schemas.microsoft.com/office/drawing/2014/main" id="{6318C93C-A004-4A94-9264-68211948D372}"/>
                  </a:ext>
                </a:extLst>
              </p:cNvPr>
              <p:cNvPicPr/>
              <p:nvPr/>
            </p:nvPicPr>
            <p:blipFill>
              <a:blip r:embed="rId378"/>
              <a:stretch>
                <a:fillRect/>
              </a:stretch>
            </p:blipFill>
            <p:spPr>
              <a:xfrm>
                <a:off x="6720617" y="3035632"/>
                <a:ext cx="399600" cy="253080"/>
              </a:xfrm>
              <a:prstGeom prst="rect">
                <a:avLst/>
              </a:prstGeom>
            </p:spPr>
          </p:pic>
        </mc:Fallback>
      </mc:AlternateContent>
      <p:grpSp>
        <p:nvGrpSpPr>
          <p:cNvPr id="211145" name="Gruppieren 211144">
            <a:extLst>
              <a:ext uri="{FF2B5EF4-FFF2-40B4-BE49-F238E27FC236}">
                <a16:creationId xmlns:a16="http://schemas.microsoft.com/office/drawing/2014/main" id="{2BD52CD7-C508-4399-BC5B-3A7939FDC7B3}"/>
              </a:ext>
            </a:extLst>
          </p:cNvPr>
          <p:cNvGrpSpPr/>
          <p:nvPr/>
        </p:nvGrpSpPr>
        <p:grpSpPr>
          <a:xfrm>
            <a:off x="7376177" y="1733152"/>
            <a:ext cx="3640320" cy="746280"/>
            <a:chOff x="7376177" y="1733152"/>
            <a:chExt cx="3640320" cy="746280"/>
          </a:xfrm>
        </p:grpSpPr>
        <mc:AlternateContent xmlns:mc="http://schemas.openxmlformats.org/markup-compatibility/2006" xmlns:p14="http://schemas.microsoft.com/office/powerpoint/2010/main">
          <mc:Choice Requires="p14">
            <p:contentPart p14:bwMode="auto" r:id="rId379">
              <p14:nvContentPartPr>
                <p14:cNvPr id="211124" name="Freihand 211123">
                  <a:extLst>
                    <a:ext uri="{FF2B5EF4-FFF2-40B4-BE49-F238E27FC236}">
                      <a16:creationId xmlns:a16="http://schemas.microsoft.com/office/drawing/2014/main" id="{B002FA9A-D664-466F-807C-8288F70162A9}"/>
                    </a:ext>
                  </a:extLst>
                </p14:cNvPr>
                <p14:cNvContentPartPr/>
                <p14:nvPr/>
              </p14:nvContentPartPr>
              <p14:xfrm>
                <a:off x="7388777" y="2371792"/>
                <a:ext cx="122400" cy="107640"/>
              </p14:xfrm>
            </p:contentPart>
          </mc:Choice>
          <mc:Fallback xmlns="">
            <p:pic>
              <p:nvPicPr>
                <p:cNvPr id="211124" name="Freihand 211123">
                  <a:extLst>
                    <a:ext uri="{FF2B5EF4-FFF2-40B4-BE49-F238E27FC236}">
                      <a16:creationId xmlns:a16="http://schemas.microsoft.com/office/drawing/2014/main" id="{B002FA9A-D664-466F-807C-8288F70162A9}"/>
                    </a:ext>
                  </a:extLst>
                </p:cNvPr>
                <p:cNvPicPr/>
                <p:nvPr/>
              </p:nvPicPr>
              <p:blipFill>
                <a:blip r:embed="rId380"/>
                <a:stretch>
                  <a:fillRect/>
                </a:stretch>
              </p:blipFill>
              <p:spPr>
                <a:xfrm>
                  <a:off x="7384457" y="2367472"/>
                  <a:ext cx="1310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11125" name="Freihand 211124">
                  <a:extLst>
                    <a:ext uri="{FF2B5EF4-FFF2-40B4-BE49-F238E27FC236}">
                      <a16:creationId xmlns:a16="http://schemas.microsoft.com/office/drawing/2014/main" id="{75B70CDA-7E45-456B-8168-ECF93DBEA6B8}"/>
                    </a:ext>
                  </a:extLst>
                </p14:cNvPr>
                <p14:cNvContentPartPr/>
                <p14:nvPr/>
              </p14:nvContentPartPr>
              <p14:xfrm>
                <a:off x="7444937" y="2234992"/>
                <a:ext cx="95040" cy="244440"/>
              </p14:xfrm>
            </p:contentPart>
          </mc:Choice>
          <mc:Fallback xmlns="">
            <p:pic>
              <p:nvPicPr>
                <p:cNvPr id="211125" name="Freihand 211124">
                  <a:extLst>
                    <a:ext uri="{FF2B5EF4-FFF2-40B4-BE49-F238E27FC236}">
                      <a16:creationId xmlns:a16="http://schemas.microsoft.com/office/drawing/2014/main" id="{75B70CDA-7E45-456B-8168-ECF93DBEA6B8}"/>
                    </a:ext>
                  </a:extLst>
                </p:cNvPr>
                <p:cNvPicPr/>
                <p:nvPr/>
              </p:nvPicPr>
              <p:blipFill>
                <a:blip r:embed="rId382"/>
                <a:stretch>
                  <a:fillRect/>
                </a:stretch>
              </p:blipFill>
              <p:spPr>
                <a:xfrm>
                  <a:off x="7440617" y="2230672"/>
                  <a:ext cx="10368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11126" name="Freihand 211125">
                  <a:extLst>
                    <a:ext uri="{FF2B5EF4-FFF2-40B4-BE49-F238E27FC236}">
                      <a16:creationId xmlns:a16="http://schemas.microsoft.com/office/drawing/2014/main" id="{0021941C-F4AE-4355-AB56-6E249007851F}"/>
                    </a:ext>
                  </a:extLst>
                </p14:cNvPr>
                <p14:cNvContentPartPr/>
                <p14:nvPr/>
              </p14:nvContentPartPr>
              <p14:xfrm>
                <a:off x="7376177" y="2224912"/>
                <a:ext cx="47520" cy="5040"/>
              </p14:xfrm>
            </p:contentPart>
          </mc:Choice>
          <mc:Fallback xmlns="">
            <p:pic>
              <p:nvPicPr>
                <p:cNvPr id="211126" name="Freihand 211125">
                  <a:extLst>
                    <a:ext uri="{FF2B5EF4-FFF2-40B4-BE49-F238E27FC236}">
                      <a16:creationId xmlns:a16="http://schemas.microsoft.com/office/drawing/2014/main" id="{0021941C-F4AE-4355-AB56-6E249007851F}"/>
                    </a:ext>
                  </a:extLst>
                </p:cNvPr>
                <p:cNvPicPr/>
                <p:nvPr/>
              </p:nvPicPr>
              <p:blipFill>
                <a:blip r:embed="rId384"/>
                <a:stretch>
                  <a:fillRect/>
                </a:stretch>
              </p:blipFill>
              <p:spPr>
                <a:xfrm>
                  <a:off x="7371857" y="2220592"/>
                  <a:ext cx="561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11127" name="Freihand 211126">
                  <a:extLst>
                    <a:ext uri="{FF2B5EF4-FFF2-40B4-BE49-F238E27FC236}">
                      <a16:creationId xmlns:a16="http://schemas.microsoft.com/office/drawing/2014/main" id="{B992AF67-70B2-4466-9AB7-704A554A451A}"/>
                    </a:ext>
                  </a:extLst>
                </p14:cNvPr>
                <p14:cNvContentPartPr/>
                <p14:nvPr/>
              </p14:nvContentPartPr>
              <p14:xfrm>
                <a:off x="7647617" y="2270992"/>
                <a:ext cx="174240" cy="109800"/>
              </p14:xfrm>
            </p:contentPart>
          </mc:Choice>
          <mc:Fallback xmlns="">
            <p:pic>
              <p:nvPicPr>
                <p:cNvPr id="211127" name="Freihand 211126">
                  <a:extLst>
                    <a:ext uri="{FF2B5EF4-FFF2-40B4-BE49-F238E27FC236}">
                      <a16:creationId xmlns:a16="http://schemas.microsoft.com/office/drawing/2014/main" id="{B992AF67-70B2-4466-9AB7-704A554A451A}"/>
                    </a:ext>
                  </a:extLst>
                </p:cNvPr>
                <p:cNvPicPr/>
                <p:nvPr/>
              </p:nvPicPr>
              <p:blipFill>
                <a:blip r:embed="rId386"/>
                <a:stretch>
                  <a:fillRect/>
                </a:stretch>
              </p:blipFill>
              <p:spPr>
                <a:xfrm>
                  <a:off x="7643297" y="2266672"/>
                  <a:ext cx="1828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11128" name="Freihand 211127">
                  <a:extLst>
                    <a:ext uri="{FF2B5EF4-FFF2-40B4-BE49-F238E27FC236}">
                      <a16:creationId xmlns:a16="http://schemas.microsoft.com/office/drawing/2014/main" id="{F74A2461-D286-430D-9E36-C450E5B43BB9}"/>
                    </a:ext>
                  </a:extLst>
                </p14:cNvPr>
                <p14:cNvContentPartPr/>
                <p14:nvPr/>
              </p14:nvContentPartPr>
              <p14:xfrm>
                <a:off x="7827617" y="2167312"/>
                <a:ext cx="184680" cy="171720"/>
              </p14:xfrm>
            </p:contentPart>
          </mc:Choice>
          <mc:Fallback xmlns="">
            <p:pic>
              <p:nvPicPr>
                <p:cNvPr id="211128" name="Freihand 211127">
                  <a:extLst>
                    <a:ext uri="{FF2B5EF4-FFF2-40B4-BE49-F238E27FC236}">
                      <a16:creationId xmlns:a16="http://schemas.microsoft.com/office/drawing/2014/main" id="{F74A2461-D286-430D-9E36-C450E5B43BB9}"/>
                    </a:ext>
                  </a:extLst>
                </p:cNvPr>
                <p:cNvPicPr/>
                <p:nvPr/>
              </p:nvPicPr>
              <p:blipFill>
                <a:blip r:embed="rId388"/>
                <a:stretch>
                  <a:fillRect/>
                </a:stretch>
              </p:blipFill>
              <p:spPr>
                <a:xfrm>
                  <a:off x="7823297" y="2162992"/>
                  <a:ext cx="1933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11129" name="Freihand 211128">
                  <a:extLst>
                    <a:ext uri="{FF2B5EF4-FFF2-40B4-BE49-F238E27FC236}">
                      <a16:creationId xmlns:a16="http://schemas.microsoft.com/office/drawing/2014/main" id="{09DD1E2F-3501-409A-8079-43725DDD1723}"/>
                    </a:ext>
                  </a:extLst>
                </p14:cNvPr>
                <p14:cNvContentPartPr/>
                <p14:nvPr/>
              </p14:nvContentPartPr>
              <p14:xfrm>
                <a:off x="8019137" y="2175232"/>
                <a:ext cx="110160" cy="116640"/>
              </p14:xfrm>
            </p:contentPart>
          </mc:Choice>
          <mc:Fallback xmlns="">
            <p:pic>
              <p:nvPicPr>
                <p:cNvPr id="211129" name="Freihand 211128">
                  <a:extLst>
                    <a:ext uri="{FF2B5EF4-FFF2-40B4-BE49-F238E27FC236}">
                      <a16:creationId xmlns:a16="http://schemas.microsoft.com/office/drawing/2014/main" id="{09DD1E2F-3501-409A-8079-43725DDD1723}"/>
                    </a:ext>
                  </a:extLst>
                </p:cNvPr>
                <p:cNvPicPr/>
                <p:nvPr/>
              </p:nvPicPr>
              <p:blipFill>
                <a:blip r:embed="rId390"/>
                <a:stretch>
                  <a:fillRect/>
                </a:stretch>
              </p:blipFill>
              <p:spPr>
                <a:xfrm>
                  <a:off x="8014817" y="2170912"/>
                  <a:ext cx="1188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11130" name="Freihand 211129">
                  <a:extLst>
                    <a:ext uri="{FF2B5EF4-FFF2-40B4-BE49-F238E27FC236}">
                      <a16:creationId xmlns:a16="http://schemas.microsoft.com/office/drawing/2014/main" id="{9885B73E-B2BF-428A-BCE7-121EC0D785D9}"/>
                    </a:ext>
                  </a:extLst>
                </p14:cNvPr>
                <p14:cNvContentPartPr/>
                <p14:nvPr/>
              </p14:nvContentPartPr>
              <p14:xfrm>
                <a:off x="8113457" y="2085952"/>
                <a:ext cx="69120" cy="158040"/>
              </p14:xfrm>
            </p:contentPart>
          </mc:Choice>
          <mc:Fallback xmlns="">
            <p:pic>
              <p:nvPicPr>
                <p:cNvPr id="211130" name="Freihand 211129">
                  <a:extLst>
                    <a:ext uri="{FF2B5EF4-FFF2-40B4-BE49-F238E27FC236}">
                      <a16:creationId xmlns:a16="http://schemas.microsoft.com/office/drawing/2014/main" id="{9885B73E-B2BF-428A-BCE7-121EC0D785D9}"/>
                    </a:ext>
                  </a:extLst>
                </p:cNvPr>
                <p:cNvPicPr/>
                <p:nvPr/>
              </p:nvPicPr>
              <p:blipFill>
                <a:blip r:embed="rId392"/>
                <a:stretch>
                  <a:fillRect/>
                </a:stretch>
              </p:blipFill>
              <p:spPr>
                <a:xfrm>
                  <a:off x="8109137" y="2081632"/>
                  <a:ext cx="777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11131" name="Freihand 211130">
                  <a:extLst>
                    <a:ext uri="{FF2B5EF4-FFF2-40B4-BE49-F238E27FC236}">
                      <a16:creationId xmlns:a16="http://schemas.microsoft.com/office/drawing/2014/main" id="{4BBF1064-EB48-4B32-A05B-CDDD71D31BBA}"/>
                    </a:ext>
                  </a:extLst>
                </p14:cNvPr>
                <p14:cNvContentPartPr/>
                <p14:nvPr/>
              </p14:nvContentPartPr>
              <p14:xfrm>
                <a:off x="7683617" y="2116552"/>
                <a:ext cx="32040" cy="360"/>
              </p14:xfrm>
            </p:contentPart>
          </mc:Choice>
          <mc:Fallback xmlns="">
            <p:pic>
              <p:nvPicPr>
                <p:cNvPr id="211131" name="Freihand 211130">
                  <a:extLst>
                    <a:ext uri="{FF2B5EF4-FFF2-40B4-BE49-F238E27FC236}">
                      <a16:creationId xmlns:a16="http://schemas.microsoft.com/office/drawing/2014/main" id="{4BBF1064-EB48-4B32-A05B-CDDD71D31BBA}"/>
                    </a:ext>
                  </a:extLst>
                </p:cNvPr>
                <p:cNvPicPr/>
                <p:nvPr/>
              </p:nvPicPr>
              <p:blipFill>
                <a:blip r:embed="rId394"/>
                <a:stretch>
                  <a:fillRect/>
                </a:stretch>
              </p:blipFill>
              <p:spPr>
                <a:xfrm>
                  <a:off x="7679297" y="2112232"/>
                  <a:ext cx="4068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11132" name="Freihand 211131">
                  <a:extLst>
                    <a:ext uri="{FF2B5EF4-FFF2-40B4-BE49-F238E27FC236}">
                      <a16:creationId xmlns:a16="http://schemas.microsoft.com/office/drawing/2014/main" id="{82CBC28D-FB3B-40C6-A592-32EA608DC07D}"/>
                    </a:ext>
                  </a:extLst>
                </p14:cNvPr>
                <p14:cNvContentPartPr/>
                <p14:nvPr/>
              </p14:nvContentPartPr>
              <p14:xfrm>
                <a:off x="8265737" y="2129872"/>
                <a:ext cx="74520" cy="84960"/>
              </p14:xfrm>
            </p:contentPart>
          </mc:Choice>
          <mc:Fallback xmlns="">
            <p:pic>
              <p:nvPicPr>
                <p:cNvPr id="211132" name="Freihand 211131">
                  <a:extLst>
                    <a:ext uri="{FF2B5EF4-FFF2-40B4-BE49-F238E27FC236}">
                      <a16:creationId xmlns:a16="http://schemas.microsoft.com/office/drawing/2014/main" id="{82CBC28D-FB3B-40C6-A592-32EA608DC07D}"/>
                    </a:ext>
                  </a:extLst>
                </p:cNvPr>
                <p:cNvPicPr/>
                <p:nvPr/>
              </p:nvPicPr>
              <p:blipFill>
                <a:blip r:embed="rId396"/>
                <a:stretch>
                  <a:fillRect/>
                </a:stretch>
              </p:blipFill>
              <p:spPr>
                <a:xfrm>
                  <a:off x="8261417" y="2125552"/>
                  <a:ext cx="831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11133" name="Freihand 211132">
                  <a:extLst>
                    <a:ext uri="{FF2B5EF4-FFF2-40B4-BE49-F238E27FC236}">
                      <a16:creationId xmlns:a16="http://schemas.microsoft.com/office/drawing/2014/main" id="{1CCA741B-4D80-410E-905A-8785EF755E20}"/>
                    </a:ext>
                  </a:extLst>
                </p14:cNvPr>
                <p14:cNvContentPartPr/>
                <p14:nvPr/>
              </p14:nvContentPartPr>
              <p14:xfrm>
                <a:off x="8370857" y="1987312"/>
                <a:ext cx="284040" cy="181080"/>
              </p14:xfrm>
            </p:contentPart>
          </mc:Choice>
          <mc:Fallback xmlns="">
            <p:pic>
              <p:nvPicPr>
                <p:cNvPr id="211133" name="Freihand 211132">
                  <a:extLst>
                    <a:ext uri="{FF2B5EF4-FFF2-40B4-BE49-F238E27FC236}">
                      <a16:creationId xmlns:a16="http://schemas.microsoft.com/office/drawing/2014/main" id="{1CCA741B-4D80-410E-905A-8785EF755E20}"/>
                    </a:ext>
                  </a:extLst>
                </p:cNvPr>
                <p:cNvPicPr/>
                <p:nvPr/>
              </p:nvPicPr>
              <p:blipFill>
                <a:blip r:embed="rId398"/>
                <a:stretch>
                  <a:fillRect/>
                </a:stretch>
              </p:blipFill>
              <p:spPr>
                <a:xfrm>
                  <a:off x="8366537" y="1982992"/>
                  <a:ext cx="2926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11134" name="Freihand 211133">
                  <a:extLst>
                    <a:ext uri="{FF2B5EF4-FFF2-40B4-BE49-F238E27FC236}">
                      <a16:creationId xmlns:a16="http://schemas.microsoft.com/office/drawing/2014/main" id="{03684730-2211-4345-88BD-06FEDEE4627D}"/>
                    </a:ext>
                  </a:extLst>
                </p14:cNvPr>
                <p14:cNvContentPartPr/>
                <p14:nvPr/>
              </p14:nvContentPartPr>
              <p14:xfrm>
                <a:off x="8670017" y="2003872"/>
                <a:ext cx="77760" cy="105840"/>
              </p14:xfrm>
            </p:contentPart>
          </mc:Choice>
          <mc:Fallback xmlns="">
            <p:pic>
              <p:nvPicPr>
                <p:cNvPr id="211134" name="Freihand 211133">
                  <a:extLst>
                    <a:ext uri="{FF2B5EF4-FFF2-40B4-BE49-F238E27FC236}">
                      <a16:creationId xmlns:a16="http://schemas.microsoft.com/office/drawing/2014/main" id="{03684730-2211-4345-88BD-06FEDEE4627D}"/>
                    </a:ext>
                  </a:extLst>
                </p:cNvPr>
                <p:cNvPicPr/>
                <p:nvPr/>
              </p:nvPicPr>
              <p:blipFill>
                <a:blip r:embed="rId400"/>
                <a:stretch>
                  <a:fillRect/>
                </a:stretch>
              </p:blipFill>
              <p:spPr>
                <a:xfrm>
                  <a:off x="8665697" y="1999552"/>
                  <a:ext cx="864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11135" name="Freihand 211134">
                  <a:extLst>
                    <a:ext uri="{FF2B5EF4-FFF2-40B4-BE49-F238E27FC236}">
                      <a16:creationId xmlns:a16="http://schemas.microsoft.com/office/drawing/2014/main" id="{A11B95AB-DDC7-4C89-8975-30BD6AF5C51B}"/>
                    </a:ext>
                  </a:extLst>
                </p14:cNvPr>
                <p14:cNvContentPartPr/>
                <p14:nvPr/>
              </p14:nvContentPartPr>
              <p14:xfrm>
                <a:off x="8922737" y="1963912"/>
                <a:ext cx="289080" cy="130680"/>
              </p14:xfrm>
            </p:contentPart>
          </mc:Choice>
          <mc:Fallback xmlns="">
            <p:pic>
              <p:nvPicPr>
                <p:cNvPr id="211135" name="Freihand 211134">
                  <a:extLst>
                    <a:ext uri="{FF2B5EF4-FFF2-40B4-BE49-F238E27FC236}">
                      <a16:creationId xmlns:a16="http://schemas.microsoft.com/office/drawing/2014/main" id="{A11B95AB-DDC7-4C89-8975-30BD6AF5C51B}"/>
                    </a:ext>
                  </a:extLst>
                </p:cNvPr>
                <p:cNvPicPr/>
                <p:nvPr/>
              </p:nvPicPr>
              <p:blipFill>
                <a:blip r:embed="rId402"/>
                <a:stretch>
                  <a:fillRect/>
                </a:stretch>
              </p:blipFill>
              <p:spPr>
                <a:xfrm>
                  <a:off x="8918417" y="1959592"/>
                  <a:ext cx="2977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11137" name="Freihand 211136">
                  <a:extLst>
                    <a:ext uri="{FF2B5EF4-FFF2-40B4-BE49-F238E27FC236}">
                      <a16:creationId xmlns:a16="http://schemas.microsoft.com/office/drawing/2014/main" id="{ECD0C874-99CC-4440-B058-DAEF0652F331}"/>
                    </a:ext>
                  </a:extLst>
                </p14:cNvPr>
                <p14:cNvContentPartPr/>
                <p14:nvPr/>
              </p14:nvContentPartPr>
              <p14:xfrm>
                <a:off x="9289937" y="1874272"/>
                <a:ext cx="315000" cy="146520"/>
              </p14:xfrm>
            </p:contentPart>
          </mc:Choice>
          <mc:Fallback xmlns="">
            <p:pic>
              <p:nvPicPr>
                <p:cNvPr id="211137" name="Freihand 211136">
                  <a:extLst>
                    <a:ext uri="{FF2B5EF4-FFF2-40B4-BE49-F238E27FC236}">
                      <a16:creationId xmlns:a16="http://schemas.microsoft.com/office/drawing/2014/main" id="{ECD0C874-99CC-4440-B058-DAEF0652F331}"/>
                    </a:ext>
                  </a:extLst>
                </p:cNvPr>
                <p:cNvPicPr/>
                <p:nvPr/>
              </p:nvPicPr>
              <p:blipFill>
                <a:blip r:embed="rId404"/>
                <a:stretch>
                  <a:fillRect/>
                </a:stretch>
              </p:blipFill>
              <p:spPr>
                <a:xfrm>
                  <a:off x="9285617" y="1869952"/>
                  <a:ext cx="3236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11138" name="Freihand 211137">
                  <a:extLst>
                    <a:ext uri="{FF2B5EF4-FFF2-40B4-BE49-F238E27FC236}">
                      <a16:creationId xmlns:a16="http://schemas.microsoft.com/office/drawing/2014/main" id="{8A1BF515-4907-4734-A97C-4B1077122030}"/>
                    </a:ext>
                  </a:extLst>
                </p14:cNvPr>
                <p14:cNvContentPartPr/>
                <p14:nvPr/>
              </p14:nvContentPartPr>
              <p14:xfrm>
                <a:off x="9823457" y="1847992"/>
                <a:ext cx="187200" cy="152640"/>
              </p14:xfrm>
            </p:contentPart>
          </mc:Choice>
          <mc:Fallback xmlns="">
            <p:pic>
              <p:nvPicPr>
                <p:cNvPr id="211138" name="Freihand 211137">
                  <a:extLst>
                    <a:ext uri="{FF2B5EF4-FFF2-40B4-BE49-F238E27FC236}">
                      <a16:creationId xmlns:a16="http://schemas.microsoft.com/office/drawing/2014/main" id="{8A1BF515-4907-4734-A97C-4B1077122030}"/>
                    </a:ext>
                  </a:extLst>
                </p:cNvPr>
                <p:cNvPicPr/>
                <p:nvPr/>
              </p:nvPicPr>
              <p:blipFill>
                <a:blip r:embed="rId406"/>
                <a:stretch>
                  <a:fillRect/>
                </a:stretch>
              </p:blipFill>
              <p:spPr>
                <a:xfrm>
                  <a:off x="9819137" y="1843672"/>
                  <a:ext cx="1958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11139" name="Freihand 211138">
                  <a:extLst>
                    <a:ext uri="{FF2B5EF4-FFF2-40B4-BE49-F238E27FC236}">
                      <a16:creationId xmlns:a16="http://schemas.microsoft.com/office/drawing/2014/main" id="{996D61A2-83F5-4A00-BE8D-2B744403BFB7}"/>
                    </a:ext>
                  </a:extLst>
                </p14:cNvPr>
                <p14:cNvContentPartPr/>
                <p14:nvPr/>
              </p14:nvContentPartPr>
              <p14:xfrm>
                <a:off x="10149977" y="1802632"/>
                <a:ext cx="58320" cy="205200"/>
              </p14:xfrm>
            </p:contentPart>
          </mc:Choice>
          <mc:Fallback xmlns="">
            <p:pic>
              <p:nvPicPr>
                <p:cNvPr id="211139" name="Freihand 211138">
                  <a:extLst>
                    <a:ext uri="{FF2B5EF4-FFF2-40B4-BE49-F238E27FC236}">
                      <a16:creationId xmlns:a16="http://schemas.microsoft.com/office/drawing/2014/main" id="{996D61A2-83F5-4A00-BE8D-2B744403BFB7}"/>
                    </a:ext>
                  </a:extLst>
                </p:cNvPr>
                <p:cNvPicPr/>
                <p:nvPr/>
              </p:nvPicPr>
              <p:blipFill>
                <a:blip r:embed="rId408"/>
                <a:stretch>
                  <a:fillRect/>
                </a:stretch>
              </p:blipFill>
              <p:spPr>
                <a:xfrm>
                  <a:off x="10145657" y="1798312"/>
                  <a:ext cx="669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11140" name="Freihand 211139">
                  <a:extLst>
                    <a:ext uri="{FF2B5EF4-FFF2-40B4-BE49-F238E27FC236}">
                      <a16:creationId xmlns:a16="http://schemas.microsoft.com/office/drawing/2014/main" id="{7850D10F-BF7F-41DE-9516-C10F8E8E88DD}"/>
                    </a:ext>
                  </a:extLst>
                </p14:cNvPr>
                <p14:cNvContentPartPr/>
                <p14:nvPr/>
              </p14:nvContentPartPr>
              <p14:xfrm>
                <a:off x="10262657" y="1795432"/>
                <a:ext cx="133560" cy="170280"/>
              </p14:xfrm>
            </p:contentPart>
          </mc:Choice>
          <mc:Fallback xmlns="">
            <p:pic>
              <p:nvPicPr>
                <p:cNvPr id="211140" name="Freihand 211139">
                  <a:extLst>
                    <a:ext uri="{FF2B5EF4-FFF2-40B4-BE49-F238E27FC236}">
                      <a16:creationId xmlns:a16="http://schemas.microsoft.com/office/drawing/2014/main" id="{7850D10F-BF7F-41DE-9516-C10F8E8E88DD}"/>
                    </a:ext>
                  </a:extLst>
                </p:cNvPr>
                <p:cNvPicPr/>
                <p:nvPr/>
              </p:nvPicPr>
              <p:blipFill>
                <a:blip r:embed="rId410"/>
                <a:stretch>
                  <a:fillRect/>
                </a:stretch>
              </p:blipFill>
              <p:spPr>
                <a:xfrm>
                  <a:off x="10258337" y="1791112"/>
                  <a:ext cx="1422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11141" name="Freihand 211140">
                  <a:extLst>
                    <a:ext uri="{FF2B5EF4-FFF2-40B4-BE49-F238E27FC236}">
                      <a16:creationId xmlns:a16="http://schemas.microsoft.com/office/drawing/2014/main" id="{EDFC07C5-1DA1-4E92-9772-5CE2F7BB5278}"/>
                    </a:ext>
                  </a:extLst>
                </p14:cNvPr>
                <p14:cNvContentPartPr/>
                <p14:nvPr/>
              </p14:nvContentPartPr>
              <p14:xfrm>
                <a:off x="10506737" y="1781752"/>
                <a:ext cx="111960" cy="166680"/>
              </p14:xfrm>
            </p:contentPart>
          </mc:Choice>
          <mc:Fallback xmlns="">
            <p:pic>
              <p:nvPicPr>
                <p:cNvPr id="211141" name="Freihand 211140">
                  <a:extLst>
                    <a:ext uri="{FF2B5EF4-FFF2-40B4-BE49-F238E27FC236}">
                      <a16:creationId xmlns:a16="http://schemas.microsoft.com/office/drawing/2014/main" id="{EDFC07C5-1DA1-4E92-9772-5CE2F7BB5278}"/>
                    </a:ext>
                  </a:extLst>
                </p:cNvPr>
                <p:cNvPicPr/>
                <p:nvPr/>
              </p:nvPicPr>
              <p:blipFill>
                <a:blip r:embed="rId412"/>
                <a:stretch>
                  <a:fillRect/>
                </a:stretch>
              </p:blipFill>
              <p:spPr>
                <a:xfrm>
                  <a:off x="10502417" y="1777432"/>
                  <a:ext cx="1206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11142" name="Freihand 211141">
                  <a:extLst>
                    <a:ext uri="{FF2B5EF4-FFF2-40B4-BE49-F238E27FC236}">
                      <a16:creationId xmlns:a16="http://schemas.microsoft.com/office/drawing/2014/main" id="{2EC8C27A-72B0-4233-A973-B1288C45EF87}"/>
                    </a:ext>
                  </a:extLst>
                </p14:cNvPr>
                <p14:cNvContentPartPr/>
                <p14:nvPr/>
              </p14:nvContentPartPr>
              <p14:xfrm>
                <a:off x="10409537" y="1733152"/>
                <a:ext cx="169200" cy="109440"/>
              </p14:xfrm>
            </p:contentPart>
          </mc:Choice>
          <mc:Fallback xmlns="">
            <p:pic>
              <p:nvPicPr>
                <p:cNvPr id="211142" name="Freihand 211141">
                  <a:extLst>
                    <a:ext uri="{FF2B5EF4-FFF2-40B4-BE49-F238E27FC236}">
                      <a16:creationId xmlns:a16="http://schemas.microsoft.com/office/drawing/2014/main" id="{2EC8C27A-72B0-4233-A973-B1288C45EF87}"/>
                    </a:ext>
                  </a:extLst>
                </p:cNvPr>
                <p:cNvPicPr/>
                <p:nvPr/>
              </p:nvPicPr>
              <p:blipFill>
                <a:blip r:embed="rId414"/>
                <a:stretch>
                  <a:fillRect/>
                </a:stretch>
              </p:blipFill>
              <p:spPr>
                <a:xfrm>
                  <a:off x="10405217" y="1728832"/>
                  <a:ext cx="1778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11143" name="Freihand 211142">
                  <a:extLst>
                    <a:ext uri="{FF2B5EF4-FFF2-40B4-BE49-F238E27FC236}">
                      <a16:creationId xmlns:a16="http://schemas.microsoft.com/office/drawing/2014/main" id="{CE1CA531-54EC-4826-9175-88BEBAA3D0E2}"/>
                    </a:ext>
                  </a:extLst>
                </p14:cNvPr>
                <p14:cNvContentPartPr/>
                <p14:nvPr/>
              </p14:nvContentPartPr>
              <p14:xfrm>
                <a:off x="10559657" y="1855912"/>
                <a:ext cx="113400" cy="106920"/>
              </p14:xfrm>
            </p:contentPart>
          </mc:Choice>
          <mc:Fallback xmlns="">
            <p:pic>
              <p:nvPicPr>
                <p:cNvPr id="211143" name="Freihand 211142">
                  <a:extLst>
                    <a:ext uri="{FF2B5EF4-FFF2-40B4-BE49-F238E27FC236}">
                      <a16:creationId xmlns:a16="http://schemas.microsoft.com/office/drawing/2014/main" id="{CE1CA531-54EC-4826-9175-88BEBAA3D0E2}"/>
                    </a:ext>
                  </a:extLst>
                </p:cNvPr>
                <p:cNvPicPr/>
                <p:nvPr/>
              </p:nvPicPr>
              <p:blipFill>
                <a:blip r:embed="rId416"/>
                <a:stretch>
                  <a:fillRect/>
                </a:stretch>
              </p:blipFill>
              <p:spPr>
                <a:xfrm>
                  <a:off x="10555337" y="1851592"/>
                  <a:ext cx="1220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11144" name="Freihand 211143">
                  <a:extLst>
                    <a:ext uri="{FF2B5EF4-FFF2-40B4-BE49-F238E27FC236}">
                      <a16:creationId xmlns:a16="http://schemas.microsoft.com/office/drawing/2014/main" id="{DCE7F18B-9B2A-4A4C-AD7B-FAF09217ECAB}"/>
                    </a:ext>
                  </a:extLst>
                </p14:cNvPr>
                <p14:cNvContentPartPr/>
                <p14:nvPr/>
              </p14:nvContentPartPr>
              <p14:xfrm>
                <a:off x="9726257" y="2004952"/>
                <a:ext cx="1290240" cy="222840"/>
              </p14:xfrm>
            </p:contentPart>
          </mc:Choice>
          <mc:Fallback xmlns="">
            <p:pic>
              <p:nvPicPr>
                <p:cNvPr id="211144" name="Freihand 211143">
                  <a:extLst>
                    <a:ext uri="{FF2B5EF4-FFF2-40B4-BE49-F238E27FC236}">
                      <a16:creationId xmlns:a16="http://schemas.microsoft.com/office/drawing/2014/main" id="{DCE7F18B-9B2A-4A4C-AD7B-FAF09217ECAB}"/>
                    </a:ext>
                  </a:extLst>
                </p:cNvPr>
                <p:cNvPicPr/>
                <p:nvPr/>
              </p:nvPicPr>
              <p:blipFill>
                <a:blip r:embed="rId418"/>
                <a:stretch>
                  <a:fillRect/>
                </a:stretch>
              </p:blipFill>
              <p:spPr>
                <a:xfrm>
                  <a:off x="9721937" y="2000632"/>
                  <a:ext cx="1298880" cy="231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9">
            <p14:nvContentPartPr>
              <p14:cNvPr id="211146" name="Freihand 211145">
                <a:extLst>
                  <a:ext uri="{FF2B5EF4-FFF2-40B4-BE49-F238E27FC236}">
                    <a16:creationId xmlns:a16="http://schemas.microsoft.com/office/drawing/2014/main" id="{C3EBB53B-933D-48DC-931E-E3C9F9A114EF}"/>
                  </a:ext>
                </a:extLst>
              </p14:cNvPr>
              <p14:cNvContentPartPr/>
              <p14:nvPr/>
            </p14:nvContentPartPr>
            <p14:xfrm>
              <a:off x="7304177" y="4475992"/>
              <a:ext cx="460800" cy="65520"/>
            </p14:xfrm>
          </p:contentPart>
        </mc:Choice>
        <mc:Fallback xmlns="">
          <p:pic>
            <p:nvPicPr>
              <p:cNvPr id="211146" name="Freihand 211145">
                <a:extLst>
                  <a:ext uri="{FF2B5EF4-FFF2-40B4-BE49-F238E27FC236}">
                    <a16:creationId xmlns:a16="http://schemas.microsoft.com/office/drawing/2014/main" id="{C3EBB53B-933D-48DC-931E-E3C9F9A114EF}"/>
                  </a:ext>
                </a:extLst>
              </p:cNvPr>
              <p:cNvPicPr/>
              <p:nvPr/>
            </p:nvPicPr>
            <p:blipFill>
              <a:blip r:embed="rId420"/>
              <a:stretch>
                <a:fillRect/>
              </a:stretch>
            </p:blipFill>
            <p:spPr>
              <a:xfrm>
                <a:off x="7299857" y="4471672"/>
                <a:ext cx="4694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11182" name="Freihand 211181">
                <a:extLst>
                  <a:ext uri="{FF2B5EF4-FFF2-40B4-BE49-F238E27FC236}">
                    <a16:creationId xmlns:a16="http://schemas.microsoft.com/office/drawing/2014/main" id="{C4146F94-FDC6-4ADA-AE61-A02B8173E46A}"/>
                  </a:ext>
                </a:extLst>
              </p14:cNvPr>
              <p14:cNvContentPartPr/>
              <p14:nvPr/>
            </p14:nvContentPartPr>
            <p14:xfrm>
              <a:off x="2206217" y="5519632"/>
              <a:ext cx="518400" cy="93600"/>
            </p14:xfrm>
          </p:contentPart>
        </mc:Choice>
        <mc:Fallback xmlns="">
          <p:pic>
            <p:nvPicPr>
              <p:cNvPr id="211182" name="Freihand 211181">
                <a:extLst>
                  <a:ext uri="{FF2B5EF4-FFF2-40B4-BE49-F238E27FC236}">
                    <a16:creationId xmlns:a16="http://schemas.microsoft.com/office/drawing/2014/main" id="{C4146F94-FDC6-4ADA-AE61-A02B8173E46A}"/>
                  </a:ext>
                </a:extLst>
              </p:cNvPr>
              <p:cNvPicPr/>
              <p:nvPr/>
            </p:nvPicPr>
            <p:blipFill>
              <a:blip r:embed="rId422"/>
              <a:stretch>
                <a:fillRect/>
              </a:stretch>
            </p:blipFill>
            <p:spPr>
              <a:xfrm>
                <a:off x="2201897" y="5515312"/>
                <a:ext cx="5270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11183" name="Freihand 211182">
                <a:extLst>
                  <a:ext uri="{FF2B5EF4-FFF2-40B4-BE49-F238E27FC236}">
                    <a16:creationId xmlns:a16="http://schemas.microsoft.com/office/drawing/2014/main" id="{148CB969-F1FE-440D-A575-71E3A0468793}"/>
                  </a:ext>
                </a:extLst>
              </p14:cNvPr>
              <p14:cNvContentPartPr/>
              <p14:nvPr/>
            </p14:nvContentPartPr>
            <p14:xfrm>
              <a:off x="3574577" y="5374912"/>
              <a:ext cx="3056400" cy="119520"/>
            </p14:xfrm>
          </p:contentPart>
        </mc:Choice>
        <mc:Fallback xmlns="">
          <p:pic>
            <p:nvPicPr>
              <p:cNvPr id="211183" name="Freihand 211182">
                <a:extLst>
                  <a:ext uri="{FF2B5EF4-FFF2-40B4-BE49-F238E27FC236}">
                    <a16:creationId xmlns:a16="http://schemas.microsoft.com/office/drawing/2014/main" id="{148CB969-F1FE-440D-A575-71E3A0468793}"/>
                  </a:ext>
                </a:extLst>
              </p:cNvPr>
              <p:cNvPicPr/>
              <p:nvPr/>
            </p:nvPicPr>
            <p:blipFill>
              <a:blip r:embed="rId424"/>
              <a:stretch>
                <a:fillRect/>
              </a:stretch>
            </p:blipFill>
            <p:spPr>
              <a:xfrm>
                <a:off x="3570257" y="5370592"/>
                <a:ext cx="30650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11185" name="Freihand 211184">
                <a:extLst>
                  <a:ext uri="{FF2B5EF4-FFF2-40B4-BE49-F238E27FC236}">
                    <a16:creationId xmlns:a16="http://schemas.microsoft.com/office/drawing/2014/main" id="{8DCE253B-6B29-40F3-BC8A-AB06277619EA}"/>
                  </a:ext>
                </a:extLst>
              </p14:cNvPr>
              <p14:cNvContentPartPr/>
              <p14:nvPr/>
            </p14:nvContentPartPr>
            <p14:xfrm>
              <a:off x="3453617" y="4776592"/>
              <a:ext cx="3387240" cy="851040"/>
            </p14:xfrm>
          </p:contentPart>
        </mc:Choice>
        <mc:Fallback xmlns="">
          <p:pic>
            <p:nvPicPr>
              <p:cNvPr id="211185" name="Freihand 211184">
                <a:extLst>
                  <a:ext uri="{FF2B5EF4-FFF2-40B4-BE49-F238E27FC236}">
                    <a16:creationId xmlns:a16="http://schemas.microsoft.com/office/drawing/2014/main" id="{8DCE253B-6B29-40F3-BC8A-AB06277619EA}"/>
                  </a:ext>
                </a:extLst>
              </p:cNvPr>
              <p:cNvPicPr/>
              <p:nvPr/>
            </p:nvPicPr>
            <p:blipFill>
              <a:blip r:embed="rId426"/>
              <a:stretch>
                <a:fillRect/>
              </a:stretch>
            </p:blipFill>
            <p:spPr>
              <a:xfrm>
                <a:off x="3449297" y="4772272"/>
                <a:ext cx="3395880" cy="85968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11187" name="Freihand 211186">
                <a:extLst>
                  <a:ext uri="{FF2B5EF4-FFF2-40B4-BE49-F238E27FC236}">
                    <a16:creationId xmlns:a16="http://schemas.microsoft.com/office/drawing/2014/main" id="{69710348-CBFD-4BD6-ACC9-B8AC8EBBC573}"/>
                  </a:ext>
                </a:extLst>
              </p14:cNvPr>
              <p14:cNvContentPartPr/>
              <p14:nvPr/>
            </p14:nvContentPartPr>
            <p14:xfrm>
              <a:off x="2122697" y="4838512"/>
              <a:ext cx="853560" cy="1025280"/>
            </p14:xfrm>
          </p:contentPart>
        </mc:Choice>
        <mc:Fallback xmlns="">
          <p:pic>
            <p:nvPicPr>
              <p:cNvPr id="211187" name="Freihand 211186">
                <a:extLst>
                  <a:ext uri="{FF2B5EF4-FFF2-40B4-BE49-F238E27FC236}">
                    <a16:creationId xmlns:a16="http://schemas.microsoft.com/office/drawing/2014/main" id="{69710348-CBFD-4BD6-ACC9-B8AC8EBBC573}"/>
                  </a:ext>
                </a:extLst>
              </p:cNvPr>
              <p:cNvPicPr/>
              <p:nvPr/>
            </p:nvPicPr>
            <p:blipFill>
              <a:blip r:embed="rId428"/>
              <a:stretch>
                <a:fillRect/>
              </a:stretch>
            </p:blipFill>
            <p:spPr>
              <a:xfrm>
                <a:off x="2118377" y="4834192"/>
                <a:ext cx="862200" cy="103392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11218" name="Freihand 211217">
                <a:extLst>
                  <a:ext uri="{FF2B5EF4-FFF2-40B4-BE49-F238E27FC236}">
                    <a16:creationId xmlns:a16="http://schemas.microsoft.com/office/drawing/2014/main" id="{8E8847A3-0866-4707-BD2F-B3469DB3FF38}"/>
                  </a:ext>
                </a:extLst>
              </p14:cNvPr>
              <p14:cNvContentPartPr/>
              <p14:nvPr/>
            </p14:nvContentPartPr>
            <p14:xfrm>
              <a:off x="1981577" y="4696312"/>
              <a:ext cx="1336320" cy="1092600"/>
            </p14:xfrm>
          </p:contentPart>
        </mc:Choice>
        <mc:Fallback xmlns="">
          <p:pic>
            <p:nvPicPr>
              <p:cNvPr id="211218" name="Freihand 211217">
                <a:extLst>
                  <a:ext uri="{FF2B5EF4-FFF2-40B4-BE49-F238E27FC236}">
                    <a16:creationId xmlns:a16="http://schemas.microsoft.com/office/drawing/2014/main" id="{8E8847A3-0866-4707-BD2F-B3469DB3FF38}"/>
                  </a:ext>
                </a:extLst>
              </p:cNvPr>
              <p:cNvPicPr/>
              <p:nvPr/>
            </p:nvPicPr>
            <p:blipFill>
              <a:blip r:embed="rId430"/>
              <a:stretch>
                <a:fillRect/>
              </a:stretch>
            </p:blipFill>
            <p:spPr>
              <a:xfrm>
                <a:off x="1977257" y="4691992"/>
                <a:ext cx="1344960" cy="110124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11220" name="Freihand 211219">
                <a:extLst>
                  <a:ext uri="{FF2B5EF4-FFF2-40B4-BE49-F238E27FC236}">
                    <a16:creationId xmlns:a16="http://schemas.microsoft.com/office/drawing/2014/main" id="{21659E03-6380-4F5D-A206-E0C359028066}"/>
                  </a:ext>
                </a:extLst>
              </p14:cNvPr>
              <p14:cNvContentPartPr/>
              <p14:nvPr/>
            </p14:nvContentPartPr>
            <p14:xfrm>
              <a:off x="5516417" y="4798192"/>
              <a:ext cx="856440" cy="779040"/>
            </p14:xfrm>
          </p:contentPart>
        </mc:Choice>
        <mc:Fallback xmlns="">
          <p:pic>
            <p:nvPicPr>
              <p:cNvPr id="211220" name="Freihand 211219">
                <a:extLst>
                  <a:ext uri="{FF2B5EF4-FFF2-40B4-BE49-F238E27FC236}">
                    <a16:creationId xmlns:a16="http://schemas.microsoft.com/office/drawing/2014/main" id="{21659E03-6380-4F5D-A206-E0C359028066}"/>
                  </a:ext>
                </a:extLst>
              </p:cNvPr>
              <p:cNvPicPr/>
              <p:nvPr/>
            </p:nvPicPr>
            <p:blipFill>
              <a:blip r:embed="rId432"/>
              <a:stretch>
                <a:fillRect/>
              </a:stretch>
            </p:blipFill>
            <p:spPr>
              <a:xfrm>
                <a:off x="5512097" y="4793872"/>
                <a:ext cx="865080" cy="787680"/>
              </a:xfrm>
              <a:prstGeom prst="rect">
                <a:avLst/>
              </a:prstGeom>
            </p:spPr>
          </p:pic>
        </mc:Fallback>
      </mc:AlternateContent>
      <p:grpSp>
        <p:nvGrpSpPr>
          <p:cNvPr id="211223" name="Gruppieren 211222">
            <a:extLst>
              <a:ext uri="{FF2B5EF4-FFF2-40B4-BE49-F238E27FC236}">
                <a16:creationId xmlns:a16="http://schemas.microsoft.com/office/drawing/2014/main" id="{95242E2A-BF4A-4A0F-82FE-9E800D504E80}"/>
              </a:ext>
            </a:extLst>
          </p:cNvPr>
          <p:cNvGrpSpPr/>
          <p:nvPr/>
        </p:nvGrpSpPr>
        <p:grpSpPr>
          <a:xfrm>
            <a:off x="1680617" y="3903952"/>
            <a:ext cx="6571800" cy="2233800"/>
            <a:chOff x="1680617" y="3903952"/>
            <a:chExt cx="6571800" cy="2233800"/>
          </a:xfrm>
        </p:grpSpPr>
        <mc:AlternateContent xmlns:mc="http://schemas.openxmlformats.org/markup-compatibility/2006" xmlns:p14="http://schemas.microsoft.com/office/powerpoint/2010/main">
          <mc:Choice Requires="p14">
            <p:contentPart p14:bwMode="auto" r:id="rId433">
              <p14:nvContentPartPr>
                <p14:cNvPr id="211117" name="Freihand 211116">
                  <a:extLst>
                    <a:ext uri="{FF2B5EF4-FFF2-40B4-BE49-F238E27FC236}">
                      <a16:creationId xmlns:a16="http://schemas.microsoft.com/office/drawing/2014/main" id="{CD06B70A-6141-433A-9ACA-826A0D74F65F}"/>
                    </a:ext>
                  </a:extLst>
                </p14:cNvPr>
                <p14:cNvContentPartPr/>
                <p14:nvPr/>
              </p14:nvContentPartPr>
              <p14:xfrm>
                <a:off x="2977697" y="4106992"/>
                <a:ext cx="1318320" cy="777240"/>
              </p14:xfrm>
            </p:contentPart>
          </mc:Choice>
          <mc:Fallback xmlns="">
            <p:pic>
              <p:nvPicPr>
                <p:cNvPr id="211117" name="Freihand 211116">
                  <a:extLst>
                    <a:ext uri="{FF2B5EF4-FFF2-40B4-BE49-F238E27FC236}">
                      <a16:creationId xmlns:a16="http://schemas.microsoft.com/office/drawing/2014/main" id="{CD06B70A-6141-433A-9ACA-826A0D74F65F}"/>
                    </a:ext>
                  </a:extLst>
                </p:cNvPr>
                <p:cNvPicPr/>
                <p:nvPr/>
              </p:nvPicPr>
              <p:blipFill>
                <a:blip r:embed="rId434"/>
                <a:stretch>
                  <a:fillRect/>
                </a:stretch>
              </p:blipFill>
              <p:spPr>
                <a:xfrm>
                  <a:off x="2973377" y="4102672"/>
                  <a:ext cx="1326960" cy="78588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11118" name="Freihand 211117">
                  <a:extLst>
                    <a:ext uri="{FF2B5EF4-FFF2-40B4-BE49-F238E27FC236}">
                      <a16:creationId xmlns:a16="http://schemas.microsoft.com/office/drawing/2014/main" id="{10AA8C8D-7E3A-431E-87FE-F2D10C8D0A9C}"/>
                    </a:ext>
                  </a:extLst>
                </p14:cNvPr>
                <p14:cNvContentPartPr/>
                <p14:nvPr/>
              </p14:nvContentPartPr>
              <p14:xfrm>
                <a:off x="7242977" y="3903952"/>
                <a:ext cx="897840" cy="668880"/>
              </p14:xfrm>
            </p:contentPart>
          </mc:Choice>
          <mc:Fallback xmlns="">
            <p:pic>
              <p:nvPicPr>
                <p:cNvPr id="211118" name="Freihand 211117">
                  <a:extLst>
                    <a:ext uri="{FF2B5EF4-FFF2-40B4-BE49-F238E27FC236}">
                      <a16:creationId xmlns:a16="http://schemas.microsoft.com/office/drawing/2014/main" id="{10AA8C8D-7E3A-431E-87FE-F2D10C8D0A9C}"/>
                    </a:ext>
                  </a:extLst>
                </p:cNvPr>
                <p:cNvPicPr/>
                <p:nvPr/>
              </p:nvPicPr>
              <p:blipFill>
                <a:blip r:embed="rId436"/>
                <a:stretch>
                  <a:fillRect/>
                </a:stretch>
              </p:blipFill>
              <p:spPr>
                <a:xfrm>
                  <a:off x="7238657" y="3899632"/>
                  <a:ext cx="906480" cy="67752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11147" name="Freihand 211146">
                  <a:extLst>
                    <a:ext uri="{FF2B5EF4-FFF2-40B4-BE49-F238E27FC236}">
                      <a16:creationId xmlns:a16="http://schemas.microsoft.com/office/drawing/2014/main" id="{BD1BBBAE-498F-4DB3-A654-4A19DAB7C015}"/>
                    </a:ext>
                  </a:extLst>
                </p14:cNvPr>
                <p14:cNvContentPartPr/>
                <p14:nvPr/>
              </p14:nvContentPartPr>
              <p14:xfrm>
                <a:off x="7252697" y="4002232"/>
                <a:ext cx="999720" cy="612360"/>
              </p14:xfrm>
            </p:contentPart>
          </mc:Choice>
          <mc:Fallback xmlns="">
            <p:pic>
              <p:nvPicPr>
                <p:cNvPr id="211147" name="Freihand 211146">
                  <a:extLst>
                    <a:ext uri="{FF2B5EF4-FFF2-40B4-BE49-F238E27FC236}">
                      <a16:creationId xmlns:a16="http://schemas.microsoft.com/office/drawing/2014/main" id="{BD1BBBAE-498F-4DB3-A654-4A19DAB7C015}"/>
                    </a:ext>
                  </a:extLst>
                </p:cNvPr>
                <p:cNvPicPr/>
                <p:nvPr/>
              </p:nvPicPr>
              <p:blipFill>
                <a:blip r:embed="rId438"/>
                <a:stretch>
                  <a:fillRect/>
                </a:stretch>
              </p:blipFill>
              <p:spPr>
                <a:xfrm>
                  <a:off x="7248377" y="3997912"/>
                  <a:ext cx="1008360" cy="62100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11150" name="Freihand 211149">
                  <a:extLst>
                    <a:ext uri="{FF2B5EF4-FFF2-40B4-BE49-F238E27FC236}">
                      <a16:creationId xmlns:a16="http://schemas.microsoft.com/office/drawing/2014/main" id="{E5CE9DBA-CB8F-487C-B551-158B55C3A82F}"/>
                    </a:ext>
                  </a:extLst>
                </p14:cNvPr>
                <p14:cNvContentPartPr/>
                <p14:nvPr/>
              </p14:nvContentPartPr>
              <p14:xfrm>
                <a:off x="7309577" y="3964072"/>
                <a:ext cx="774720" cy="550800"/>
              </p14:xfrm>
            </p:contentPart>
          </mc:Choice>
          <mc:Fallback xmlns="">
            <p:pic>
              <p:nvPicPr>
                <p:cNvPr id="211150" name="Freihand 211149">
                  <a:extLst>
                    <a:ext uri="{FF2B5EF4-FFF2-40B4-BE49-F238E27FC236}">
                      <a16:creationId xmlns:a16="http://schemas.microsoft.com/office/drawing/2014/main" id="{E5CE9DBA-CB8F-487C-B551-158B55C3A82F}"/>
                    </a:ext>
                  </a:extLst>
                </p:cNvPr>
                <p:cNvPicPr/>
                <p:nvPr/>
              </p:nvPicPr>
              <p:blipFill>
                <a:blip r:embed="rId440"/>
                <a:stretch>
                  <a:fillRect/>
                </a:stretch>
              </p:blipFill>
              <p:spPr>
                <a:xfrm>
                  <a:off x="7305257" y="3959752"/>
                  <a:ext cx="783360" cy="55944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11148" name="Freihand 211147">
                  <a:extLst>
                    <a:ext uri="{FF2B5EF4-FFF2-40B4-BE49-F238E27FC236}">
                      <a16:creationId xmlns:a16="http://schemas.microsoft.com/office/drawing/2014/main" id="{97DE863C-2D37-43AA-9C17-45E713D03313}"/>
                    </a:ext>
                  </a:extLst>
                </p14:cNvPr>
                <p14:cNvContentPartPr/>
                <p14:nvPr/>
              </p14:nvContentPartPr>
              <p14:xfrm>
                <a:off x="3511577" y="4114552"/>
                <a:ext cx="495720" cy="560160"/>
              </p14:xfrm>
            </p:contentPart>
          </mc:Choice>
          <mc:Fallback xmlns="">
            <p:pic>
              <p:nvPicPr>
                <p:cNvPr id="211148" name="Freihand 211147">
                  <a:extLst>
                    <a:ext uri="{FF2B5EF4-FFF2-40B4-BE49-F238E27FC236}">
                      <a16:creationId xmlns:a16="http://schemas.microsoft.com/office/drawing/2014/main" id="{97DE863C-2D37-43AA-9C17-45E713D03313}"/>
                    </a:ext>
                  </a:extLst>
                </p:cNvPr>
                <p:cNvPicPr/>
                <p:nvPr/>
              </p:nvPicPr>
              <p:blipFill>
                <a:blip r:embed="rId442"/>
                <a:stretch>
                  <a:fillRect/>
                </a:stretch>
              </p:blipFill>
              <p:spPr>
                <a:xfrm>
                  <a:off x="3507257" y="4110232"/>
                  <a:ext cx="504360" cy="56880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11149" name="Freihand 211148">
                  <a:extLst>
                    <a:ext uri="{FF2B5EF4-FFF2-40B4-BE49-F238E27FC236}">
                      <a16:creationId xmlns:a16="http://schemas.microsoft.com/office/drawing/2014/main" id="{C28BF7B7-247B-4389-B33C-36F47E97EE21}"/>
                    </a:ext>
                  </a:extLst>
                </p14:cNvPr>
                <p14:cNvContentPartPr/>
                <p14:nvPr/>
              </p14:nvContentPartPr>
              <p14:xfrm>
                <a:off x="3086417" y="3967312"/>
                <a:ext cx="1234800" cy="864000"/>
              </p14:xfrm>
            </p:contentPart>
          </mc:Choice>
          <mc:Fallback xmlns="">
            <p:pic>
              <p:nvPicPr>
                <p:cNvPr id="211149" name="Freihand 211148">
                  <a:extLst>
                    <a:ext uri="{FF2B5EF4-FFF2-40B4-BE49-F238E27FC236}">
                      <a16:creationId xmlns:a16="http://schemas.microsoft.com/office/drawing/2014/main" id="{C28BF7B7-247B-4389-B33C-36F47E97EE21}"/>
                    </a:ext>
                  </a:extLst>
                </p:cNvPr>
                <p:cNvPicPr/>
                <p:nvPr/>
              </p:nvPicPr>
              <p:blipFill>
                <a:blip r:embed="rId444"/>
                <a:stretch>
                  <a:fillRect/>
                </a:stretch>
              </p:blipFill>
              <p:spPr>
                <a:xfrm>
                  <a:off x="3082097" y="3962992"/>
                  <a:ext cx="1243440" cy="87264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11153" name="Freihand 211152">
                  <a:extLst>
                    <a:ext uri="{FF2B5EF4-FFF2-40B4-BE49-F238E27FC236}">
                      <a16:creationId xmlns:a16="http://schemas.microsoft.com/office/drawing/2014/main" id="{7B289C5C-3B78-44A5-8672-9B484DFB188F}"/>
                    </a:ext>
                  </a:extLst>
                </p14:cNvPr>
                <p14:cNvContentPartPr/>
                <p14:nvPr/>
              </p14:nvContentPartPr>
              <p14:xfrm>
                <a:off x="1680617" y="4666792"/>
                <a:ext cx="4761360" cy="345240"/>
              </p14:xfrm>
            </p:contentPart>
          </mc:Choice>
          <mc:Fallback xmlns="">
            <p:pic>
              <p:nvPicPr>
                <p:cNvPr id="211153" name="Freihand 211152">
                  <a:extLst>
                    <a:ext uri="{FF2B5EF4-FFF2-40B4-BE49-F238E27FC236}">
                      <a16:creationId xmlns:a16="http://schemas.microsoft.com/office/drawing/2014/main" id="{7B289C5C-3B78-44A5-8672-9B484DFB188F}"/>
                    </a:ext>
                  </a:extLst>
                </p:cNvPr>
                <p:cNvPicPr/>
                <p:nvPr/>
              </p:nvPicPr>
              <p:blipFill>
                <a:blip r:embed="rId446"/>
                <a:stretch>
                  <a:fillRect/>
                </a:stretch>
              </p:blipFill>
              <p:spPr>
                <a:xfrm>
                  <a:off x="1676297" y="4662472"/>
                  <a:ext cx="4770000" cy="35388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11154" name="Freihand 211153">
                  <a:extLst>
                    <a:ext uri="{FF2B5EF4-FFF2-40B4-BE49-F238E27FC236}">
                      <a16:creationId xmlns:a16="http://schemas.microsoft.com/office/drawing/2014/main" id="{58E5F1FF-4C3F-4060-B85F-42812900A45D}"/>
                    </a:ext>
                  </a:extLst>
                </p14:cNvPr>
                <p14:cNvContentPartPr/>
                <p14:nvPr/>
              </p14:nvContentPartPr>
              <p14:xfrm>
                <a:off x="6246857" y="4611712"/>
                <a:ext cx="191520" cy="101520"/>
              </p14:xfrm>
            </p:contentPart>
          </mc:Choice>
          <mc:Fallback xmlns="">
            <p:pic>
              <p:nvPicPr>
                <p:cNvPr id="211154" name="Freihand 211153">
                  <a:extLst>
                    <a:ext uri="{FF2B5EF4-FFF2-40B4-BE49-F238E27FC236}">
                      <a16:creationId xmlns:a16="http://schemas.microsoft.com/office/drawing/2014/main" id="{58E5F1FF-4C3F-4060-B85F-42812900A45D}"/>
                    </a:ext>
                  </a:extLst>
                </p:cNvPr>
                <p:cNvPicPr/>
                <p:nvPr/>
              </p:nvPicPr>
              <p:blipFill>
                <a:blip r:embed="rId448"/>
                <a:stretch>
                  <a:fillRect/>
                </a:stretch>
              </p:blipFill>
              <p:spPr>
                <a:xfrm>
                  <a:off x="6242537" y="4607392"/>
                  <a:ext cx="2001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11156" name="Freihand 211155">
                  <a:extLst>
                    <a:ext uri="{FF2B5EF4-FFF2-40B4-BE49-F238E27FC236}">
                      <a16:creationId xmlns:a16="http://schemas.microsoft.com/office/drawing/2014/main" id="{9A6BCD3E-5B40-4550-85F3-FD07D110AE48}"/>
                    </a:ext>
                  </a:extLst>
                </p14:cNvPr>
                <p14:cNvContentPartPr/>
                <p14:nvPr/>
              </p14:nvContentPartPr>
              <p14:xfrm>
                <a:off x="2337977" y="5230192"/>
                <a:ext cx="96840" cy="158400"/>
              </p14:xfrm>
            </p:contentPart>
          </mc:Choice>
          <mc:Fallback xmlns="">
            <p:pic>
              <p:nvPicPr>
                <p:cNvPr id="211156" name="Freihand 211155">
                  <a:extLst>
                    <a:ext uri="{FF2B5EF4-FFF2-40B4-BE49-F238E27FC236}">
                      <a16:creationId xmlns:a16="http://schemas.microsoft.com/office/drawing/2014/main" id="{9A6BCD3E-5B40-4550-85F3-FD07D110AE48}"/>
                    </a:ext>
                  </a:extLst>
                </p:cNvPr>
                <p:cNvPicPr/>
                <p:nvPr/>
              </p:nvPicPr>
              <p:blipFill>
                <a:blip r:embed="rId450"/>
                <a:stretch>
                  <a:fillRect/>
                </a:stretch>
              </p:blipFill>
              <p:spPr>
                <a:xfrm>
                  <a:off x="2333657" y="5225872"/>
                  <a:ext cx="1054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11157" name="Freihand 211156">
                  <a:extLst>
                    <a:ext uri="{FF2B5EF4-FFF2-40B4-BE49-F238E27FC236}">
                      <a16:creationId xmlns:a16="http://schemas.microsoft.com/office/drawing/2014/main" id="{6B5D66F1-0293-4A7B-9618-AF49C24D6D4F}"/>
                    </a:ext>
                  </a:extLst>
                </p14:cNvPr>
                <p14:cNvContentPartPr/>
                <p14:nvPr/>
              </p14:nvContentPartPr>
              <p14:xfrm>
                <a:off x="2380817" y="5148112"/>
                <a:ext cx="34200" cy="9000"/>
              </p14:xfrm>
            </p:contentPart>
          </mc:Choice>
          <mc:Fallback xmlns="">
            <p:pic>
              <p:nvPicPr>
                <p:cNvPr id="211157" name="Freihand 211156">
                  <a:extLst>
                    <a:ext uri="{FF2B5EF4-FFF2-40B4-BE49-F238E27FC236}">
                      <a16:creationId xmlns:a16="http://schemas.microsoft.com/office/drawing/2014/main" id="{6B5D66F1-0293-4A7B-9618-AF49C24D6D4F}"/>
                    </a:ext>
                  </a:extLst>
                </p:cNvPr>
                <p:cNvPicPr/>
                <p:nvPr/>
              </p:nvPicPr>
              <p:blipFill>
                <a:blip r:embed="rId452"/>
                <a:stretch>
                  <a:fillRect/>
                </a:stretch>
              </p:blipFill>
              <p:spPr>
                <a:xfrm>
                  <a:off x="2376497" y="5143792"/>
                  <a:ext cx="428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11158" name="Freihand 211157">
                  <a:extLst>
                    <a:ext uri="{FF2B5EF4-FFF2-40B4-BE49-F238E27FC236}">
                      <a16:creationId xmlns:a16="http://schemas.microsoft.com/office/drawing/2014/main" id="{60FE26C9-79AD-4D94-A261-6E781D74DD2E}"/>
                    </a:ext>
                  </a:extLst>
                </p14:cNvPr>
                <p14:cNvContentPartPr/>
                <p14:nvPr/>
              </p14:nvContentPartPr>
              <p14:xfrm>
                <a:off x="2392337" y="5344672"/>
                <a:ext cx="130320" cy="103680"/>
              </p14:xfrm>
            </p:contentPart>
          </mc:Choice>
          <mc:Fallback xmlns="">
            <p:pic>
              <p:nvPicPr>
                <p:cNvPr id="211158" name="Freihand 211157">
                  <a:extLst>
                    <a:ext uri="{FF2B5EF4-FFF2-40B4-BE49-F238E27FC236}">
                      <a16:creationId xmlns:a16="http://schemas.microsoft.com/office/drawing/2014/main" id="{60FE26C9-79AD-4D94-A261-6E781D74DD2E}"/>
                    </a:ext>
                  </a:extLst>
                </p:cNvPr>
                <p:cNvPicPr/>
                <p:nvPr/>
              </p:nvPicPr>
              <p:blipFill>
                <a:blip r:embed="rId454"/>
                <a:stretch>
                  <a:fillRect/>
                </a:stretch>
              </p:blipFill>
              <p:spPr>
                <a:xfrm>
                  <a:off x="2388017" y="5340352"/>
                  <a:ext cx="1389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11159" name="Freihand 211158">
                  <a:extLst>
                    <a:ext uri="{FF2B5EF4-FFF2-40B4-BE49-F238E27FC236}">
                      <a16:creationId xmlns:a16="http://schemas.microsoft.com/office/drawing/2014/main" id="{B2EABC73-DE01-4C3E-9FAB-3D512A490DE2}"/>
                    </a:ext>
                  </a:extLst>
                </p14:cNvPr>
                <p14:cNvContentPartPr/>
                <p14:nvPr/>
              </p14:nvContentPartPr>
              <p14:xfrm>
                <a:off x="2525897" y="5116792"/>
                <a:ext cx="141120" cy="123480"/>
              </p14:xfrm>
            </p:contentPart>
          </mc:Choice>
          <mc:Fallback xmlns="">
            <p:pic>
              <p:nvPicPr>
                <p:cNvPr id="211159" name="Freihand 211158">
                  <a:extLst>
                    <a:ext uri="{FF2B5EF4-FFF2-40B4-BE49-F238E27FC236}">
                      <a16:creationId xmlns:a16="http://schemas.microsoft.com/office/drawing/2014/main" id="{B2EABC73-DE01-4C3E-9FAB-3D512A490DE2}"/>
                    </a:ext>
                  </a:extLst>
                </p:cNvPr>
                <p:cNvPicPr/>
                <p:nvPr/>
              </p:nvPicPr>
              <p:blipFill>
                <a:blip r:embed="rId456"/>
                <a:stretch>
                  <a:fillRect/>
                </a:stretch>
              </p:blipFill>
              <p:spPr>
                <a:xfrm>
                  <a:off x="2521577" y="5112472"/>
                  <a:ext cx="1497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11160" name="Freihand 211159">
                  <a:extLst>
                    <a:ext uri="{FF2B5EF4-FFF2-40B4-BE49-F238E27FC236}">
                      <a16:creationId xmlns:a16="http://schemas.microsoft.com/office/drawing/2014/main" id="{BB2C9F61-86BE-4552-97F0-65935A93F05F}"/>
                    </a:ext>
                  </a:extLst>
                </p14:cNvPr>
                <p14:cNvContentPartPr/>
                <p14:nvPr/>
              </p14:nvContentPartPr>
              <p14:xfrm>
                <a:off x="3171377" y="5235592"/>
                <a:ext cx="250560" cy="37440"/>
              </p14:xfrm>
            </p:contentPart>
          </mc:Choice>
          <mc:Fallback xmlns="">
            <p:pic>
              <p:nvPicPr>
                <p:cNvPr id="211160" name="Freihand 211159">
                  <a:extLst>
                    <a:ext uri="{FF2B5EF4-FFF2-40B4-BE49-F238E27FC236}">
                      <a16:creationId xmlns:a16="http://schemas.microsoft.com/office/drawing/2014/main" id="{BB2C9F61-86BE-4552-97F0-65935A93F05F}"/>
                    </a:ext>
                  </a:extLst>
                </p:cNvPr>
                <p:cNvPicPr/>
                <p:nvPr/>
              </p:nvPicPr>
              <p:blipFill>
                <a:blip r:embed="rId458"/>
                <a:stretch>
                  <a:fillRect/>
                </a:stretch>
              </p:blipFill>
              <p:spPr>
                <a:xfrm>
                  <a:off x="3167057" y="5231272"/>
                  <a:ext cx="2592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11161" name="Freihand 211160">
                  <a:extLst>
                    <a:ext uri="{FF2B5EF4-FFF2-40B4-BE49-F238E27FC236}">
                      <a16:creationId xmlns:a16="http://schemas.microsoft.com/office/drawing/2014/main" id="{F3BBCD2E-60AA-410C-8782-73F992A7ED8A}"/>
                    </a:ext>
                  </a:extLst>
                </p14:cNvPr>
                <p14:cNvContentPartPr/>
                <p14:nvPr/>
              </p14:nvContentPartPr>
              <p14:xfrm>
                <a:off x="3193337" y="5297512"/>
                <a:ext cx="226800" cy="14040"/>
              </p14:xfrm>
            </p:contentPart>
          </mc:Choice>
          <mc:Fallback xmlns="">
            <p:pic>
              <p:nvPicPr>
                <p:cNvPr id="211161" name="Freihand 211160">
                  <a:extLst>
                    <a:ext uri="{FF2B5EF4-FFF2-40B4-BE49-F238E27FC236}">
                      <a16:creationId xmlns:a16="http://schemas.microsoft.com/office/drawing/2014/main" id="{F3BBCD2E-60AA-410C-8782-73F992A7ED8A}"/>
                    </a:ext>
                  </a:extLst>
                </p:cNvPr>
                <p:cNvPicPr/>
                <p:nvPr/>
              </p:nvPicPr>
              <p:blipFill>
                <a:blip r:embed="rId460"/>
                <a:stretch>
                  <a:fillRect/>
                </a:stretch>
              </p:blipFill>
              <p:spPr>
                <a:xfrm>
                  <a:off x="3189017" y="5293192"/>
                  <a:ext cx="2354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11164" name="Freihand 211163">
                  <a:extLst>
                    <a:ext uri="{FF2B5EF4-FFF2-40B4-BE49-F238E27FC236}">
                      <a16:creationId xmlns:a16="http://schemas.microsoft.com/office/drawing/2014/main" id="{DB585F60-70D7-4AA2-BAA3-9AF68A8E1FBB}"/>
                    </a:ext>
                  </a:extLst>
                </p14:cNvPr>
                <p14:cNvContentPartPr/>
                <p14:nvPr/>
              </p14:nvContentPartPr>
              <p14:xfrm>
                <a:off x="3670697" y="5151352"/>
                <a:ext cx="85320" cy="129240"/>
              </p14:xfrm>
            </p:contentPart>
          </mc:Choice>
          <mc:Fallback xmlns="">
            <p:pic>
              <p:nvPicPr>
                <p:cNvPr id="211164" name="Freihand 211163">
                  <a:extLst>
                    <a:ext uri="{FF2B5EF4-FFF2-40B4-BE49-F238E27FC236}">
                      <a16:creationId xmlns:a16="http://schemas.microsoft.com/office/drawing/2014/main" id="{DB585F60-70D7-4AA2-BAA3-9AF68A8E1FBB}"/>
                    </a:ext>
                  </a:extLst>
                </p:cNvPr>
                <p:cNvPicPr/>
                <p:nvPr/>
              </p:nvPicPr>
              <p:blipFill>
                <a:blip r:embed="rId462"/>
                <a:stretch>
                  <a:fillRect/>
                </a:stretch>
              </p:blipFill>
              <p:spPr>
                <a:xfrm>
                  <a:off x="3666377" y="5147032"/>
                  <a:ext cx="939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11165" name="Freihand 211164">
                  <a:extLst>
                    <a:ext uri="{FF2B5EF4-FFF2-40B4-BE49-F238E27FC236}">
                      <a16:creationId xmlns:a16="http://schemas.microsoft.com/office/drawing/2014/main" id="{0D742C3E-375B-4749-983E-3AA1A5870829}"/>
                    </a:ext>
                  </a:extLst>
                </p14:cNvPr>
                <p14:cNvContentPartPr/>
                <p14:nvPr/>
              </p14:nvContentPartPr>
              <p14:xfrm>
                <a:off x="3721817" y="5234152"/>
                <a:ext cx="46440" cy="91440"/>
              </p14:xfrm>
            </p:contentPart>
          </mc:Choice>
          <mc:Fallback xmlns="">
            <p:pic>
              <p:nvPicPr>
                <p:cNvPr id="211165" name="Freihand 211164">
                  <a:extLst>
                    <a:ext uri="{FF2B5EF4-FFF2-40B4-BE49-F238E27FC236}">
                      <a16:creationId xmlns:a16="http://schemas.microsoft.com/office/drawing/2014/main" id="{0D742C3E-375B-4749-983E-3AA1A5870829}"/>
                    </a:ext>
                  </a:extLst>
                </p:cNvPr>
                <p:cNvPicPr/>
                <p:nvPr/>
              </p:nvPicPr>
              <p:blipFill>
                <a:blip r:embed="rId464"/>
                <a:stretch>
                  <a:fillRect/>
                </a:stretch>
              </p:blipFill>
              <p:spPr>
                <a:xfrm>
                  <a:off x="3717497" y="5229832"/>
                  <a:ext cx="550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11166" name="Freihand 211165">
                  <a:extLst>
                    <a:ext uri="{FF2B5EF4-FFF2-40B4-BE49-F238E27FC236}">
                      <a16:creationId xmlns:a16="http://schemas.microsoft.com/office/drawing/2014/main" id="{C9E05109-ABB6-418C-A88E-9F2A95727BD8}"/>
                    </a:ext>
                  </a:extLst>
                </p14:cNvPr>
                <p14:cNvContentPartPr/>
                <p14:nvPr/>
              </p14:nvContentPartPr>
              <p14:xfrm>
                <a:off x="3889217" y="5194912"/>
                <a:ext cx="86760" cy="160200"/>
              </p14:xfrm>
            </p:contentPart>
          </mc:Choice>
          <mc:Fallback xmlns="">
            <p:pic>
              <p:nvPicPr>
                <p:cNvPr id="211166" name="Freihand 211165">
                  <a:extLst>
                    <a:ext uri="{FF2B5EF4-FFF2-40B4-BE49-F238E27FC236}">
                      <a16:creationId xmlns:a16="http://schemas.microsoft.com/office/drawing/2014/main" id="{C9E05109-ABB6-418C-A88E-9F2A95727BD8}"/>
                    </a:ext>
                  </a:extLst>
                </p:cNvPr>
                <p:cNvPicPr/>
                <p:nvPr/>
              </p:nvPicPr>
              <p:blipFill>
                <a:blip r:embed="rId466"/>
                <a:stretch>
                  <a:fillRect/>
                </a:stretch>
              </p:blipFill>
              <p:spPr>
                <a:xfrm>
                  <a:off x="3884897" y="5190592"/>
                  <a:ext cx="954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11167" name="Freihand 211166">
                  <a:extLst>
                    <a:ext uri="{FF2B5EF4-FFF2-40B4-BE49-F238E27FC236}">
                      <a16:creationId xmlns:a16="http://schemas.microsoft.com/office/drawing/2014/main" id="{491654F9-6710-4E20-AADF-0FB5BA06F7B3}"/>
                    </a:ext>
                  </a:extLst>
                </p14:cNvPr>
                <p14:cNvContentPartPr/>
                <p14:nvPr/>
              </p14:nvContentPartPr>
              <p14:xfrm>
                <a:off x="3826577" y="5117152"/>
                <a:ext cx="246600" cy="230400"/>
              </p14:xfrm>
            </p:contentPart>
          </mc:Choice>
          <mc:Fallback xmlns="">
            <p:pic>
              <p:nvPicPr>
                <p:cNvPr id="211167" name="Freihand 211166">
                  <a:extLst>
                    <a:ext uri="{FF2B5EF4-FFF2-40B4-BE49-F238E27FC236}">
                      <a16:creationId xmlns:a16="http://schemas.microsoft.com/office/drawing/2014/main" id="{491654F9-6710-4E20-AADF-0FB5BA06F7B3}"/>
                    </a:ext>
                  </a:extLst>
                </p:cNvPr>
                <p:cNvPicPr/>
                <p:nvPr/>
              </p:nvPicPr>
              <p:blipFill>
                <a:blip r:embed="rId468"/>
                <a:stretch>
                  <a:fillRect/>
                </a:stretch>
              </p:blipFill>
              <p:spPr>
                <a:xfrm>
                  <a:off x="3822257" y="5112832"/>
                  <a:ext cx="25524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11168" name="Freihand 211167">
                  <a:extLst>
                    <a:ext uri="{FF2B5EF4-FFF2-40B4-BE49-F238E27FC236}">
                      <a16:creationId xmlns:a16="http://schemas.microsoft.com/office/drawing/2014/main" id="{69672C6C-8DCE-4358-94CE-7930610F9183}"/>
                    </a:ext>
                  </a:extLst>
                </p14:cNvPr>
                <p14:cNvContentPartPr/>
                <p14:nvPr/>
              </p14:nvContentPartPr>
              <p14:xfrm>
                <a:off x="4274057" y="5201392"/>
                <a:ext cx="167760" cy="159120"/>
              </p14:xfrm>
            </p:contentPart>
          </mc:Choice>
          <mc:Fallback xmlns="">
            <p:pic>
              <p:nvPicPr>
                <p:cNvPr id="211168" name="Freihand 211167">
                  <a:extLst>
                    <a:ext uri="{FF2B5EF4-FFF2-40B4-BE49-F238E27FC236}">
                      <a16:creationId xmlns:a16="http://schemas.microsoft.com/office/drawing/2014/main" id="{69672C6C-8DCE-4358-94CE-7930610F9183}"/>
                    </a:ext>
                  </a:extLst>
                </p:cNvPr>
                <p:cNvPicPr/>
                <p:nvPr/>
              </p:nvPicPr>
              <p:blipFill>
                <a:blip r:embed="rId470"/>
                <a:stretch>
                  <a:fillRect/>
                </a:stretch>
              </p:blipFill>
              <p:spPr>
                <a:xfrm>
                  <a:off x="4269737" y="5197072"/>
                  <a:ext cx="1764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11169" name="Freihand 211168">
                  <a:extLst>
                    <a:ext uri="{FF2B5EF4-FFF2-40B4-BE49-F238E27FC236}">
                      <a16:creationId xmlns:a16="http://schemas.microsoft.com/office/drawing/2014/main" id="{45A23C5B-4466-4B6C-94EB-5D66D6A104F8}"/>
                    </a:ext>
                  </a:extLst>
                </p14:cNvPr>
                <p14:cNvContentPartPr/>
                <p14:nvPr/>
              </p14:nvContentPartPr>
              <p14:xfrm>
                <a:off x="4629377" y="5082232"/>
                <a:ext cx="159840" cy="270720"/>
              </p14:xfrm>
            </p:contentPart>
          </mc:Choice>
          <mc:Fallback xmlns="">
            <p:pic>
              <p:nvPicPr>
                <p:cNvPr id="211169" name="Freihand 211168">
                  <a:extLst>
                    <a:ext uri="{FF2B5EF4-FFF2-40B4-BE49-F238E27FC236}">
                      <a16:creationId xmlns:a16="http://schemas.microsoft.com/office/drawing/2014/main" id="{45A23C5B-4466-4B6C-94EB-5D66D6A104F8}"/>
                    </a:ext>
                  </a:extLst>
                </p:cNvPr>
                <p:cNvPicPr/>
                <p:nvPr/>
              </p:nvPicPr>
              <p:blipFill>
                <a:blip r:embed="rId472"/>
                <a:stretch>
                  <a:fillRect/>
                </a:stretch>
              </p:blipFill>
              <p:spPr>
                <a:xfrm>
                  <a:off x="4625057" y="5077912"/>
                  <a:ext cx="16848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11171" name="Freihand 211170">
                  <a:extLst>
                    <a:ext uri="{FF2B5EF4-FFF2-40B4-BE49-F238E27FC236}">
                      <a16:creationId xmlns:a16="http://schemas.microsoft.com/office/drawing/2014/main" id="{7E5198FA-C76C-48FF-87BD-75A1AA3ACA2E}"/>
                    </a:ext>
                  </a:extLst>
                </p14:cNvPr>
                <p14:cNvContentPartPr/>
                <p14:nvPr/>
              </p14:nvContentPartPr>
              <p14:xfrm>
                <a:off x="4902257" y="5108152"/>
                <a:ext cx="135720" cy="119160"/>
              </p14:xfrm>
            </p:contentPart>
          </mc:Choice>
          <mc:Fallback xmlns="">
            <p:pic>
              <p:nvPicPr>
                <p:cNvPr id="211171" name="Freihand 211170">
                  <a:extLst>
                    <a:ext uri="{FF2B5EF4-FFF2-40B4-BE49-F238E27FC236}">
                      <a16:creationId xmlns:a16="http://schemas.microsoft.com/office/drawing/2014/main" id="{7E5198FA-C76C-48FF-87BD-75A1AA3ACA2E}"/>
                    </a:ext>
                  </a:extLst>
                </p:cNvPr>
                <p:cNvPicPr/>
                <p:nvPr/>
              </p:nvPicPr>
              <p:blipFill>
                <a:blip r:embed="rId474"/>
                <a:stretch>
                  <a:fillRect/>
                </a:stretch>
              </p:blipFill>
              <p:spPr>
                <a:xfrm>
                  <a:off x="4897937" y="5103832"/>
                  <a:ext cx="1443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11172" name="Freihand 211171">
                  <a:extLst>
                    <a:ext uri="{FF2B5EF4-FFF2-40B4-BE49-F238E27FC236}">
                      <a16:creationId xmlns:a16="http://schemas.microsoft.com/office/drawing/2014/main" id="{E36F5215-ECEB-4519-BE77-19E6A4528912}"/>
                    </a:ext>
                  </a:extLst>
                </p14:cNvPr>
                <p14:cNvContentPartPr/>
                <p14:nvPr/>
              </p14:nvContentPartPr>
              <p14:xfrm>
                <a:off x="4981097" y="5149912"/>
                <a:ext cx="32040" cy="153720"/>
              </p14:xfrm>
            </p:contentPart>
          </mc:Choice>
          <mc:Fallback xmlns="">
            <p:pic>
              <p:nvPicPr>
                <p:cNvPr id="211172" name="Freihand 211171">
                  <a:extLst>
                    <a:ext uri="{FF2B5EF4-FFF2-40B4-BE49-F238E27FC236}">
                      <a16:creationId xmlns:a16="http://schemas.microsoft.com/office/drawing/2014/main" id="{E36F5215-ECEB-4519-BE77-19E6A4528912}"/>
                    </a:ext>
                  </a:extLst>
                </p:cNvPr>
                <p:cNvPicPr/>
                <p:nvPr/>
              </p:nvPicPr>
              <p:blipFill>
                <a:blip r:embed="rId476"/>
                <a:stretch>
                  <a:fillRect/>
                </a:stretch>
              </p:blipFill>
              <p:spPr>
                <a:xfrm>
                  <a:off x="4976777" y="5145592"/>
                  <a:ext cx="406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11173" name="Freihand 211172">
                  <a:extLst>
                    <a:ext uri="{FF2B5EF4-FFF2-40B4-BE49-F238E27FC236}">
                      <a16:creationId xmlns:a16="http://schemas.microsoft.com/office/drawing/2014/main" id="{D2A1D43F-11BC-45D9-8849-8CC6182EED29}"/>
                    </a:ext>
                  </a:extLst>
                </p14:cNvPr>
                <p14:cNvContentPartPr/>
                <p14:nvPr/>
              </p14:nvContentPartPr>
              <p14:xfrm>
                <a:off x="5170817" y="5147392"/>
                <a:ext cx="80640" cy="119880"/>
              </p14:xfrm>
            </p:contentPart>
          </mc:Choice>
          <mc:Fallback xmlns="">
            <p:pic>
              <p:nvPicPr>
                <p:cNvPr id="211173" name="Freihand 211172">
                  <a:extLst>
                    <a:ext uri="{FF2B5EF4-FFF2-40B4-BE49-F238E27FC236}">
                      <a16:creationId xmlns:a16="http://schemas.microsoft.com/office/drawing/2014/main" id="{D2A1D43F-11BC-45D9-8849-8CC6182EED29}"/>
                    </a:ext>
                  </a:extLst>
                </p:cNvPr>
                <p:cNvPicPr/>
                <p:nvPr/>
              </p:nvPicPr>
              <p:blipFill>
                <a:blip r:embed="rId478"/>
                <a:stretch>
                  <a:fillRect/>
                </a:stretch>
              </p:blipFill>
              <p:spPr>
                <a:xfrm>
                  <a:off x="5166497" y="5143072"/>
                  <a:ext cx="892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11174" name="Freihand 211173">
                  <a:extLst>
                    <a:ext uri="{FF2B5EF4-FFF2-40B4-BE49-F238E27FC236}">
                      <a16:creationId xmlns:a16="http://schemas.microsoft.com/office/drawing/2014/main" id="{E4BD67A1-23BC-47D4-846F-E760AEE7B40F}"/>
                    </a:ext>
                  </a:extLst>
                </p14:cNvPr>
                <p14:cNvContentPartPr/>
                <p14:nvPr/>
              </p14:nvContentPartPr>
              <p14:xfrm>
                <a:off x="5088377" y="5074672"/>
                <a:ext cx="243720" cy="221400"/>
              </p14:xfrm>
            </p:contentPart>
          </mc:Choice>
          <mc:Fallback xmlns="">
            <p:pic>
              <p:nvPicPr>
                <p:cNvPr id="211174" name="Freihand 211173">
                  <a:extLst>
                    <a:ext uri="{FF2B5EF4-FFF2-40B4-BE49-F238E27FC236}">
                      <a16:creationId xmlns:a16="http://schemas.microsoft.com/office/drawing/2014/main" id="{E4BD67A1-23BC-47D4-846F-E760AEE7B40F}"/>
                    </a:ext>
                  </a:extLst>
                </p:cNvPr>
                <p:cNvPicPr/>
                <p:nvPr/>
              </p:nvPicPr>
              <p:blipFill>
                <a:blip r:embed="rId480"/>
                <a:stretch>
                  <a:fillRect/>
                </a:stretch>
              </p:blipFill>
              <p:spPr>
                <a:xfrm>
                  <a:off x="5084057" y="5070352"/>
                  <a:ext cx="25236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11175" name="Freihand 211174">
                  <a:extLst>
                    <a:ext uri="{FF2B5EF4-FFF2-40B4-BE49-F238E27FC236}">
                      <a16:creationId xmlns:a16="http://schemas.microsoft.com/office/drawing/2014/main" id="{5D264341-7AD1-431A-A488-418624FEE2D3}"/>
                    </a:ext>
                  </a:extLst>
                </p14:cNvPr>
                <p14:cNvContentPartPr/>
                <p14:nvPr/>
              </p14:nvContentPartPr>
              <p14:xfrm>
                <a:off x="5453777" y="5176552"/>
                <a:ext cx="174240" cy="14040"/>
              </p14:xfrm>
            </p:contentPart>
          </mc:Choice>
          <mc:Fallback xmlns="">
            <p:pic>
              <p:nvPicPr>
                <p:cNvPr id="211175" name="Freihand 211174">
                  <a:extLst>
                    <a:ext uri="{FF2B5EF4-FFF2-40B4-BE49-F238E27FC236}">
                      <a16:creationId xmlns:a16="http://schemas.microsoft.com/office/drawing/2014/main" id="{5D264341-7AD1-431A-A488-418624FEE2D3}"/>
                    </a:ext>
                  </a:extLst>
                </p:cNvPr>
                <p:cNvPicPr/>
                <p:nvPr/>
              </p:nvPicPr>
              <p:blipFill>
                <a:blip r:embed="rId482"/>
                <a:stretch>
                  <a:fillRect/>
                </a:stretch>
              </p:blipFill>
              <p:spPr>
                <a:xfrm>
                  <a:off x="5449457" y="5172232"/>
                  <a:ext cx="1828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211176" name="Freihand 211175">
                  <a:extLst>
                    <a:ext uri="{FF2B5EF4-FFF2-40B4-BE49-F238E27FC236}">
                      <a16:creationId xmlns:a16="http://schemas.microsoft.com/office/drawing/2014/main" id="{1BC099CD-3129-4CB2-B789-3E3325CA910D}"/>
                    </a:ext>
                  </a:extLst>
                </p14:cNvPr>
                <p14:cNvContentPartPr/>
                <p14:nvPr/>
              </p14:nvContentPartPr>
              <p14:xfrm>
                <a:off x="5725577" y="5066752"/>
                <a:ext cx="201240" cy="182880"/>
              </p14:xfrm>
            </p:contentPart>
          </mc:Choice>
          <mc:Fallback xmlns="">
            <p:pic>
              <p:nvPicPr>
                <p:cNvPr id="211176" name="Freihand 211175">
                  <a:extLst>
                    <a:ext uri="{FF2B5EF4-FFF2-40B4-BE49-F238E27FC236}">
                      <a16:creationId xmlns:a16="http://schemas.microsoft.com/office/drawing/2014/main" id="{1BC099CD-3129-4CB2-B789-3E3325CA910D}"/>
                    </a:ext>
                  </a:extLst>
                </p:cNvPr>
                <p:cNvPicPr/>
                <p:nvPr/>
              </p:nvPicPr>
              <p:blipFill>
                <a:blip r:embed="rId484"/>
                <a:stretch>
                  <a:fillRect/>
                </a:stretch>
              </p:blipFill>
              <p:spPr>
                <a:xfrm>
                  <a:off x="5721257" y="5062432"/>
                  <a:ext cx="2098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211177" name="Freihand 211176">
                  <a:extLst>
                    <a:ext uri="{FF2B5EF4-FFF2-40B4-BE49-F238E27FC236}">
                      <a16:creationId xmlns:a16="http://schemas.microsoft.com/office/drawing/2014/main" id="{A650C7B3-E7AE-451A-9946-D0E256AAE8BD}"/>
                    </a:ext>
                  </a:extLst>
                </p14:cNvPr>
                <p14:cNvContentPartPr/>
                <p14:nvPr/>
              </p14:nvContentPartPr>
              <p14:xfrm>
                <a:off x="6002777" y="5113912"/>
                <a:ext cx="146160" cy="127800"/>
              </p14:xfrm>
            </p:contentPart>
          </mc:Choice>
          <mc:Fallback xmlns="">
            <p:pic>
              <p:nvPicPr>
                <p:cNvPr id="211177" name="Freihand 211176">
                  <a:extLst>
                    <a:ext uri="{FF2B5EF4-FFF2-40B4-BE49-F238E27FC236}">
                      <a16:creationId xmlns:a16="http://schemas.microsoft.com/office/drawing/2014/main" id="{A650C7B3-E7AE-451A-9946-D0E256AAE8BD}"/>
                    </a:ext>
                  </a:extLst>
                </p:cNvPr>
                <p:cNvPicPr/>
                <p:nvPr/>
              </p:nvPicPr>
              <p:blipFill>
                <a:blip r:embed="rId486"/>
                <a:stretch>
                  <a:fillRect/>
                </a:stretch>
              </p:blipFill>
              <p:spPr>
                <a:xfrm>
                  <a:off x="5998457" y="5109592"/>
                  <a:ext cx="1548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211178" name="Freihand 211177">
                  <a:extLst>
                    <a:ext uri="{FF2B5EF4-FFF2-40B4-BE49-F238E27FC236}">
                      <a16:creationId xmlns:a16="http://schemas.microsoft.com/office/drawing/2014/main" id="{6B0D3B82-9F11-4F14-A5FD-2D62AB9DD6A1}"/>
                    </a:ext>
                  </a:extLst>
                </p14:cNvPr>
                <p14:cNvContentPartPr/>
                <p14:nvPr/>
              </p14:nvContentPartPr>
              <p14:xfrm>
                <a:off x="5937617" y="5034352"/>
                <a:ext cx="117360" cy="82080"/>
              </p14:xfrm>
            </p:contentPart>
          </mc:Choice>
          <mc:Fallback xmlns="">
            <p:pic>
              <p:nvPicPr>
                <p:cNvPr id="211178" name="Freihand 211177">
                  <a:extLst>
                    <a:ext uri="{FF2B5EF4-FFF2-40B4-BE49-F238E27FC236}">
                      <a16:creationId xmlns:a16="http://schemas.microsoft.com/office/drawing/2014/main" id="{6B0D3B82-9F11-4F14-A5FD-2D62AB9DD6A1}"/>
                    </a:ext>
                  </a:extLst>
                </p:cNvPr>
                <p:cNvPicPr/>
                <p:nvPr/>
              </p:nvPicPr>
              <p:blipFill>
                <a:blip r:embed="rId488"/>
                <a:stretch>
                  <a:fillRect/>
                </a:stretch>
              </p:blipFill>
              <p:spPr>
                <a:xfrm>
                  <a:off x="5933297" y="5030032"/>
                  <a:ext cx="1260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211179" name="Freihand 211178">
                  <a:extLst>
                    <a:ext uri="{FF2B5EF4-FFF2-40B4-BE49-F238E27FC236}">
                      <a16:creationId xmlns:a16="http://schemas.microsoft.com/office/drawing/2014/main" id="{F557D49C-2400-40B2-A97A-FFBE185D6E4A}"/>
                    </a:ext>
                  </a:extLst>
                </p14:cNvPr>
                <p14:cNvContentPartPr/>
                <p14:nvPr/>
              </p14:nvContentPartPr>
              <p14:xfrm>
                <a:off x="6121577" y="5151712"/>
                <a:ext cx="107280" cy="91080"/>
              </p14:xfrm>
            </p:contentPart>
          </mc:Choice>
          <mc:Fallback xmlns="">
            <p:pic>
              <p:nvPicPr>
                <p:cNvPr id="211179" name="Freihand 211178">
                  <a:extLst>
                    <a:ext uri="{FF2B5EF4-FFF2-40B4-BE49-F238E27FC236}">
                      <a16:creationId xmlns:a16="http://schemas.microsoft.com/office/drawing/2014/main" id="{F557D49C-2400-40B2-A97A-FFBE185D6E4A}"/>
                    </a:ext>
                  </a:extLst>
                </p:cNvPr>
                <p:cNvPicPr/>
                <p:nvPr/>
              </p:nvPicPr>
              <p:blipFill>
                <a:blip r:embed="rId490"/>
                <a:stretch>
                  <a:fillRect/>
                </a:stretch>
              </p:blipFill>
              <p:spPr>
                <a:xfrm>
                  <a:off x="6117257" y="5147392"/>
                  <a:ext cx="1159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211180" name="Freihand 211179">
                  <a:extLst>
                    <a:ext uri="{FF2B5EF4-FFF2-40B4-BE49-F238E27FC236}">
                      <a16:creationId xmlns:a16="http://schemas.microsoft.com/office/drawing/2014/main" id="{A5586AA9-2C90-4900-9E99-DF1501AD5B85}"/>
                    </a:ext>
                  </a:extLst>
                </p14:cNvPr>
                <p14:cNvContentPartPr/>
                <p14:nvPr/>
              </p14:nvContentPartPr>
              <p14:xfrm>
                <a:off x="6145697" y="5004832"/>
                <a:ext cx="261720" cy="374040"/>
              </p14:xfrm>
            </p:contentPart>
          </mc:Choice>
          <mc:Fallback xmlns="">
            <p:pic>
              <p:nvPicPr>
                <p:cNvPr id="211180" name="Freihand 211179">
                  <a:extLst>
                    <a:ext uri="{FF2B5EF4-FFF2-40B4-BE49-F238E27FC236}">
                      <a16:creationId xmlns:a16="http://schemas.microsoft.com/office/drawing/2014/main" id="{A5586AA9-2C90-4900-9E99-DF1501AD5B85}"/>
                    </a:ext>
                  </a:extLst>
                </p:cNvPr>
                <p:cNvPicPr/>
                <p:nvPr/>
              </p:nvPicPr>
              <p:blipFill>
                <a:blip r:embed="rId492"/>
                <a:stretch>
                  <a:fillRect/>
                </a:stretch>
              </p:blipFill>
              <p:spPr>
                <a:xfrm>
                  <a:off x="6141377" y="5000512"/>
                  <a:ext cx="270360" cy="38268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211189" name="Freihand 211188">
                  <a:extLst>
                    <a:ext uri="{FF2B5EF4-FFF2-40B4-BE49-F238E27FC236}">
                      <a16:creationId xmlns:a16="http://schemas.microsoft.com/office/drawing/2014/main" id="{57527531-B5B7-45D5-9E35-FB5D3642FE46}"/>
                    </a:ext>
                  </a:extLst>
                </p14:cNvPr>
                <p14:cNvContentPartPr/>
                <p14:nvPr/>
              </p14:nvContentPartPr>
              <p14:xfrm>
                <a:off x="4891457" y="5367352"/>
                <a:ext cx="360" cy="360"/>
              </p14:xfrm>
            </p:contentPart>
          </mc:Choice>
          <mc:Fallback xmlns="">
            <p:pic>
              <p:nvPicPr>
                <p:cNvPr id="211189" name="Freihand 211188">
                  <a:extLst>
                    <a:ext uri="{FF2B5EF4-FFF2-40B4-BE49-F238E27FC236}">
                      <a16:creationId xmlns:a16="http://schemas.microsoft.com/office/drawing/2014/main" id="{57527531-B5B7-45D5-9E35-FB5D3642FE46}"/>
                    </a:ext>
                  </a:extLst>
                </p:cNvPr>
                <p:cNvPicPr/>
                <p:nvPr/>
              </p:nvPicPr>
              <p:blipFill>
                <a:blip r:embed="rId494"/>
                <a:stretch>
                  <a:fillRect/>
                </a:stretch>
              </p:blipFill>
              <p:spPr>
                <a:xfrm>
                  <a:off x="4887137" y="53630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211190" name="Freihand 211189">
                  <a:extLst>
                    <a:ext uri="{FF2B5EF4-FFF2-40B4-BE49-F238E27FC236}">
                      <a16:creationId xmlns:a16="http://schemas.microsoft.com/office/drawing/2014/main" id="{BEC3639D-374B-43C6-A3E2-1FF27BE927C2}"/>
                    </a:ext>
                  </a:extLst>
                </p14:cNvPr>
                <p14:cNvContentPartPr/>
                <p14:nvPr/>
              </p14:nvContentPartPr>
              <p14:xfrm>
                <a:off x="4854737" y="5352952"/>
                <a:ext cx="611640" cy="163800"/>
              </p14:xfrm>
            </p:contentPart>
          </mc:Choice>
          <mc:Fallback xmlns="">
            <p:pic>
              <p:nvPicPr>
                <p:cNvPr id="211190" name="Freihand 211189">
                  <a:extLst>
                    <a:ext uri="{FF2B5EF4-FFF2-40B4-BE49-F238E27FC236}">
                      <a16:creationId xmlns:a16="http://schemas.microsoft.com/office/drawing/2014/main" id="{BEC3639D-374B-43C6-A3E2-1FF27BE927C2}"/>
                    </a:ext>
                  </a:extLst>
                </p:cNvPr>
                <p:cNvPicPr/>
                <p:nvPr/>
              </p:nvPicPr>
              <p:blipFill>
                <a:blip r:embed="rId496"/>
                <a:stretch>
                  <a:fillRect/>
                </a:stretch>
              </p:blipFill>
              <p:spPr>
                <a:xfrm>
                  <a:off x="4850417" y="5348632"/>
                  <a:ext cx="6202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211191" name="Freihand 211190">
                  <a:extLst>
                    <a:ext uri="{FF2B5EF4-FFF2-40B4-BE49-F238E27FC236}">
                      <a16:creationId xmlns:a16="http://schemas.microsoft.com/office/drawing/2014/main" id="{6FE92249-01DC-468F-A62A-5F42846F0063}"/>
                    </a:ext>
                  </a:extLst>
                </p14:cNvPr>
                <p14:cNvContentPartPr/>
                <p14:nvPr/>
              </p14:nvContentPartPr>
              <p14:xfrm>
                <a:off x="5424257" y="5383912"/>
                <a:ext cx="666720" cy="122040"/>
              </p14:xfrm>
            </p:contentPart>
          </mc:Choice>
          <mc:Fallback xmlns="">
            <p:pic>
              <p:nvPicPr>
                <p:cNvPr id="211191" name="Freihand 211190">
                  <a:extLst>
                    <a:ext uri="{FF2B5EF4-FFF2-40B4-BE49-F238E27FC236}">
                      <a16:creationId xmlns:a16="http://schemas.microsoft.com/office/drawing/2014/main" id="{6FE92249-01DC-468F-A62A-5F42846F0063}"/>
                    </a:ext>
                  </a:extLst>
                </p:cNvPr>
                <p:cNvPicPr/>
                <p:nvPr/>
              </p:nvPicPr>
              <p:blipFill>
                <a:blip r:embed="rId498"/>
                <a:stretch>
                  <a:fillRect/>
                </a:stretch>
              </p:blipFill>
              <p:spPr>
                <a:xfrm>
                  <a:off x="5419937" y="5379592"/>
                  <a:ext cx="6753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211192" name="Freihand 211191">
                  <a:extLst>
                    <a:ext uri="{FF2B5EF4-FFF2-40B4-BE49-F238E27FC236}">
                      <a16:creationId xmlns:a16="http://schemas.microsoft.com/office/drawing/2014/main" id="{0CDB1465-6AA0-4715-A6C0-DEAE2AF8CDC2}"/>
                    </a:ext>
                  </a:extLst>
                </p14:cNvPr>
                <p14:cNvContentPartPr/>
                <p14:nvPr/>
              </p14:nvContentPartPr>
              <p14:xfrm>
                <a:off x="4970657" y="5591632"/>
                <a:ext cx="33480" cy="22320"/>
              </p14:xfrm>
            </p:contentPart>
          </mc:Choice>
          <mc:Fallback xmlns="">
            <p:pic>
              <p:nvPicPr>
                <p:cNvPr id="211192" name="Freihand 211191">
                  <a:extLst>
                    <a:ext uri="{FF2B5EF4-FFF2-40B4-BE49-F238E27FC236}">
                      <a16:creationId xmlns:a16="http://schemas.microsoft.com/office/drawing/2014/main" id="{0CDB1465-6AA0-4715-A6C0-DEAE2AF8CDC2}"/>
                    </a:ext>
                  </a:extLst>
                </p:cNvPr>
                <p:cNvPicPr/>
                <p:nvPr/>
              </p:nvPicPr>
              <p:blipFill>
                <a:blip r:embed="rId500"/>
                <a:stretch>
                  <a:fillRect/>
                </a:stretch>
              </p:blipFill>
              <p:spPr>
                <a:xfrm>
                  <a:off x="4966337" y="5587312"/>
                  <a:ext cx="421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211193" name="Freihand 211192">
                  <a:extLst>
                    <a:ext uri="{FF2B5EF4-FFF2-40B4-BE49-F238E27FC236}">
                      <a16:creationId xmlns:a16="http://schemas.microsoft.com/office/drawing/2014/main" id="{16B5C54A-FF22-4030-85F8-21022BEA7125}"/>
                    </a:ext>
                  </a:extLst>
                </p14:cNvPr>
                <p14:cNvContentPartPr/>
                <p14:nvPr/>
              </p14:nvContentPartPr>
              <p14:xfrm>
                <a:off x="4909817" y="5478592"/>
                <a:ext cx="177840" cy="256320"/>
              </p14:xfrm>
            </p:contentPart>
          </mc:Choice>
          <mc:Fallback xmlns="">
            <p:pic>
              <p:nvPicPr>
                <p:cNvPr id="211193" name="Freihand 211192">
                  <a:extLst>
                    <a:ext uri="{FF2B5EF4-FFF2-40B4-BE49-F238E27FC236}">
                      <a16:creationId xmlns:a16="http://schemas.microsoft.com/office/drawing/2014/main" id="{16B5C54A-FF22-4030-85F8-21022BEA7125}"/>
                    </a:ext>
                  </a:extLst>
                </p:cNvPr>
                <p:cNvPicPr/>
                <p:nvPr/>
              </p:nvPicPr>
              <p:blipFill>
                <a:blip r:embed="rId502"/>
                <a:stretch>
                  <a:fillRect/>
                </a:stretch>
              </p:blipFill>
              <p:spPr>
                <a:xfrm>
                  <a:off x="4905497" y="5474272"/>
                  <a:ext cx="18648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211194" name="Freihand 211193">
                  <a:extLst>
                    <a:ext uri="{FF2B5EF4-FFF2-40B4-BE49-F238E27FC236}">
                      <a16:creationId xmlns:a16="http://schemas.microsoft.com/office/drawing/2014/main" id="{AEA94721-3203-4FFA-82DB-9FFB1675021A}"/>
                    </a:ext>
                  </a:extLst>
                </p14:cNvPr>
                <p14:cNvContentPartPr/>
                <p14:nvPr/>
              </p14:nvContentPartPr>
              <p14:xfrm>
                <a:off x="4935017" y="5383192"/>
                <a:ext cx="211680" cy="167400"/>
              </p14:xfrm>
            </p:contentPart>
          </mc:Choice>
          <mc:Fallback xmlns="">
            <p:pic>
              <p:nvPicPr>
                <p:cNvPr id="211194" name="Freihand 211193">
                  <a:extLst>
                    <a:ext uri="{FF2B5EF4-FFF2-40B4-BE49-F238E27FC236}">
                      <a16:creationId xmlns:a16="http://schemas.microsoft.com/office/drawing/2014/main" id="{AEA94721-3203-4FFA-82DB-9FFB1675021A}"/>
                    </a:ext>
                  </a:extLst>
                </p:cNvPr>
                <p:cNvPicPr/>
                <p:nvPr/>
              </p:nvPicPr>
              <p:blipFill>
                <a:blip r:embed="rId504"/>
                <a:stretch>
                  <a:fillRect/>
                </a:stretch>
              </p:blipFill>
              <p:spPr>
                <a:xfrm>
                  <a:off x="4930697" y="5378872"/>
                  <a:ext cx="2203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211195" name="Freihand 211194">
                  <a:extLst>
                    <a:ext uri="{FF2B5EF4-FFF2-40B4-BE49-F238E27FC236}">
                      <a16:creationId xmlns:a16="http://schemas.microsoft.com/office/drawing/2014/main" id="{D89A7754-4782-43AA-8F01-B6D748BBFC52}"/>
                    </a:ext>
                  </a:extLst>
                </p14:cNvPr>
                <p14:cNvContentPartPr/>
                <p14:nvPr/>
              </p14:nvContentPartPr>
              <p14:xfrm>
                <a:off x="4649537" y="5702872"/>
                <a:ext cx="99000" cy="150840"/>
              </p14:xfrm>
            </p:contentPart>
          </mc:Choice>
          <mc:Fallback xmlns="">
            <p:pic>
              <p:nvPicPr>
                <p:cNvPr id="211195" name="Freihand 211194">
                  <a:extLst>
                    <a:ext uri="{FF2B5EF4-FFF2-40B4-BE49-F238E27FC236}">
                      <a16:creationId xmlns:a16="http://schemas.microsoft.com/office/drawing/2014/main" id="{D89A7754-4782-43AA-8F01-B6D748BBFC52}"/>
                    </a:ext>
                  </a:extLst>
                </p:cNvPr>
                <p:cNvPicPr/>
                <p:nvPr/>
              </p:nvPicPr>
              <p:blipFill>
                <a:blip r:embed="rId506"/>
                <a:stretch>
                  <a:fillRect/>
                </a:stretch>
              </p:blipFill>
              <p:spPr>
                <a:xfrm>
                  <a:off x="4645217" y="5698552"/>
                  <a:ext cx="1076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211196" name="Freihand 211195">
                  <a:extLst>
                    <a:ext uri="{FF2B5EF4-FFF2-40B4-BE49-F238E27FC236}">
                      <a16:creationId xmlns:a16="http://schemas.microsoft.com/office/drawing/2014/main" id="{D0EEE958-5D97-4AF6-8A89-0E726B5D0584}"/>
                    </a:ext>
                  </a:extLst>
                </p14:cNvPr>
                <p14:cNvContentPartPr/>
                <p14:nvPr/>
              </p14:nvContentPartPr>
              <p14:xfrm>
                <a:off x="4724057" y="5791792"/>
                <a:ext cx="69480" cy="61920"/>
              </p14:xfrm>
            </p:contentPart>
          </mc:Choice>
          <mc:Fallback xmlns="">
            <p:pic>
              <p:nvPicPr>
                <p:cNvPr id="211196" name="Freihand 211195">
                  <a:extLst>
                    <a:ext uri="{FF2B5EF4-FFF2-40B4-BE49-F238E27FC236}">
                      <a16:creationId xmlns:a16="http://schemas.microsoft.com/office/drawing/2014/main" id="{D0EEE958-5D97-4AF6-8A89-0E726B5D0584}"/>
                    </a:ext>
                  </a:extLst>
                </p:cNvPr>
                <p:cNvPicPr/>
                <p:nvPr/>
              </p:nvPicPr>
              <p:blipFill>
                <a:blip r:embed="rId508"/>
                <a:stretch>
                  <a:fillRect/>
                </a:stretch>
              </p:blipFill>
              <p:spPr>
                <a:xfrm>
                  <a:off x="4719737" y="5787472"/>
                  <a:ext cx="781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211197" name="Freihand 211196">
                  <a:extLst>
                    <a:ext uri="{FF2B5EF4-FFF2-40B4-BE49-F238E27FC236}">
                      <a16:creationId xmlns:a16="http://schemas.microsoft.com/office/drawing/2014/main" id="{8207A9FE-355C-45EE-B3A0-A4881E753578}"/>
                    </a:ext>
                  </a:extLst>
                </p14:cNvPr>
                <p14:cNvContentPartPr/>
                <p14:nvPr/>
              </p14:nvContentPartPr>
              <p14:xfrm>
                <a:off x="4821977" y="5797552"/>
                <a:ext cx="155880" cy="49680"/>
              </p14:xfrm>
            </p:contentPart>
          </mc:Choice>
          <mc:Fallback xmlns="">
            <p:pic>
              <p:nvPicPr>
                <p:cNvPr id="211197" name="Freihand 211196">
                  <a:extLst>
                    <a:ext uri="{FF2B5EF4-FFF2-40B4-BE49-F238E27FC236}">
                      <a16:creationId xmlns:a16="http://schemas.microsoft.com/office/drawing/2014/main" id="{8207A9FE-355C-45EE-B3A0-A4881E753578}"/>
                    </a:ext>
                  </a:extLst>
                </p:cNvPr>
                <p:cNvPicPr/>
                <p:nvPr/>
              </p:nvPicPr>
              <p:blipFill>
                <a:blip r:embed="rId510"/>
                <a:stretch>
                  <a:fillRect/>
                </a:stretch>
              </p:blipFill>
              <p:spPr>
                <a:xfrm>
                  <a:off x="4817657" y="5793232"/>
                  <a:ext cx="16452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211198" name="Freihand 211197">
                  <a:extLst>
                    <a:ext uri="{FF2B5EF4-FFF2-40B4-BE49-F238E27FC236}">
                      <a16:creationId xmlns:a16="http://schemas.microsoft.com/office/drawing/2014/main" id="{519E8016-7358-422C-91F7-52F44BAA0D74}"/>
                    </a:ext>
                  </a:extLst>
                </p14:cNvPr>
                <p14:cNvContentPartPr/>
                <p14:nvPr/>
              </p14:nvContentPartPr>
              <p14:xfrm>
                <a:off x="4967417" y="5790712"/>
                <a:ext cx="194760" cy="198360"/>
              </p14:xfrm>
            </p:contentPart>
          </mc:Choice>
          <mc:Fallback xmlns="">
            <p:pic>
              <p:nvPicPr>
                <p:cNvPr id="211198" name="Freihand 211197">
                  <a:extLst>
                    <a:ext uri="{FF2B5EF4-FFF2-40B4-BE49-F238E27FC236}">
                      <a16:creationId xmlns:a16="http://schemas.microsoft.com/office/drawing/2014/main" id="{519E8016-7358-422C-91F7-52F44BAA0D74}"/>
                    </a:ext>
                  </a:extLst>
                </p:cNvPr>
                <p:cNvPicPr/>
                <p:nvPr/>
              </p:nvPicPr>
              <p:blipFill>
                <a:blip r:embed="rId512"/>
                <a:stretch>
                  <a:fillRect/>
                </a:stretch>
              </p:blipFill>
              <p:spPr>
                <a:xfrm>
                  <a:off x="4963097" y="5786392"/>
                  <a:ext cx="2034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211199" name="Freihand 211198">
                  <a:extLst>
                    <a:ext uri="{FF2B5EF4-FFF2-40B4-BE49-F238E27FC236}">
                      <a16:creationId xmlns:a16="http://schemas.microsoft.com/office/drawing/2014/main" id="{53B58518-396F-429B-A29F-7D397ABD296E}"/>
                    </a:ext>
                  </a:extLst>
                </p14:cNvPr>
                <p14:cNvContentPartPr/>
                <p14:nvPr/>
              </p14:nvContentPartPr>
              <p14:xfrm>
                <a:off x="6027257" y="5368792"/>
                <a:ext cx="157320" cy="271080"/>
              </p14:xfrm>
            </p:contentPart>
          </mc:Choice>
          <mc:Fallback xmlns="">
            <p:pic>
              <p:nvPicPr>
                <p:cNvPr id="211199" name="Freihand 211198">
                  <a:extLst>
                    <a:ext uri="{FF2B5EF4-FFF2-40B4-BE49-F238E27FC236}">
                      <a16:creationId xmlns:a16="http://schemas.microsoft.com/office/drawing/2014/main" id="{53B58518-396F-429B-A29F-7D397ABD296E}"/>
                    </a:ext>
                  </a:extLst>
                </p:cNvPr>
                <p:cNvPicPr/>
                <p:nvPr/>
              </p:nvPicPr>
              <p:blipFill>
                <a:blip r:embed="rId514"/>
                <a:stretch>
                  <a:fillRect/>
                </a:stretch>
              </p:blipFill>
              <p:spPr>
                <a:xfrm>
                  <a:off x="6022937" y="5364472"/>
                  <a:ext cx="16596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211200" name="Freihand 211199">
                  <a:extLst>
                    <a:ext uri="{FF2B5EF4-FFF2-40B4-BE49-F238E27FC236}">
                      <a16:creationId xmlns:a16="http://schemas.microsoft.com/office/drawing/2014/main" id="{81B9FA7B-513F-481C-BF70-1C987729C671}"/>
                    </a:ext>
                  </a:extLst>
                </p14:cNvPr>
                <p14:cNvContentPartPr/>
                <p14:nvPr/>
              </p14:nvContentPartPr>
              <p14:xfrm>
                <a:off x="5881097" y="5278792"/>
                <a:ext cx="292320" cy="181800"/>
              </p14:xfrm>
            </p:contentPart>
          </mc:Choice>
          <mc:Fallback xmlns="">
            <p:pic>
              <p:nvPicPr>
                <p:cNvPr id="211200" name="Freihand 211199">
                  <a:extLst>
                    <a:ext uri="{FF2B5EF4-FFF2-40B4-BE49-F238E27FC236}">
                      <a16:creationId xmlns:a16="http://schemas.microsoft.com/office/drawing/2014/main" id="{81B9FA7B-513F-481C-BF70-1C987729C671}"/>
                    </a:ext>
                  </a:extLst>
                </p:cNvPr>
                <p:cNvPicPr/>
                <p:nvPr/>
              </p:nvPicPr>
              <p:blipFill>
                <a:blip r:embed="rId516"/>
                <a:stretch>
                  <a:fillRect/>
                </a:stretch>
              </p:blipFill>
              <p:spPr>
                <a:xfrm>
                  <a:off x="5876777" y="5274472"/>
                  <a:ext cx="3009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211202" name="Freihand 211201">
                  <a:extLst>
                    <a:ext uri="{FF2B5EF4-FFF2-40B4-BE49-F238E27FC236}">
                      <a16:creationId xmlns:a16="http://schemas.microsoft.com/office/drawing/2014/main" id="{6E8D8B1E-D1CD-4833-AC74-40B08194E606}"/>
                    </a:ext>
                  </a:extLst>
                </p14:cNvPr>
                <p14:cNvContentPartPr/>
                <p14:nvPr/>
              </p14:nvContentPartPr>
              <p14:xfrm>
                <a:off x="6083057" y="5704672"/>
                <a:ext cx="134640" cy="121320"/>
              </p14:xfrm>
            </p:contentPart>
          </mc:Choice>
          <mc:Fallback xmlns="">
            <p:pic>
              <p:nvPicPr>
                <p:cNvPr id="211202" name="Freihand 211201">
                  <a:extLst>
                    <a:ext uri="{FF2B5EF4-FFF2-40B4-BE49-F238E27FC236}">
                      <a16:creationId xmlns:a16="http://schemas.microsoft.com/office/drawing/2014/main" id="{6E8D8B1E-D1CD-4833-AC74-40B08194E606}"/>
                    </a:ext>
                  </a:extLst>
                </p:cNvPr>
                <p:cNvPicPr/>
                <p:nvPr/>
              </p:nvPicPr>
              <p:blipFill>
                <a:blip r:embed="rId518"/>
                <a:stretch>
                  <a:fillRect/>
                </a:stretch>
              </p:blipFill>
              <p:spPr>
                <a:xfrm>
                  <a:off x="6078737" y="5700352"/>
                  <a:ext cx="1432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211203" name="Freihand 211202">
                  <a:extLst>
                    <a:ext uri="{FF2B5EF4-FFF2-40B4-BE49-F238E27FC236}">
                      <a16:creationId xmlns:a16="http://schemas.microsoft.com/office/drawing/2014/main" id="{8E14B7F3-1B1F-4A18-90CF-3C895556956C}"/>
                    </a:ext>
                  </a:extLst>
                </p14:cNvPr>
                <p14:cNvContentPartPr/>
                <p14:nvPr/>
              </p14:nvContentPartPr>
              <p14:xfrm>
                <a:off x="6201857" y="5652472"/>
                <a:ext cx="109440" cy="146160"/>
              </p14:xfrm>
            </p:contentPart>
          </mc:Choice>
          <mc:Fallback xmlns="">
            <p:pic>
              <p:nvPicPr>
                <p:cNvPr id="211203" name="Freihand 211202">
                  <a:extLst>
                    <a:ext uri="{FF2B5EF4-FFF2-40B4-BE49-F238E27FC236}">
                      <a16:creationId xmlns:a16="http://schemas.microsoft.com/office/drawing/2014/main" id="{8E14B7F3-1B1F-4A18-90CF-3C895556956C}"/>
                    </a:ext>
                  </a:extLst>
                </p:cNvPr>
                <p:cNvPicPr/>
                <p:nvPr/>
              </p:nvPicPr>
              <p:blipFill>
                <a:blip r:embed="rId520"/>
                <a:stretch>
                  <a:fillRect/>
                </a:stretch>
              </p:blipFill>
              <p:spPr>
                <a:xfrm>
                  <a:off x="6197537" y="5648152"/>
                  <a:ext cx="1180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211204" name="Freihand 211203">
                  <a:extLst>
                    <a:ext uri="{FF2B5EF4-FFF2-40B4-BE49-F238E27FC236}">
                      <a16:creationId xmlns:a16="http://schemas.microsoft.com/office/drawing/2014/main" id="{05349186-E7AB-4EE9-83F3-505A59CBFC3D}"/>
                    </a:ext>
                  </a:extLst>
                </p14:cNvPr>
                <p14:cNvContentPartPr/>
                <p14:nvPr/>
              </p14:nvContentPartPr>
              <p14:xfrm>
                <a:off x="6322457" y="5694592"/>
                <a:ext cx="110880" cy="92880"/>
              </p14:xfrm>
            </p:contentPart>
          </mc:Choice>
          <mc:Fallback xmlns="">
            <p:pic>
              <p:nvPicPr>
                <p:cNvPr id="211204" name="Freihand 211203">
                  <a:extLst>
                    <a:ext uri="{FF2B5EF4-FFF2-40B4-BE49-F238E27FC236}">
                      <a16:creationId xmlns:a16="http://schemas.microsoft.com/office/drawing/2014/main" id="{05349186-E7AB-4EE9-83F3-505A59CBFC3D}"/>
                    </a:ext>
                  </a:extLst>
                </p:cNvPr>
                <p:cNvPicPr/>
                <p:nvPr/>
              </p:nvPicPr>
              <p:blipFill>
                <a:blip r:embed="rId522"/>
                <a:stretch>
                  <a:fillRect/>
                </a:stretch>
              </p:blipFill>
              <p:spPr>
                <a:xfrm>
                  <a:off x="6318137" y="5690272"/>
                  <a:ext cx="1195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211205" name="Freihand 211204">
                  <a:extLst>
                    <a:ext uri="{FF2B5EF4-FFF2-40B4-BE49-F238E27FC236}">
                      <a16:creationId xmlns:a16="http://schemas.microsoft.com/office/drawing/2014/main" id="{5A8D86CF-CA6F-446A-845B-DE3D7CD5EAA6}"/>
                    </a:ext>
                  </a:extLst>
                </p14:cNvPr>
                <p14:cNvContentPartPr/>
                <p14:nvPr/>
              </p14:nvContentPartPr>
              <p14:xfrm>
                <a:off x="6449537" y="5638432"/>
                <a:ext cx="193680" cy="152280"/>
              </p14:xfrm>
            </p:contentPart>
          </mc:Choice>
          <mc:Fallback xmlns="">
            <p:pic>
              <p:nvPicPr>
                <p:cNvPr id="211205" name="Freihand 211204">
                  <a:extLst>
                    <a:ext uri="{FF2B5EF4-FFF2-40B4-BE49-F238E27FC236}">
                      <a16:creationId xmlns:a16="http://schemas.microsoft.com/office/drawing/2014/main" id="{5A8D86CF-CA6F-446A-845B-DE3D7CD5EAA6}"/>
                    </a:ext>
                  </a:extLst>
                </p:cNvPr>
                <p:cNvPicPr/>
                <p:nvPr/>
              </p:nvPicPr>
              <p:blipFill>
                <a:blip r:embed="rId524"/>
                <a:stretch>
                  <a:fillRect/>
                </a:stretch>
              </p:blipFill>
              <p:spPr>
                <a:xfrm>
                  <a:off x="6445217" y="5634112"/>
                  <a:ext cx="2023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211207" name="Freihand 211206">
                  <a:extLst>
                    <a:ext uri="{FF2B5EF4-FFF2-40B4-BE49-F238E27FC236}">
                      <a16:creationId xmlns:a16="http://schemas.microsoft.com/office/drawing/2014/main" id="{962024C2-A37E-40FA-AF8B-B0B88BEF5E17}"/>
                    </a:ext>
                  </a:extLst>
                </p14:cNvPr>
                <p14:cNvContentPartPr/>
                <p14:nvPr/>
              </p14:nvContentPartPr>
              <p14:xfrm>
                <a:off x="4904417" y="4814032"/>
                <a:ext cx="1135800" cy="168120"/>
              </p14:xfrm>
            </p:contentPart>
          </mc:Choice>
          <mc:Fallback xmlns="">
            <p:pic>
              <p:nvPicPr>
                <p:cNvPr id="211207" name="Freihand 211206">
                  <a:extLst>
                    <a:ext uri="{FF2B5EF4-FFF2-40B4-BE49-F238E27FC236}">
                      <a16:creationId xmlns:a16="http://schemas.microsoft.com/office/drawing/2014/main" id="{962024C2-A37E-40FA-AF8B-B0B88BEF5E17}"/>
                    </a:ext>
                  </a:extLst>
                </p:cNvPr>
                <p:cNvPicPr/>
                <p:nvPr/>
              </p:nvPicPr>
              <p:blipFill>
                <a:blip r:embed="rId526"/>
                <a:stretch>
                  <a:fillRect/>
                </a:stretch>
              </p:blipFill>
              <p:spPr>
                <a:xfrm>
                  <a:off x="4900097" y="4809712"/>
                  <a:ext cx="11444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211208" name="Freihand 211207">
                  <a:extLst>
                    <a:ext uri="{FF2B5EF4-FFF2-40B4-BE49-F238E27FC236}">
                      <a16:creationId xmlns:a16="http://schemas.microsoft.com/office/drawing/2014/main" id="{3D79156C-595C-4938-9AF5-C5FDA571BC60}"/>
                    </a:ext>
                  </a:extLst>
                </p14:cNvPr>
                <p14:cNvContentPartPr/>
                <p14:nvPr/>
              </p14:nvContentPartPr>
              <p14:xfrm>
                <a:off x="5469257" y="4607392"/>
                <a:ext cx="219600" cy="169200"/>
              </p14:xfrm>
            </p:contentPart>
          </mc:Choice>
          <mc:Fallback xmlns="">
            <p:pic>
              <p:nvPicPr>
                <p:cNvPr id="211208" name="Freihand 211207">
                  <a:extLst>
                    <a:ext uri="{FF2B5EF4-FFF2-40B4-BE49-F238E27FC236}">
                      <a16:creationId xmlns:a16="http://schemas.microsoft.com/office/drawing/2014/main" id="{3D79156C-595C-4938-9AF5-C5FDA571BC60}"/>
                    </a:ext>
                  </a:extLst>
                </p:cNvPr>
                <p:cNvPicPr/>
                <p:nvPr/>
              </p:nvPicPr>
              <p:blipFill>
                <a:blip r:embed="rId528"/>
                <a:stretch>
                  <a:fillRect/>
                </a:stretch>
              </p:blipFill>
              <p:spPr>
                <a:xfrm>
                  <a:off x="5464937" y="4603072"/>
                  <a:ext cx="2282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211209" name="Freihand 211208">
                  <a:extLst>
                    <a:ext uri="{FF2B5EF4-FFF2-40B4-BE49-F238E27FC236}">
                      <a16:creationId xmlns:a16="http://schemas.microsoft.com/office/drawing/2014/main" id="{A8F11DEF-2181-48B5-86EF-A5A41B66F34A}"/>
                    </a:ext>
                  </a:extLst>
                </p14:cNvPr>
                <p14:cNvContentPartPr/>
                <p14:nvPr/>
              </p14:nvContentPartPr>
              <p14:xfrm>
                <a:off x="2814617" y="5147392"/>
                <a:ext cx="34560" cy="266760"/>
              </p14:xfrm>
            </p:contentPart>
          </mc:Choice>
          <mc:Fallback xmlns="">
            <p:pic>
              <p:nvPicPr>
                <p:cNvPr id="211209" name="Freihand 211208">
                  <a:extLst>
                    <a:ext uri="{FF2B5EF4-FFF2-40B4-BE49-F238E27FC236}">
                      <a16:creationId xmlns:a16="http://schemas.microsoft.com/office/drawing/2014/main" id="{A8F11DEF-2181-48B5-86EF-A5A41B66F34A}"/>
                    </a:ext>
                  </a:extLst>
                </p:cNvPr>
                <p:cNvPicPr/>
                <p:nvPr/>
              </p:nvPicPr>
              <p:blipFill>
                <a:blip r:embed="rId530"/>
                <a:stretch>
                  <a:fillRect/>
                </a:stretch>
              </p:blipFill>
              <p:spPr>
                <a:xfrm>
                  <a:off x="2810297" y="5143072"/>
                  <a:ext cx="4320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211210" name="Freihand 211209">
                  <a:extLst>
                    <a:ext uri="{FF2B5EF4-FFF2-40B4-BE49-F238E27FC236}">
                      <a16:creationId xmlns:a16="http://schemas.microsoft.com/office/drawing/2014/main" id="{23A9BCF5-6DC7-4F64-A9A6-108C76931157}"/>
                    </a:ext>
                  </a:extLst>
                </p14:cNvPr>
                <p14:cNvContentPartPr/>
                <p14:nvPr/>
              </p14:nvContentPartPr>
              <p14:xfrm>
                <a:off x="2723897" y="5008432"/>
                <a:ext cx="252720" cy="178920"/>
              </p14:xfrm>
            </p:contentPart>
          </mc:Choice>
          <mc:Fallback xmlns="">
            <p:pic>
              <p:nvPicPr>
                <p:cNvPr id="211210" name="Freihand 211209">
                  <a:extLst>
                    <a:ext uri="{FF2B5EF4-FFF2-40B4-BE49-F238E27FC236}">
                      <a16:creationId xmlns:a16="http://schemas.microsoft.com/office/drawing/2014/main" id="{23A9BCF5-6DC7-4F64-A9A6-108C76931157}"/>
                    </a:ext>
                  </a:extLst>
                </p:cNvPr>
                <p:cNvPicPr/>
                <p:nvPr/>
              </p:nvPicPr>
              <p:blipFill>
                <a:blip r:embed="rId532"/>
                <a:stretch>
                  <a:fillRect/>
                </a:stretch>
              </p:blipFill>
              <p:spPr>
                <a:xfrm>
                  <a:off x="2719577" y="5004112"/>
                  <a:ext cx="26136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211212" name="Freihand 211211">
                  <a:extLst>
                    <a:ext uri="{FF2B5EF4-FFF2-40B4-BE49-F238E27FC236}">
                      <a16:creationId xmlns:a16="http://schemas.microsoft.com/office/drawing/2014/main" id="{BE1752F4-5C9B-4E9D-BBF4-B23E15B06451}"/>
                    </a:ext>
                  </a:extLst>
                </p14:cNvPr>
                <p14:cNvContentPartPr/>
                <p14:nvPr/>
              </p14:nvContentPartPr>
              <p14:xfrm>
                <a:off x="5418137" y="5629432"/>
                <a:ext cx="239040" cy="165960"/>
              </p14:xfrm>
            </p:contentPart>
          </mc:Choice>
          <mc:Fallback xmlns="">
            <p:pic>
              <p:nvPicPr>
                <p:cNvPr id="211212" name="Freihand 211211">
                  <a:extLst>
                    <a:ext uri="{FF2B5EF4-FFF2-40B4-BE49-F238E27FC236}">
                      <a16:creationId xmlns:a16="http://schemas.microsoft.com/office/drawing/2014/main" id="{BE1752F4-5C9B-4E9D-BBF4-B23E15B06451}"/>
                    </a:ext>
                  </a:extLst>
                </p:cNvPr>
                <p:cNvPicPr/>
                <p:nvPr/>
              </p:nvPicPr>
              <p:blipFill>
                <a:blip r:embed="rId534"/>
                <a:stretch>
                  <a:fillRect/>
                </a:stretch>
              </p:blipFill>
              <p:spPr>
                <a:xfrm>
                  <a:off x="5413817" y="5625112"/>
                  <a:ext cx="2476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211213" name="Freihand 211212">
                  <a:extLst>
                    <a:ext uri="{FF2B5EF4-FFF2-40B4-BE49-F238E27FC236}">
                      <a16:creationId xmlns:a16="http://schemas.microsoft.com/office/drawing/2014/main" id="{8D8746EF-92DE-4E9B-807A-BBD83D5DE2E7}"/>
                    </a:ext>
                  </a:extLst>
                </p14:cNvPr>
                <p14:cNvContentPartPr/>
                <p14:nvPr/>
              </p14:nvContentPartPr>
              <p14:xfrm>
                <a:off x="5671217" y="5551672"/>
                <a:ext cx="243360" cy="241200"/>
              </p14:xfrm>
            </p:contentPart>
          </mc:Choice>
          <mc:Fallback xmlns="">
            <p:pic>
              <p:nvPicPr>
                <p:cNvPr id="211213" name="Freihand 211212">
                  <a:extLst>
                    <a:ext uri="{FF2B5EF4-FFF2-40B4-BE49-F238E27FC236}">
                      <a16:creationId xmlns:a16="http://schemas.microsoft.com/office/drawing/2014/main" id="{8D8746EF-92DE-4E9B-807A-BBD83D5DE2E7}"/>
                    </a:ext>
                  </a:extLst>
                </p:cNvPr>
                <p:cNvPicPr/>
                <p:nvPr/>
              </p:nvPicPr>
              <p:blipFill>
                <a:blip r:embed="rId536"/>
                <a:stretch>
                  <a:fillRect/>
                </a:stretch>
              </p:blipFill>
              <p:spPr>
                <a:xfrm>
                  <a:off x="5666897" y="5547352"/>
                  <a:ext cx="25200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211215" name="Freihand 211214">
                  <a:extLst>
                    <a:ext uri="{FF2B5EF4-FFF2-40B4-BE49-F238E27FC236}">
                      <a16:creationId xmlns:a16="http://schemas.microsoft.com/office/drawing/2014/main" id="{068DC420-43F0-4E7B-8D6C-557BACE6DB6A}"/>
                    </a:ext>
                  </a:extLst>
                </p14:cNvPr>
                <p14:cNvContentPartPr/>
                <p14:nvPr/>
              </p14:nvContentPartPr>
              <p14:xfrm>
                <a:off x="3021617" y="5023552"/>
                <a:ext cx="48960" cy="437400"/>
              </p14:xfrm>
            </p:contentPart>
          </mc:Choice>
          <mc:Fallback xmlns="">
            <p:pic>
              <p:nvPicPr>
                <p:cNvPr id="211215" name="Freihand 211214">
                  <a:extLst>
                    <a:ext uri="{FF2B5EF4-FFF2-40B4-BE49-F238E27FC236}">
                      <a16:creationId xmlns:a16="http://schemas.microsoft.com/office/drawing/2014/main" id="{068DC420-43F0-4E7B-8D6C-557BACE6DB6A}"/>
                    </a:ext>
                  </a:extLst>
                </p:cNvPr>
                <p:cNvPicPr/>
                <p:nvPr/>
              </p:nvPicPr>
              <p:blipFill>
                <a:blip r:embed="rId538"/>
                <a:stretch>
                  <a:fillRect/>
                </a:stretch>
              </p:blipFill>
              <p:spPr>
                <a:xfrm>
                  <a:off x="3017297" y="5019232"/>
                  <a:ext cx="57600" cy="44604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211216" name="Freihand 211215">
                  <a:extLst>
                    <a:ext uri="{FF2B5EF4-FFF2-40B4-BE49-F238E27FC236}">
                      <a16:creationId xmlns:a16="http://schemas.microsoft.com/office/drawing/2014/main" id="{23F63ABE-CB36-4315-9A1A-D93F5D19E7A4}"/>
                    </a:ext>
                  </a:extLst>
                </p14:cNvPr>
                <p14:cNvContentPartPr/>
                <p14:nvPr/>
              </p14:nvContentPartPr>
              <p14:xfrm>
                <a:off x="2953937" y="5297872"/>
                <a:ext cx="190440" cy="268200"/>
              </p14:xfrm>
            </p:contentPart>
          </mc:Choice>
          <mc:Fallback xmlns="">
            <p:pic>
              <p:nvPicPr>
                <p:cNvPr id="211216" name="Freihand 211215">
                  <a:extLst>
                    <a:ext uri="{FF2B5EF4-FFF2-40B4-BE49-F238E27FC236}">
                      <a16:creationId xmlns:a16="http://schemas.microsoft.com/office/drawing/2014/main" id="{23F63ABE-CB36-4315-9A1A-D93F5D19E7A4}"/>
                    </a:ext>
                  </a:extLst>
                </p:cNvPr>
                <p:cNvPicPr/>
                <p:nvPr/>
              </p:nvPicPr>
              <p:blipFill>
                <a:blip r:embed="rId540"/>
                <a:stretch>
                  <a:fillRect/>
                </a:stretch>
              </p:blipFill>
              <p:spPr>
                <a:xfrm>
                  <a:off x="2949617" y="5293552"/>
                  <a:ext cx="19908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211222" name="Freihand 211221">
                  <a:extLst>
                    <a:ext uri="{FF2B5EF4-FFF2-40B4-BE49-F238E27FC236}">
                      <a16:creationId xmlns:a16="http://schemas.microsoft.com/office/drawing/2014/main" id="{CC225F28-930C-4049-A803-07619B2DA744}"/>
                    </a:ext>
                  </a:extLst>
                </p14:cNvPr>
                <p14:cNvContentPartPr/>
                <p14:nvPr/>
              </p14:nvContentPartPr>
              <p14:xfrm>
                <a:off x="1844417" y="5889712"/>
                <a:ext cx="5455080" cy="248040"/>
              </p14:xfrm>
            </p:contentPart>
          </mc:Choice>
          <mc:Fallback xmlns="">
            <p:pic>
              <p:nvPicPr>
                <p:cNvPr id="211222" name="Freihand 211221">
                  <a:extLst>
                    <a:ext uri="{FF2B5EF4-FFF2-40B4-BE49-F238E27FC236}">
                      <a16:creationId xmlns:a16="http://schemas.microsoft.com/office/drawing/2014/main" id="{CC225F28-930C-4049-A803-07619B2DA744}"/>
                    </a:ext>
                  </a:extLst>
                </p:cNvPr>
                <p:cNvPicPr/>
                <p:nvPr/>
              </p:nvPicPr>
              <p:blipFill>
                <a:blip r:embed="rId542"/>
                <a:stretch>
                  <a:fillRect/>
                </a:stretch>
              </p:blipFill>
              <p:spPr>
                <a:xfrm>
                  <a:off x="1840097" y="5885392"/>
                  <a:ext cx="5463720" cy="256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43">
            <p14:nvContentPartPr>
              <p14:cNvPr id="211224" name="Freihand 211223">
                <a:extLst>
                  <a:ext uri="{FF2B5EF4-FFF2-40B4-BE49-F238E27FC236}">
                    <a16:creationId xmlns:a16="http://schemas.microsoft.com/office/drawing/2014/main" id="{C1424298-C146-459A-97D6-187D6436A72A}"/>
                  </a:ext>
                </a:extLst>
              </p14:cNvPr>
              <p14:cNvContentPartPr/>
              <p14:nvPr/>
            </p14:nvContentPartPr>
            <p14:xfrm>
              <a:off x="3624257" y="3352"/>
              <a:ext cx="5275080" cy="549000"/>
            </p14:xfrm>
          </p:contentPart>
        </mc:Choice>
        <mc:Fallback xmlns="">
          <p:pic>
            <p:nvPicPr>
              <p:cNvPr id="211224" name="Freihand 211223">
                <a:extLst>
                  <a:ext uri="{FF2B5EF4-FFF2-40B4-BE49-F238E27FC236}">
                    <a16:creationId xmlns:a16="http://schemas.microsoft.com/office/drawing/2014/main" id="{C1424298-C146-459A-97D6-187D6436A72A}"/>
                  </a:ext>
                </a:extLst>
              </p:cNvPr>
              <p:cNvPicPr/>
              <p:nvPr/>
            </p:nvPicPr>
            <p:blipFill>
              <a:blip r:embed="rId544"/>
              <a:stretch>
                <a:fillRect/>
              </a:stretch>
            </p:blipFill>
            <p:spPr>
              <a:xfrm>
                <a:off x="3619937" y="-968"/>
                <a:ext cx="5283720" cy="55764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17" name="Freihand 16">
                <a:extLst>
                  <a:ext uri="{FF2B5EF4-FFF2-40B4-BE49-F238E27FC236}">
                    <a16:creationId xmlns:a16="http://schemas.microsoft.com/office/drawing/2014/main" id="{8E97DFFF-24C6-4AB8-BDD9-4BC379ADEDF8}"/>
                  </a:ext>
                </a:extLst>
              </p14:cNvPr>
              <p14:cNvContentPartPr/>
              <p14:nvPr/>
            </p14:nvContentPartPr>
            <p14:xfrm>
              <a:off x="4604897" y="4649183"/>
              <a:ext cx="2128320" cy="1274040"/>
            </p14:xfrm>
          </p:contentPart>
        </mc:Choice>
        <mc:Fallback>
          <p:pic>
            <p:nvPicPr>
              <p:cNvPr id="17" name="Freihand 16">
                <a:extLst>
                  <a:ext uri="{FF2B5EF4-FFF2-40B4-BE49-F238E27FC236}">
                    <a16:creationId xmlns:a16="http://schemas.microsoft.com/office/drawing/2014/main" id="{8E97DFFF-24C6-4AB8-BDD9-4BC379ADEDF8}"/>
                  </a:ext>
                </a:extLst>
              </p:cNvPr>
              <p:cNvPicPr/>
              <p:nvPr/>
            </p:nvPicPr>
            <p:blipFill>
              <a:blip r:embed="rId546"/>
              <a:stretch>
                <a:fillRect/>
              </a:stretch>
            </p:blipFill>
            <p:spPr>
              <a:xfrm>
                <a:off x="4600577" y="4644863"/>
                <a:ext cx="2136960" cy="1282680"/>
              </a:xfrm>
              <a:prstGeom prst="rect">
                <a:avLst/>
              </a:prstGeom>
            </p:spPr>
          </p:pic>
        </mc:Fallback>
      </mc:AlternateContent>
    </p:spTree>
    <p:extLst>
      <p:ext uri="{BB962C8B-B14F-4D97-AF65-F5344CB8AC3E}">
        <p14:creationId xmlns:p14="http://schemas.microsoft.com/office/powerpoint/2010/main" val="35975635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0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P spid="2" grpId="0"/>
      <p:bldP spid="7" grpId="0"/>
      <p:bldP spid="4" grpId="0"/>
      <p:bldP spid="11" grpId="0"/>
      <p:bldP spid="12"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solidFill>
                  <a:srgbClr val="000000"/>
                </a:solidFill>
                <a:latin typeface="Sparkasse Rg" pitchFamily="34" charset="0"/>
              </a:rPr>
              <a:t>Yield Curve: Liquidity premium theory</a:t>
            </a:r>
            <a:endParaRPr lang="de-DE" b="1" dirty="0">
              <a:solidFill>
                <a:srgbClr val="000000"/>
              </a:solidFill>
              <a:latin typeface="Sparkasse Rg" pitchFamily="34" charset="0"/>
            </a:endParaRPr>
          </a:p>
        </p:txBody>
      </p:sp>
      <p:sp>
        <p:nvSpPr>
          <p:cNvPr id="210948" name="Text Box 2"/>
          <p:cNvSpPr txBox="1">
            <a:spLocks noChangeArrowheads="1"/>
          </p:cNvSpPr>
          <p:nvPr/>
        </p:nvSpPr>
        <p:spPr bwMode="auto">
          <a:xfrm>
            <a:off x="3824" y="660629"/>
            <a:ext cx="8084262" cy="44898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a:solidFill>
                  <a:schemeClr val="tx1"/>
                </a:solidFill>
                <a:cs typeface="Times New Roman" pitchFamily="18" charset="0"/>
              </a:rPr>
              <a:t>Preferences between creditors and debtors differ. Investors are in general </a:t>
            </a:r>
            <a:r>
              <a:rPr lang="de-DE" sz="1800" b="1">
                <a:solidFill>
                  <a:schemeClr val="tx1"/>
                </a:solidFill>
                <a:cs typeface="Times New Roman" pitchFamily="18" charset="0"/>
              </a:rPr>
              <a:t>risk avers.</a:t>
            </a:r>
          </a:p>
          <a:p>
            <a:pPr eaLnBrk="1" hangingPunct="1"/>
            <a:endParaRPr lang="de-DE" sz="1800" dirty="0">
              <a:solidFill>
                <a:schemeClr val="tx1"/>
              </a:solidFill>
            </a:endParaRPr>
          </a:p>
          <a:p>
            <a:pPr eaLnBrk="1" hangingPunct="1"/>
            <a:r>
              <a:rPr lang="de-DE" sz="1800" dirty="0">
                <a:solidFill>
                  <a:schemeClr val="tx1"/>
                </a:solidFill>
              </a:rPr>
              <a:t>		</a:t>
            </a:r>
          </a:p>
          <a:p>
            <a:pPr eaLnBrk="1" hangingPunct="1"/>
            <a:r>
              <a:rPr lang="de-DE" sz="1800" dirty="0">
                <a:solidFill>
                  <a:schemeClr val="tx1"/>
                </a:solidFill>
              </a:rPr>
              <a:t>		→</a:t>
            </a:r>
            <a:r>
              <a:rPr lang="de-DE" sz="1800">
                <a:solidFill>
                  <a:schemeClr val="tx1"/>
                </a:solidFill>
              </a:rPr>
              <a:t>	Creditors will demand a premium since they lower their liquidity 			for the maturity of the loan. For this loss of liquidity they want to be 			compensated.</a:t>
            </a:r>
          </a:p>
          <a:p>
            <a:pPr eaLnBrk="1" hangingPunct="1"/>
            <a:endParaRPr lang="de-DE" sz="1800">
              <a:solidFill>
                <a:schemeClr val="tx1"/>
              </a:solidFill>
            </a:endParaRPr>
          </a:p>
          <a:p>
            <a:pPr eaLnBrk="1" hangingPunct="1"/>
            <a:r>
              <a:rPr lang="de-DE" sz="1800">
                <a:solidFill>
                  <a:schemeClr val="tx1"/>
                </a:solidFill>
              </a:rPr>
              <a:t>		→	the longer the maturity higher the liquidity premium</a:t>
            </a:r>
          </a:p>
          <a:p>
            <a:pPr eaLnBrk="1" hangingPunct="1"/>
            <a:endParaRPr lang="de-DE" sz="1800">
              <a:solidFill>
                <a:schemeClr val="tx1"/>
              </a:solidFill>
            </a:endParaRPr>
          </a:p>
          <a:p>
            <a:pPr eaLnBrk="1" hangingPunct="1"/>
            <a:r>
              <a:rPr lang="de-DE" sz="1800">
                <a:solidFill>
                  <a:schemeClr val="tx1"/>
                </a:solidFill>
              </a:rPr>
              <a:t>		→	in general we expect long term interest rates to be higher than short 			term interest rates </a:t>
            </a:r>
            <a:endParaRPr lang="de-DE" sz="1800" dirty="0">
              <a:solidFill>
                <a:schemeClr val="tx1"/>
              </a:solidFill>
            </a:endParaRPr>
          </a:p>
        </p:txBody>
      </p:sp>
      <p:sp>
        <p:nvSpPr>
          <p:cNvPr id="12" name="Rechteck 11">
            <a:extLst>
              <a:ext uri="{FF2B5EF4-FFF2-40B4-BE49-F238E27FC236}">
                <a16:creationId xmlns:a16="http://schemas.microsoft.com/office/drawing/2014/main" id="{65E66477-4EA5-4E1E-982C-4A89596B2C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27689818"/>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solidFill>
                  <a:srgbClr val="000000"/>
                </a:solidFill>
                <a:latin typeface="Sparkasse Rg" pitchFamily="34" charset="0"/>
              </a:rPr>
              <a:t>Yield curve:  Market Segmentation Theory</a:t>
            </a:r>
            <a:endParaRPr lang="de-DE" b="1" dirty="0">
              <a:solidFill>
                <a:srgbClr val="000000"/>
              </a:solidFill>
              <a:latin typeface="Sparkasse Rg" pitchFamily="34" charset="0"/>
            </a:endParaRPr>
          </a:p>
        </p:txBody>
      </p:sp>
      <p:sp>
        <p:nvSpPr>
          <p:cNvPr id="6" name="Text Box 2">
            <a:extLst>
              <a:ext uri="{FF2B5EF4-FFF2-40B4-BE49-F238E27FC236}">
                <a16:creationId xmlns:a16="http://schemas.microsoft.com/office/drawing/2014/main" id="{6A416600-EBF1-4217-915B-356234073D34}"/>
              </a:ext>
            </a:extLst>
          </p:cNvPr>
          <p:cNvSpPr txBox="1">
            <a:spLocks noChangeArrowheads="1"/>
          </p:cNvSpPr>
          <p:nvPr/>
        </p:nvSpPr>
        <p:spPr bwMode="auto">
          <a:xfrm>
            <a:off x="242690" y="774112"/>
            <a:ext cx="8565407" cy="381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rPr>
              <a:t>Für einen Anleger entsteht ein Risiko, wenn sich der Anlagehorizont nicht</a:t>
            </a:r>
          </a:p>
          <a:p>
            <a:pPr eaLnBrk="1" hangingPunct="1"/>
            <a:r>
              <a:rPr lang="de-DE" sz="1600" dirty="0">
                <a:solidFill>
                  <a:schemeClr val="tx1"/>
                </a:solidFill>
              </a:rPr>
              <a:t>mit der Laufzeit des Wertpapiers deckt</a:t>
            </a:r>
          </a:p>
          <a:p>
            <a:pPr eaLnBrk="1" hangingPunct="1"/>
            <a:endParaRPr lang="de-DE" sz="1600" dirty="0">
              <a:solidFill>
                <a:schemeClr val="tx1"/>
              </a:solidFill>
            </a:endParaRPr>
          </a:p>
          <a:p>
            <a:pPr eaLnBrk="1" hangingPunct="1"/>
            <a:r>
              <a:rPr lang="de-DE" sz="1600">
                <a:solidFill>
                  <a:schemeClr val="tx1"/>
                </a:solidFill>
              </a:rPr>
              <a:t>Maturity &gt; Investment horizon</a:t>
            </a:r>
            <a:r>
              <a:rPr lang="de-DE" sz="1600" dirty="0">
                <a:solidFill>
                  <a:schemeClr val="tx1"/>
                </a:solidFill>
              </a:rPr>
              <a:t>	→</a:t>
            </a:r>
            <a:r>
              <a:rPr lang="de-DE" sz="1600">
                <a:solidFill>
                  <a:schemeClr val="tx1"/>
                </a:solidFill>
              </a:rPr>
              <a:t>	price risk</a:t>
            </a:r>
            <a:endParaRPr lang="de-DE" sz="1600" dirty="0">
              <a:solidFill>
                <a:schemeClr val="tx1"/>
              </a:solidFill>
            </a:endParaRPr>
          </a:p>
          <a:p>
            <a:pPr eaLnBrk="1" hangingPunct="1"/>
            <a:endParaRPr lang="de-DE" sz="1600" dirty="0">
              <a:solidFill>
                <a:schemeClr val="tx1"/>
              </a:solidFill>
            </a:endParaRPr>
          </a:p>
          <a:p>
            <a:pPr eaLnBrk="1" hangingPunct="1"/>
            <a:r>
              <a:rPr lang="de-DE" sz="1600">
                <a:solidFill>
                  <a:schemeClr val="tx1"/>
                </a:solidFill>
              </a:rPr>
              <a:t>Maturity &lt; Investment horizon </a:t>
            </a:r>
            <a:r>
              <a:rPr lang="de-DE" sz="1600" dirty="0">
                <a:solidFill>
                  <a:schemeClr val="tx1"/>
                </a:solidFill>
              </a:rPr>
              <a:t>	→</a:t>
            </a:r>
            <a:r>
              <a:rPr lang="de-DE" sz="1600">
                <a:solidFill>
                  <a:schemeClr val="tx1"/>
                </a:solidFill>
              </a:rPr>
              <a:t>	income risk</a:t>
            </a:r>
            <a:endParaRPr lang="de-DE" sz="1600" dirty="0">
              <a:solidFill>
                <a:schemeClr val="tx1"/>
              </a:solidFill>
            </a:endParaRPr>
          </a:p>
          <a:p>
            <a:pPr eaLnBrk="1" hangingPunct="1"/>
            <a:endParaRPr lang="de-DE" sz="1600" dirty="0">
              <a:solidFill>
                <a:schemeClr val="tx1"/>
              </a:solidFill>
            </a:endParaRPr>
          </a:p>
          <a:p>
            <a:pPr eaLnBrk="1" hangingPunct="1"/>
            <a:r>
              <a:rPr lang="de-DE" sz="1600">
                <a:solidFill>
                  <a:schemeClr val="tx1"/>
                </a:solidFill>
              </a:rPr>
              <a:t>Investors try to reduce their risk</a:t>
            </a:r>
            <a:endParaRPr lang="de-DE" sz="1600" dirty="0">
              <a:solidFill>
                <a:schemeClr val="tx1"/>
              </a:solidFill>
            </a:endParaRPr>
          </a:p>
          <a:p>
            <a:pPr eaLnBrk="1" hangingPunct="1"/>
            <a:endParaRPr lang="de-DE" sz="1600" dirty="0">
              <a:solidFill>
                <a:schemeClr val="tx1"/>
              </a:solidFill>
            </a:endParaRPr>
          </a:p>
          <a:p>
            <a:pPr eaLnBrk="1" hangingPunct="1"/>
            <a:r>
              <a:rPr lang="de-DE" sz="1600" dirty="0">
                <a:solidFill>
                  <a:schemeClr val="tx1"/>
                </a:solidFill>
              </a:rPr>
              <a:t>			→</a:t>
            </a:r>
            <a:r>
              <a:rPr lang="de-DE" sz="1600">
                <a:solidFill>
                  <a:schemeClr val="tx1"/>
                </a:solidFill>
              </a:rPr>
              <a:t>	the market will be segmented into areas maturity and investment horizon will match</a:t>
            </a:r>
          </a:p>
          <a:p>
            <a:pPr eaLnBrk="1" hangingPunct="1"/>
            <a:endParaRPr lang="de-DE" sz="1600">
              <a:solidFill>
                <a:schemeClr val="tx1"/>
              </a:solidFill>
            </a:endParaRPr>
          </a:p>
          <a:p>
            <a:pPr eaLnBrk="1" hangingPunct="1"/>
            <a:r>
              <a:rPr lang="de-DE" sz="1600" dirty="0">
                <a:solidFill>
                  <a:schemeClr val="tx1"/>
                </a:solidFill>
              </a:rPr>
              <a:t>				</a:t>
            </a:r>
            <a:r>
              <a:rPr lang="de-DE" sz="1600">
                <a:solidFill>
                  <a:schemeClr val="tx1"/>
                </a:solidFill>
              </a:rPr>
              <a:t>	financial assets are  </a:t>
            </a:r>
            <a:r>
              <a:rPr lang="de-DE" sz="1600" b="1">
                <a:solidFill>
                  <a:schemeClr val="tx1"/>
                </a:solidFill>
              </a:rPr>
              <a:t>no perfect substitutes</a:t>
            </a:r>
            <a:endParaRPr lang="de-DE" sz="1600" b="1" dirty="0">
              <a:solidFill>
                <a:schemeClr val="tx1"/>
              </a:solidFill>
            </a:endParaRPr>
          </a:p>
          <a:p>
            <a:pPr eaLnBrk="1" hangingPunct="1"/>
            <a:r>
              <a:rPr lang="de-DE" dirty="0">
                <a:solidFill>
                  <a:schemeClr val="tx1"/>
                </a:solidFill>
              </a:rPr>
              <a:t>							</a:t>
            </a:r>
          </a:p>
          <a:p>
            <a:pPr eaLnBrk="1" hangingPunct="1"/>
            <a:endParaRPr lang="de-DE" dirty="0">
              <a:solidFill>
                <a:schemeClr val="tx1"/>
              </a:solidFill>
            </a:endParaRPr>
          </a:p>
        </p:txBody>
      </p:sp>
      <p:sp>
        <p:nvSpPr>
          <p:cNvPr id="8" name="Rechteck 7">
            <a:extLst>
              <a:ext uri="{FF2B5EF4-FFF2-40B4-BE49-F238E27FC236}">
                <a16:creationId xmlns:a16="http://schemas.microsoft.com/office/drawing/2014/main" id="{DE89CE91-F116-47A7-AF3E-55121E49FB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1245077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515356" cy="564050"/>
          </a:xfrm>
          <a:prstGeom prst="rect">
            <a:avLst/>
          </a:prstGeom>
          <a:noFill/>
          <a:ln>
            <a:noFill/>
          </a:ln>
        </p:spPr>
        <p:txBody>
          <a:bodyPr vert="horz" wrap="none" lIns="81646" tIns="40823" rIns="81646" bIns="40823" anchorCtr="0" compatLnSpc="0">
            <a:spAutoFit/>
          </a:bodyPr>
          <a:lstStyle/>
          <a:p>
            <a:r>
              <a:rPr lang="de-DE" sz="3266"/>
              <a:t>Functions of money</a:t>
            </a:r>
            <a:endParaRPr lang="de-DE" sz="3266" dirty="0"/>
          </a:p>
        </p:txBody>
      </p:sp>
      <p:sp>
        <p:nvSpPr>
          <p:cNvPr id="4" name="Textfeld 3"/>
          <p:cNvSpPr txBox="1"/>
          <p:nvPr/>
        </p:nvSpPr>
        <p:spPr>
          <a:xfrm>
            <a:off x="2082575" y="1256142"/>
            <a:ext cx="8883125" cy="5094890"/>
          </a:xfrm>
          <a:prstGeom prst="rect">
            <a:avLst/>
          </a:prstGeom>
          <a:noFill/>
          <a:ln>
            <a:noFill/>
          </a:ln>
        </p:spPr>
        <p:txBody>
          <a:bodyPr vert="horz" wrap="square" lIns="81646" tIns="40823" rIns="81646" bIns="40823" anchorCtr="0" compatLnSpc="0">
            <a:noAutofit/>
          </a:bodyPr>
          <a:lstStyle/>
          <a:p>
            <a:r>
              <a:rPr lang="de-DE" sz="2540"/>
              <a:t>In a modern economy, we define money as a good, which fullfills the followining functions:</a:t>
            </a:r>
            <a:endParaRPr lang="de-DE" sz="2540" dirty="0"/>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Medium of exchange and payment method</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Store of value</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Unit of account</a:t>
            </a:r>
            <a:endParaRPr lang="de-DE" sz="2540" dirty="0"/>
          </a:p>
        </p:txBody>
      </p:sp>
      <p:sp>
        <p:nvSpPr>
          <p:cNvPr id="5" name="Rechteck 4">
            <a:extLst>
              <a:ext uri="{FF2B5EF4-FFF2-40B4-BE49-F238E27FC236}">
                <a16:creationId xmlns:a16="http://schemas.microsoft.com/office/drawing/2014/main" id="{29A014C4-957D-451C-9293-C0BB75ADE26C}"/>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926ED60-129E-43F8-8F9D-7164586D88CA}"/>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38F5E49A-D5CD-48A3-8019-63FF34C4C224}"/>
                  </a:ext>
                </a:extLst>
              </p14:cNvPr>
              <p14:cNvContentPartPr/>
              <p14:nvPr/>
            </p14:nvContentPartPr>
            <p14:xfrm>
              <a:off x="1810370" y="737971"/>
              <a:ext cx="3738600" cy="143280"/>
            </p14:xfrm>
          </p:contentPart>
        </mc:Choice>
        <mc:Fallback xmlns="">
          <p:pic>
            <p:nvPicPr>
              <p:cNvPr id="2" name="Freihand 1">
                <a:extLst>
                  <a:ext uri="{FF2B5EF4-FFF2-40B4-BE49-F238E27FC236}">
                    <a16:creationId xmlns:a16="http://schemas.microsoft.com/office/drawing/2014/main" id="{38F5E49A-D5CD-48A3-8019-63FF34C4C224}"/>
                  </a:ext>
                </a:extLst>
              </p:cNvPr>
              <p:cNvPicPr/>
              <p:nvPr/>
            </p:nvPicPr>
            <p:blipFill>
              <a:blip r:embed="rId4"/>
              <a:stretch>
                <a:fillRect/>
              </a:stretch>
            </p:blipFill>
            <p:spPr>
              <a:xfrm>
                <a:off x="1806050" y="733651"/>
                <a:ext cx="37472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id="{F4FC801A-BEE4-4109-B336-5F71D524CCFD}"/>
                  </a:ext>
                </a:extLst>
              </p14:cNvPr>
              <p14:cNvContentPartPr/>
              <p14:nvPr/>
            </p14:nvContentPartPr>
            <p14:xfrm>
              <a:off x="2670770" y="3149611"/>
              <a:ext cx="2645640" cy="63000"/>
            </p14:xfrm>
          </p:contentPart>
        </mc:Choice>
        <mc:Fallback xmlns="">
          <p:pic>
            <p:nvPicPr>
              <p:cNvPr id="7" name="Freihand 6">
                <a:extLst>
                  <a:ext uri="{FF2B5EF4-FFF2-40B4-BE49-F238E27FC236}">
                    <a16:creationId xmlns:a16="http://schemas.microsoft.com/office/drawing/2014/main" id="{F4FC801A-BEE4-4109-B336-5F71D524CCFD}"/>
                  </a:ext>
                </a:extLst>
              </p:cNvPr>
              <p:cNvPicPr/>
              <p:nvPr/>
            </p:nvPicPr>
            <p:blipFill>
              <a:blip r:embed="rId6"/>
              <a:stretch>
                <a:fillRect/>
              </a:stretch>
            </p:blipFill>
            <p:spPr>
              <a:xfrm>
                <a:off x="2666450" y="3145291"/>
                <a:ext cx="26542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2E37B02F-A442-4A24-B6D2-23098AFAD52D}"/>
                  </a:ext>
                </a:extLst>
              </p14:cNvPr>
              <p14:cNvContentPartPr/>
              <p14:nvPr/>
            </p14:nvContentPartPr>
            <p14:xfrm>
              <a:off x="5922650" y="3098491"/>
              <a:ext cx="2439720" cy="82080"/>
            </p14:xfrm>
          </p:contentPart>
        </mc:Choice>
        <mc:Fallback xmlns="">
          <p:pic>
            <p:nvPicPr>
              <p:cNvPr id="8" name="Freihand 7">
                <a:extLst>
                  <a:ext uri="{FF2B5EF4-FFF2-40B4-BE49-F238E27FC236}">
                    <a16:creationId xmlns:a16="http://schemas.microsoft.com/office/drawing/2014/main" id="{2E37B02F-A442-4A24-B6D2-23098AFAD52D}"/>
                  </a:ext>
                </a:extLst>
              </p:cNvPr>
              <p:cNvPicPr/>
              <p:nvPr/>
            </p:nvPicPr>
            <p:blipFill>
              <a:blip r:embed="rId8"/>
              <a:stretch>
                <a:fillRect/>
              </a:stretch>
            </p:blipFill>
            <p:spPr>
              <a:xfrm>
                <a:off x="5918330" y="3094171"/>
                <a:ext cx="24483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E7B98FA8-725E-434C-9E24-74BBEC342559}"/>
                  </a:ext>
                </a:extLst>
              </p14:cNvPr>
              <p14:cNvContentPartPr/>
              <p14:nvPr/>
            </p14:nvContentPartPr>
            <p14:xfrm>
              <a:off x="2455490" y="3860611"/>
              <a:ext cx="2039760" cy="39240"/>
            </p14:xfrm>
          </p:contentPart>
        </mc:Choice>
        <mc:Fallback xmlns="">
          <p:pic>
            <p:nvPicPr>
              <p:cNvPr id="9" name="Freihand 8">
                <a:extLst>
                  <a:ext uri="{FF2B5EF4-FFF2-40B4-BE49-F238E27FC236}">
                    <a16:creationId xmlns:a16="http://schemas.microsoft.com/office/drawing/2014/main" id="{E7B98FA8-725E-434C-9E24-74BBEC342559}"/>
                  </a:ext>
                </a:extLst>
              </p:cNvPr>
              <p:cNvPicPr/>
              <p:nvPr/>
            </p:nvPicPr>
            <p:blipFill>
              <a:blip r:embed="rId10"/>
              <a:stretch>
                <a:fillRect/>
              </a:stretch>
            </p:blipFill>
            <p:spPr>
              <a:xfrm>
                <a:off x="2451170" y="3856291"/>
                <a:ext cx="20484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63436A7C-5CE6-4692-9BF3-6A1E07151297}"/>
                  </a:ext>
                </a:extLst>
              </p14:cNvPr>
              <p14:cNvContentPartPr/>
              <p14:nvPr/>
            </p14:nvContentPartPr>
            <p14:xfrm>
              <a:off x="2386730" y="4706971"/>
              <a:ext cx="2235600" cy="37440"/>
            </p14:xfrm>
          </p:contentPart>
        </mc:Choice>
        <mc:Fallback xmlns="">
          <p:pic>
            <p:nvPicPr>
              <p:cNvPr id="10" name="Freihand 9">
                <a:extLst>
                  <a:ext uri="{FF2B5EF4-FFF2-40B4-BE49-F238E27FC236}">
                    <a16:creationId xmlns:a16="http://schemas.microsoft.com/office/drawing/2014/main" id="{63436A7C-5CE6-4692-9BF3-6A1E07151297}"/>
                  </a:ext>
                </a:extLst>
              </p:cNvPr>
              <p:cNvPicPr/>
              <p:nvPr/>
            </p:nvPicPr>
            <p:blipFill>
              <a:blip r:embed="rId12"/>
              <a:stretch>
                <a:fillRect/>
              </a:stretch>
            </p:blipFill>
            <p:spPr>
              <a:xfrm>
                <a:off x="2382410" y="4702651"/>
                <a:ext cx="2244240" cy="46080"/>
              </a:xfrm>
              <a:prstGeom prst="rect">
                <a:avLst/>
              </a:prstGeom>
            </p:spPr>
          </p:pic>
        </mc:Fallback>
      </mc:AlternateContent>
    </p:spTree>
    <p:extLst>
      <p:ext uri="{BB962C8B-B14F-4D97-AF65-F5344CB8AC3E}">
        <p14:creationId xmlns:p14="http://schemas.microsoft.com/office/powerpoint/2010/main" val="1945909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1"/>
          <p:cNvSpPr>
            <a:spLocks noChangeArrowheads="1"/>
          </p:cNvSpPr>
          <p:nvPr/>
        </p:nvSpPr>
        <p:spPr bwMode="auto">
          <a:xfrm>
            <a:off x="1631951" y="68068"/>
            <a:ext cx="7377423"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solidFill>
                  <a:srgbClr val="000000"/>
                </a:solidFill>
                <a:latin typeface="Sparkasse Rg" pitchFamily="34" charset="0"/>
              </a:rPr>
              <a:t>Yield curve (Germany)</a:t>
            </a:r>
            <a:endParaRPr lang="de-DE" b="1" dirty="0">
              <a:solidFill>
                <a:srgbClr val="000000"/>
              </a:solidFill>
              <a:latin typeface="Sparkasse Rg" pitchFamily="34" charset="0"/>
            </a:endParaRPr>
          </a:p>
        </p:txBody>
      </p:sp>
      <p:sp>
        <p:nvSpPr>
          <p:cNvPr id="26" name="Rechteck 25">
            <a:extLst>
              <a:ext uri="{FF2B5EF4-FFF2-40B4-BE49-F238E27FC236}">
                <a16:creationId xmlns:a16="http://schemas.microsoft.com/office/drawing/2014/main" id="{623ADD6B-2C41-4AD7-8F73-B916773000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1" name="Text Box 6">
            <a:extLst>
              <a:ext uri="{FF2B5EF4-FFF2-40B4-BE49-F238E27FC236}">
                <a16:creationId xmlns:a16="http://schemas.microsoft.com/office/drawing/2014/main" id="{8379204A-1830-4CEE-991C-7473D94806A6}"/>
              </a:ext>
            </a:extLst>
          </p:cNvPr>
          <p:cNvSpPr txBox="1">
            <a:spLocks noChangeArrowheads="1"/>
          </p:cNvSpPr>
          <p:nvPr/>
        </p:nvSpPr>
        <p:spPr bwMode="auto">
          <a:xfrm>
            <a:off x="80791" y="131804"/>
            <a:ext cx="1667444"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Source: Bundesbank</a:t>
            </a:r>
            <a:endParaRPr lang="de-DE" sz="1400" dirty="0"/>
          </a:p>
        </p:txBody>
      </p:sp>
      <p:pic>
        <p:nvPicPr>
          <p:cNvPr id="2" name="Grafik 1">
            <a:extLst>
              <a:ext uri="{FF2B5EF4-FFF2-40B4-BE49-F238E27FC236}">
                <a16:creationId xmlns:a16="http://schemas.microsoft.com/office/drawing/2014/main" id="{378A3B7F-F39A-54A4-D192-F5C2FDCD066A}"/>
              </a:ext>
            </a:extLst>
          </p:cNvPr>
          <p:cNvPicPr>
            <a:picLocks noChangeAspect="1"/>
          </p:cNvPicPr>
          <p:nvPr/>
        </p:nvPicPr>
        <p:blipFill>
          <a:blip r:embed="rId3"/>
          <a:stretch>
            <a:fillRect/>
          </a:stretch>
        </p:blipFill>
        <p:spPr>
          <a:xfrm>
            <a:off x="155531" y="575070"/>
            <a:ext cx="7258418" cy="4439990"/>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A9311474-E465-4C89-9AA5-8D9AEC2AE620}"/>
                  </a:ext>
                </a:extLst>
              </p14:cNvPr>
              <p14:cNvContentPartPr/>
              <p14:nvPr/>
            </p14:nvContentPartPr>
            <p14:xfrm>
              <a:off x="1026857" y="1617811"/>
              <a:ext cx="1404000" cy="860400"/>
            </p14:xfrm>
          </p:contentPart>
        </mc:Choice>
        <mc:Fallback xmlns="">
          <p:pic>
            <p:nvPicPr>
              <p:cNvPr id="3" name="Freihand 2">
                <a:extLst>
                  <a:ext uri="{FF2B5EF4-FFF2-40B4-BE49-F238E27FC236}">
                    <a16:creationId xmlns:a16="http://schemas.microsoft.com/office/drawing/2014/main" id="{A9311474-E465-4C89-9AA5-8D9AEC2AE620}"/>
                  </a:ext>
                </a:extLst>
              </p:cNvPr>
              <p:cNvPicPr/>
              <p:nvPr/>
            </p:nvPicPr>
            <p:blipFill>
              <a:blip r:embed="rId5"/>
              <a:stretch>
                <a:fillRect/>
              </a:stretch>
            </p:blipFill>
            <p:spPr>
              <a:xfrm>
                <a:off x="1022537" y="1613491"/>
                <a:ext cx="1412640" cy="869040"/>
              </a:xfrm>
              <a:prstGeom prst="rect">
                <a:avLst/>
              </a:prstGeom>
            </p:spPr>
          </p:pic>
        </mc:Fallback>
      </mc:AlternateContent>
    </p:spTree>
    <p:extLst>
      <p:ext uri="{BB962C8B-B14F-4D97-AF65-F5344CB8AC3E}">
        <p14:creationId xmlns:p14="http://schemas.microsoft.com/office/powerpoint/2010/main" val="1183161755"/>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7474580" cy="564050"/>
          </a:xfrm>
          <a:prstGeom prst="rect">
            <a:avLst/>
          </a:prstGeom>
          <a:noFill/>
          <a:ln>
            <a:noFill/>
          </a:ln>
        </p:spPr>
        <p:txBody>
          <a:bodyPr vert="horz" wrap="none" lIns="81646" tIns="40823" rIns="81646" bIns="40823" anchorCtr="0" compatLnSpc="0">
            <a:spAutoFit/>
          </a:bodyPr>
          <a:lstStyle/>
          <a:p>
            <a:r>
              <a:rPr lang="de-DE" sz="3266" b="1"/>
              <a:t>Stress indicators of the financial markets</a:t>
            </a:r>
            <a:endParaRPr lang="de-DE" sz="3266" dirty="0"/>
          </a:p>
        </p:txBody>
      </p:sp>
      <p:sp>
        <p:nvSpPr>
          <p:cNvPr id="5" name="Text Box 6">
            <a:extLst>
              <a:ext uri="{FF2B5EF4-FFF2-40B4-BE49-F238E27FC236}">
                <a16:creationId xmlns:a16="http://schemas.microsoft.com/office/drawing/2014/main" id="{E2E2223B-B67A-46BD-AC51-5AC9F7066618}"/>
              </a:ext>
            </a:extLst>
          </p:cNvPr>
          <p:cNvSpPr txBox="1">
            <a:spLocks noChangeArrowheads="1"/>
          </p:cNvSpPr>
          <p:nvPr/>
        </p:nvSpPr>
        <p:spPr bwMode="auto">
          <a:xfrm>
            <a:off x="245613" y="160270"/>
            <a:ext cx="1667444"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Source: </a:t>
            </a:r>
            <a:r>
              <a:rPr lang="de-DE" sz="1400" dirty="0"/>
              <a:t>Bundesbank</a:t>
            </a:r>
          </a:p>
        </p:txBody>
      </p:sp>
      <p:sp>
        <p:nvSpPr>
          <p:cNvPr id="19" name="Rechteck 18">
            <a:extLst>
              <a:ext uri="{FF2B5EF4-FFF2-40B4-BE49-F238E27FC236}">
                <a16:creationId xmlns:a16="http://schemas.microsoft.com/office/drawing/2014/main" id="{68F35EFA-8F4C-47DD-BDE3-7A5B548F7B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094D5B8F-DDFD-03D5-B43D-DD70B5D6EDA8}"/>
              </a:ext>
            </a:extLst>
          </p:cNvPr>
          <p:cNvPicPr>
            <a:picLocks noChangeAspect="1"/>
          </p:cNvPicPr>
          <p:nvPr/>
        </p:nvPicPr>
        <p:blipFill>
          <a:blip r:embed="rId3"/>
          <a:stretch>
            <a:fillRect/>
          </a:stretch>
        </p:blipFill>
        <p:spPr>
          <a:xfrm>
            <a:off x="410056" y="919968"/>
            <a:ext cx="7801134" cy="4688980"/>
          </a:xfrm>
          <a:prstGeom prst="rect">
            <a:avLst/>
          </a:prstGeom>
        </p:spPr>
      </p:pic>
    </p:spTree>
    <p:extLst>
      <p:ext uri="{BB962C8B-B14F-4D97-AF65-F5344CB8AC3E}">
        <p14:creationId xmlns:p14="http://schemas.microsoft.com/office/powerpoint/2010/main" val="7740477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9447043" cy="564050"/>
          </a:xfrm>
          <a:prstGeom prst="rect">
            <a:avLst/>
          </a:prstGeom>
          <a:noFill/>
          <a:ln>
            <a:noFill/>
          </a:ln>
        </p:spPr>
        <p:txBody>
          <a:bodyPr vert="horz" wrap="none" lIns="81646" tIns="40823" rIns="81646" bIns="40823" anchorCtr="0" compatLnSpc="0">
            <a:spAutoFit/>
          </a:bodyPr>
          <a:lstStyle/>
          <a:p>
            <a:r>
              <a:rPr lang="de-DE" sz="3266" b="1"/>
              <a:t>Monetary policy since the financial crisis (overview)</a:t>
            </a:r>
            <a:endParaRPr lang="de-DE" sz="3266" dirty="0"/>
          </a:p>
        </p:txBody>
      </p:sp>
      <p:sp>
        <p:nvSpPr>
          <p:cNvPr id="4" name="Textfeld 3"/>
          <p:cNvSpPr txBox="1"/>
          <p:nvPr/>
        </p:nvSpPr>
        <p:spPr>
          <a:xfrm>
            <a:off x="286899" y="440897"/>
            <a:ext cx="9765282" cy="5862826"/>
          </a:xfrm>
          <a:prstGeom prst="rect">
            <a:avLst/>
          </a:prstGeom>
          <a:noFill/>
          <a:ln>
            <a:noFill/>
          </a:ln>
        </p:spPr>
        <p:txBody>
          <a:bodyPr vert="horz" wrap="square" lIns="81646" tIns="40823" rIns="81646" bIns="40823" anchorCtr="0" compatLnSpc="0">
            <a:noAutofit/>
          </a:bodyPr>
          <a:lstStyle/>
          <a:p>
            <a:pPr marL="311079" indent="-311079">
              <a:buFont typeface="Arial" panose="020B0604020202020204" pitchFamily="34" charset="0"/>
              <a:buChar char="•"/>
            </a:pPr>
            <a:r>
              <a:rPr lang="de-DE" sz="2400"/>
              <a:t>Key interest rates down to 0%</a:t>
            </a: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en-US" sz="2400"/>
              <a:t>ECB is switching to fixed-rate tender procedure with full allotment for all its refinancing operations, meaning that it would supply all funds demanded at a fixed interest rate.</a:t>
            </a: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a:t>Downgrade the rating requirements</a:t>
            </a:r>
            <a:endParaRPr lang="de-DE" sz="2400" dirty="0"/>
          </a:p>
          <a:p>
            <a:endParaRPr lang="de-DE" sz="2400" dirty="0"/>
          </a:p>
          <a:p>
            <a:endParaRPr lang="de-DE" sz="2400" dirty="0"/>
          </a:p>
          <a:p>
            <a:pPr marL="311079" indent="-311079">
              <a:buFont typeface="Arial" panose="020B0604020202020204" pitchFamily="34" charset="0"/>
              <a:buChar char="•"/>
            </a:pPr>
            <a:r>
              <a:rPr lang="de-DE" sz="2400"/>
              <a:t>Introducing long term refinancing opterations up to one year</a:t>
            </a: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a:t>Liquidity provision of foreign currency (Euro-US-Dollar-swaps)</a:t>
            </a:r>
            <a:endParaRPr lang="de-DE" sz="2400" dirty="0"/>
          </a:p>
        </p:txBody>
      </p:sp>
      <p:sp>
        <p:nvSpPr>
          <p:cNvPr id="11" name="Rechteck 10">
            <a:extLst>
              <a:ext uri="{FF2B5EF4-FFF2-40B4-BE49-F238E27FC236}">
                <a16:creationId xmlns:a16="http://schemas.microsoft.com/office/drawing/2014/main" id="{9ECE9A7F-DBAF-4F32-901C-151817C8210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426418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9447043" cy="564050"/>
          </a:xfrm>
          <a:prstGeom prst="rect">
            <a:avLst/>
          </a:prstGeom>
          <a:noFill/>
          <a:ln>
            <a:noFill/>
          </a:ln>
        </p:spPr>
        <p:txBody>
          <a:bodyPr vert="horz" wrap="none" lIns="81646" tIns="40823" rIns="81646" bIns="40823" anchorCtr="0" compatLnSpc="0">
            <a:spAutoFit/>
          </a:bodyPr>
          <a:lstStyle/>
          <a:p>
            <a:r>
              <a:rPr lang="de-DE" sz="3266" b="1"/>
              <a:t>Monetary policy since the financial crisis (overview)</a:t>
            </a:r>
            <a:endParaRPr lang="de-DE" sz="3266" dirty="0"/>
          </a:p>
        </p:txBody>
      </p:sp>
      <p:sp>
        <p:nvSpPr>
          <p:cNvPr id="4" name="Textfeld 3"/>
          <p:cNvSpPr txBox="1"/>
          <p:nvPr/>
        </p:nvSpPr>
        <p:spPr>
          <a:xfrm>
            <a:off x="156117" y="596184"/>
            <a:ext cx="12035883" cy="600984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1600"/>
              <a:t>Two 3-years tender with 500 Bil. </a:t>
            </a:r>
            <a:r>
              <a:rPr lang="de-DE" sz="1600" dirty="0"/>
              <a:t>Euro </a:t>
            </a:r>
            <a:r>
              <a:rPr lang="de-DE" sz="1600"/>
              <a:t>Winter 2011/12 </a:t>
            </a:r>
            <a:r>
              <a:rPr lang="de-DE" sz="1600" dirty="0"/>
              <a:t>(</a:t>
            </a:r>
            <a:r>
              <a:rPr lang="de-DE" sz="1600"/>
              <a:t>Bazooka) especially for the italien and spanish banking sector</a:t>
            </a:r>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a:t>Minimum reserve rate dwon from </a:t>
            </a:r>
            <a:r>
              <a:rPr lang="de-DE" sz="1600" dirty="0"/>
              <a:t>2</a:t>
            </a:r>
            <a:r>
              <a:rPr lang="de-DE" sz="1600"/>
              <a:t>% to </a:t>
            </a:r>
            <a:r>
              <a:rPr lang="de-DE" sz="1600" dirty="0"/>
              <a:t>1</a:t>
            </a:r>
            <a:r>
              <a:rPr lang="de-DE" sz="1600"/>
              <a:t>% January </a:t>
            </a:r>
            <a:r>
              <a:rPr lang="de-DE" sz="1600" dirty="0"/>
              <a:t>2012</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Draghi Put</a:t>
            </a:r>
            <a:r>
              <a:rPr lang="en-US" sz="1600" dirty="0"/>
              <a:t>/“Whatever it takes“ (26.07.2012)</a:t>
            </a:r>
          </a:p>
          <a:p>
            <a:r>
              <a:rPr lang="en-US" sz="1600" dirty="0"/>
              <a:t>		“Within our mandate, the ECB is ready to do whatever it takes to preserve the euro.</a:t>
            </a:r>
          </a:p>
          <a:p>
            <a:r>
              <a:rPr lang="en-US" sz="1600" dirty="0"/>
              <a:t>		  and believe me, it will be enough.”</a:t>
            </a:r>
          </a:p>
          <a:p>
            <a:r>
              <a:rPr lang="en-US" sz="1600" dirty="0">
                <a:hlinkClick r:id="rId3"/>
              </a:rPr>
              <a:t>https://qz.com/1038954/whatever-it-takes-five-years-ago-today-mario-draghi-saved-the-euro-with-a-momentous-speech/</a:t>
            </a:r>
            <a:endParaRPr lang="de-DE" sz="1600" dirty="0"/>
          </a:p>
          <a:p>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a:t>Start of buying low rating government bonds  </a:t>
            </a:r>
            <a:r>
              <a:rPr lang="en-US" sz="1600" dirty="0"/>
              <a:t>(26.09.2012)</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a:t>Different programs to buy government and private bonds at the secondary financial markets according to the capital key of the eurozone. Especially buying a monthly volume up to 60 Bil. Euros. 2015 -&gt; stop July 2022 (</a:t>
            </a:r>
            <a:r>
              <a:rPr lang="en-US" sz="1600" b="1"/>
              <a:t>only reinvestment!</a:t>
            </a:r>
            <a:r>
              <a:rPr lang="en-US" sz="1600"/>
              <a:t>)</a:t>
            </a:r>
          </a:p>
          <a:p>
            <a:pPr marL="800100" lvl="1" indent="-342900">
              <a:buFont typeface="Arial" panose="020B0604020202020204" pitchFamily="34" charset="0"/>
              <a:buChar char="•"/>
            </a:pPr>
            <a:r>
              <a:rPr lang="en-US" sz="1600">
                <a:hlinkClick r:id="rId4"/>
              </a:rPr>
              <a:t>https://www.ecb.europa.eu/mopo/implement/app/html/index.en.html</a:t>
            </a:r>
            <a:endParaRPr lang="en-US" sz="1600"/>
          </a:p>
          <a:p>
            <a:pPr lvl="1"/>
            <a:endParaRPr lang="en-US" sz="1600"/>
          </a:p>
          <a:p>
            <a:endParaRPr lang="en-US" sz="1600" dirty="0"/>
          </a:p>
          <a:p>
            <a:endParaRPr lang="en-US" sz="1600" dirty="0"/>
          </a:p>
          <a:p>
            <a:pPr marL="342900" indent="-342900">
              <a:buFont typeface="Arial" panose="020B0604020202020204" pitchFamily="34" charset="0"/>
              <a:buChar char="•"/>
            </a:pPr>
            <a:r>
              <a:rPr lang="en-US" sz="1600"/>
              <a:t>PEPP: Pandemic emergency purchase programme (March 2020) Volume 1,7 Tril. Euros (Oct 2022)</a:t>
            </a:r>
          </a:p>
          <a:p>
            <a:pPr marL="800100" lvl="1" indent="-342900">
              <a:buFont typeface="Arial" panose="020B0604020202020204" pitchFamily="34" charset="0"/>
              <a:buChar char="•"/>
            </a:pPr>
            <a:r>
              <a:rPr lang="en-US" sz="1600">
                <a:hlinkClick r:id="rId5"/>
              </a:rPr>
              <a:t>https://www.ecb.europa.eu/mopo/implement/pepp/html/index.en.html</a:t>
            </a:r>
            <a:endParaRPr lang="en-US" sz="1600"/>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r>
              <a:rPr lang="en-US" sz="1600"/>
              <a:t>Increase of interest rates since July 2022</a:t>
            </a:r>
          </a:p>
          <a:p>
            <a:endParaRPr lang="de-DE" sz="1996" dirty="0"/>
          </a:p>
        </p:txBody>
      </p:sp>
      <p:sp>
        <p:nvSpPr>
          <p:cNvPr id="10" name="Rechteck 9">
            <a:extLst>
              <a:ext uri="{FF2B5EF4-FFF2-40B4-BE49-F238E27FC236}">
                <a16:creationId xmlns:a16="http://schemas.microsoft.com/office/drawing/2014/main" id="{4DD70569-FD8D-422C-8EFA-67442F0DBE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710826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a:solidFill>
                  <a:sysClr val="windowText" lastClr="000000"/>
                </a:solidFill>
              </a:rPr>
              <a:t>Key rates ECB</a:t>
            </a:r>
            <a:endParaRPr lang="en-US" sz="2903" dirty="0">
              <a:solidFill>
                <a:sysClr val="windowText" lastClr="000000"/>
              </a:solidFill>
            </a:endParaRPr>
          </a:p>
        </p:txBody>
      </p:sp>
      <p:sp>
        <p:nvSpPr>
          <p:cNvPr id="7" name="Textfeld 6"/>
          <p:cNvSpPr txBox="1"/>
          <p:nvPr/>
        </p:nvSpPr>
        <p:spPr>
          <a:xfrm>
            <a:off x="279178" y="6384680"/>
            <a:ext cx="8426841" cy="359655"/>
          </a:xfrm>
          <a:prstGeom prst="rect">
            <a:avLst/>
          </a:prstGeom>
          <a:noFill/>
        </p:spPr>
        <p:txBody>
          <a:bodyPr wrap="square" rtlCol="0">
            <a:noAutofit/>
          </a:bodyPr>
          <a:lstStyle/>
          <a:p>
            <a:r>
              <a:rPr lang="en-GB" altLang="de-DE" sz="1089" dirty="0">
                <a:ea typeface="ＭＳ Ｐゴシック" pitchFamily="34" charset="-128"/>
              </a:rPr>
              <a:t>Source: ECB</a:t>
            </a:r>
            <a:r>
              <a:rPr lang="en-GB" altLang="de-DE" sz="1089">
                <a:ea typeface="ＭＳ Ｐゴシック" pitchFamily="34" charset="-128"/>
              </a:rPr>
              <a:t>, </a:t>
            </a:r>
            <a:endParaRPr lang="en-GB" altLang="de-DE" sz="1089" dirty="0">
              <a:ea typeface="ＭＳ Ｐゴシック" pitchFamily="34" charset="-128"/>
            </a:endParaRPr>
          </a:p>
        </p:txBody>
      </p:sp>
      <p:sp>
        <p:nvSpPr>
          <p:cNvPr id="11" name="Rechteck 10">
            <a:extLst>
              <a:ext uri="{FF2B5EF4-FFF2-40B4-BE49-F238E27FC236}">
                <a16:creationId xmlns:a16="http://schemas.microsoft.com/office/drawing/2014/main" id="{7D24E761-D280-47AE-AC82-072B072E96D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61DD7F1E-30ED-9606-48AE-1CDD1ECA0CE4}"/>
              </a:ext>
            </a:extLst>
          </p:cNvPr>
          <p:cNvPicPr>
            <a:picLocks noChangeAspect="1"/>
          </p:cNvPicPr>
          <p:nvPr/>
        </p:nvPicPr>
        <p:blipFill>
          <a:blip r:embed="rId3"/>
          <a:stretch>
            <a:fillRect/>
          </a:stretch>
        </p:blipFill>
        <p:spPr>
          <a:xfrm>
            <a:off x="645215" y="786234"/>
            <a:ext cx="7529219" cy="5473164"/>
          </a:xfrm>
          <a:prstGeom prst="rect">
            <a:avLst/>
          </a:prstGeom>
        </p:spPr>
      </p:pic>
    </p:spTree>
    <p:extLst>
      <p:ext uri="{BB962C8B-B14F-4D97-AF65-F5344CB8AC3E}">
        <p14:creationId xmlns:p14="http://schemas.microsoft.com/office/powerpoint/2010/main" val="2743596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653143" y="104181"/>
            <a:ext cx="11538857" cy="744941"/>
          </a:xfrm>
          <a:prstGeom prst="rect">
            <a:avLst/>
          </a:prstGeom>
          <a:noFill/>
          <a:ln>
            <a:noFill/>
          </a:ln>
        </p:spPr>
        <p:txBody>
          <a:bodyPr lIns="81646" tIns="40823" rIns="81646" bIns="40823" anchor="ctr" anchorCtr="1"/>
          <a:lstStyle/>
          <a:p>
            <a:r>
              <a:rPr lang="en-US" sz="2903" b="1">
                <a:solidFill>
                  <a:sysClr val="windowText" lastClr="000000"/>
                </a:solidFill>
              </a:rPr>
              <a:t>Financial markets interventions of the ECB since 2015 without PEPP</a:t>
            </a:r>
            <a:endParaRPr lang="en-US" sz="2903" dirty="0">
              <a:solidFill>
                <a:sysClr val="windowText" lastClr="000000"/>
              </a:solidFill>
            </a:endParaRPr>
          </a:p>
        </p:txBody>
      </p:sp>
      <p:sp>
        <p:nvSpPr>
          <p:cNvPr id="7" name="Textfeld 6"/>
          <p:cNvSpPr txBox="1"/>
          <p:nvPr/>
        </p:nvSpPr>
        <p:spPr>
          <a:xfrm>
            <a:off x="845311" y="6175744"/>
            <a:ext cx="8426841" cy="359655"/>
          </a:xfrm>
          <a:prstGeom prst="rect">
            <a:avLst/>
          </a:prstGeom>
          <a:noFill/>
        </p:spPr>
        <p:txBody>
          <a:bodyPr wrap="square" rtlCol="0">
            <a:noAutofit/>
          </a:bodyPr>
          <a:lstStyle/>
          <a:p>
            <a:r>
              <a:rPr lang="en-GB" altLang="de-DE" sz="1089" dirty="0">
                <a:ea typeface="ＭＳ Ｐゴシック" pitchFamily="34" charset="-128"/>
              </a:rPr>
              <a:t>Source: ECB, Asset Purchase Program </a:t>
            </a:r>
          </a:p>
          <a:p>
            <a:r>
              <a:rPr lang="de-DE" sz="1100" dirty="0">
                <a:hlinkClick r:id="rId3"/>
              </a:rPr>
              <a:t>https://www.ecb.europa.eu/mopo/implement/omt/html/index.en.html</a:t>
            </a:r>
            <a:endParaRPr lang="en-GB" altLang="de-DE" sz="1089" dirty="0">
              <a:ea typeface="ＭＳ Ｐゴシック" pitchFamily="34" charset="-128"/>
            </a:endParaRPr>
          </a:p>
        </p:txBody>
      </p:sp>
      <p:sp>
        <p:nvSpPr>
          <p:cNvPr id="15" name="Rechteck 14">
            <a:extLst>
              <a:ext uri="{FF2B5EF4-FFF2-40B4-BE49-F238E27FC236}">
                <a16:creationId xmlns:a16="http://schemas.microsoft.com/office/drawing/2014/main" id="{AE1B2C3C-8D1B-4423-819D-C97BC6D085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F14D736B-D466-3BA4-DC50-41F4BA3A9F29}"/>
              </a:ext>
            </a:extLst>
          </p:cNvPr>
          <p:cNvPicPr>
            <a:picLocks noChangeAspect="1"/>
          </p:cNvPicPr>
          <p:nvPr/>
        </p:nvPicPr>
        <p:blipFill>
          <a:blip r:embed="rId4"/>
          <a:stretch>
            <a:fillRect/>
          </a:stretch>
        </p:blipFill>
        <p:spPr>
          <a:xfrm>
            <a:off x="848412" y="832264"/>
            <a:ext cx="7135647" cy="4903946"/>
          </a:xfrm>
          <a:prstGeom prst="rect">
            <a:avLst/>
          </a:prstGeom>
        </p:spPr>
      </p:pic>
    </p:spTree>
    <p:extLst>
      <p:ext uri="{BB962C8B-B14F-4D97-AF65-F5344CB8AC3E}">
        <p14:creationId xmlns:p14="http://schemas.microsoft.com/office/powerpoint/2010/main" val="3366348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414307" y="0"/>
            <a:ext cx="7598011" cy="744941"/>
          </a:xfrm>
          <a:prstGeom prst="rect">
            <a:avLst/>
          </a:prstGeom>
          <a:noFill/>
          <a:ln>
            <a:noFill/>
          </a:ln>
        </p:spPr>
        <p:txBody>
          <a:bodyPr lIns="81646" tIns="40823" rIns="81646" bIns="40823" anchor="ctr" anchorCtr="1"/>
          <a:lstStyle/>
          <a:p>
            <a:r>
              <a:rPr lang="en-US" sz="2903" b="1">
                <a:solidFill>
                  <a:sysClr val="windowText" lastClr="000000"/>
                </a:solidFill>
              </a:rPr>
              <a:t>ECB balance sheet</a:t>
            </a:r>
            <a:endParaRPr lang="en-US" sz="2903" dirty="0">
              <a:solidFill>
                <a:sysClr val="windowText" lastClr="000000"/>
              </a:solidFill>
            </a:endParaRPr>
          </a:p>
        </p:txBody>
      </p:sp>
      <p:sp>
        <p:nvSpPr>
          <p:cNvPr id="7" name="Textfeld 6"/>
          <p:cNvSpPr txBox="1"/>
          <p:nvPr/>
        </p:nvSpPr>
        <p:spPr>
          <a:xfrm>
            <a:off x="1784593" y="6237948"/>
            <a:ext cx="8426841" cy="359655"/>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17" name="Rechteck 16">
            <a:extLst>
              <a:ext uri="{FF2B5EF4-FFF2-40B4-BE49-F238E27FC236}">
                <a16:creationId xmlns:a16="http://schemas.microsoft.com/office/drawing/2014/main" id="{278795BD-CC52-431C-AE80-3AAC753C7D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721C5644-B1C4-A007-E009-6686B9BED218}"/>
              </a:ext>
            </a:extLst>
          </p:cNvPr>
          <p:cNvPicPr>
            <a:picLocks noChangeAspect="1"/>
          </p:cNvPicPr>
          <p:nvPr/>
        </p:nvPicPr>
        <p:blipFill>
          <a:blip r:embed="rId3"/>
          <a:stretch>
            <a:fillRect/>
          </a:stretch>
        </p:blipFill>
        <p:spPr>
          <a:xfrm>
            <a:off x="662779" y="797701"/>
            <a:ext cx="7387357" cy="5046917"/>
          </a:xfrm>
          <a:prstGeom prst="rect">
            <a:avLst/>
          </a:prstGeom>
        </p:spPr>
      </p:pic>
    </p:spTree>
    <p:extLst>
      <p:ext uri="{BB962C8B-B14F-4D97-AF65-F5344CB8AC3E}">
        <p14:creationId xmlns:p14="http://schemas.microsoft.com/office/powerpoint/2010/main" val="41097990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1341" y="0"/>
            <a:ext cx="7598011" cy="744941"/>
          </a:xfrm>
          <a:prstGeom prst="rect">
            <a:avLst/>
          </a:prstGeom>
          <a:noFill/>
          <a:ln>
            <a:noFill/>
          </a:ln>
        </p:spPr>
        <p:txBody>
          <a:bodyPr lIns="81646" tIns="40823" rIns="81646" bIns="40823" anchor="ctr" anchorCtr="1"/>
          <a:lstStyle/>
          <a:p>
            <a:r>
              <a:rPr lang="en-US" sz="2903" b="1">
                <a:solidFill>
                  <a:sysClr val="windowText" lastClr="000000"/>
                </a:solidFill>
              </a:rPr>
              <a:t>10 Year government bonds Eurozone</a:t>
            </a:r>
            <a:endParaRPr lang="en-US" sz="2903" dirty="0">
              <a:solidFill>
                <a:sysClr val="windowText" lastClr="000000"/>
              </a:solidFill>
            </a:endParaRPr>
          </a:p>
        </p:txBody>
      </p:sp>
      <p:sp>
        <p:nvSpPr>
          <p:cNvPr id="7" name="Textfeld 6"/>
          <p:cNvSpPr txBox="1"/>
          <p:nvPr/>
        </p:nvSpPr>
        <p:spPr>
          <a:xfrm>
            <a:off x="196731" y="5561168"/>
            <a:ext cx="1037450" cy="428664"/>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23" name="Rechteck 22">
            <a:extLst>
              <a:ext uri="{FF2B5EF4-FFF2-40B4-BE49-F238E27FC236}">
                <a16:creationId xmlns:a16="http://schemas.microsoft.com/office/drawing/2014/main" id="{142FDF43-954E-44FC-A256-51966DA95C2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D5651115-8C39-A2A7-309A-25BE36188C66}"/>
              </a:ext>
            </a:extLst>
          </p:cNvPr>
          <p:cNvPicPr>
            <a:picLocks noChangeAspect="1"/>
          </p:cNvPicPr>
          <p:nvPr/>
        </p:nvPicPr>
        <p:blipFill>
          <a:blip r:embed="rId3"/>
          <a:stretch>
            <a:fillRect/>
          </a:stretch>
        </p:blipFill>
        <p:spPr>
          <a:xfrm>
            <a:off x="334322" y="810889"/>
            <a:ext cx="7620660" cy="4444369"/>
          </a:xfrm>
          <a:prstGeom prst="rect">
            <a:avLst/>
          </a:prstGeom>
        </p:spPr>
      </p:pic>
    </p:spTree>
    <p:extLst>
      <p:ext uri="{BB962C8B-B14F-4D97-AF65-F5344CB8AC3E}">
        <p14:creationId xmlns:p14="http://schemas.microsoft.com/office/powerpoint/2010/main" val="3886726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7341018" cy="564050"/>
          </a:xfrm>
          <a:prstGeom prst="rect">
            <a:avLst/>
          </a:prstGeom>
          <a:noFill/>
          <a:ln>
            <a:noFill/>
          </a:ln>
        </p:spPr>
        <p:txBody>
          <a:bodyPr vert="horz" wrap="none" lIns="81646" tIns="40823" rIns="81646" bIns="40823" anchorCtr="0" compatLnSpc="0">
            <a:spAutoFit/>
          </a:bodyPr>
          <a:lstStyle/>
          <a:p>
            <a:r>
              <a:rPr lang="en-US" sz="3266"/>
              <a:t>Medium of exchange and payment method</a:t>
            </a:r>
            <a:endParaRPr lang="en-US" sz="3266" dirty="0"/>
          </a:p>
        </p:txBody>
      </p:sp>
      <p:sp>
        <p:nvSpPr>
          <p:cNvPr id="4" name="Textfeld 3"/>
          <p:cNvSpPr txBox="1"/>
          <p:nvPr/>
        </p:nvSpPr>
        <p:spPr>
          <a:xfrm>
            <a:off x="213772" y="831103"/>
            <a:ext cx="7894447" cy="5094890"/>
          </a:xfrm>
          <a:prstGeom prst="rect">
            <a:avLst/>
          </a:prstGeom>
          <a:noFill/>
          <a:ln>
            <a:noFill/>
          </a:ln>
        </p:spPr>
        <p:txBody>
          <a:bodyPr vert="horz" wrap="square" lIns="81646" tIns="40823" rIns="81646" bIns="40823" anchorCtr="0" compatLnSpc="0">
            <a:noAutofit/>
          </a:bodyPr>
          <a:lstStyle/>
          <a:p>
            <a:endParaRPr lang="de-DE" sz="2400" dirty="0"/>
          </a:p>
          <a:p>
            <a:r>
              <a:rPr lang="de-DE" sz="2400" dirty="0"/>
              <a:t>Money </a:t>
            </a:r>
            <a:r>
              <a:rPr lang="de-DE" sz="2400" dirty="0" err="1"/>
              <a:t>simplifies</a:t>
            </a:r>
            <a:r>
              <a:rPr lang="de-DE" sz="2400" dirty="0"/>
              <a:t> </a:t>
            </a:r>
            <a:r>
              <a:rPr lang="de-DE" sz="2400" dirty="0" err="1"/>
              <a:t>the</a:t>
            </a:r>
            <a:r>
              <a:rPr lang="de-DE" sz="2400" dirty="0"/>
              <a:t> </a:t>
            </a:r>
            <a:r>
              <a:rPr lang="de-DE" sz="2400" dirty="0" err="1"/>
              <a:t>process</a:t>
            </a:r>
            <a:r>
              <a:rPr lang="de-DE" sz="2400" dirty="0"/>
              <a:t> </a:t>
            </a:r>
            <a:r>
              <a:rPr lang="de-DE" sz="2400" dirty="0" err="1"/>
              <a:t>of</a:t>
            </a:r>
            <a:r>
              <a:rPr lang="de-DE" sz="2400" dirty="0"/>
              <a:t> </a:t>
            </a:r>
            <a:r>
              <a:rPr lang="de-DE" sz="2400" dirty="0" err="1"/>
              <a:t>exchange</a:t>
            </a:r>
            <a:r>
              <a:rPr lang="de-DE" sz="2400" dirty="0"/>
              <a:t>, </a:t>
            </a:r>
            <a:r>
              <a:rPr lang="de-DE" sz="2400" dirty="0" err="1"/>
              <a:t>since</a:t>
            </a:r>
            <a:r>
              <a:rPr lang="de-DE" sz="2400" dirty="0"/>
              <a:t> </a:t>
            </a:r>
            <a:r>
              <a:rPr lang="de-DE" sz="2400" dirty="0" err="1"/>
              <a:t>suppliers</a:t>
            </a:r>
            <a:r>
              <a:rPr lang="de-DE" sz="2400" dirty="0"/>
              <a:t> and </a:t>
            </a:r>
            <a:r>
              <a:rPr lang="de-DE" sz="2400" dirty="0" err="1"/>
              <a:t>demanders</a:t>
            </a:r>
            <a:r>
              <a:rPr lang="de-DE" sz="2400" dirty="0"/>
              <a:t> do not </a:t>
            </a:r>
            <a:r>
              <a:rPr lang="de-DE" sz="2400" dirty="0" err="1"/>
              <a:t>meet</a:t>
            </a:r>
            <a:r>
              <a:rPr lang="de-DE" sz="2400" dirty="0"/>
              <a:t> </a:t>
            </a:r>
            <a:r>
              <a:rPr lang="de-DE" sz="2400" dirty="0" err="1"/>
              <a:t>physically</a:t>
            </a:r>
            <a:r>
              <a:rPr lang="de-DE" sz="2400" dirty="0"/>
              <a:t> in </a:t>
            </a:r>
            <a:r>
              <a:rPr lang="de-DE" sz="2400" dirty="0" err="1"/>
              <a:t>order</a:t>
            </a:r>
            <a:r>
              <a:rPr lang="de-DE" sz="2400" dirty="0"/>
              <a:t> </a:t>
            </a:r>
            <a:r>
              <a:rPr lang="de-DE" sz="2400" dirty="0" err="1"/>
              <a:t>to</a:t>
            </a:r>
            <a:r>
              <a:rPr lang="de-DE" sz="2400" dirty="0"/>
              <a:t> </a:t>
            </a:r>
            <a:r>
              <a:rPr lang="de-DE" sz="2400" dirty="0" err="1"/>
              <a:t>echange</a:t>
            </a:r>
            <a:r>
              <a:rPr lang="de-DE" sz="2400" dirty="0"/>
              <a:t> </a:t>
            </a:r>
            <a:r>
              <a:rPr lang="de-DE" sz="2400" dirty="0" err="1"/>
              <a:t>goods</a:t>
            </a:r>
            <a:r>
              <a:rPr lang="de-DE" sz="2400" dirty="0"/>
              <a:t>.</a:t>
            </a:r>
          </a:p>
          <a:p>
            <a:pPr marL="414772" indent="-414772">
              <a:buFont typeface="Arial" panose="020B0604020202020204" pitchFamily="34" charset="0"/>
              <a:buChar char="•"/>
            </a:pPr>
            <a:endParaRPr lang="de-DE" sz="2400" dirty="0"/>
          </a:p>
          <a:p>
            <a:pPr marL="414772" indent="-414772">
              <a:buFont typeface="Arial" panose="020B0604020202020204" pitchFamily="34" charset="0"/>
              <a:buChar char="•"/>
            </a:pPr>
            <a:r>
              <a:rPr lang="de-DE" sz="2400" dirty="0"/>
              <a:t>Money </a:t>
            </a:r>
            <a:r>
              <a:rPr lang="de-DE" sz="2400" dirty="0" err="1"/>
              <a:t>reduces</a:t>
            </a:r>
            <a:r>
              <a:rPr lang="de-DE" sz="2400" dirty="0"/>
              <a:t> </a:t>
            </a:r>
            <a:r>
              <a:rPr lang="de-DE" sz="2400" dirty="0" err="1"/>
              <a:t>transactions</a:t>
            </a:r>
            <a:r>
              <a:rPr lang="de-DE" sz="2400" dirty="0"/>
              <a:t> </a:t>
            </a:r>
            <a:r>
              <a:rPr lang="de-DE" sz="2400" dirty="0" err="1"/>
              <a:t>costs</a:t>
            </a:r>
            <a:endParaRPr lang="de-DE" sz="2400" dirty="0"/>
          </a:p>
          <a:p>
            <a:pPr marL="414772" indent="-414772">
              <a:buFont typeface="Arial" panose="020B0604020202020204" pitchFamily="34" charset="0"/>
              <a:buChar char="•"/>
            </a:pPr>
            <a:endParaRPr lang="de-DE" sz="2400" dirty="0"/>
          </a:p>
          <a:p>
            <a:pPr marL="414772" indent="-414772">
              <a:buFont typeface="Arial" panose="020B0604020202020204" pitchFamily="34" charset="0"/>
              <a:buChar char="•"/>
            </a:pPr>
            <a:endParaRPr lang="de-DE" sz="2400" dirty="0"/>
          </a:p>
          <a:p>
            <a:pPr marL="414772" indent="-414772">
              <a:buFont typeface="Arial" panose="020B0604020202020204" pitchFamily="34" charset="0"/>
              <a:buChar char="•"/>
            </a:pPr>
            <a:r>
              <a:rPr lang="de-DE" sz="2400" dirty="0"/>
              <a:t>Money </a:t>
            </a:r>
            <a:r>
              <a:rPr lang="de-DE" sz="2400" dirty="0" err="1"/>
              <a:t>simplifies</a:t>
            </a:r>
            <a:r>
              <a:rPr lang="de-DE" sz="2400" dirty="0"/>
              <a:t> </a:t>
            </a:r>
            <a:r>
              <a:rPr lang="de-DE" sz="2400" dirty="0" err="1"/>
              <a:t>the</a:t>
            </a:r>
            <a:r>
              <a:rPr lang="de-DE" sz="2400" dirty="0"/>
              <a:t> </a:t>
            </a:r>
            <a:r>
              <a:rPr lang="de-DE" sz="2400" dirty="0" err="1"/>
              <a:t>division</a:t>
            </a:r>
            <a:r>
              <a:rPr lang="de-DE" sz="2400" dirty="0"/>
              <a:t> </a:t>
            </a:r>
            <a:r>
              <a:rPr lang="de-DE" sz="2400" dirty="0" err="1"/>
              <a:t>of</a:t>
            </a:r>
            <a:r>
              <a:rPr lang="de-DE" sz="2400" dirty="0"/>
              <a:t> </a:t>
            </a:r>
            <a:r>
              <a:rPr lang="de-DE" sz="2400" dirty="0" err="1"/>
              <a:t>labour</a:t>
            </a:r>
            <a:r>
              <a:rPr lang="de-DE" sz="2400" dirty="0"/>
              <a:t> in </a:t>
            </a:r>
            <a:r>
              <a:rPr lang="de-DE" sz="2400" dirty="0" err="1"/>
              <a:t>the</a:t>
            </a:r>
            <a:r>
              <a:rPr lang="de-DE" sz="2400" dirty="0"/>
              <a:t> </a:t>
            </a:r>
            <a:r>
              <a:rPr lang="de-DE" sz="2400" dirty="0" err="1"/>
              <a:t>production</a:t>
            </a:r>
            <a:r>
              <a:rPr lang="de-DE" sz="2400" dirty="0"/>
              <a:t> </a:t>
            </a:r>
            <a:r>
              <a:rPr lang="de-DE" sz="2400" dirty="0" err="1"/>
              <a:t>process</a:t>
            </a:r>
            <a:endParaRPr lang="de-DE" sz="2400" dirty="0"/>
          </a:p>
        </p:txBody>
      </p:sp>
      <p:sp>
        <p:nvSpPr>
          <p:cNvPr id="23" name="Rechteck 22">
            <a:extLst>
              <a:ext uri="{FF2B5EF4-FFF2-40B4-BE49-F238E27FC236}">
                <a16:creationId xmlns:a16="http://schemas.microsoft.com/office/drawing/2014/main" id="{A9569FCB-340A-4859-8C7B-FD17CDCF2E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5" name="Gruppieren 14">
            <a:extLst>
              <a:ext uri="{FF2B5EF4-FFF2-40B4-BE49-F238E27FC236}">
                <a16:creationId xmlns:a16="http://schemas.microsoft.com/office/drawing/2014/main" id="{610001FE-BC72-4615-9413-0027D1295BB9}"/>
              </a:ext>
            </a:extLst>
          </p:cNvPr>
          <p:cNvGrpSpPr/>
          <p:nvPr/>
        </p:nvGrpSpPr>
        <p:grpSpPr>
          <a:xfrm>
            <a:off x="9237890" y="326491"/>
            <a:ext cx="606240" cy="223200"/>
            <a:chOff x="9237890" y="326491"/>
            <a:chExt cx="606240" cy="22320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785A3D3C-D128-4F50-A92B-90F2AB57DD56}"/>
                    </a:ext>
                  </a:extLst>
                </p14:cNvPr>
                <p14:cNvContentPartPr/>
                <p14:nvPr/>
              </p14:nvContentPartPr>
              <p14:xfrm>
                <a:off x="9331490" y="406771"/>
                <a:ext cx="20880" cy="142920"/>
              </p14:xfrm>
            </p:contentPart>
          </mc:Choice>
          <mc:Fallback xmlns="">
            <p:pic>
              <p:nvPicPr>
                <p:cNvPr id="2" name="Freihand 1">
                  <a:extLst>
                    <a:ext uri="{FF2B5EF4-FFF2-40B4-BE49-F238E27FC236}">
                      <a16:creationId xmlns:a16="http://schemas.microsoft.com/office/drawing/2014/main" id="{785A3D3C-D128-4F50-A92B-90F2AB57DD56}"/>
                    </a:ext>
                  </a:extLst>
                </p:cNvPr>
                <p:cNvPicPr/>
                <p:nvPr/>
              </p:nvPicPr>
              <p:blipFill>
                <a:blip r:embed="rId4"/>
                <a:stretch>
                  <a:fillRect/>
                </a:stretch>
              </p:blipFill>
              <p:spPr>
                <a:xfrm>
                  <a:off x="9327170" y="402451"/>
                  <a:ext cx="295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4C61E11E-1C70-4828-969E-A23821EEC694}"/>
                    </a:ext>
                  </a:extLst>
                </p14:cNvPr>
                <p14:cNvContentPartPr/>
                <p14:nvPr/>
              </p14:nvContentPartPr>
              <p14:xfrm>
                <a:off x="9237890" y="376531"/>
                <a:ext cx="175320" cy="10080"/>
              </p14:xfrm>
            </p:contentPart>
          </mc:Choice>
          <mc:Fallback xmlns="">
            <p:pic>
              <p:nvPicPr>
                <p:cNvPr id="5" name="Freihand 4">
                  <a:extLst>
                    <a:ext uri="{FF2B5EF4-FFF2-40B4-BE49-F238E27FC236}">
                      <a16:creationId xmlns:a16="http://schemas.microsoft.com/office/drawing/2014/main" id="{4C61E11E-1C70-4828-969E-A23821EEC694}"/>
                    </a:ext>
                  </a:extLst>
                </p:cNvPr>
                <p:cNvPicPr/>
                <p:nvPr/>
              </p:nvPicPr>
              <p:blipFill>
                <a:blip r:embed="rId6"/>
                <a:stretch>
                  <a:fillRect/>
                </a:stretch>
              </p:blipFill>
              <p:spPr>
                <a:xfrm>
                  <a:off x="9233570" y="372211"/>
                  <a:ext cx="1839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37AF100B-D327-40C6-9FE9-6399841D9E66}"/>
                    </a:ext>
                  </a:extLst>
                </p14:cNvPr>
                <p14:cNvContentPartPr/>
                <p14:nvPr/>
              </p14:nvContentPartPr>
              <p14:xfrm>
                <a:off x="9432650" y="326491"/>
                <a:ext cx="223560" cy="192600"/>
              </p14:xfrm>
            </p:contentPart>
          </mc:Choice>
          <mc:Fallback xmlns="">
            <p:pic>
              <p:nvPicPr>
                <p:cNvPr id="7" name="Freihand 6">
                  <a:extLst>
                    <a:ext uri="{FF2B5EF4-FFF2-40B4-BE49-F238E27FC236}">
                      <a16:creationId xmlns:a16="http://schemas.microsoft.com/office/drawing/2014/main" id="{37AF100B-D327-40C6-9FE9-6399841D9E66}"/>
                    </a:ext>
                  </a:extLst>
                </p:cNvPr>
                <p:cNvPicPr/>
                <p:nvPr/>
              </p:nvPicPr>
              <p:blipFill>
                <a:blip r:embed="rId8"/>
                <a:stretch>
                  <a:fillRect/>
                </a:stretch>
              </p:blipFill>
              <p:spPr>
                <a:xfrm>
                  <a:off x="9428330" y="322171"/>
                  <a:ext cx="2322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E5B54FF8-1D06-43FD-9CFC-1E2328E970C7}"/>
                    </a:ext>
                  </a:extLst>
                </p14:cNvPr>
                <p14:cNvContentPartPr/>
                <p14:nvPr/>
              </p14:nvContentPartPr>
              <p14:xfrm>
                <a:off x="9658010" y="371851"/>
                <a:ext cx="360" cy="360"/>
              </p14:xfrm>
            </p:contentPart>
          </mc:Choice>
          <mc:Fallback xmlns="">
            <p:pic>
              <p:nvPicPr>
                <p:cNvPr id="8" name="Freihand 7">
                  <a:extLst>
                    <a:ext uri="{FF2B5EF4-FFF2-40B4-BE49-F238E27FC236}">
                      <a16:creationId xmlns:a16="http://schemas.microsoft.com/office/drawing/2014/main" id="{E5B54FF8-1D06-43FD-9CFC-1E2328E970C7}"/>
                    </a:ext>
                  </a:extLst>
                </p:cNvPr>
                <p:cNvPicPr/>
                <p:nvPr/>
              </p:nvPicPr>
              <p:blipFill>
                <a:blip r:embed="rId10"/>
                <a:stretch>
                  <a:fillRect/>
                </a:stretch>
              </p:blipFill>
              <p:spPr>
                <a:xfrm>
                  <a:off x="9653690" y="36753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A082A599-9663-448E-BEC8-602466E8C3CB}"/>
                    </a:ext>
                  </a:extLst>
                </p14:cNvPr>
                <p14:cNvContentPartPr/>
                <p14:nvPr/>
              </p14:nvContentPartPr>
              <p14:xfrm>
                <a:off x="9708770" y="330091"/>
                <a:ext cx="122400" cy="178560"/>
              </p14:xfrm>
            </p:contentPart>
          </mc:Choice>
          <mc:Fallback xmlns="">
            <p:pic>
              <p:nvPicPr>
                <p:cNvPr id="9" name="Freihand 8">
                  <a:extLst>
                    <a:ext uri="{FF2B5EF4-FFF2-40B4-BE49-F238E27FC236}">
                      <a16:creationId xmlns:a16="http://schemas.microsoft.com/office/drawing/2014/main" id="{A082A599-9663-448E-BEC8-602466E8C3CB}"/>
                    </a:ext>
                  </a:extLst>
                </p:cNvPr>
                <p:cNvPicPr/>
                <p:nvPr/>
              </p:nvPicPr>
              <p:blipFill>
                <a:blip r:embed="rId12"/>
                <a:stretch>
                  <a:fillRect/>
                </a:stretch>
              </p:blipFill>
              <p:spPr>
                <a:xfrm>
                  <a:off x="9704450" y="325771"/>
                  <a:ext cx="1310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3B0B642A-8750-4539-A227-314986A09B10}"/>
                    </a:ext>
                  </a:extLst>
                </p14:cNvPr>
                <p14:cNvContentPartPr/>
                <p14:nvPr/>
              </p14:nvContentPartPr>
              <p14:xfrm>
                <a:off x="9764570" y="466171"/>
                <a:ext cx="79560" cy="34560"/>
              </p14:xfrm>
            </p:contentPart>
          </mc:Choice>
          <mc:Fallback xmlns="">
            <p:pic>
              <p:nvPicPr>
                <p:cNvPr id="10" name="Freihand 9">
                  <a:extLst>
                    <a:ext uri="{FF2B5EF4-FFF2-40B4-BE49-F238E27FC236}">
                      <a16:creationId xmlns:a16="http://schemas.microsoft.com/office/drawing/2014/main" id="{3B0B642A-8750-4539-A227-314986A09B10}"/>
                    </a:ext>
                  </a:extLst>
                </p:cNvPr>
                <p:cNvPicPr/>
                <p:nvPr/>
              </p:nvPicPr>
              <p:blipFill>
                <a:blip r:embed="rId14"/>
                <a:stretch>
                  <a:fillRect/>
                </a:stretch>
              </p:blipFill>
              <p:spPr>
                <a:xfrm>
                  <a:off x="9760250" y="461851"/>
                  <a:ext cx="88200" cy="43200"/>
                </a:xfrm>
                <a:prstGeom prst="rect">
                  <a:avLst/>
                </a:prstGeom>
              </p:spPr>
            </p:pic>
          </mc:Fallback>
        </mc:AlternateContent>
      </p:grpSp>
      <p:grpSp>
        <p:nvGrpSpPr>
          <p:cNvPr id="35" name="Gruppieren 34">
            <a:extLst>
              <a:ext uri="{FF2B5EF4-FFF2-40B4-BE49-F238E27FC236}">
                <a16:creationId xmlns:a16="http://schemas.microsoft.com/office/drawing/2014/main" id="{BA2A98FC-C2A0-4598-9C39-67FB0F2D6CF5}"/>
              </a:ext>
            </a:extLst>
          </p:cNvPr>
          <p:cNvGrpSpPr/>
          <p:nvPr/>
        </p:nvGrpSpPr>
        <p:grpSpPr>
          <a:xfrm>
            <a:off x="10033130" y="262051"/>
            <a:ext cx="2092320" cy="261720"/>
            <a:chOff x="10033130" y="262051"/>
            <a:chExt cx="2092320" cy="261720"/>
          </a:xfrm>
        </p:grpSpPr>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95A3F35C-BE7A-4145-BF60-CCC6A2F65970}"/>
                    </a:ext>
                  </a:extLst>
                </p14:cNvPr>
                <p14:cNvContentPartPr/>
                <p14:nvPr/>
              </p14:nvContentPartPr>
              <p14:xfrm>
                <a:off x="10033130" y="444931"/>
                <a:ext cx="152640" cy="78840"/>
              </p14:xfrm>
            </p:contentPart>
          </mc:Choice>
          <mc:Fallback xmlns="">
            <p:pic>
              <p:nvPicPr>
                <p:cNvPr id="11" name="Freihand 10">
                  <a:extLst>
                    <a:ext uri="{FF2B5EF4-FFF2-40B4-BE49-F238E27FC236}">
                      <a16:creationId xmlns:a16="http://schemas.microsoft.com/office/drawing/2014/main" id="{95A3F35C-BE7A-4145-BF60-CCC6A2F65970}"/>
                    </a:ext>
                  </a:extLst>
                </p:cNvPr>
                <p:cNvPicPr/>
                <p:nvPr/>
              </p:nvPicPr>
              <p:blipFill>
                <a:blip r:embed="rId16"/>
                <a:stretch>
                  <a:fillRect/>
                </a:stretch>
              </p:blipFill>
              <p:spPr>
                <a:xfrm>
                  <a:off x="10028810" y="440611"/>
                  <a:ext cx="1612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4F32A262-A1F7-4759-B0A3-DB41CF4D1440}"/>
                    </a:ext>
                  </a:extLst>
                </p14:cNvPr>
                <p14:cNvContentPartPr/>
                <p14:nvPr/>
              </p14:nvContentPartPr>
              <p14:xfrm>
                <a:off x="10185050" y="370051"/>
                <a:ext cx="73800" cy="145800"/>
              </p14:xfrm>
            </p:contentPart>
          </mc:Choice>
          <mc:Fallback xmlns="">
            <p:pic>
              <p:nvPicPr>
                <p:cNvPr id="12" name="Freihand 11">
                  <a:extLst>
                    <a:ext uri="{FF2B5EF4-FFF2-40B4-BE49-F238E27FC236}">
                      <a16:creationId xmlns:a16="http://schemas.microsoft.com/office/drawing/2014/main" id="{4F32A262-A1F7-4759-B0A3-DB41CF4D1440}"/>
                    </a:ext>
                  </a:extLst>
                </p:cNvPr>
                <p:cNvPicPr/>
                <p:nvPr/>
              </p:nvPicPr>
              <p:blipFill>
                <a:blip r:embed="rId18"/>
                <a:stretch>
                  <a:fillRect/>
                </a:stretch>
              </p:blipFill>
              <p:spPr>
                <a:xfrm>
                  <a:off x="10180730" y="365731"/>
                  <a:ext cx="824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534AF079-3A28-455A-ACBD-FE7901BC14E0}"/>
                    </a:ext>
                  </a:extLst>
                </p14:cNvPr>
                <p14:cNvContentPartPr/>
                <p14:nvPr/>
              </p14:nvContentPartPr>
              <p14:xfrm>
                <a:off x="10290170" y="348811"/>
                <a:ext cx="306720" cy="157320"/>
              </p14:xfrm>
            </p:contentPart>
          </mc:Choice>
          <mc:Fallback xmlns="">
            <p:pic>
              <p:nvPicPr>
                <p:cNvPr id="13" name="Freihand 12">
                  <a:extLst>
                    <a:ext uri="{FF2B5EF4-FFF2-40B4-BE49-F238E27FC236}">
                      <a16:creationId xmlns:a16="http://schemas.microsoft.com/office/drawing/2014/main" id="{534AF079-3A28-455A-ACBD-FE7901BC14E0}"/>
                    </a:ext>
                  </a:extLst>
                </p:cNvPr>
                <p:cNvPicPr/>
                <p:nvPr/>
              </p:nvPicPr>
              <p:blipFill>
                <a:blip r:embed="rId20"/>
                <a:stretch>
                  <a:fillRect/>
                </a:stretch>
              </p:blipFill>
              <p:spPr>
                <a:xfrm>
                  <a:off x="10285850" y="344491"/>
                  <a:ext cx="3153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8AE99C00-DA88-4FAB-8AA8-39D90D35C7ED}"/>
                    </a:ext>
                  </a:extLst>
                </p14:cNvPr>
                <p14:cNvContentPartPr/>
                <p14:nvPr/>
              </p14:nvContentPartPr>
              <p14:xfrm>
                <a:off x="10812170" y="350611"/>
                <a:ext cx="26280" cy="137520"/>
              </p14:xfrm>
            </p:contentPart>
          </mc:Choice>
          <mc:Fallback xmlns="">
            <p:pic>
              <p:nvPicPr>
                <p:cNvPr id="16" name="Freihand 15">
                  <a:extLst>
                    <a:ext uri="{FF2B5EF4-FFF2-40B4-BE49-F238E27FC236}">
                      <a16:creationId xmlns:a16="http://schemas.microsoft.com/office/drawing/2014/main" id="{8AE99C00-DA88-4FAB-8AA8-39D90D35C7ED}"/>
                    </a:ext>
                  </a:extLst>
                </p:cNvPr>
                <p:cNvPicPr/>
                <p:nvPr/>
              </p:nvPicPr>
              <p:blipFill>
                <a:blip r:embed="rId22"/>
                <a:stretch>
                  <a:fillRect/>
                </a:stretch>
              </p:blipFill>
              <p:spPr>
                <a:xfrm>
                  <a:off x="10807850" y="346291"/>
                  <a:ext cx="349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6118405B-B061-4230-B302-C246E12C4F58}"/>
                    </a:ext>
                  </a:extLst>
                </p14:cNvPr>
                <p14:cNvContentPartPr/>
                <p14:nvPr/>
              </p14:nvContentPartPr>
              <p14:xfrm>
                <a:off x="10744850" y="462211"/>
                <a:ext cx="141840" cy="7920"/>
              </p14:xfrm>
            </p:contentPart>
          </mc:Choice>
          <mc:Fallback xmlns="">
            <p:pic>
              <p:nvPicPr>
                <p:cNvPr id="17" name="Freihand 16">
                  <a:extLst>
                    <a:ext uri="{FF2B5EF4-FFF2-40B4-BE49-F238E27FC236}">
                      <a16:creationId xmlns:a16="http://schemas.microsoft.com/office/drawing/2014/main" id="{6118405B-B061-4230-B302-C246E12C4F58}"/>
                    </a:ext>
                  </a:extLst>
                </p:cNvPr>
                <p:cNvPicPr/>
                <p:nvPr/>
              </p:nvPicPr>
              <p:blipFill>
                <a:blip r:embed="rId24"/>
                <a:stretch>
                  <a:fillRect/>
                </a:stretch>
              </p:blipFill>
              <p:spPr>
                <a:xfrm>
                  <a:off x="10740530" y="457891"/>
                  <a:ext cx="1504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7E93EA08-96D6-46B3-AC8F-7D51EFDC14E9}"/>
                    </a:ext>
                  </a:extLst>
                </p14:cNvPr>
                <p14:cNvContentPartPr/>
                <p14:nvPr/>
              </p14:nvContentPartPr>
              <p14:xfrm>
                <a:off x="10667090" y="302011"/>
                <a:ext cx="279720" cy="25200"/>
              </p14:xfrm>
            </p:contentPart>
          </mc:Choice>
          <mc:Fallback xmlns="">
            <p:pic>
              <p:nvPicPr>
                <p:cNvPr id="19" name="Freihand 18">
                  <a:extLst>
                    <a:ext uri="{FF2B5EF4-FFF2-40B4-BE49-F238E27FC236}">
                      <a16:creationId xmlns:a16="http://schemas.microsoft.com/office/drawing/2014/main" id="{7E93EA08-96D6-46B3-AC8F-7D51EFDC14E9}"/>
                    </a:ext>
                  </a:extLst>
                </p:cNvPr>
                <p:cNvPicPr/>
                <p:nvPr/>
              </p:nvPicPr>
              <p:blipFill>
                <a:blip r:embed="rId26"/>
                <a:stretch>
                  <a:fillRect/>
                </a:stretch>
              </p:blipFill>
              <p:spPr>
                <a:xfrm>
                  <a:off x="10662770" y="297691"/>
                  <a:ext cx="2883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96075769-54F5-4DE9-8E73-E8648AA14D3B}"/>
                    </a:ext>
                  </a:extLst>
                </p14:cNvPr>
                <p14:cNvContentPartPr/>
                <p14:nvPr/>
              </p14:nvContentPartPr>
              <p14:xfrm>
                <a:off x="10928450" y="286891"/>
                <a:ext cx="83520" cy="182160"/>
              </p14:xfrm>
            </p:contentPart>
          </mc:Choice>
          <mc:Fallback xmlns="">
            <p:pic>
              <p:nvPicPr>
                <p:cNvPr id="20" name="Freihand 19">
                  <a:extLst>
                    <a:ext uri="{FF2B5EF4-FFF2-40B4-BE49-F238E27FC236}">
                      <a16:creationId xmlns:a16="http://schemas.microsoft.com/office/drawing/2014/main" id="{96075769-54F5-4DE9-8E73-E8648AA14D3B}"/>
                    </a:ext>
                  </a:extLst>
                </p:cNvPr>
                <p:cNvPicPr/>
                <p:nvPr/>
              </p:nvPicPr>
              <p:blipFill>
                <a:blip r:embed="rId28"/>
                <a:stretch>
                  <a:fillRect/>
                </a:stretch>
              </p:blipFill>
              <p:spPr>
                <a:xfrm>
                  <a:off x="10924130" y="282571"/>
                  <a:ext cx="9216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301BA3D0-09D0-42B7-AFCD-850AD2C59273}"/>
                    </a:ext>
                  </a:extLst>
                </p14:cNvPr>
                <p14:cNvContentPartPr/>
                <p14:nvPr/>
              </p14:nvContentPartPr>
              <p14:xfrm>
                <a:off x="11046530" y="384091"/>
                <a:ext cx="231840" cy="92880"/>
              </p14:xfrm>
            </p:contentPart>
          </mc:Choice>
          <mc:Fallback xmlns="">
            <p:pic>
              <p:nvPicPr>
                <p:cNvPr id="21" name="Freihand 20">
                  <a:extLst>
                    <a:ext uri="{FF2B5EF4-FFF2-40B4-BE49-F238E27FC236}">
                      <a16:creationId xmlns:a16="http://schemas.microsoft.com/office/drawing/2014/main" id="{301BA3D0-09D0-42B7-AFCD-850AD2C59273}"/>
                    </a:ext>
                  </a:extLst>
                </p:cNvPr>
                <p:cNvPicPr/>
                <p:nvPr/>
              </p:nvPicPr>
              <p:blipFill>
                <a:blip r:embed="rId30"/>
                <a:stretch>
                  <a:fillRect/>
                </a:stretch>
              </p:blipFill>
              <p:spPr>
                <a:xfrm>
                  <a:off x="11042210" y="379771"/>
                  <a:ext cx="2404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4" name="Freihand 23">
                  <a:extLst>
                    <a:ext uri="{FF2B5EF4-FFF2-40B4-BE49-F238E27FC236}">
                      <a16:creationId xmlns:a16="http://schemas.microsoft.com/office/drawing/2014/main" id="{51C1C560-B212-46E4-A075-F1FF2C751075}"/>
                    </a:ext>
                  </a:extLst>
                </p14:cNvPr>
                <p14:cNvContentPartPr/>
                <p14:nvPr/>
              </p14:nvContentPartPr>
              <p14:xfrm>
                <a:off x="11281250" y="390571"/>
                <a:ext cx="5040" cy="3240"/>
              </p14:xfrm>
            </p:contentPart>
          </mc:Choice>
          <mc:Fallback xmlns="">
            <p:pic>
              <p:nvPicPr>
                <p:cNvPr id="24" name="Freihand 23">
                  <a:extLst>
                    <a:ext uri="{FF2B5EF4-FFF2-40B4-BE49-F238E27FC236}">
                      <a16:creationId xmlns:a16="http://schemas.microsoft.com/office/drawing/2014/main" id="{51C1C560-B212-46E4-A075-F1FF2C751075}"/>
                    </a:ext>
                  </a:extLst>
                </p:cNvPr>
                <p:cNvPicPr/>
                <p:nvPr/>
              </p:nvPicPr>
              <p:blipFill>
                <a:blip r:embed="rId32"/>
                <a:stretch>
                  <a:fillRect/>
                </a:stretch>
              </p:blipFill>
              <p:spPr>
                <a:xfrm>
                  <a:off x="11276930" y="386251"/>
                  <a:ext cx="1368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5" name="Freihand 24">
                  <a:extLst>
                    <a:ext uri="{FF2B5EF4-FFF2-40B4-BE49-F238E27FC236}">
                      <a16:creationId xmlns:a16="http://schemas.microsoft.com/office/drawing/2014/main" id="{CE50C80F-06E3-48AA-86C6-4B7E9449E098}"/>
                    </a:ext>
                  </a:extLst>
                </p14:cNvPr>
                <p14:cNvContentPartPr/>
                <p14:nvPr/>
              </p14:nvContentPartPr>
              <p14:xfrm>
                <a:off x="11350010" y="374731"/>
                <a:ext cx="154080" cy="70920"/>
              </p14:xfrm>
            </p:contentPart>
          </mc:Choice>
          <mc:Fallback xmlns="">
            <p:pic>
              <p:nvPicPr>
                <p:cNvPr id="25" name="Freihand 24">
                  <a:extLst>
                    <a:ext uri="{FF2B5EF4-FFF2-40B4-BE49-F238E27FC236}">
                      <a16:creationId xmlns:a16="http://schemas.microsoft.com/office/drawing/2014/main" id="{CE50C80F-06E3-48AA-86C6-4B7E9449E098}"/>
                    </a:ext>
                  </a:extLst>
                </p:cNvPr>
                <p:cNvPicPr/>
                <p:nvPr/>
              </p:nvPicPr>
              <p:blipFill>
                <a:blip r:embed="rId34"/>
                <a:stretch>
                  <a:fillRect/>
                </a:stretch>
              </p:blipFill>
              <p:spPr>
                <a:xfrm>
                  <a:off x="11345690" y="370411"/>
                  <a:ext cx="1627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6" name="Freihand 25">
                  <a:extLst>
                    <a:ext uri="{FF2B5EF4-FFF2-40B4-BE49-F238E27FC236}">
                      <a16:creationId xmlns:a16="http://schemas.microsoft.com/office/drawing/2014/main" id="{8722E298-F4A4-4343-9FE0-CB7235B2873B}"/>
                    </a:ext>
                  </a:extLst>
                </p14:cNvPr>
                <p14:cNvContentPartPr/>
                <p14:nvPr/>
              </p14:nvContentPartPr>
              <p14:xfrm>
                <a:off x="11477090" y="337651"/>
                <a:ext cx="19800" cy="33480"/>
              </p14:xfrm>
            </p:contentPart>
          </mc:Choice>
          <mc:Fallback xmlns="">
            <p:pic>
              <p:nvPicPr>
                <p:cNvPr id="26" name="Freihand 25">
                  <a:extLst>
                    <a:ext uri="{FF2B5EF4-FFF2-40B4-BE49-F238E27FC236}">
                      <a16:creationId xmlns:a16="http://schemas.microsoft.com/office/drawing/2014/main" id="{8722E298-F4A4-4343-9FE0-CB7235B2873B}"/>
                    </a:ext>
                  </a:extLst>
                </p:cNvPr>
                <p:cNvPicPr/>
                <p:nvPr/>
              </p:nvPicPr>
              <p:blipFill>
                <a:blip r:embed="rId36"/>
                <a:stretch>
                  <a:fillRect/>
                </a:stretch>
              </p:blipFill>
              <p:spPr>
                <a:xfrm>
                  <a:off x="11472770" y="333331"/>
                  <a:ext cx="284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7" name="Freihand 26">
                  <a:extLst>
                    <a:ext uri="{FF2B5EF4-FFF2-40B4-BE49-F238E27FC236}">
                      <a16:creationId xmlns:a16="http://schemas.microsoft.com/office/drawing/2014/main" id="{5D7A58D5-1CD0-43B8-819F-134684ECAFBC}"/>
                    </a:ext>
                  </a:extLst>
                </p14:cNvPr>
                <p14:cNvContentPartPr/>
                <p14:nvPr/>
              </p14:nvContentPartPr>
              <p14:xfrm>
                <a:off x="11531810" y="330811"/>
                <a:ext cx="127080" cy="114120"/>
              </p14:xfrm>
            </p:contentPart>
          </mc:Choice>
          <mc:Fallback xmlns="">
            <p:pic>
              <p:nvPicPr>
                <p:cNvPr id="27" name="Freihand 26">
                  <a:extLst>
                    <a:ext uri="{FF2B5EF4-FFF2-40B4-BE49-F238E27FC236}">
                      <a16:creationId xmlns:a16="http://schemas.microsoft.com/office/drawing/2014/main" id="{5D7A58D5-1CD0-43B8-819F-134684ECAFBC}"/>
                    </a:ext>
                  </a:extLst>
                </p:cNvPr>
                <p:cNvPicPr/>
                <p:nvPr/>
              </p:nvPicPr>
              <p:blipFill>
                <a:blip r:embed="rId38"/>
                <a:stretch>
                  <a:fillRect/>
                </a:stretch>
              </p:blipFill>
              <p:spPr>
                <a:xfrm>
                  <a:off x="11527490" y="326491"/>
                  <a:ext cx="1357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8" name="Freihand 27">
                  <a:extLst>
                    <a:ext uri="{FF2B5EF4-FFF2-40B4-BE49-F238E27FC236}">
                      <a16:creationId xmlns:a16="http://schemas.microsoft.com/office/drawing/2014/main" id="{3CE7872D-5547-4C98-A7E4-43EE730DA5AD}"/>
                    </a:ext>
                  </a:extLst>
                </p14:cNvPr>
                <p14:cNvContentPartPr/>
                <p14:nvPr/>
              </p14:nvContentPartPr>
              <p14:xfrm>
                <a:off x="11663210" y="337651"/>
                <a:ext cx="5040" cy="23400"/>
              </p14:xfrm>
            </p:contentPart>
          </mc:Choice>
          <mc:Fallback xmlns="">
            <p:pic>
              <p:nvPicPr>
                <p:cNvPr id="28" name="Freihand 27">
                  <a:extLst>
                    <a:ext uri="{FF2B5EF4-FFF2-40B4-BE49-F238E27FC236}">
                      <a16:creationId xmlns:a16="http://schemas.microsoft.com/office/drawing/2014/main" id="{3CE7872D-5547-4C98-A7E4-43EE730DA5AD}"/>
                    </a:ext>
                  </a:extLst>
                </p:cNvPr>
                <p:cNvPicPr/>
                <p:nvPr/>
              </p:nvPicPr>
              <p:blipFill>
                <a:blip r:embed="rId40"/>
                <a:stretch>
                  <a:fillRect/>
                </a:stretch>
              </p:blipFill>
              <p:spPr>
                <a:xfrm>
                  <a:off x="11658890" y="333331"/>
                  <a:ext cx="136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Freihand 28">
                  <a:extLst>
                    <a:ext uri="{FF2B5EF4-FFF2-40B4-BE49-F238E27FC236}">
                      <a16:creationId xmlns:a16="http://schemas.microsoft.com/office/drawing/2014/main" id="{01F619CF-C848-4405-9CAC-3B31959D68D4}"/>
                    </a:ext>
                  </a:extLst>
                </p14:cNvPr>
                <p14:cNvContentPartPr/>
                <p14:nvPr/>
              </p14:nvContentPartPr>
              <p14:xfrm>
                <a:off x="11665730" y="364291"/>
                <a:ext cx="120240" cy="90360"/>
              </p14:xfrm>
            </p:contentPart>
          </mc:Choice>
          <mc:Fallback xmlns="">
            <p:pic>
              <p:nvPicPr>
                <p:cNvPr id="29" name="Freihand 28">
                  <a:extLst>
                    <a:ext uri="{FF2B5EF4-FFF2-40B4-BE49-F238E27FC236}">
                      <a16:creationId xmlns:a16="http://schemas.microsoft.com/office/drawing/2014/main" id="{01F619CF-C848-4405-9CAC-3B31959D68D4}"/>
                    </a:ext>
                  </a:extLst>
                </p:cNvPr>
                <p:cNvPicPr/>
                <p:nvPr/>
              </p:nvPicPr>
              <p:blipFill>
                <a:blip r:embed="rId42"/>
                <a:stretch>
                  <a:fillRect/>
                </a:stretch>
              </p:blipFill>
              <p:spPr>
                <a:xfrm>
                  <a:off x="11661410" y="359971"/>
                  <a:ext cx="1288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0" name="Freihand 29">
                  <a:extLst>
                    <a:ext uri="{FF2B5EF4-FFF2-40B4-BE49-F238E27FC236}">
                      <a16:creationId xmlns:a16="http://schemas.microsoft.com/office/drawing/2014/main" id="{44368ACC-3146-4373-8E1E-0359ADFBA6DB}"/>
                    </a:ext>
                  </a:extLst>
                </p14:cNvPr>
                <p14:cNvContentPartPr/>
                <p14:nvPr/>
              </p14:nvContentPartPr>
              <p14:xfrm>
                <a:off x="11767610" y="290131"/>
                <a:ext cx="360" cy="360"/>
              </p14:xfrm>
            </p:contentPart>
          </mc:Choice>
          <mc:Fallback xmlns="">
            <p:pic>
              <p:nvPicPr>
                <p:cNvPr id="30" name="Freihand 29">
                  <a:extLst>
                    <a:ext uri="{FF2B5EF4-FFF2-40B4-BE49-F238E27FC236}">
                      <a16:creationId xmlns:a16="http://schemas.microsoft.com/office/drawing/2014/main" id="{44368ACC-3146-4373-8E1E-0359ADFBA6DB}"/>
                    </a:ext>
                  </a:extLst>
                </p:cNvPr>
                <p:cNvPicPr/>
                <p:nvPr/>
              </p:nvPicPr>
              <p:blipFill>
                <a:blip r:embed="rId10"/>
                <a:stretch>
                  <a:fillRect/>
                </a:stretch>
              </p:blipFill>
              <p:spPr>
                <a:xfrm>
                  <a:off x="11763290" y="2858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 name="Freihand 30">
                  <a:extLst>
                    <a:ext uri="{FF2B5EF4-FFF2-40B4-BE49-F238E27FC236}">
                      <a16:creationId xmlns:a16="http://schemas.microsoft.com/office/drawing/2014/main" id="{6A5A57C1-2B7A-4504-A0E7-C960EA8748D5}"/>
                    </a:ext>
                  </a:extLst>
                </p14:cNvPr>
                <p14:cNvContentPartPr/>
                <p14:nvPr/>
              </p14:nvContentPartPr>
              <p14:xfrm>
                <a:off x="11814410" y="319651"/>
                <a:ext cx="161280" cy="120600"/>
              </p14:xfrm>
            </p:contentPart>
          </mc:Choice>
          <mc:Fallback xmlns="">
            <p:pic>
              <p:nvPicPr>
                <p:cNvPr id="31" name="Freihand 30">
                  <a:extLst>
                    <a:ext uri="{FF2B5EF4-FFF2-40B4-BE49-F238E27FC236}">
                      <a16:creationId xmlns:a16="http://schemas.microsoft.com/office/drawing/2014/main" id="{6A5A57C1-2B7A-4504-A0E7-C960EA8748D5}"/>
                    </a:ext>
                  </a:extLst>
                </p:cNvPr>
                <p:cNvPicPr/>
                <p:nvPr/>
              </p:nvPicPr>
              <p:blipFill>
                <a:blip r:embed="rId45"/>
                <a:stretch>
                  <a:fillRect/>
                </a:stretch>
              </p:blipFill>
              <p:spPr>
                <a:xfrm>
                  <a:off x="11809730" y="315331"/>
                  <a:ext cx="1699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2" name="Freihand 31">
                  <a:extLst>
                    <a:ext uri="{FF2B5EF4-FFF2-40B4-BE49-F238E27FC236}">
                      <a16:creationId xmlns:a16="http://schemas.microsoft.com/office/drawing/2014/main" id="{56B64A62-74F1-4AF4-94A6-E20135D0F579}"/>
                    </a:ext>
                  </a:extLst>
                </p14:cNvPr>
                <p14:cNvContentPartPr/>
                <p14:nvPr/>
              </p14:nvContentPartPr>
              <p14:xfrm>
                <a:off x="11991890" y="378331"/>
                <a:ext cx="56520" cy="57240"/>
              </p14:xfrm>
            </p:contentPart>
          </mc:Choice>
          <mc:Fallback xmlns="">
            <p:pic>
              <p:nvPicPr>
                <p:cNvPr id="32" name="Freihand 31">
                  <a:extLst>
                    <a:ext uri="{FF2B5EF4-FFF2-40B4-BE49-F238E27FC236}">
                      <a16:creationId xmlns:a16="http://schemas.microsoft.com/office/drawing/2014/main" id="{56B64A62-74F1-4AF4-94A6-E20135D0F579}"/>
                    </a:ext>
                  </a:extLst>
                </p:cNvPr>
                <p:cNvPicPr/>
                <p:nvPr/>
              </p:nvPicPr>
              <p:blipFill>
                <a:blip r:embed="rId47"/>
                <a:stretch>
                  <a:fillRect/>
                </a:stretch>
              </p:blipFill>
              <p:spPr>
                <a:xfrm>
                  <a:off x="11987570" y="374011"/>
                  <a:ext cx="651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3" name="Freihand 32">
                  <a:extLst>
                    <a:ext uri="{FF2B5EF4-FFF2-40B4-BE49-F238E27FC236}">
                      <a16:creationId xmlns:a16="http://schemas.microsoft.com/office/drawing/2014/main" id="{1B5B0811-5EAF-4104-818C-3A4367E79A62}"/>
                    </a:ext>
                  </a:extLst>
                </p14:cNvPr>
                <p14:cNvContentPartPr/>
                <p14:nvPr/>
              </p14:nvContentPartPr>
              <p14:xfrm>
                <a:off x="12043010" y="262051"/>
                <a:ext cx="30960" cy="188280"/>
              </p14:xfrm>
            </p:contentPart>
          </mc:Choice>
          <mc:Fallback xmlns="">
            <p:pic>
              <p:nvPicPr>
                <p:cNvPr id="33" name="Freihand 32">
                  <a:extLst>
                    <a:ext uri="{FF2B5EF4-FFF2-40B4-BE49-F238E27FC236}">
                      <a16:creationId xmlns:a16="http://schemas.microsoft.com/office/drawing/2014/main" id="{1B5B0811-5EAF-4104-818C-3A4367E79A62}"/>
                    </a:ext>
                  </a:extLst>
                </p:cNvPr>
                <p:cNvPicPr/>
                <p:nvPr/>
              </p:nvPicPr>
              <p:blipFill>
                <a:blip r:embed="rId49"/>
                <a:stretch>
                  <a:fillRect/>
                </a:stretch>
              </p:blipFill>
              <p:spPr>
                <a:xfrm>
                  <a:off x="12038690" y="257731"/>
                  <a:ext cx="396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4" name="Freihand 33">
                  <a:extLst>
                    <a:ext uri="{FF2B5EF4-FFF2-40B4-BE49-F238E27FC236}">
                      <a16:creationId xmlns:a16="http://schemas.microsoft.com/office/drawing/2014/main" id="{0344546C-BC29-4E7A-ABEF-E742D81C1A86}"/>
                    </a:ext>
                  </a:extLst>
                </p14:cNvPr>
                <p14:cNvContentPartPr/>
                <p14:nvPr/>
              </p14:nvContentPartPr>
              <p14:xfrm>
                <a:off x="12052010" y="343411"/>
                <a:ext cx="73440" cy="109080"/>
              </p14:xfrm>
            </p:contentPart>
          </mc:Choice>
          <mc:Fallback xmlns="">
            <p:pic>
              <p:nvPicPr>
                <p:cNvPr id="34" name="Freihand 33">
                  <a:extLst>
                    <a:ext uri="{FF2B5EF4-FFF2-40B4-BE49-F238E27FC236}">
                      <a16:creationId xmlns:a16="http://schemas.microsoft.com/office/drawing/2014/main" id="{0344546C-BC29-4E7A-ABEF-E742D81C1A86}"/>
                    </a:ext>
                  </a:extLst>
                </p:cNvPr>
                <p:cNvPicPr/>
                <p:nvPr/>
              </p:nvPicPr>
              <p:blipFill>
                <a:blip r:embed="rId51"/>
                <a:stretch>
                  <a:fillRect/>
                </a:stretch>
              </p:blipFill>
              <p:spPr>
                <a:xfrm>
                  <a:off x="12047690" y="339091"/>
                  <a:ext cx="82080" cy="117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2">
            <p14:nvContentPartPr>
              <p14:cNvPr id="65" name="Freihand 64">
                <a:extLst>
                  <a:ext uri="{FF2B5EF4-FFF2-40B4-BE49-F238E27FC236}">
                    <a16:creationId xmlns:a16="http://schemas.microsoft.com/office/drawing/2014/main" id="{3301ACEE-BDB0-461E-A1F0-3C703B8E274F}"/>
                  </a:ext>
                </a:extLst>
              </p14:cNvPr>
              <p14:cNvContentPartPr/>
              <p14:nvPr/>
            </p14:nvContentPartPr>
            <p14:xfrm>
              <a:off x="9100370" y="1028131"/>
              <a:ext cx="91800" cy="59400"/>
            </p14:xfrm>
          </p:contentPart>
        </mc:Choice>
        <mc:Fallback xmlns="">
          <p:pic>
            <p:nvPicPr>
              <p:cNvPr id="65" name="Freihand 64">
                <a:extLst>
                  <a:ext uri="{FF2B5EF4-FFF2-40B4-BE49-F238E27FC236}">
                    <a16:creationId xmlns:a16="http://schemas.microsoft.com/office/drawing/2014/main" id="{3301ACEE-BDB0-461E-A1F0-3C703B8E274F}"/>
                  </a:ext>
                </a:extLst>
              </p:cNvPr>
              <p:cNvPicPr/>
              <p:nvPr/>
            </p:nvPicPr>
            <p:blipFill>
              <a:blip r:embed="rId53"/>
              <a:stretch>
                <a:fillRect/>
              </a:stretch>
            </p:blipFill>
            <p:spPr>
              <a:xfrm>
                <a:off x="9096050" y="1023811"/>
                <a:ext cx="100440" cy="68040"/>
              </a:xfrm>
              <a:prstGeom prst="rect">
                <a:avLst/>
              </a:prstGeom>
            </p:spPr>
          </p:pic>
        </mc:Fallback>
      </mc:AlternateContent>
      <p:grpSp>
        <p:nvGrpSpPr>
          <p:cNvPr id="77" name="Gruppieren 76">
            <a:extLst>
              <a:ext uri="{FF2B5EF4-FFF2-40B4-BE49-F238E27FC236}">
                <a16:creationId xmlns:a16="http://schemas.microsoft.com/office/drawing/2014/main" id="{89629873-87FF-43F8-A560-2CA17BB9F37A}"/>
              </a:ext>
            </a:extLst>
          </p:cNvPr>
          <p:cNvGrpSpPr/>
          <p:nvPr/>
        </p:nvGrpSpPr>
        <p:grpSpPr>
          <a:xfrm>
            <a:off x="9120530" y="623131"/>
            <a:ext cx="2903400" cy="464400"/>
            <a:chOff x="9120530" y="623131"/>
            <a:chExt cx="2903400" cy="464400"/>
          </a:xfrm>
        </p:grpSpPr>
        <mc:AlternateContent xmlns:mc="http://schemas.openxmlformats.org/markup-compatibility/2006" xmlns:p14="http://schemas.microsoft.com/office/powerpoint/2010/main">
          <mc:Choice Requires="p14">
            <p:contentPart p14:bwMode="auto" r:id="rId54">
              <p14:nvContentPartPr>
                <p14:cNvPr id="36" name="Freihand 35">
                  <a:extLst>
                    <a:ext uri="{FF2B5EF4-FFF2-40B4-BE49-F238E27FC236}">
                      <a16:creationId xmlns:a16="http://schemas.microsoft.com/office/drawing/2014/main" id="{E3068A9D-8ABA-410E-A4F4-D177412830A3}"/>
                    </a:ext>
                  </a:extLst>
                </p14:cNvPr>
                <p14:cNvContentPartPr/>
                <p14:nvPr/>
              </p14:nvContentPartPr>
              <p14:xfrm>
                <a:off x="9120530" y="706651"/>
                <a:ext cx="91800" cy="106560"/>
              </p14:xfrm>
            </p:contentPart>
          </mc:Choice>
          <mc:Fallback xmlns="">
            <p:pic>
              <p:nvPicPr>
                <p:cNvPr id="36" name="Freihand 35">
                  <a:extLst>
                    <a:ext uri="{FF2B5EF4-FFF2-40B4-BE49-F238E27FC236}">
                      <a16:creationId xmlns:a16="http://schemas.microsoft.com/office/drawing/2014/main" id="{E3068A9D-8ABA-410E-A4F4-D177412830A3}"/>
                    </a:ext>
                  </a:extLst>
                </p:cNvPr>
                <p:cNvPicPr/>
                <p:nvPr/>
              </p:nvPicPr>
              <p:blipFill>
                <a:blip r:embed="rId55"/>
                <a:stretch>
                  <a:fillRect/>
                </a:stretch>
              </p:blipFill>
              <p:spPr>
                <a:xfrm>
                  <a:off x="9116210" y="702331"/>
                  <a:ext cx="1004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Freihand 36">
                  <a:extLst>
                    <a:ext uri="{FF2B5EF4-FFF2-40B4-BE49-F238E27FC236}">
                      <a16:creationId xmlns:a16="http://schemas.microsoft.com/office/drawing/2014/main" id="{6F9CD839-E2E3-4329-9859-1B3CD9D5B6D4}"/>
                    </a:ext>
                  </a:extLst>
                </p14:cNvPr>
                <p14:cNvContentPartPr/>
                <p14:nvPr/>
              </p14:nvContentPartPr>
              <p14:xfrm>
                <a:off x="9198650" y="697651"/>
                <a:ext cx="22680" cy="122760"/>
              </p14:xfrm>
            </p:contentPart>
          </mc:Choice>
          <mc:Fallback xmlns="">
            <p:pic>
              <p:nvPicPr>
                <p:cNvPr id="37" name="Freihand 36">
                  <a:extLst>
                    <a:ext uri="{FF2B5EF4-FFF2-40B4-BE49-F238E27FC236}">
                      <a16:creationId xmlns:a16="http://schemas.microsoft.com/office/drawing/2014/main" id="{6F9CD839-E2E3-4329-9859-1B3CD9D5B6D4}"/>
                    </a:ext>
                  </a:extLst>
                </p:cNvPr>
                <p:cNvPicPr/>
                <p:nvPr/>
              </p:nvPicPr>
              <p:blipFill>
                <a:blip r:embed="rId57"/>
                <a:stretch>
                  <a:fillRect/>
                </a:stretch>
              </p:blipFill>
              <p:spPr>
                <a:xfrm>
                  <a:off x="9194330" y="693331"/>
                  <a:ext cx="313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Freihand 37">
                  <a:extLst>
                    <a:ext uri="{FF2B5EF4-FFF2-40B4-BE49-F238E27FC236}">
                      <a16:creationId xmlns:a16="http://schemas.microsoft.com/office/drawing/2014/main" id="{A641CFFE-C6EC-4FD4-815C-0B40FA4C507B}"/>
                    </a:ext>
                  </a:extLst>
                </p14:cNvPr>
                <p14:cNvContentPartPr/>
                <p14:nvPr/>
              </p14:nvContentPartPr>
              <p14:xfrm>
                <a:off x="9148610" y="764251"/>
                <a:ext cx="81360" cy="3600"/>
              </p14:xfrm>
            </p:contentPart>
          </mc:Choice>
          <mc:Fallback xmlns="">
            <p:pic>
              <p:nvPicPr>
                <p:cNvPr id="38" name="Freihand 37">
                  <a:extLst>
                    <a:ext uri="{FF2B5EF4-FFF2-40B4-BE49-F238E27FC236}">
                      <a16:creationId xmlns:a16="http://schemas.microsoft.com/office/drawing/2014/main" id="{A641CFFE-C6EC-4FD4-815C-0B40FA4C507B}"/>
                    </a:ext>
                  </a:extLst>
                </p:cNvPr>
                <p:cNvPicPr/>
                <p:nvPr/>
              </p:nvPicPr>
              <p:blipFill>
                <a:blip r:embed="rId59"/>
                <a:stretch>
                  <a:fillRect/>
                </a:stretch>
              </p:blipFill>
              <p:spPr>
                <a:xfrm>
                  <a:off x="9144290" y="759931"/>
                  <a:ext cx="900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9" name="Freihand 38">
                  <a:extLst>
                    <a:ext uri="{FF2B5EF4-FFF2-40B4-BE49-F238E27FC236}">
                      <a16:creationId xmlns:a16="http://schemas.microsoft.com/office/drawing/2014/main" id="{BC5F7466-9626-4A8B-8E40-66523CD30DB9}"/>
                    </a:ext>
                  </a:extLst>
                </p14:cNvPr>
                <p14:cNvContentPartPr/>
                <p14:nvPr/>
              </p14:nvContentPartPr>
              <p14:xfrm>
                <a:off x="9360650" y="779371"/>
                <a:ext cx="12600" cy="75240"/>
              </p14:xfrm>
            </p:contentPart>
          </mc:Choice>
          <mc:Fallback xmlns="">
            <p:pic>
              <p:nvPicPr>
                <p:cNvPr id="39" name="Freihand 38">
                  <a:extLst>
                    <a:ext uri="{FF2B5EF4-FFF2-40B4-BE49-F238E27FC236}">
                      <a16:creationId xmlns:a16="http://schemas.microsoft.com/office/drawing/2014/main" id="{BC5F7466-9626-4A8B-8E40-66523CD30DB9}"/>
                    </a:ext>
                  </a:extLst>
                </p:cNvPr>
                <p:cNvPicPr/>
                <p:nvPr/>
              </p:nvPicPr>
              <p:blipFill>
                <a:blip r:embed="rId61"/>
                <a:stretch>
                  <a:fillRect/>
                </a:stretch>
              </p:blipFill>
              <p:spPr>
                <a:xfrm>
                  <a:off x="9356330" y="775051"/>
                  <a:ext cx="212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0" name="Freihand 39">
                  <a:extLst>
                    <a:ext uri="{FF2B5EF4-FFF2-40B4-BE49-F238E27FC236}">
                      <a16:creationId xmlns:a16="http://schemas.microsoft.com/office/drawing/2014/main" id="{2F3903D0-6FD1-433D-961F-F75627F19B9A}"/>
                    </a:ext>
                  </a:extLst>
                </p14:cNvPr>
                <p14:cNvContentPartPr/>
                <p14:nvPr/>
              </p14:nvContentPartPr>
              <p14:xfrm>
                <a:off x="9515450" y="706651"/>
                <a:ext cx="3600" cy="106560"/>
              </p14:xfrm>
            </p:contentPart>
          </mc:Choice>
          <mc:Fallback xmlns="">
            <p:pic>
              <p:nvPicPr>
                <p:cNvPr id="40" name="Freihand 39">
                  <a:extLst>
                    <a:ext uri="{FF2B5EF4-FFF2-40B4-BE49-F238E27FC236}">
                      <a16:creationId xmlns:a16="http://schemas.microsoft.com/office/drawing/2014/main" id="{2F3903D0-6FD1-433D-961F-F75627F19B9A}"/>
                    </a:ext>
                  </a:extLst>
                </p:cNvPr>
                <p:cNvPicPr/>
                <p:nvPr/>
              </p:nvPicPr>
              <p:blipFill>
                <a:blip r:embed="rId63"/>
                <a:stretch>
                  <a:fillRect/>
                </a:stretch>
              </p:blipFill>
              <p:spPr>
                <a:xfrm>
                  <a:off x="9511130" y="702331"/>
                  <a:ext cx="122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Freihand 40">
                  <a:extLst>
                    <a:ext uri="{FF2B5EF4-FFF2-40B4-BE49-F238E27FC236}">
                      <a16:creationId xmlns:a16="http://schemas.microsoft.com/office/drawing/2014/main" id="{E797085B-C122-44CA-9C6A-28EA8F5FD7E5}"/>
                    </a:ext>
                  </a:extLst>
                </p14:cNvPr>
                <p14:cNvContentPartPr/>
                <p14:nvPr/>
              </p14:nvContentPartPr>
              <p14:xfrm>
                <a:off x="9426170" y="668131"/>
                <a:ext cx="165960" cy="152640"/>
              </p14:xfrm>
            </p:contentPart>
          </mc:Choice>
          <mc:Fallback xmlns="">
            <p:pic>
              <p:nvPicPr>
                <p:cNvPr id="41" name="Freihand 40">
                  <a:extLst>
                    <a:ext uri="{FF2B5EF4-FFF2-40B4-BE49-F238E27FC236}">
                      <a16:creationId xmlns:a16="http://schemas.microsoft.com/office/drawing/2014/main" id="{E797085B-C122-44CA-9C6A-28EA8F5FD7E5}"/>
                    </a:ext>
                  </a:extLst>
                </p:cNvPr>
                <p:cNvPicPr/>
                <p:nvPr/>
              </p:nvPicPr>
              <p:blipFill>
                <a:blip r:embed="rId65"/>
                <a:stretch>
                  <a:fillRect/>
                </a:stretch>
              </p:blipFill>
              <p:spPr>
                <a:xfrm>
                  <a:off x="9421850" y="663811"/>
                  <a:ext cx="1746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2" name="Freihand 41">
                  <a:extLst>
                    <a:ext uri="{FF2B5EF4-FFF2-40B4-BE49-F238E27FC236}">
                      <a16:creationId xmlns:a16="http://schemas.microsoft.com/office/drawing/2014/main" id="{75A21EA7-B866-4E97-ACF8-81298BE6EE03}"/>
                    </a:ext>
                  </a:extLst>
                </p14:cNvPr>
                <p14:cNvContentPartPr/>
                <p14:nvPr/>
              </p14:nvContentPartPr>
              <p14:xfrm>
                <a:off x="9659450" y="793051"/>
                <a:ext cx="9360" cy="58680"/>
              </p14:xfrm>
            </p:contentPart>
          </mc:Choice>
          <mc:Fallback xmlns="">
            <p:pic>
              <p:nvPicPr>
                <p:cNvPr id="42" name="Freihand 41">
                  <a:extLst>
                    <a:ext uri="{FF2B5EF4-FFF2-40B4-BE49-F238E27FC236}">
                      <a16:creationId xmlns:a16="http://schemas.microsoft.com/office/drawing/2014/main" id="{75A21EA7-B866-4E97-ACF8-81298BE6EE03}"/>
                    </a:ext>
                  </a:extLst>
                </p:cNvPr>
                <p:cNvPicPr/>
                <p:nvPr/>
              </p:nvPicPr>
              <p:blipFill>
                <a:blip r:embed="rId67"/>
                <a:stretch>
                  <a:fillRect/>
                </a:stretch>
              </p:blipFill>
              <p:spPr>
                <a:xfrm>
                  <a:off x="9655130" y="788731"/>
                  <a:ext cx="180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3" name="Freihand 42">
                  <a:extLst>
                    <a:ext uri="{FF2B5EF4-FFF2-40B4-BE49-F238E27FC236}">
                      <a16:creationId xmlns:a16="http://schemas.microsoft.com/office/drawing/2014/main" id="{0F036BE2-05FA-47FC-8D48-6FF17B05EB5C}"/>
                    </a:ext>
                  </a:extLst>
                </p14:cNvPr>
                <p14:cNvContentPartPr/>
                <p14:nvPr/>
              </p14:nvContentPartPr>
              <p14:xfrm>
                <a:off x="9760250" y="695131"/>
                <a:ext cx="105120" cy="113400"/>
              </p14:xfrm>
            </p:contentPart>
          </mc:Choice>
          <mc:Fallback xmlns="">
            <p:pic>
              <p:nvPicPr>
                <p:cNvPr id="43" name="Freihand 42">
                  <a:extLst>
                    <a:ext uri="{FF2B5EF4-FFF2-40B4-BE49-F238E27FC236}">
                      <a16:creationId xmlns:a16="http://schemas.microsoft.com/office/drawing/2014/main" id="{0F036BE2-05FA-47FC-8D48-6FF17B05EB5C}"/>
                    </a:ext>
                  </a:extLst>
                </p:cNvPr>
                <p:cNvPicPr/>
                <p:nvPr/>
              </p:nvPicPr>
              <p:blipFill>
                <a:blip r:embed="rId69"/>
                <a:stretch>
                  <a:fillRect/>
                </a:stretch>
              </p:blipFill>
              <p:spPr>
                <a:xfrm>
                  <a:off x="9755930" y="690811"/>
                  <a:ext cx="1137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5" name="Freihand 44">
                  <a:extLst>
                    <a:ext uri="{FF2B5EF4-FFF2-40B4-BE49-F238E27FC236}">
                      <a16:creationId xmlns:a16="http://schemas.microsoft.com/office/drawing/2014/main" id="{0CEC2A45-F9C5-470E-8434-F150A339F1EF}"/>
                    </a:ext>
                  </a:extLst>
                </p14:cNvPr>
                <p14:cNvContentPartPr/>
                <p14:nvPr/>
              </p14:nvContentPartPr>
              <p14:xfrm>
                <a:off x="10028810" y="709531"/>
                <a:ext cx="108720" cy="159480"/>
              </p14:xfrm>
            </p:contentPart>
          </mc:Choice>
          <mc:Fallback xmlns="">
            <p:pic>
              <p:nvPicPr>
                <p:cNvPr id="45" name="Freihand 44">
                  <a:extLst>
                    <a:ext uri="{FF2B5EF4-FFF2-40B4-BE49-F238E27FC236}">
                      <a16:creationId xmlns:a16="http://schemas.microsoft.com/office/drawing/2014/main" id="{0CEC2A45-F9C5-470E-8434-F150A339F1EF}"/>
                    </a:ext>
                  </a:extLst>
                </p:cNvPr>
                <p:cNvPicPr/>
                <p:nvPr/>
              </p:nvPicPr>
              <p:blipFill>
                <a:blip r:embed="rId71"/>
                <a:stretch>
                  <a:fillRect/>
                </a:stretch>
              </p:blipFill>
              <p:spPr>
                <a:xfrm>
                  <a:off x="10024490" y="705211"/>
                  <a:ext cx="1173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6" name="Freihand 45">
                  <a:extLst>
                    <a:ext uri="{FF2B5EF4-FFF2-40B4-BE49-F238E27FC236}">
                      <a16:creationId xmlns:a16="http://schemas.microsoft.com/office/drawing/2014/main" id="{BB8E840E-CF17-4206-9D76-DF5C16F06CEA}"/>
                    </a:ext>
                  </a:extLst>
                </p14:cNvPr>
                <p14:cNvContentPartPr/>
                <p14:nvPr/>
              </p14:nvContentPartPr>
              <p14:xfrm>
                <a:off x="10151570" y="700171"/>
                <a:ext cx="69840" cy="96480"/>
              </p14:xfrm>
            </p:contentPart>
          </mc:Choice>
          <mc:Fallback xmlns="">
            <p:pic>
              <p:nvPicPr>
                <p:cNvPr id="46" name="Freihand 45">
                  <a:extLst>
                    <a:ext uri="{FF2B5EF4-FFF2-40B4-BE49-F238E27FC236}">
                      <a16:creationId xmlns:a16="http://schemas.microsoft.com/office/drawing/2014/main" id="{BB8E840E-CF17-4206-9D76-DF5C16F06CEA}"/>
                    </a:ext>
                  </a:extLst>
                </p:cNvPr>
                <p:cNvPicPr/>
                <p:nvPr/>
              </p:nvPicPr>
              <p:blipFill>
                <a:blip r:embed="rId73"/>
                <a:stretch>
                  <a:fillRect/>
                </a:stretch>
              </p:blipFill>
              <p:spPr>
                <a:xfrm>
                  <a:off x="10147250" y="695851"/>
                  <a:ext cx="784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7" name="Freihand 46">
                  <a:extLst>
                    <a:ext uri="{FF2B5EF4-FFF2-40B4-BE49-F238E27FC236}">
                      <a16:creationId xmlns:a16="http://schemas.microsoft.com/office/drawing/2014/main" id="{D6B6E01C-1D06-479C-9B25-6D95AFBB4EFF}"/>
                    </a:ext>
                  </a:extLst>
                </p14:cNvPr>
                <p14:cNvContentPartPr/>
                <p14:nvPr/>
              </p14:nvContentPartPr>
              <p14:xfrm>
                <a:off x="10222130" y="716731"/>
                <a:ext cx="72000" cy="78840"/>
              </p14:xfrm>
            </p:contentPart>
          </mc:Choice>
          <mc:Fallback xmlns="">
            <p:pic>
              <p:nvPicPr>
                <p:cNvPr id="47" name="Freihand 46">
                  <a:extLst>
                    <a:ext uri="{FF2B5EF4-FFF2-40B4-BE49-F238E27FC236}">
                      <a16:creationId xmlns:a16="http://schemas.microsoft.com/office/drawing/2014/main" id="{D6B6E01C-1D06-479C-9B25-6D95AFBB4EFF}"/>
                    </a:ext>
                  </a:extLst>
                </p:cNvPr>
                <p:cNvPicPr/>
                <p:nvPr/>
              </p:nvPicPr>
              <p:blipFill>
                <a:blip r:embed="rId75"/>
                <a:stretch>
                  <a:fillRect/>
                </a:stretch>
              </p:blipFill>
              <p:spPr>
                <a:xfrm>
                  <a:off x="10217810" y="712411"/>
                  <a:ext cx="806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8" name="Freihand 47">
                  <a:extLst>
                    <a:ext uri="{FF2B5EF4-FFF2-40B4-BE49-F238E27FC236}">
                      <a16:creationId xmlns:a16="http://schemas.microsoft.com/office/drawing/2014/main" id="{FBF98CAF-53AE-4952-BBDA-2A56364D007F}"/>
                    </a:ext>
                  </a:extLst>
                </p14:cNvPr>
                <p14:cNvContentPartPr/>
                <p14:nvPr/>
              </p14:nvContentPartPr>
              <p14:xfrm>
                <a:off x="10304930" y="685051"/>
                <a:ext cx="225360" cy="101160"/>
              </p14:xfrm>
            </p:contentPart>
          </mc:Choice>
          <mc:Fallback xmlns="">
            <p:pic>
              <p:nvPicPr>
                <p:cNvPr id="48" name="Freihand 47">
                  <a:extLst>
                    <a:ext uri="{FF2B5EF4-FFF2-40B4-BE49-F238E27FC236}">
                      <a16:creationId xmlns:a16="http://schemas.microsoft.com/office/drawing/2014/main" id="{FBF98CAF-53AE-4952-BBDA-2A56364D007F}"/>
                    </a:ext>
                  </a:extLst>
                </p:cNvPr>
                <p:cNvPicPr/>
                <p:nvPr/>
              </p:nvPicPr>
              <p:blipFill>
                <a:blip r:embed="rId77"/>
                <a:stretch>
                  <a:fillRect/>
                </a:stretch>
              </p:blipFill>
              <p:spPr>
                <a:xfrm>
                  <a:off x="10300610" y="680731"/>
                  <a:ext cx="2340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9" name="Freihand 48">
                  <a:extLst>
                    <a:ext uri="{FF2B5EF4-FFF2-40B4-BE49-F238E27FC236}">
                      <a16:creationId xmlns:a16="http://schemas.microsoft.com/office/drawing/2014/main" id="{51DB2053-1441-4CFC-A8D1-8BB51A1D10E6}"/>
                    </a:ext>
                  </a:extLst>
                </p14:cNvPr>
                <p14:cNvContentPartPr/>
                <p14:nvPr/>
              </p14:nvContentPartPr>
              <p14:xfrm>
                <a:off x="10533170" y="728611"/>
                <a:ext cx="76680" cy="53640"/>
              </p14:xfrm>
            </p:contentPart>
          </mc:Choice>
          <mc:Fallback xmlns="">
            <p:pic>
              <p:nvPicPr>
                <p:cNvPr id="49" name="Freihand 48">
                  <a:extLst>
                    <a:ext uri="{FF2B5EF4-FFF2-40B4-BE49-F238E27FC236}">
                      <a16:creationId xmlns:a16="http://schemas.microsoft.com/office/drawing/2014/main" id="{51DB2053-1441-4CFC-A8D1-8BB51A1D10E6}"/>
                    </a:ext>
                  </a:extLst>
                </p:cNvPr>
                <p:cNvPicPr/>
                <p:nvPr/>
              </p:nvPicPr>
              <p:blipFill>
                <a:blip r:embed="rId79"/>
                <a:stretch>
                  <a:fillRect/>
                </a:stretch>
              </p:blipFill>
              <p:spPr>
                <a:xfrm>
                  <a:off x="10528850" y="724291"/>
                  <a:ext cx="853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0" name="Freihand 49">
                  <a:extLst>
                    <a:ext uri="{FF2B5EF4-FFF2-40B4-BE49-F238E27FC236}">
                      <a16:creationId xmlns:a16="http://schemas.microsoft.com/office/drawing/2014/main" id="{3216C39E-B781-443F-8E62-3AF9DCE82159}"/>
                    </a:ext>
                  </a:extLst>
                </p14:cNvPr>
                <p14:cNvContentPartPr/>
                <p14:nvPr/>
              </p14:nvContentPartPr>
              <p14:xfrm>
                <a:off x="10644770" y="716371"/>
                <a:ext cx="137520" cy="77760"/>
              </p14:xfrm>
            </p:contentPart>
          </mc:Choice>
          <mc:Fallback xmlns="">
            <p:pic>
              <p:nvPicPr>
                <p:cNvPr id="50" name="Freihand 49">
                  <a:extLst>
                    <a:ext uri="{FF2B5EF4-FFF2-40B4-BE49-F238E27FC236}">
                      <a16:creationId xmlns:a16="http://schemas.microsoft.com/office/drawing/2014/main" id="{3216C39E-B781-443F-8E62-3AF9DCE82159}"/>
                    </a:ext>
                  </a:extLst>
                </p:cNvPr>
                <p:cNvPicPr/>
                <p:nvPr/>
              </p:nvPicPr>
              <p:blipFill>
                <a:blip r:embed="rId81"/>
                <a:stretch>
                  <a:fillRect/>
                </a:stretch>
              </p:blipFill>
              <p:spPr>
                <a:xfrm>
                  <a:off x="10640450" y="712051"/>
                  <a:ext cx="1461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1" name="Freihand 50">
                  <a:extLst>
                    <a:ext uri="{FF2B5EF4-FFF2-40B4-BE49-F238E27FC236}">
                      <a16:creationId xmlns:a16="http://schemas.microsoft.com/office/drawing/2014/main" id="{A61038F9-7B32-4D27-B01C-C31978629AC8}"/>
                    </a:ext>
                  </a:extLst>
                </p14:cNvPr>
                <p14:cNvContentPartPr/>
                <p14:nvPr/>
              </p14:nvContentPartPr>
              <p14:xfrm>
                <a:off x="10785170" y="663091"/>
                <a:ext cx="11520" cy="26640"/>
              </p14:xfrm>
            </p:contentPart>
          </mc:Choice>
          <mc:Fallback xmlns="">
            <p:pic>
              <p:nvPicPr>
                <p:cNvPr id="51" name="Freihand 50">
                  <a:extLst>
                    <a:ext uri="{FF2B5EF4-FFF2-40B4-BE49-F238E27FC236}">
                      <a16:creationId xmlns:a16="http://schemas.microsoft.com/office/drawing/2014/main" id="{A61038F9-7B32-4D27-B01C-C31978629AC8}"/>
                    </a:ext>
                  </a:extLst>
                </p:cNvPr>
                <p:cNvPicPr/>
                <p:nvPr/>
              </p:nvPicPr>
              <p:blipFill>
                <a:blip r:embed="rId83"/>
                <a:stretch>
                  <a:fillRect/>
                </a:stretch>
              </p:blipFill>
              <p:spPr>
                <a:xfrm>
                  <a:off x="10780850" y="658771"/>
                  <a:ext cx="201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2" name="Freihand 51">
                  <a:extLst>
                    <a:ext uri="{FF2B5EF4-FFF2-40B4-BE49-F238E27FC236}">
                      <a16:creationId xmlns:a16="http://schemas.microsoft.com/office/drawing/2014/main" id="{5552E6CA-AD5D-4FBA-BE13-94807F69E969}"/>
                    </a:ext>
                  </a:extLst>
                </p14:cNvPr>
                <p14:cNvContentPartPr/>
                <p14:nvPr/>
              </p14:nvContentPartPr>
              <p14:xfrm>
                <a:off x="10815770" y="722491"/>
                <a:ext cx="89280" cy="220320"/>
              </p14:xfrm>
            </p:contentPart>
          </mc:Choice>
          <mc:Fallback xmlns="">
            <p:pic>
              <p:nvPicPr>
                <p:cNvPr id="52" name="Freihand 51">
                  <a:extLst>
                    <a:ext uri="{FF2B5EF4-FFF2-40B4-BE49-F238E27FC236}">
                      <a16:creationId xmlns:a16="http://schemas.microsoft.com/office/drawing/2014/main" id="{5552E6CA-AD5D-4FBA-BE13-94807F69E969}"/>
                    </a:ext>
                  </a:extLst>
                </p:cNvPr>
                <p:cNvPicPr/>
                <p:nvPr/>
              </p:nvPicPr>
              <p:blipFill>
                <a:blip r:embed="rId85"/>
                <a:stretch>
                  <a:fillRect/>
                </a:stretch>
              </p:blipFill>
              <p:spPr>
                <a:xfrm>
                  <a:off x="10811450" y="718171"/>
                  <a:ext cx="979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4" name="Freihand 53">
                  <a:extLst>
                    <a:ext uri="{FF2B5EF4-FFF2-40B4-BE49-F238E27FC236}">
                      <a16:creationId xmlns:a16="http://schemas.microsoft.com/office/drawing/2014/main" id="{FD5111FA-C618-4322-A388-8937F37968D0}"/>
                    </a:ext>
                  </a:extLst>
                </p14:cNvPr>
                <p14:cNvContentPartPr/>
                <p14:nvPr/>
              </p14:nvContentPartPr>
              <p14:xfrm>
                <a:off x="11029250" y="690451"/>
                <a:ext cx="52560" cy="198000"/>
              </p14:xfrm>
            </p:contentPart>
          </mc:Choice>
          <mc:Fallback xmlns="">
            <p:pic>
              <p:nvPicPr>
                <p:cNvPr id="54" name="Freihand 53">
                  <a:extLst>
                    <a:ext uri="{FF2B5EF4-FFF2-40B4-BE49-F238E27FC236}">
                      <a16:creationId xmlns:a16="http://schemas.microsoft.com/office/drawing/2014/main" id="{FD5111FA-C618-4322-A388-8937F37968D0}"/>
                    </a:ext>
                  </a:extLst>
                </p:cNvPr>
                <p:cNvPicPr/>
                <p:nvPr/>
              </p:nvPicPr>
              <p:blipFill>
                <a:blip r:embed="rId87"/>
                <a:stretch>
                  <a:fillRect/>
                </a:stretch>
              </p:blipFill>
              <p:spPr>
                <a:xfrm>
                  <a:off x="11024930" y="686131"/>
                  <a:ext cx="612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5" name="Freihand 54">
                  <a:extLst>
                    <a:ext uri="{FF2B5EF4-FFF2-40B4-BE49-F238E27FC236}">
                      <a16:creationId xmlns:a16="http://schemas.microsoft.com/office/drawing/2014/main" id="{893FA8FB-4491-479A-8CC9-7FBF2B6BD2AB}"/>
                    </a:ext>
                  </a:extLst>
                </p14:cNvPr>
                <p14:cNvContentPartPr/>
                <p14:nvPr/>
              </p14:nvContentPartPr>
              <p14:xfrm>
                <a:off x="11111690" y="695491"/>
                <a:ext cx="69480" cy="59040"/>
              </p14:xfrm>
            </p:contentPart>
          </mc:Choice>
          <mc:Fallback xmlns="">
            <p:pic>
              <p:nvPicPr>
                <p:cNvPr id="55" name="Freihand 54">
                  <a:extLst>
                    <a:ext uri="{FF2B5EF4-FFF2-40B4-BE49-F238E27FC236}">
                      <a16:creationId xmlns:a16="http://schemas.microsoft.com/office/drawing/2014/main" id="{893FA8FB-4491-479A-8CC9-7FBF2B6BD2AB}"/>
                    </a:ext>
                  </a:extLst>
                </p:cNvPr>
                <p:cNvPicPr/>
                <p:nvPr/>
              </p:nvPicPr>
              <p:blipFill>
                <a:blip r:embed="rId89"/>
                <a:stretch>
                  <a:fillRect/>
                </a:stretch>
              </p:blipFill>
              <p:spPr>
                <a:xfrm>
                  <a:off x="11107370" y="691171"/>
                  <a:ext cx="781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6" name="Freihand 55">
                  <a:extLst>
                    <a:ext uri="{FF2B5EF4-FFF2-40B4-BE49-F238E27FC236}">
                      <a16:creationId xmlns:a16="http://schemas.microsoft.com/office/drawing/2014/main" id="{A27FEE3F-C068-4B4C-959B-228149A380F0}"/>
                    </a:ext>
                  </a:extLst>
                </p14:cNvPr>
                <p14:cNvContentPartPr/>
                <p14:nvPr/>
              </p14:nvContentPartPr>
              <p14:xfrm>
                <a:off x="11191250" y="694051"/>
                <a:ext cx="48600" cy="55440"/>
              </p14:xfrm>
            </p:contentPart>
          </mc:Choice>
          <mc:Fallback xmlns="">
            <p:pic>
              <p:nvPicPr>
                <p:cNvPr id="56" name="Freihand 55">
                  <a:extLst>
                    <a:ext uri="{FF2B5EF4-FFF2-40B4-BE49-F238E27FC236}">
                      <a16:creationId xmlns:a16="http://schemas.microsoft.com/office/drawing/2014/main" id="{A27FEE3F-C068-4B4C-959B-228149A380F0}"/>
                    </a:ext>
                  </a:extLst>
                </p:cNvPr>
                <p:cNvPicPr/>
                <p:nvPr/>
              </p:nvPicPr>
              <p:blipFill>
                <a:blip r:embed="rId91"/>
                <a:stretch>
                  <a:fillRect/>
                </a:stretch>
              </p:blipFill>
              <p:spPr>
                <a:xfrm>
                  <a:off x="11186930" y="689731"/>
                  <a:ext cx="572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7" name="Freihand 56">
                  <a:extLst>
                    <a:ext uri="{FF2B5EF4-FFF2-40B4-BE49-F238E27FC236}">
                      <a16:creationId xmlns:a16="http://schemas.microsoft.com/office/drawing/2014/main" id="{4B72BC8B-2541-4605-AC56-13F1C7AF2C56}"/>
                    </a:ext>
                  </a:extLst>
                </p14:cNvPr>
                <p14:cNvContentPartPr/>
                <p14:nvPr/>
              </p14:nvContentPartPr>
              <p14:xfrm>
                <a:off x="11263970" y="644371"/>
                <a:ext cx="92160" cy="91800"/>
              </p14:xfrm>
            </p:contentPart>
          </mc:Choice>
          <mc:Fallback xmlns="">
            <p:pic>
              <p:nvPicPr>
                <p:cNvPr id="57" name="Freihand 56">
                  <a:extLst>
                    <a:ext uri="{FF2B5EF4-FFF2-40B4-BE49-F238E27FC236}">
                      <a16:creationId xmlns:a16="http://schemas.microsoft.com/office/drawing/2014/main" id="{4B72BC8B-2541-4605-AC56-13F1C7AF2C56}"/>
                    </a:ext>
                  </a:extLst>
                </p:cNvPr>
                <p:cNvPicPr/>
                <p:nvPr/>
              </p:nvPicPr>
              <p:blipFill>
                <a:blip r:embed="rId93"/>
                <a:stretch>
                  <a:fillRect/>
                </a:stretch>
              </p:blipFill>
              <p:spPr>
                <a:xfrm>
                  <a:off x="11259650" y="640051"/>
                  <a:ext cx="1008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8" name="Freihand 57">
                  <a:extLst>
                    <a:ext uri="{FF2B5EF4-FFF2-40B4-BE49-F238E27FC236}">
                      <a16:creationId xmlns:a16="http://schemas.microsoft.com/office/drawing/2014/main" id="{00CEEC3E-A3C6-40FB-A97E-EB1BCCB048BB}"/>
                    </a:ext>
                  </a:extLst>
                </p14:cNvPr>
                <p14:cNvContentPartPr/>
                <p14:nvPr/>
              </p14:nvContentPartPr>
              <p14:xfrm>
                <a:off x="11371970" y="680011"/>
                <a:ext cx="75600" cy="65520"/>
              </p14:xfrm>
            </p:contentPart>
          </mc:Choice>
          <mc:Fallback xmlns="">
            <p:pic>
              <p:nvPicPr>
                <p:cNvPr id="58" name="Freihand 57">
                  <a:extLst>
                    <a:ext uri="{FF2B5EF4-FFF2-40B4-BE49-F238E27FC236}">
                      <a16:creationId xmlns:a16="http://schemas.microsoft.com/office/drawing/2014/main" id="{00CEEC3E-A3C6-40FB-A97E-EB1BCCB048BB}"/>
                    </a:ext>
                  </a:extLst>
                </p:cNvPr>
                <p:cNvPicPr/>
                <p:nvPr/>
              </p:nvPicPr>
              <p:blipFill>
                <a:blip r:embed="rId95"/>
                <a:stretch>
                  <a:fillRect/>
                </a:stretch>
              </p:blipFill>
              <p:spPr>
                <a:xfrm>
                  <a:off x="11367650" y="675691"/>
                  <a:ext cx="842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9" name="Freihand 58">
                  <a:extLst>
                    <a:ext uri="{FF2B5EF4-FFF2-40B4-BE49-F238E27FC236}">
                      <a16:creationId xmlns:a16="http://schemas.microsoft.com/office/drawing/2014/main" id="{2D12D1C0-C020-4D34-80FB-C9463C810858}"/>
                    </a:ext>
                  </a:extLst>
                </p14:cNvPr>
                <p14:cNvContentPartPr/>
                <p14:nvPr/>
              </p14:nvContentPartPr>
              <p14:xfrm>
                <a:off x="11548370" y="674971"/>
                <a:ext cx="89280" cy="73800"/>
              </p14:xfrm>
            </p:contentPart>
          </mc:Choice>
          <mc:Fallback xmlns="">
            <p:pic>
              <p:nvPicPr>
                <p:cNvPr id="59" name="Freihand 58">
                  <a:extLst>
                    <a:ext uri="{FF2B5EF4-FFF2-40B4-BE49-F238E27FC236}">
                      <a16:creationId xmlns:a16="http://schemas.microsoft.com/office/drawing/2014/main" id="{2D12D1C0-C020-4D34-80FB-C9463C810858}"/>
                    </a:ext>
                  </a:extLst>
                </p:cNvPr>
                <p:cNvPicPr/>
                <p:nvPr/>
              </p:nvPicPr>
              <p:blipFill>
                <a:blip r:embed="rId97"/>
                <a:stretch>
                  <a:fillRect/>
                </a:stretch>
              </p:blipFill>
              <p:spPr>
                <a:xfrm>
                  <a:off x="11544050" y="670651"/>
                  <a:ext cx="979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0" name="Freihand 59">
                  <a:extLst>
                    <a:ext uri="{FF2B5EF4-FFF2-40B4-BE49-F238E27FC236}">
                      <a16:creationId xmlns:a16="http://schemas.microsoft.com/office/drawing/2014/main" id="{0B6775E8-0137-427D-BA43-27F2120B90A0}"/>
                    </a:ext>
                  </a:extLst>
                </p14:cNvPr>
                <p14:cNvContentPartPr/>
                <p14:nvPr/>
              </p14:nvContentPartPr>
              <p14:xfrm>
                <a:off x="11665010" y="725011"/>
                <a:ext cx="8280" cy="73800"/>
              </p14:xfrm>
            </p:contentPart>
          </mc:Choice>
          <mc:Fallback xmlns="">
            <p:pic>
              <p:nvPicPr>
                <p:cNvPr id="60" name="Freihand 59">
                  <a:extLst>
                    <a:ext uri="{FF2B5EF4-FFF2-40B4-BE49-F238E27FC236}">
                      <a16:creationId xmlns:a16="http://schemas.microsoft.com/office/drawing/2014/main" id="{0B6775E8-0137-427D-BA43-27F2120B90A0}"/>
                    </a:ext>
                  </a:extLst>
                </p:cNvPr>
                <p:cNvPicPr/>
                <p:nvPr/>
              </p:nvPicPr>
              <p:blipFill>
                <a:blip r:embed="rId99"/>
                <a:stretch>
                  <a:fillRect/>
                </a:stretch>
              </p:blipFill>
              <p:spPr>
                <a:xfrm>
                  <a:off x="11660690" y="720691"/>
                  <a:ext cx="169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1" name="Freihand 60">
                  <a:extLst>
                    <a:ext uri="{FF2B5EF4-FFF2-40B4-BE49-F238E27FC236}">
                      <a16:creationId xmlns:a16="http://schemas.microsoft.com/office/drawing/2014/main" id="{C81CFDE4-1C7F-44E9-83CA-244D392373DA}"/>
                    </a:ext>
                  </a:extLst>
                </p14:cNvPr>
                <p14:cNvContentPartPr/>
                <p14:nvPr/>
              </p14:nvContentPartPr>
              <p14:xfrm>
                <a:off x="11713610" y="623131"/>
                <a:ext cx="84960" cy="110520"/>
              </p14:xfrm>
            </p:contentPart>
          </mc:Choice>
          <mc:Fallback xmlns="">
            <p:pic>
              <p:nvPicPr>
                <p:cNvPr id="61" name="Freihand 60">
                  <a:extLst>
                    <a:ext uri="{FF2B5EF4-FFF2-40B4-BE49-F238E27FC236}">
                      <a16:creationId xmlns:a16="http://schemas.microsoft.com/office/drawing/2014/main" id="{C81CFDE4-1C7F-44E9-83CA-244D392373DA}"/>
                    </a:ext>
                  </a:extLst>
                </p:cNvPr>
                <p:cNvPicPr/>
                <p:nvPr/>
              </p:nvPicPr>
              <p:blipFill>
                <a:blip r:embed="rId101"/>
                <a:stretch>
                  <a:fillRect/>
                </a:stretch>
              </p:blipFill>
              <p:spPr>
                <a:xfrm>
                  <a:off x="11709290" y="618811"/>
                  <a:ext cx="936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2" name="Freihand 61">
                  <a:extLst>
                    <a:ext uri="{FF2B5EF4-FFF2-40B4-BE49-F238E27FC236}">
                      <a16:creationId xmlns:a16="http://schemas.microsoft.com/office/drawing/2014/main" id="{0F89133D-30DD-4627-8E83-306463BFEA50}"/>
                    </a:ext>
                  </a:extLst>
                </p14:cNvPr>
                <p14:cNvContentPartPr/>
                <p14:nvPr/>
              </p14:nvContentPartPr>
              <p14:xfrm>
                <a:off x="11837450" y="697291"/>
                <a:ext cx="15120" cy="73440"/>
              </p14:xfrm>
            </p:contentPart>
          </mc:Choice>
          <mc:Fallback xmlns="">
            <p:pic>
              <p:nvPicPr>
                <p:cNvPr id="62" name="Freihand 61">
                  <a:extLst>
                    <a:ext uri="{FF2B5EF4-FFF2-40B4-BE49-F238E27FC236}">
                      <a16:creationId xmlns:a16="http://schemas.microsoft.com/office/drawing/2014/main" id="{0F89133D-30DD-4627-8E83-306463BFEA50}"/>
                    </a:ext>
                  </a:extLst>
                </p:cNvPr>
                <p:cNvPicPr/>
                <p:nvPr/>
              </p:nvPicPr>
              <p:blipFill>
                <a:blip r:embed="rId103"/>
                <a:stretch>
                  <a:fillRect/>
                </a:stretch>
              </p:blipFill>
              <p:spPr>
                <a:xfrm>
                  <a:off x="11833130" y="692971"/>
                  <a:ext cx="237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3" name="Freihand 62">
                  <a:extLst>
                    <a:ext uri="{FF2B5EF4-FFF2-40B4-BE49-F238E27FC236}">
                      <a16:creationId xmlns:a16="http://schemas.microsoft.com/office/drawing/2014/main" id="{74ACAB6D-A5CB-49E0-9F7B-9968B686D0C3}"/>
                    </a:ext>
                  </a:extLst>
                </p14:cNvPr>
                <p14:cNvContentPartPr/>
                <p14:nvPr/>
              </p14:nvContentPartPr>
              <p14:xfrm>
                <a:off x="11938610" y="646531"/>
                <a:ext cx="85320" cy="81720"/>
              </p14:xfrm>
            </p:contentPart>
          </mc:Choice>
          <mc:Fallback xmlns="">
            <p:pic>
              <p:nvPicPr>
                <p:cNvPr id="63" name="Freihand 62">
                  <a:extLst>
                    <a:ext uri="{FF2B5EF4-FFF2-40B4-BE49-F238E27FC236}">
                      <a16:creationId xmlns:a16="http://schemas.microsoft.com/office/drawing/2014/main" id="{74ACAB6D-A5CB-49E0-9F7B-9968B686D0C3}"/>
                    </a:ext>
                  </a:extLst>
                </p:cNvPr>
                <p:cNvPicPr/>
                <p:nvPr/>
              </p:nvPicPr>
              <p:blipFill>
                <a:blip r:embed="rId105"/>
                <a:stretch>
                  <a:fillRect/>
                </a:stretch>
              </p:blipFill>
              <p:spPr>
                <a:xfrm>
                  <a:off x="11934290" y="642211"/>
                  <a:ext cx="939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6" name="Freihand 65">
                  <a:extLst>
                    <a:ext uri="{FF2B5EF4-FFF2-40B4-BE49-F238E27FC236}">
                      <a16:creationId xmlns:a16="http://schemas.microsoft.com/office/drawing/2014/main" id="{2738FAB3-84C0-44EC-BBF4-BC867F15EE72}"/>
                    </a:ext>
                  </a:extLst>
                </p14:cNvPr>
                <p14:cNvContentPartPr/>
                <p14:nvPr/>
              </p14:nvContentPartPr>
              <p14:xfrm>
                <a:off x="9219170" y="1014451"/>
                <a:ext cx="91800" cy="72720"/>
              </p14:xfrm>
            </p:contentPart>
          </mc:Choice>
          <mc:Fallback xmlns="">
            <p:pic>
              <p:nvPicPr>
                <p:cNvPr id="66" name="Freihand 65">
                  <a:extLst>
                    <a:ext uri="{FF2B5EF4-FFF2-40B4-BE49-F238E27FC236}">
                      <a16:creationId xmlns:a16="http://schemas.microsoft.com/office/drawing/2014/main" id="{2738FAB3-84C0-44EC-BBF4-BC867F15EE72}"/>
                    </a:ext>
                  </a:extLst>
                </p:cNvPr>
                <p:cNvPicPr/>
                <p:nvPr/>
              </p:nvPicPr>
              <p:blipFill>
                <a:blip r:embed="rId107"/>
                <a:stretch>
                  <a:fillRect/>
                </a:stretch>
              </p:blipFill>
              <p:spPr>
                <a:xfrm>
                  <a:off x="9214850" y="1010131"/>
                  <a:ext cx="1004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7" name="Freihand 66">
                  <a:extLst>
                    <a:ext uri="{FF2B5EF4-FFF2-40B4-BE49-F238E27FC236}">
                      <a16:creationId xmlns:a16="http://schemas.microsoft.com/office/drawing/2014/main" id="{986AC556-5293-4B2F-BC20-C1DA7655671E}"/>
                    </a:ext>
                  </a:extLst>
                </p14:cNvPr>
                <p14:cNvContentPartPr/>
                <p14:nvPr/>
              </p14:nvContentPartPr>
              <p14:xfrm>
                <a:off x="9331130" y="976291"/>
                <a:ext cx="136080" cy="86040"/>
              </p14:xfrm>
            </p:contentPart>
          </mc:Choice>
          <mc:Fallback xmlns="">
            <p:pic>
              <p:nvPicPr>
                <p:cNvPr id="67" name="Freihand 66">
                  <a:extLst>
                    <a:ext uri="{FF2B5EF4-FFF2-40B4-BE49-F238E27FC236}">
                      <a16:creationId xmlns:a16="http://schemas.microsoft.com/office/drawing/2014/main" id="{986AC556-5293-4B2F-BC20-C1DA7655671E}"/>
                    </a:ext>
                  </a:extLst>
                </p:cNvPr>
                <p:cNvPicPr/>
                <p:nvPr/>
              </p:nvPicPr>
              <p:blipFill>
                <a:blip r:embed="rId109"/>
                <a:stretch>
                  <a:fillRect/>
                </a:stretch>
              </p:blipFill>
              <p:spPr>
                <a:xfrm>
                  <a:off x="9326810" y="971971"/>
                  <a:ext cx="1447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9" name="Freihand 68">
                  <a:extLst>
                    <a:ext uri="{FF2B5EF4-FFF2-40B4-BE49-F238E27FC236}">
                      <a16:creationId xmlns:a16="http://schemas.microsoft.com/office/drawing/2014/main" id="{42A59C89-A477-4523-8645-5B80B3832D7B}"/>
                    </a:ext>
                  </a:extLst>
                </p14:cNvPr>
                <p14:cNvContentPartPr/>
                <p14:nvPr/>
              </p14:nvContentPartPr>
              <p14:xfrm>
                <a:off x="9573770" y="919411"/>
                <a:ext cx="160560" cy="168120"/>
              </p14:xfrm>
            </p:contentPart>
          </mc:Choice>
          <mc:Fallback xmlns="">
            <p:pic>
              <p:nvPicPr>
                <p:cNvPr id="69" name="Freihand 68">
                  <a:extLst>
                    <a:ext uri="{FF2B5EF4-FFF2-40B4-BE49-F238E27FC236}">
                      <a16:creationId xmlns:a16="http://schemas.microsoft.com/office/drawing/2014/main" id="{42A59C89-A477-4523-8645-5B80B3832D7B}"/>
                    </a:ext>
                  </a:extLst>
                </p:cNvPr>
                <p:cNvPicPr/>
                <p:nvPr/>
              </p:nvPicPr>
              <p:blipFill>
                <a:blip r:embed="rId111"/>
                <a:stretch>
                  <a:fillRect/>
                </a:stretch>
              </p:blipFill>
              <p:spPr>
                <a:xfrm>
                  <a:off x="9569450" y="915091"/>
                  <a:ext cx="1692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0" name="Freihand 69">
                  <a:extLst>
                    <a:ext uri="{FF2B5EF4-FFF2-40B4-BE49-F238E27FC236}">
                      <a16:creationId xmlns:a16="http://schemas.microsoft.com/office/drawing/2014/main" id="{76697436-262B-471F-8463-654AC237D8C2}"/>
                    </a:ext>
                  </a:extLst>
                </p14:cNvPr>
                <p14:cNvContentPartPr/>
                <p14:nvPr/>
              </p14:nvContentPartPr>
              <p14:xfrm>
                <a:off x="9636770" y="996091"/>
                <a:ext cx="117000" cy="9000"/>
              </p14:xfrm>
            </p:contentPart>
          </mc:Choice>
          <mc:Fallback xmlns="">
            <p:pic>
              <p:nvPicPr>
                <p:cNvPr id="70" name="Freihand 69">
                  <a:extLst>
                    <a:ext uri="{FF2B5EF4-FFF2-40B4-BE49-F238E27FC236}">
                      <a16:creationId xmlns:a16="http://schemas.microsoft.com/office/drawing/2014/main" id="{76697436-262B-471F-8463-654AC237D8C2}"/>
                    </a:ext>
                  </a:extLst>
                </p:cNvPr>
                <p:cNvPicPr/>
                <p:nvPr/>
              </p:nvPicPr>
              <p:blipFill>
                <a:blip r:embed="rId113"/>
                <a:stretch>
                  <a:fillRect/>
                </a:stretch>
              </p:blipFill>
              <p:spPr>
                <a:xfrm>
                  <a:off x="9632450" y="991771"/>
                  <a:ext cx="1256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1" name="Freihand 70">
                  <a:extLst>
                    <a:ext uri="{FF2B5EF4-FFF2-40B4-BE49-F238E27FC236}">
                      <a16:creationId xmlns:a16="http://schemas.microsoft.com/office/drawing/2014/main" id="{19813C4B-C42E-46C8-A97E-990301386E96}"/>
                    </a:ext>
                  </a:extLst>
                </p14:cNvPr>
                <p14:cNvContentPartPr/>
                <p14:nvPr/>
              </p14:nvContentPartPr>
              <p14:xfrm>
                <a:off x="9871490" y="957571"/>
                <a:ext cx="146160" cy="125280"/>
              </p14:xfrm>
            </p:contentPart>
          </mc:Choice>
          <mc:Fallback xmlns="">
            <p:pic>
              <p:nvPicPr>
                <p:cNvPr id="71" name="Freihand 70">
                  <a:extLst>
                    <a:ext uri="{FF2B5EF4-FFF2-40B4-BE49-F238E27FC236}">
                      <a16:creationId xmlns:a16="http://schemas.microsoft.com/office/drawing/2014/main" id="{19813C4B-C42E-46C8-A97E-990301386E96}"/>
                    </a:ext>
                  </a:extLst>
                </p:cNvPr>
                <p:cNvPicPr/>
                <p:nvPr/>
              </p:nvPicPr>
              <p:blipFill>
                <a:blip r:embed="rId115"/>
                <a:stretch>
                  <a:fillRect/>
                </a:stretch>
              </p:blipFill>
              <p:spPr>
                <a:xfrm>
                  <a:off x="9867170" y="953251"/>
                  <a:ext cx="1548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2" name="Freihand 71">
                  <a:extLst>
                    <a:ext uri="{FF2B5EF4-FFF2-40B4-BE49-F238E27FC236}">
                      <a16:creationId xmlns:a16="http://schemas.microsoft.com/office/drawing/2014/main" id="{677CB9C6-8653-44C3-BF3F-782077B8B72D}"/>
                    </a:ext>
                  </a:extLst>
                </p14:cNvPr>
                <p14:cNvContentPartPr/>
                <p14:nvPr/>
              </p14:nvContentPartPr>
              <p14:xfrm>
                <a:off x="10025210" y="985651"/>
                <a:ext cx="241200" cy="78480"/>
              </p14:xfrm>
            </p:contentPart>
          </mc:Choice>
          <mc:Fallback xmlns="">
            <p:pic>
              <p:nvPicPr>
                <p:cNvPr id="72" name="Freihand 71">
                  <a:extLst>
                    <a:ext uri="{FF2B5EF4-FFF2-40B4-BE49-F238E27FC236}">
                      <a16:creationId xmlns:a16="http://schemas.microsoft.com/office/drawing/2014/main" id="{677CB9C6-8653-44C3-BF3F-782077B8B72D}"/>
                    </a:ext>
                  </a:extLst>
                </p:cNvPr>
                <p:cNvPicPr/>
                <p:nvPr/>
              </p:nvPicPr>
              <p:blipFill>
                <a:blip r:embed="rId117"/>
                <a:stretch>
                  <a:fillRect/>
                </a:stretch>
              </p:blipFill>
              <p:spPr>
                <a:xfrm>
                  <a:off x="10020890" y="981331"/>
                  <a:ext cx="2498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3" name="Freihand 72">
                  <a:extLst>
                    <a:ext uri="{FF2B5EF4-FFF2-40B4-BE49-F238E27FC236}">
                      <a16:creationId xmlns:a16="http://schemas.microsoft.com/office/drawing/2014/main" id="{1EA24C16-F466-4ED3-A4A6-CDCEA0C5F829}"/>
                    </a:ext>
                  </a:extLst>
                </p14:cNvPr>
                <p14:cNvContentPartPr/>
                <p14:nvPr/>
              </p14:nvContentPartPr>
              <p14:xfrm>
                <a:off x="10310330" y="1015891"/>
                <a:ext cx="155880" cy="43560"/>
              </p14:xfrm>
            </p:contentPart>
          </mc:Choice>
          <mc:Fallback xmlns="">
            <p:pic>
              <p:nvPicPr>
                <p:cNvPr id="73" name="Freihand 72">
                  <a:extLst>
                    <a:ext uri="{FF2B5EF4-FFF2-40B4-BE49-F238E27FC236}">
                      <a16:creationId xmlns:a16="http://schemas.microsoft.com/office/drawing/2014/main" id="{1EA24C16-F466-4ED3-A4A6-CDCEA0C5F829}"/>
                    </a:ext>
                  </a:extLst>
                </p:cNvPr>
                <p:cNvPicPr/>
                <p:nvPr/>
              </p:nvPicPr>
              <p:blipFill>
                <a:blip r:embed="rId119"/>
                <a:stretch>
                  <a:fillRect/>
                </a:stretch>
              </p:blipFill>
              <p:spPr>
                <a:xfrm>
                  <a:off x="10306010" y="1011571"/>
                  <a:ext cx="1645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4" name="Freihand 73">
                  <a:extLst>
                    <a:ext uri="{FF2B5EF4-FFF2-40B4-BE49-F238E27FC236}">
                      <a16:creationId xmlns:a16="http://schemas.microsoft.com/office/drawing/2014/main" id="{14C5B620-94FD-4DD0-A44E-E04F799EBE9E}"/>
                    </a:ext>
                  </a:extLst>
                </p14:cNvPr>
                <p14:cNvContentPartPr/>
                <p14:nvPr/>
              </p14:nvContentPartPr>
              <p14:xfrm>
                <a:off x="10515530" y="974131"/>
                <a:ext cx="87840" cy="75960"/>
              </p14:xfrm>
            </p:contentPart>
          </mc:Choice>
          <mc:Fallback xmlns="">
            <p:pic>
              <p:nvPicPr>
                <p:cNvPr id="74" name="Freihand 73">
                  <a:extLst>
                    <a:ext uri="{FF2B5EF4-FFF2-40B4-BE49-F238E27FC236}">
                      <a16:creationId xmlns:a16="http://schemas.microsoft.com/office/drawing/2014/main" id="{14C5B620-94FD-4DD0-A44E-E04F799EBE9E}"/>
                    </a:ext>
                  </a:extLst>
                </p:cNvPr>
                <p:cNvPicPr/>
                <p:nvPr/>
              </p:nvPicPr>
              <p:blipFill>
                <a:blip r:embed="rId121"/>
                <a:stretch>
                  <a:fillRect/>
                </a:stretch>
              </p:blipFill>
              <p:spPr>
                <a:xfrm>
                  <a:off x="10511210" y="969811"/>
                  <a:ext cx="964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5" name="Freihand 74">
                  <a:extLst>
                    <a:ext uri="{FF2B5EF4-FFF2-40B4-BE49-F238E27FC236}">
                      <a16:creationId xmlns:a16="http://schemas.microsoft.com/office/drawing/2014/main" id="{A80B4CC9-ADE8-463D-A6F1-2EAEE4A3BDF3}"/>
                    </a:ext>
                  </a:extLst>
                </p14:cNvPr>
                <p14:cNvContentPartPr/>
                <p14:nvPr/>
              </p14:nvContentPartPr>
              <p14:xfrm>
                <a:off x="10628210" y="1003651"/>
                <a:ext cx="75240" cy="68400"/>
              </p14:xfrm>
            </p:contentPart>
          </mc:Choice>
          <mc:Fallback xmlns="">
            <p:pic>
              <p:nvPicPr>
                <p:cNvPr id="75" name="Freihand 74">
                  <a:extLst>
                    <a:ext uri="{FF2B5EF4-FFF2-40B4-BE49-F238E27FC236}">
                      <a16:creationId xmlns:a16="http://schemas.microsoft.com/office/drawing/2014/main" id="{A80B4CC9-ADE8-463D-A6F1-2EAEE4A3BDF3}"/>
                    </a:ext>
                  </a:extLst>
                </p:cNvPr>
                <p:cNvPicPr/>
                <p:nvPr/>
              </p:nvPicPr>
              <p:blipFill>
                <a:blip r:embed="rId123"/>
                <a:stretch>
                  <a:fillRect/>
                </a:stretch>
              </p:blipFill>
              <p:spPr>
                <a:xfrm>
                  <a:off x="10623890" y="999331"/>
                  <a:ext cx="838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6" name="Freihand 75">
                  <a:extLst>
                    <a:ext uri="{FF2B5EF4-FFF2-40B4-BE49-F238E27FC236}">
                      <a16:creationId xmlns:a16="http://schemas.microsoft.com/office/drawing/2014/main" id="{DAF8C13B-1801-49B9-981F-4AE333C76835}"/>
                    </a:ext>
                  </a:extLst>
                </p14:cNvPr>
                <p14:cNvContentPartPr/>
                <p14:nvPr/>
              </p14:nvContentPartPr>
              <p14:xfrm>
                <a:off x="10849610" y="951811"/>
                <a:ext cx="95760" cy="101160"/>
              </p14:xfrm>
            </p:contentPart>
          </mc:Choice>
          <mc:Fallback xmlns="">
            <p:pic>
              <p:nvPicPr>
                <p:cNvPr id="76" name="Freihand 75">
                  <a:extLst>
                    <a:ext uri="{FF2B5EF4-FFF2-40B4-BE49-F238E27FC236}">
                      <a16:creationId xmlns:a16="http://schemas.microsoft.com/office/drawing/2014/main" id="{DAF8C13B-1801-49B9-981F-4AE333C76835}"/>
                    </a:ext>
                  </a:extLst>
                </p:cNvPr>
                <p:cNvPicPr/>
                <p:nvPr/>
              </p:nvPicPr>
              <p:blipFill>
                <a:blip r:embed="rId125"/>
                <a:stretch>
                  <a:fillRect/>
                </a:stretch>
              </p:blipFill>
              <p:spPr>
                <a:xfrm>
                  <a:off x="10845290" y="947491"/>
                  <a:ext cx="104400" cy="109800"/>
                </a:xfrm>
                <a:prstGeom prst="rect">
                  <a:avLst/>
                </a:prstGeom>
              </p:spPr>
            </p:pic>
          </mc:Fallback>
        </mc:AlternateContent>
      </p:grpSp>
      <p:grpSp>
        <p:nvGrpSpPr>
          <p:cNvPr id="86" name="Gruppieren 85">
            <a:extLst>
              <a:ext uri="{FF2B5EF4-FFF2-40B4-BE49-F238E27FC236}">
                <a16:creationId xmlns:a16="http://schemas.microsoft.com/office/drawing/2014/main" id="{F1F6425C-052B-4737-9A70-7F9F8E7E8834}"/>
              </a:ext>
            </a:extLst>
          </p:cNvPr>
          <p:cNvGrpSpPr/>
          <p:nvPr/>
        </p:nvGrpSpPr>
        <p:grpSpPr>
          <a:xfrm>
            <a:off x="9559010" y="1172131"/>
            <a:ext cx="128520" cy="169920"/>
            <a:chOff x="9559010" y="1172131"/>
            <a:chExt cx="128520" cy="169920"/>
          </a:xfrm>
        </p:grpSpPr>
        <mc:AlternateContent xmlns:mc="http://schemas.openxmlformats.org/markup-compatibility/2006" xmlns:p14="http://schemas.microsoft.com/office/powerpoint/2010/main">
          <mc:Choice Requires="p14">
            <p:contentPart p14:bwMode="auto" r:id="rId126">
              <p14:nvContentPartPr>
                <p14:cNvPr id="78" name="Freihand 77">
                  <a:extLst>
                    <a:ext uri="{FF2B5EF4-FFF2-40B4-BE49-F238E27FC236}">
                      <a16:creationId xmlns:a16="http://schemas.microsoft.com/office/drawing/2014/main" id="{80C5DD02-0837-400F-83EE-E3ADA50BCB64}"/>
                    </a:ext>
                  </a:extLst>
                </p14:cNvPr>
                <p14:cNvContentPartPr/>
                <p14:nvPr/>
              </p14:nvContentPartPr>
              <p14:xfrm>
                <a:off x="9618410" y="1190851"/>
                <a:ext cx="16560" cy="111600"/>
              </p14:xfrm>
            </p:contentPart>
          </mc:Choice>
          <mc:Fallback xmlns="">
            <p:pic>
              <p:nvPicPr>
                <p:cNvPr id="78" name="Freihand 77">
                  <a:extLst>
                    <a:ext uri="{FF2B5EF4-FFF2-40B4-BE49-F238E27FC236}">
                      <a16:creationId xmlns:a16="http://schemas.microsoft.com/office/drawing/2014/main" id="{80C5DD02-0837-400F-83EE-E3ADA50BCB64}"/>
                    </a:ext>
                  </a:extLst>
                </p:cNvPr>
                <p:cNvPicPr/>
                <p:nvPr/>
              </p:nvPicPr>
              <p:blipFill>
                <a:blip r:embed="rId127"/>
                <a:stretch>
                  <a:fillRect/>
                </a:stretch>
              </p:blipFill>
              <p:spPr>
                <a:xfrm>
                  <a:off x="9614090" y="1186531"/>
                  <a:ext cx="252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9" name="Freihand 78">
                  <a:extLst>
                    <a:ext uri="{FF2B5EF4-FFF2-40B4-BE49-F238E27FC236}">
                      <a16:creationId xmlns:a16="http://schemas.microsoft.com/office/drawing/2014/main" id="{B94CE3C4-6E92-450A-8DA7-9BDEDD662ABC}"/>
                    </a:ext>
                  </a:extLst>
                </p14:cNvPr>
                <p14:cNvContentPartPr/>
                <p14:nvPr/>
              </p14:nvContentPartPr>
              <p14:xfrm>
                <a:off x="9559010" y="1172131"/>
                <a:ext cx="128520" cy="169920"/>
              </p14:xfrm>
            </p:contentPart>
          </mc:Choice>
          <mc:Fallback xmlns="">
            <p:pic>
              <p:nvPicPr>
                <p:cNvPr id="79" name="Freihand 78">
                  <a:extLst>
                    <a:ext uri="{FF2B5EF4-FFF2-40B4-BE49-F238E27FC236}">
                      <a16:creationId xmlns:a16="http://schemas.microsoft.com/office/drawing/2014/main" id="{B94CE3C4-6E92-450A-8DA7-9BDEDD662ABC}"/>
                    </a:ext>
                  </a:extLst>
                </p:cNvPr>
                <p:cNvPicPr/>
                <p:nvPr/>
              </p:nvPicPr>
              <p:blipFill>
                <a:blip r:embed="rId129"/>
                <a:stretch>
                  <a:fillRect/>
                </a:stretch>
              </p:blipFill>
              <p:spPr>
                <a:xfrm>
                  <a:off x="9554690" y="1167811"/>
                  <a:ext cx="137160" cy="178560"/>
                </a:xfrm>
                <a:prstGeom prst="rect">
                  <a:avLst/>
                </a:prstGeom>
              </p:spPr>
            </p:pic>
          </mc:Fallback>
        </mc:AlternateContent>
      </p:grpSp>
      <p:grpSp>
        <p:nvGrpSpPr>
          <p:cNvPr id="90" name="Gruppieren 89">
            <a:extLst>
              <a:ext uri="{FF2B5EF4-FFF2-40B4-BE49-F238E27FC236}">
                <a16:creationId xmlns:a16="http://schemas.microsoft.com/office/drawing/2014/main" id="{88A68890-71C9-47DC-A89F-6755585678BF}"/>
              </a:ext>
            </a:extLst>
          </p:cNvPr>
          <p:cNvGrpSpPr/>
          <p:nvPr/>
        </p:nvGrpSpPr>
        <p:grpSpPr>
          <a:xfrm>
            <a:off x="9853850" y="1185811"/>
            <a:ext cx="1073520" cy="167040"/>
            <a:chOff x="9853850" y="1185811"/>
            <a:chExt cx="1073520" cy="167040"/>
          </a:xfrm>
        </p:grpSpPr>
        <mc:AlternateContent xmlns:mc="http://schemas.openxmlformats.org/markup-compatibility/2006" xmlns:p14="http://schemas.microsoft.com/office/powerpoint/2010/main">
          <mc:Choice Requires="p14">
            <p:contentPart p14:bwMode="auto" r:id="rId130">
              <p14:nvContentPartPr>
                <p14:cNvPr id="80" name="Freihand 79">
                  <a:extLst>
                    <a:ext uri="{FF2B5EF4-FFF2-40B4-BE49-F238E27FC236}">
                      <a16:creationId xmlns:a16="http://schemas.microsoft.com/office/drawing/2014/main" id="{A6F8F08B-B49B-4133-89FB-4E669F53F19A}"/>
                    </a:ext>
                  </a:extLst>
                </p14:cNvPr>
                <p14:cNvContentPartPr/>
                <p14:nvPr/>
              </p14:nvContentPartPr>
              <p14:xfrm>
                <a:off x="9853850" y="1185811"/>
                <a:ext cx="138600" cy="127800"/>
              </p14:xfrm>
            </p:contentPart>
          </mc:Choice>
          <mc:Fallback xmlns="">
            <p:pic>
              <p:nvPicPr>
                <p:cNvPr id="80" name="Freihand 79">
                  <a:extLst>
                    <a:ext uri="{FF2B5EF4-FFF2-40B4-BE49-F238E27FC236}">
                      <a16:creationId xmlns:a16="http://schemas.microsoft.com/office/drawing/2014/main" id="{A6F8F08B-B49B-4133-89FB-4E669F53F19A}"/>
                    </a:ext>
                  </a:extLst>
                </p:cNvPr>
                <p:cNvPicPr/>
                <p:nvPr/>
              </p:nvPicPr>
              <p:blipFill>
                <a:blip r:embed="rId131"/>
                <a:stretch>
                  <a:fillRect/>
                </a:stretch>
              </p:blipFill>
              <p:spPr>
                <a:xfrm>
                  <a:off x="9849530" y="1181491"/>
                  <a:ext cx="1472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1" name="Freihand 80">
                  <a:extLst>
                    <a:ext uri="{FF2B5EF4-FFF2-40B4-BE49-F238E27FC236}">
                      <a16:creationId xmlns:a16="http://schemas.microsoft.com/office/drawing/2014/main" id="{57856750-D23E-40CE-AED8-6CF7570D771B}"/>
                    </a:ext>
                  </a:extLst>
                </p14:cNvPr>
                <p14:cNvContentPartPr/>
                <p14:nvPr/>
              </p14:nvContentPartPr>
              <p14:xfrm>
                <a:off x="9998570" y="1233691"/>
                <a:ext cx="273960" cy="60480"/>
              </p14:xfrm>
            </p:contentPart>
          </mc:Choice>
          <mc:Fallback xmlns="">
            <p:pic>
              <p:nvPicPr>
                <p:cNvPr id="81" name="Freihand 80">
                  <a:extLst>
                    <a:ext uri="{FF2B5EF4-FFF2-40B4-BE49-F238E27FC236}">
                      <a16:creationId xmlns:a16="http://schemas.microsoft.com/office/drawing/2014/main" id="{57856750-D23E-40CE-AED8-6CF7570D771B}"/>
                    </a:ext>
                  </a:extLst>
                </p:cNvPr>
                <p:cNvPicPr/>
                <p:nvPr/>
              </p:nvPicPr>
              <p:blipFill>
                <a:blip r:embed="rId133"/>
                <a:stretch>
                  <a:fillRect/>
                </a:stretch>
              </p:blipFill>
              <p:spPr>
                <a:xfrm>
                  <a:off x="9994250" y="1229371"/>
                  <a:ext cx="2826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2" name="Freihand 81">
                  <a:extLst>
                    <a:ext uri="{FF2B5EF4-FFF2-40B4-BE49-F238E27FC236}">
                      <a16:creationId xmlns:a16="http://schemas.microsoft.com/office/drawing/2014/main" id="{1583D0E6-F717-4BFB-8E9F-542693C0C4FD}"/>
                    </a:ext>
                  </a:extLst>
                </p14:cNvPr>
                <p14:cNvContentPartPr/>
                <p14:nvPr/>
              </p14:nvContentPartPr>
              <p14:xfrm>
                <a:off x="10312490" y="1238731"/>
                <a:ext cx="133200" cy="52560"/>
              </p14:xfrm>
            </p:contentPart>
          </mc:Choice>
          <mc:Fallback xmlns="">
            <p:pic>
              <p:nvPicPr>
                <p:cNvPr id="82" name="Freihand 81">
                  <a:extLst>
                    <a:ext uri="{FF2B5EF4-FFF2-40B4-BE49-F238E27FC236}">
                      <a16:creationId xmlns:a16="http://schemas.microsoft.com/office/drawing/2014/main" id="{1583D0E6-F717-4BFB-8E9F-542693C0C4FD}"/>
                    </a:ext>
                  </a:extLst>
                </p:cNvPr>
                <p:cNvPicPr/>
                <p:nvPr/>
              </p:nvPicPr>
              <p:blipFill>
                <a:blip r:embed="rId135"/>
                <a:stretch>
                  <a:fillRect/>
                </a:stretch>
              </p:blipFill>
              <p:spPr>
                <a:xfrm>
                  <a:off x="10308170" y="1234411"/>
                  <a:ext cx="1418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3" name="Freihand 82">
                  <a:extLst>
                    <a:ext uri="{FF2B5EF4-FFF2-40B4-BE49-F238E27FC236}">
                      <a16:creationId xmlns:a16="http://schemas.microsoft.com/office/drawing/2014/main" id="{F671F7BE-E1B6-489E-9059-D341F64140C9}"/>
                    </a:ext>
                  </a:extLst>
                </p14:cNvPr>
                <p14:cNvContentPartPr/>
                <p14:nvPr/>
              </p14:nvContentPartPr>
              <p14:xfrm>
                <a:off x="10476290" y="1201651"/>
                <a:ext cx="81360" cy="85320"/>
              </p14:xfrm>
            </p:contentPart>
          </mc:Choice>
          <mc:Fallback xmlns="">
            <p:pic>
              <p:nvPicPr>
                <p:cNvPr id="83" name="Freihand 82">
                  <a:extLst>
                    <a:ext uri="{FF2B5EF4-FFF2-40B4-BE49-F238E27FC236}">
                      <a16:creationId xmlns:a16="http://schemas.microsoft.com/office/drawing/2014/main" id="{F671F7BE-E1B6-489E-9059-D341F64140C9}"/>
                    </a:ext>
                  </a:extLst>
                </p:cNvPr>
                <p:cNvPicPr/>
                <p:nvPr/>
              </p:nvPicPr>
              <p:blipFill>
                <a:blip r:embed="rId137"/>
                <a:stretch>
                  <a:fillRect/>
                </a:stretch>
              </p:blipFill>
              <p:spPr>
                <a:xfrm>
                  <a:off x="10471970" y="1197331"/>
                  <a:ext cx="900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4" name="Freihand 83">
                  <a:extLst>
                    <a:ext uri="{FF2B5EF4-FFF2-40B4-BE49-F238E27FC236}">
                      <a16:creationId xmlns:a16="http://schemas.microsoft.com/office/drawing/2014/main" id="{000188AD-9FB6-45FA-8BA6-98B7ED627EC5}"/>
                    </a:ext>
                  </a:extLst>
                </p14:cNvPr>
                <p14:cNvContentPartPr/>
                <p14:nvPr/>
              </p14:nvContentPartPr>
              <p14:xfrm>
                <a:off x="10586450" y="1248811"/>
                <a:ext cx="81000" cy="48960"/>
              </p14:xfrm>
            </p:contentPart>
          </mc:Choice>
          <mc:Fallback xmlns="">
            <p:pic>
              <p:nvPicPr>
                <p:cNvPr id="84" name="Freihand 83">
                  <a:extLst>
                    <a:ext uri="{FF2B5EF4-FFF2-40B4-BE49-F238E27FC236}">
                      <a16:creationId xmlns:a16="http://schemas.microsoft.com/office/drawing/2014/main" id="{000188AD-9FB6-45FA-8BA6-98B7ED627EC5}"/>
                    </a:ext>
                  </a:extLst>
                </p:cNvPr>
                <p:cNvPicPr/>
                <p:nvPr/>
              </p:nvPicPr>
              <p:blipFill>
                <a:blip r:embed="rId139"/>
                <a:stretch>
                  <a:fillRect/>
                </a:stretch>
              </p:blipFill>
              <p:spPr>
                <a:xfrm>
                  <a:off x="10582130" y="1244491"/>
                  <a:ext cx="896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7" name="Freihand 86">
                  <a:extLst>
                    <a:ext uri="{FF2B5EF4-FFF2-40B4-BE49-F238E27FC236}">
                      <a16:creationId xmlns:a16="http://schemas.microsoft.com/office/drawing/2014/main" id="{EC48F322-8ABF-4195-938D-D4B7729BE978}"/>
                    </a:ext>
                  </a:extLst>
                </p14:cNvPr>
                <p14:cNvContentPartPr/>
                <p14:nvPr/>
              </p14:nvContentPartPr>
              <p14:xfrm>
                <a:off x="10567730" y="1300651"/>
                <a:ext cx="65160" cy="52200"/>
              </p14:xfrm>
            </p:contentPart>
          </mc:Choice>
          <mc:Fallback xmlns="">
            <p:pic>
              <p:nvPicPr>
                <p:cNvPr id="87" name="Freihand 86">
                  <a:extLst>
                    <a:ext uri="{FF2B5EF4-FFF2-40B4-BE49-F238E27FC236}">
                      <a16:creationId xmlns:a16="http://schemas.microsoft.com/office/drawing/2014/main" id="{EC48F322-8ABF-4195-938D-D4B7729BE978}"/>
                    </a:ext>
                  </a:extLst>
                </p:cNvPr>
                <p:cNvPicPr/>
                <p:nvPr/>
              </p:nvPicPr>
              <p:blipFill>
                <a:blip r:embed="rId141"/>
                <a:stretch>
                  <a:fillRect/>
                </a:stretch>
              </p:blipFill>
              <p:spPr>
                <a:xfrm>
                  <a:off x="10563410" y="1296331"/>
                  <a:ext cx="738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9" name="Freihand 88">
                  <a:extLst>
                    <a:ext uri="{FF2B5EF4-FFF2-40B4-BE49-F238E27FC236}">
                      <a16:creationId xmlns:a16="http://schemas.microsoft.com/office/drawing/2014/main" id="{FE96DDF0-D77E-4517-AC69-1F14C3DEA4D4}"/>
                    </a:ext>
                  </a:extLst>
                </p14:cNvPr>
                <p14:cNvContentPartPr/>
                <p14:nvPr/>
              </p14:nvContentPartPr>
              <p14:xfrm>
                <a:off x="10796690" y="1205251"/>
                <a:ext cx="130680" cy="104400"/>
              </p14:xfrm>
            </p:contentPart>
          </mc:Choice>
          <mc:Fallback xmlns="">
            <p:pic>
              <p:nvPicPr>
                <p:cNvPr id="89" name="Freihand 88">
                  <a:extLst>
                    <a:ext uri="{FF2B5EF4-FFF2-40B4-BE49-F238E27FC236}">
                      <a16:creationId xmlns:a16="http://schemas.microsoft.com/office/drawing/2014/main" id="{FE96DDF0-D77E-4517-AC69-1F14C3DEA4D4}"/>
                    </a:ext>
                  </a:extLst>
                </p:cNvPr>
                <p:cNvPicPr/>
                <p:nvPr/>
              </p:nvPicPr>
              <p:blipFill>
                <a:blip r:embed="rId143"/>
                <a:stretch>
                  <a:fillRect/>
                </a:stretch>
              </p:blipFill>
              <p:spPr>
                <a:xfrm>
                  <a:off x="10792370" y="1200931"/>
                  <a:ext cx="139320" cy="113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4">
            <p14:nvContentPartPr>
              <p14:cNvPr id="205" name="Freihand 204">
                <a:extLst>
                  <a:ext uri="{FF2B5EF4-FFF2-40B4-BE49-F238E27FC236}">
                    <a16:creationId xmlns:a16="http://schemas.microsoft.com/office/drawing/2014/main" id="{791C82E9-13EC-41CE-AE76-49620FF95068}"/>
                  </a:ext>
                </a:extLst>
              </p14:cNvPr>
              <p14:cNvContentPartPr/>
              <p14:nvPr/>
            </p14:nvContentPartPr>
            <p14:xfrm>
              <a:off x="3725570" y="5092891"/>
              <a:ext cx="119520" cy="173880"/>
            </p14:xfrm>
          </p:contentPart>
        </mc:Choice>
        <mc:Fallback xmlns="">
          <p:pic>
            <p:nvPicPr>
              <p:cNvPr id="205" name="Freihand 204">
                <a:extLst>
                  <a:ext uri="{FF2B5EF4-FFF2-40B4-BE49-F238E27FC236}">
                    <a16:creationId xmlns:a16="http://schemas.microsoft.com/office/drawing/2014/main" id="{791C82E9-13EC-41CE-AE76-49620FF95068}"/>
                  </a:ext>
                </a:extLst>
              </p:cNvPr>
              <p:cNvPicPr/>
              <p:nvPr/>
            </p:nvPicPr>
            <p:blipFill>
              <a:blip r:embed="rId145"/>
              <a:stretch>
                <a:fillRect/>
              </a:stretch>
            </p:blipFill>
            <p:spPr>
              <a:xfrm>
                <a:off x="3721250" y="5088571"/>
                <a:ext cx="1281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215" name="Freihand 214">
                <a:extLst>
                  <a:ext uri="{FF2B5EF4-FFF2-40B4-BE49-F238E27FC236}">
                    <a16:creationId xmlns:a16="http://schemas.microsoft.com/office/drawing/2014/main" id="{E144E008-3AB2-4905-A984-EA90A614B0CE}"/>
                  </a:ext>
                </a:extLst>
              </p14:cNvPr>
              <p14:cNvContentPartPr/>
              <p14:nvPr/>
            </p14:nvContentPartPr>
            <p14:xfrm>
              <a:off x="2593730" y="5531011"/>
              <a:ext cx="172080" cy="121680"/>
            </p14:xfrm>
          </p:contentPart>
        </mc:Choice>
        <mc:Fallback xmlns="">
          <p:pic>
            <p:nvPicPr>
              <p:cNvPr id="215" name="Freihand 214">
                <a:extLst>
                  <a:ext uri="{FF2B5EF4-FFF2-40B4-BE49-F238E27FC236}">
                    <a16:creationId xmlns:a16="http://schemas.microsoft.com/office/drawing/2014/main" id="{E144E008-3AB2-4905-A984-EA90A614B0CE}"/>
                  </a:ext>
                </a:extLst>
              </p:cNvPr>
              <p:cNvPicPr/>
              <p:nvPr/>
            </p:nvPicPr>
            <p:blipFill>
              <a:blip r:embed="rId147"/>
              <a:stretch>
                <a:fillRect/>
              </a:stretch>
            </p:blipFill>
            <p:spPr>
              <a:xfrm>
                <a:off x="2589410" y="5526691"/>
                <a:ext cx="1807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227" name="Freihand 226">
                <a:extLst>
                  <a:ext uri="{FF2B5EF4-FFF2-40B4-BE49-F238E27FC236}">
                    <a16:creationId xmlns:a16="http://schemas.microsoft.com/office/drawing/2014/main" id="{1E07D092-C59C-4DE8-A2BD-B0089F040C36}"/>
                  </a:ext>
                </a:extLst>
              </p14:cNvPr>
              <p14:cNvContentPartPr/>
              <p14:nvPr/>
            </p14:nvContentPartPr>
            <p14:xfrm>
              <a:off x="3328850" y="5421211"/>
              <a:ext cx="136080" cy="74160"/>
            </p14:xfrm>
          </p:contentPart>
        </mc:Choice>
        <mc:Fallback xmlns="">
          <p:pic>
            <p:nvPicPr>
              <p:cNvPr id="227" name="Freihand 226">
                <a:extLst>
                  <a:ext uri="{FF2B5EF4-FFF2-40B4-BE49-F238E27FC236}">
                    <a16:creationId xmlns:a16="http://schemas.microsoft.com/office/drawing/2014/main" id="{1E07D092-C59C-4DE8-A2BD-B0089F040C36}"/>
                  </a:ext>
                </a:extLst>
              </p:cNvPr>
              <p:cNvPicPr/>
              <p:nvPr/>
            </p:nvPicPr>
            <p:blipFill>
              <a:blip r:embed="rId149"/>
              <a:stretch>
                <a:fillRect/>
              </a:stretch>
            </p:blipFill>
            <p:spPr>
              <a:xfrm>
                <a:off x="3324530" y="5416891"/>
                <a:ext cx="144720" cy="82800"/>
              </a:xfrm>
              <a:prstGeom prst="rect">
                <a:avLst/>
              </a:prstGeom>
            </p:spPr>
          </p:pic>
        </mc:Fallback>
      </mc:AlternateContent>
      <p:grpSp>
        <p:nvGrpSpPr>
          <p:cNvPr id="241" name="Gruppieren 240">
            <a:extLst>
              <a:ext uri="{FF2B5EF4-FFF2-40B4-BE49-F238E27FC236}">
                <a16:creationId xmlns:a16="http://schemas.microsoft.com/office/drawing/2014/main" id="{67CC753A-37B0-4B0B-8301-F0CEBCB8E7EB}"/>
              </a:ext>
            </a:extLst>
          </p:cNvPr>
          <p:cNvGrpSpPr/>
          <p:nvPr/>
        </p:nvGrpSpPr>
        <p:grpSpPr>
          <a:xfrm>
            <a:off x="2426330" y="4419331"/>
            <a:ext cx="2444760" cy="1725840"/>
            <a:chOff x="2426330" y="4419331"/>
            <a:chExt cx="2444760" cy="1725840"/>
          </a:xfrm>
        </p:grpSpPr>
        <mc:AlternateContent xmlns:mc="http://schemas.openxmlformats.org/markup-compatibility/2006" xmlns:p14="http://schemas.microsoft.com/office/powerpoint/2010/main">
          <mc:Choice Requires="p14">
            <p:contentPart p14:bwMode="auto" r:id="rId150">
              <p14:nvContentPartPr>
                <p14:cNvPr id="196" name="Freihand 195">
                  <a:extLst>
                    <a:ext uri="{FF2B5EF4-FFF2-40B4-BE49-F238E27FC236}">
                      <a16:creationId xmlns:a16="http://schemas.microsoft.com/office/drawing/2014/main" id="{926CCE1A-1845-4F1C-8BC4-ECF4B781F37A}"/>
                    </a:ext>
                  </a:extLst>
                </p14:cNvPr>
                <p14:cNvContentPartPr/>
                <p14:nvPr/>
              </p14:nvContentPartPr>
              <p14:xfrm>
                <a:off x="3327050" y="4419331"/>
                <a:ext cx="272520" cy="316080"/>
              </p14:xfrm>
            </p:contentPart>
          </mc:Choice>
          <mc:Fallback xmlns="">
            <p:pic>
              <p:nvPicPr>
                <p:cNvPr id="196" name="Freihand 195">
                  <a:extLst>
                    <a:ext uri="{FF2B5EF4-FFF2-40B4-BE49-F238E27FC236}">
                      <a16:creationId xmlns:a16="http://schemas.microsoft.com/office/drawing/2014/main" id="{926CCE1A-1845-4F1C-8BC4-ECF4B781F37A}"/>
                    </a:ext>
                  </a:extLst>
                </p:cNvPr>
                <p:cNvPicPr/>
                <p:nvPr/>
              </p:nvPicPr>
              <p:blipFill>
                <a:blip r:embed="rId151"/>
                <a:stretch>
                  <a:fillRect/>
                </a:stretch>
              </p:blipFill>
              <p:spPr>
                <a:xfrm>
                  <a:off x="3322730" y="4415011"/>
                  <a:ext cx="281160" cy="3247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97" name="Freihand 196">
                  <a:extLst>
                    <a:ext uri="{FF2B5EF4-FFF2-40B4-BE49-F238E27FC236}">
                      <a16:creationId xmlns:a16="http://schemas.microsoft.com/office/drawing/2014/main" id="{5142AC51-4F71-4559-A9D5-B8018822ABDE}"/>
                    </a:ext>
                  </a:extLst>
                </p14:cNvPr>
                <p14:cNvContentPartPr/>
                <p14:nvPr/>
              </p14:nvContentPartPr>
              <p14:xfrm>
                <a:off x="3457370" y="4591771"/>
                <a:ext cx="138600" cy="14040"/>
              </p14:xfrm>
            </p:contentPart>
          </mc:Choice>
          <mc:Fallback xmlns="">
            <p:pic>
              <p:nvPicPr>
                <p:cNvPr id="197" name="Freihand 196">
                  <a:extLst>
                    <a:ext uri="{FF2B5EF4-FFF2-40B4-BE49-F238E27FC236}">
                      <a16:creationId xmlns:a16="http://schemas.microsoft.com/office/drawing/2014/main" id="{5142AC51-4F71-4559-A9D5-B8018822ABDE}"/>
                    </a:ext>
                  </a:extLst>
                </p:cNvPr>
                <p:cNvPicPr/>
                <p:nvPr/>
              </p:nvPicPr>
              <p:blipFill>
                <a:blip r:embed="rId153"/>
                <a:stretch>
                  <a:fillRect/>
                </a:stretch>
              </p:blipFill>
              <p:spPr>
                <a:xfrm>
                  <a:off x="3453050" y="4587451"/>
                  <a:ext cx="1472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202" name="Freihand 201">
                  <a:extLst>
                    <a:ext uri="{FF2B5EF4-FFF2-40B4-BE49-F238E27FC236}">
                      <a16:creationId xmlns:a16="http://schemas.microsoft.com/office/drawing/2014/main" id="{3256C8F7-876E-414B-926A-4CC36C90DB07}"/>
                    </a:ext>
                  </a:extLst>
                </p14:cNvPr>
                <p14:cNvContentPartPr/>
                <p14:nvPr/>
              </p14:nvContentPartPr>
              <p14:xfrm>
                <a:off x="3715490" y="4820731"/>
                <a:ext cx="390240" cy="544320"/>
              </p14:xfrm>
            </p:contentPart>
          </mc:Choice>
          <mc:Fallback xmlns="">
            <p:pic>
              <p:nvPicPr>
                <p:cNvPr id="202" name="Freihand 201">
                  <a:extLst>
                    <a:ext uri="{FF2B5EF4-FFF2-40B4-BE49-F238E27FC236}">
                      <a16:creationId xmlns:a16="http://schemas.microsoft.com/office/drawing/2014/main" id="{3256C8F7-876E-414B-926A-4CC36C90DB07}"/>
                    </a:ext>
                  </a:extLst>
                </p:cNvPr>
                <p:cNvPicPr/>
                <p:nvPr/>
              </p:nvPicPr>
              <p:blipFill>
                <a:blip r:embed="rId155"/>
                <a:stretch>
                  <a:fillRect/>
                </a:stretch>
              </p:blipFill>
              <p:spPr>
                <a:xfrm>
                  <a:off x="3711170" y="4816411"/>
                  <a:ext cx="398880" cy="5529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203" name="Freihand 202">
                  <a:extLst>
                    <a:ext uri="{FF2B5EF4-FFF2-40B4-BE49-F238E27FC236}">
                      <a16:creationId xmlns:a16="http://schemas.microsoft.com/office/drawing/2014/main" id="{A9EF35EE-5EDB-459D-AE33-4F0C84051858}"/>
                    </a:ext>
                  </a:extLst>
                </p14:cNvPr>
                <p14:cNvContentPartPr/>
                <p14:nvPr/>
              </p14:nvContentPartPr>
              <p14:xfrm>
                <a:off x="3672290" y="4742251"/>
                <a:ext cx="119160" cy="204840"/>
              </p14:xfrm>
            </p:contentPart>
          </mc:Choice>
          <mc:Fallback xmlns="">
            <p:pic>
              <p:nvPicPr>
                <p:cNvPr id="203" name="Freihand 202">
                  <a:extLst>
                    <a:ext uri="{FF2B5EF4-FFF2-40B4-BE49-F238E27FC236}">
                      <a16:creationId xmlns:a16="http://schemas.microsoft.com/office/drawing/2014/main" id="{A9EF35EE-5EDB-459D-AE33-4F0C84051858}"/>
                    </a:ext>
                  </a:extLst>
                </p:cNvPr>
                <p:cNvPicPr/>
                <p:nvPr/>
              </p:nvPicPr>
              <p:blipFill>
                <a:blip r:embed="rId157"/>
                <a:stretch>
                  <a:fillRect/>
                </a:stretch>
              </p:blipFill>
              <p:spPr>
                <a:xfrm>
                  <a:off x="3667970" y="4737931"/>
                  <a:ext cx="12780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206" name="Freihand 205">
                  <a:extLst>
                    <a:ext uri="{FF2B5EF4-FFF2-40B4-BE49-F238E27FC236}">
                      <a16:creationId xmlns:a16="http://schemas.microsoft.com/office/drawing/2014/main" id="{44234F97-F6BC-4DF9-AB50-066BB54DD464}"/>
                    </a:ext>
                  </a:extLst>
                </p14:cNvPr>
                <p14:cNvContentPartPr/>
                <p14:nvPr/>
              </p14:nvContentPartPr>
              <p14:xfrm>
                <a:off x="3815930" y="4570531"/>
                <a:ext cx="360" cy="360"/>
              </p14:xfrm>
            </p:contentPart>
          </mc:Choice>
          <mc:Fallback xmlns="">
            <p:pic>
              <p:nvPicPr>
                <p:cNvPr id="206" name="Freihand 205">
                  <a:extLst>
                    <a:ext uri="{FF2B5EF4-FFF2-40B4-BE49-F238E27FC236}">
                      <a16:creationId xmlns:a16="http://schemas.microsoft.com/office/drawing/2014/main" id="{44234F97-F6BC-4DF9-AB50-066BB54DD464}"/>
                    </a:ext>
                  </a:extLst>
                </p:cNvPr>
                <p:cNvPicPr/>
                <p:nvPr/>
              </p:nvPicPr>
              <p:blipFill>
                <a:blip r:embed="rId10"/>
                <a:stretch>
                  <a:fillRect/>
                </a:stretch>
              </p:blipFill>
              <p:spPr>
                <a:xfrm>
                  <a:off x="3811610" y="45662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207" name="Freihand 206">
                  <a:extLst>
                    <a:ext uri="{FF2B5EF4-FFF2-40B4-BE49-F238E27FC236}">
                      <a16:creationId xmlns:a16="http://schemas.microsoft.com/office/drawing/2014/main" id="{CDE64D6C-D290-4F70-96EF-15554EDE8097}"/>
                    </a:ext>
                  </a:extLst>
                </p14:cNvPr>
                <p14:cNvContentPartPr/>
                <p14:nvPr/>
              </p14:nvContentPartPr>
              <p14:xfrm>
                <a:off x="3706850" y="4537411"/>
                <a:ext cx="555480" cy="663480"/>
              </p14:xfrm>
            </p:contentPart>
          </mc:Choice>
          <mc:Fallback xmlns="">
            <p:pic>
              <p:nvPicPr>
                <p:cNvPr id="207" name="Freihand 206">
                  <a:extLst>
                    <a:ext uri="{FF2B5EF4-FFF2-40B4-BE49-F238E27FC236}">
                      <a16:creationId xmlns:a16="http://schemas.microsoft.com/office/drawing/2014/main" id="{CDE64D6C-D290-4F70-96EF-15554EDE8097}"/>
                    </a:ext>
                  </a:extLst>
                </p:cNvPr>
                <p:cNvPicPr/>
                <p:nvPr/>
              </p:nvPicPr>
              <p:blipFill>
                <a:blip r:embed="rId160"/>
                <a:stretch>
                  <a:fillRect/>
                </a:stretch>
              </p:blipFill>
              <p:spPr>
                <a:xfrm>
                  <a:off x="3702530" y="4533091"/>
                  <a:ext cx="564120" cy="6721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208" name="Freihand 207">
                  <a:extLst>
                    <a:ext uri="{FF2B5EF4-FFF2-40B4-BE49-F238E27FC236}">
                      <a16:creationId xmlns:a16="http://schemas.microsoft.com/office/drawing/2014/main" id="{E6E989F3-8359-41C0-A390-0C16A3378841}"/>
                    </a:ext>
                  </a:extLst>
                </p14:cNvPr>
                <p14:cNvContentPartPr/>
                <p14:nvPr/>
              </p14:nvContentPartPr>
              <p14:xfrm>
                <a:off x="4154330" y="5129251"/>
                <a:ext cx="176040" cy="150840"/>
              </p14:xfrm>
            </p:contentPart>
          </mc:Choice>
          <mc:Fallback xmlns="">
            <p:pic>
              <p:nvPicPr>
                <p:cNvPr id="208" name="Freihand 207">
                  <a:extLst>
                    <a:ext uri="{FF2B5EF4-FFF2-40B4-BE49-F238E27FC236}">
                      <a16:creationId xmlns:a16="http://schemas.microsoft.com/office/drawing/2014/main" id="{E6E989F3-8359-41C0-A390-0C16A3378841}"/>
                    </a:ext>
                  </a:extLst>
                </p:cNvPr>
                <p:cNvPicPr/>
                <p:nvPr/>
              </p:nvPicPr>
              <p:blipFill>
                <a:blip r:embed="rId162"/>
                <a:stretch>
                  <a:fillRect/>
                </a:stretch>
              </p:blipFill>
              <p:spPr>
                <a:xfrm>
                  <a:off x="4150010" y="5124931"/>
                  <a:ext cx="1846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210" name="Freihand 209">
                  <a:extLst>
                    <a:ext uri="{FF2B5EF4-FFF2-40B4-BE49-F238E27FC236}">
                      <a16:creationId xmlns:a16="http://schemas.microsoft.com/office/drawing/2014/main" id="{CF457137-59AB-44D7-BDD7-A7818350B4FB}"/>
                    </a:ext>
                  </a:extLst>
                </p14:cNvPr>
                <p14:cNvContentPartPr/>
                <p14:nvPr/>
              </p14:nvContentPartPr>
              <p14:xfrm>
                <a:off x="4191050" y="4755571"/>
                <a:ext cx="186840" cy="93240"/>
              </p14:xfrm>
            </p:contentPart>
          </mc:Choice>
          <mc:Fallback xmlns="">
            <p:pic>
              <p:nvPicPr>
                <p:cNvPr id="210" name="Freihand 209">
                  <a:extLst>
                    <a:ext uri="{FF2B5EF4-FFF2-40B4-BE49-F238E27FC236}">
                      <a16:creationId xmlns:a16="http://schemas.microsoft.com/office/drawing/2014/main" id="{CF457137-59AB-44D7-BDD7-A7818350B4FB}"/>
                    </a:ext>
                  </a:extLst>
                </p:cNvPr>
                <p:cNvPicPr/>
                <p:nvPr/>
              </p:nvPicPr>
              <p:blipFill>
                <a:blip r:embed="rId164"/>
                <a:stretch>
                  <a:fillRect/>
                </a:stretch>
              </p:blipFill>
              <p:spPr>
                <a:xfrm>
                  <a:off x="4186730" y="4751251"/>
                  <a:ext cx="1954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211" name="Freihand 210">
                  <a:extLst>
                    <a:ext uri="{FF2B5EF4-FFF2-40B4-BE49-F238E27FC236}">
                      <a16:creationId xmlns:a16="http://schemas.microsoft.com/office/drawing/2014/main" id="{947291EC-EDE3-463E-B1FA-699A846C7709}"/>
                    </a:ext>
                  </a:extLst>
                </p14:cNvPr>
                <p14:cNvContentPartPr/>
                <p14:nvPr/>
              </p14:nvContentPartPr>
              <p14:xfrm>
                <a:off x="4420370" y="4697971"/>
                <a:ext cx="182880" cy="85320"/>
              </p14:xfrm>
            </p:contentPart>
          </mc:Choice>
          <mc:Fallback xmlns="">
            <p:pic>
              <p:nvPicPr>
                <p:cNvPr id="211" name="Freihand 210">
                  <a:extLst>
                    <a:ext uri="{FF2B5EF4-FFF2-40B4-BE49-F238E27FC236}">
                      <a16:creationId xmlns:a16="http://schemas.microsoft.com/office/drawing/2014/main" id="{947291EC-EDE3-463E-B1FA-699A846C7709}"/>
                    </a:ext>
                  </a:extLst>
                </p:cNvPr>
                <p:cNvPicPr/>
                <p:nvPr/>
              </p:nvPicPr>
              <p:blipFill>
                <a:blip r:embed="rId166"/>
                <a:stretch>
                  <a:fillRect/>
                </a:stretch>
              </p:blipFill>
              <p:spPr>
                <a:xfrm>
                  <a:off x="4416050" y="4693651"/>
                  <a:ext cx="1915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212" name="Freihand 211">
                  <a:extLst>
                    <a:ext uri="{FF2B5EF4-FFF2-40B4-BE49-F238E27FC236}">
                      <a16:creationId xmlns:a16="http://schemas.microsoft.com/office/drawing/2014/main" id="{1478C5C4-207B-4F68-BEEE-9CF801197970}"/>
                    </a:ext>
                  </a:extLst>
                </p14:cNvPr>
                <p14:cNvContentPartPr/>
                <p14:nvPr/>
              </p14:nvContentPartPr>
              <p14:xfrm>
                <a:off x="4644290" y="4649731"/>
                <a:ext cx="81360" cy="86760"/>
              </p14:xfrm>
            </p:contentPart>
          </mc:Choice>
          <mc:Fallback xmlns="">
            <p:pic>
              <p:nvPicPr>
                <p:cNvPr id="212" name="Freihand 211">
                  <a:extLst>
                    <a:ext uri="{FF2B5EF4-FFF2-40B4-BE49-F238E27FC236}">
                      <a16:creationId xmlns:a16="http://schemas.microsoft.com/office/drawing/2014/main" id="{1478C5C4-207B-4F68-BEEE-9CF801197970}"/>
                    </a:ext>
                  </a:extLst>
                </p:cNvPr>
                <p:cNvPicPr/>
                <p:nvPr/>
              </p:nvPicPr>
              <p:blipFill>
                <a:blip r:embed="rId168"/>
                <a:stretch>
                  <a:fillRect/>
                </a:stretch>
              </p:blipFill>
              <p:spPr>
                <a:xfrm>
                  <a:off x="4639970" y="4645411"/>
                  <a:ext cx="900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213" name="Freihand 212">
                  <a:extLst>
                    <a:ext uri="{FF2B5EF4-FFF2-40B4-BE49-F238E27FC236}">
                      <a16:creationId xmlns:a16="http://schemas.microsoft.com/office/drawing/2014/main" id="{34964F55-0276-4F9E-8601-74F805A38520}"/>
                    </a:ext>
                  </a:extLst>
                </p14:cNvPr>
                <p14:cNvContentPartPr/>
                <p14:nvPr/>
              </p14:nvContentPartPr>
              <p14:xfrm>
                <a:off x="4731410" y="4631371"/>
                <a:ext cx="139680" cy="273240"/>
              </p14:xfrm>
            </p:contentPart>
          </mc:Choice>
          <mc:Fallback xmlns="">
            <p:pic>
              <p:nvPicPr>
                <p:cNvPr id="213" name="Freihand 212">
                  <a:extLst>
                    <a:ext uri="{FF2B5EF4-FFF2-40B4-BE49-F238E27FC236}">
                      <a16:creationId xmlns:a16="http://schemas.microsoft.com/office/drawing/2014/main" id="{34964F55-0276-4F9E-8601-74F805A38520}"/>
                    </a:ext>
                  </a:extLst>
                </p:cNvPr>
                <p:cNvPicPr/>
                <p:nvPr/>
              </p:nvPicPr>
              <p:blipFill>
                <a:blip r:embed="rId170"/>
                <a:stretch>
                  <a:fillRect/>
                </a:stretch>
              </p:blipFill>
              <p:spPr>
                <a:xfrm>
                  <a:off x="4727090" y="4627051"/>
                  <a:ext cx="14832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99" name="Freihand 198">
                  <a:extLst>
                    <a:ext uri="{FF2B5EF4-FFF2-40B4-BE49-F238E27FC236}">
                      <a16:creationId xmlns:a16="http://schemas.microsoft.com/office/drawing/2014/main" id="{BC27772F-A0AF-48F7-BB42-DC9A4115FC26}"/>
                    </a:ext>
                  </a:extLst>
                </p14:cNvPr>
                <p14:cNvContentPartPr/>
                <p14:nvPr/>
              </p14:nvContentPartPr>
              <p14:xfrm>
                <a:off x="4290410" y="5424091"/>
                <a:ext cx="49680" cy="191880"/>
              </p14:xfrm>
            </p:contentPart>
          </mc:Choice>
          <mc:Fallback xmlns="">
            <p:pic>
              <p:nvPicPr>
                <p:cNvPr id="199" name="Freihand 198">
                  <a:extLst>
                    <a:ext uri="{FF2B5EF4-FFF2-40B4-BE49-F238E27FC236}">
                      <a16:creationId xmlns:a16="http://schemas.microsoft.com/office/drawing/2014/main" id="{BC27772F-A0AF-48F7-BB42-DC9A4115FC26}"/>
                    </a:ext>
                  </a:extLst>
                </p:cNvPr>
                <p:cNvPicPr/>
                <p:nvPr/>
              </p:nvPicPr>
              <p:blipFill>
                <a:blip r:embed="rId172"/>
                <a:stretch>
                  <a:fillRect/>
                </a:stretch>
              </p:blipFill>
              <p:spPr>
                <a:xfrm>
                  <a:off x="4286090" y="5419771"/>
                  <a:ext cx="583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200" name="Freihand 199">
                  <a:extLst>
                    <a:ext uri="{FF2B5EF4-FFF2-40B4-BE49-F238E27FC236}">
                      <a16:creationId xmlns:a16="http://schemas.microsoft.com/office/drawing/2014/main" id="{8867905E-6DDE-4DFF-943A-F199D63C37A3}"/>
                    </a:ext>
                  </a:extLst>
                </p14:cNvPr>
                <p14:cNvContentPartPr/>
                <p14:nvPr/>
              </p14:nvContentPartPr>
              <p14:xfrm>
                <a:off x="4182050" y="5418331"/>
                <a:ext cx="237960" cy="264240"/>
              </p14:xfrm>
            </p:contentPart>
          </mc:Choice>
          <mc:Fallback xmlns="">
            <p:pic>
              <p:nvPicPr>
                <p:cNvPr id="200" name="Freihand 199">
                  <a:extLst>
                    <a:ext uri="{FF2B5EF4-FFF2-40B4-BE49-F238E27FC236}">
                      <a16:creationId xmlns:a16="http://schemas.microsoft.com/office/drawing/2014/main" id="{8867905E-6DDE-4DFF-943A-F199D63C37A3}"/>
                    </a:ext>
                  </a:extLst>
                </p:cNvPr>
                <p:cNvPicPr/>
                <p:nvPr/>
              </p:nvPicPr>
              <p:blipFill>
                <a:blip r:embed="rId174"/>
                <a:stretch>
                  <a:fillRect/>
                </a:stretch>
              </p:blipFill>
              <p:spPr>
                <a:xfrm>
                  <a:off x="4177730" y="5414011"/>
                  <a:ext cx="24660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216" name="Freihand 215">
                  <a:extLst>
                    <a:ext uri="{FF2B5EF4-FFF2-40B4-BE49-F238E27FC236}">
                      <a16:creationId xmlns:a16="http://schemas.microsoft.com/office/drawing/2014/main" id="{26981802-4DBA-440F-9A77-F471E19B013D}"/>
                    </a:ext>
                  </a:extLst>
                </p14:cNvPr>
                <p14:cNvContentPartPr/>
                <p14:nvPr/>
              </p14:nvContentPartPr>
              <p14:xfrm>
                <a:off x="2873450" y="5687611"/>
                <a:ext cx="1254600" cy="141840"/>
              </p14:xfrm>
            </p:contentPart>
          </mc:Choice>
          <mc:Fallback xmlns="">
            <p:pic>
              <p:nvPicPr>
                <p:cNvPr id="216" name="Freihand 215">
                  <a:extLst>
                    <a:ext uri="{FF2B5EF4-FFF2-40B4-BE49-F238E27FC236}">
                      <a16:creationId xmlns:a16="http://schemas.microsoft.com/office/drawing/2014/main" id="{26981802-4DBA-440F-9A77-F471E19B013D}"/>
                    </a:ext>
                  </a:extLst>
                </p:cNvPr>
                <p:cNvPicPr/>
                <p:nvPr/>
              </p:nvPicPr>
              <p:blipFill>
                <a:blip r:embed="rId176"/>
                <a:stretch>
                  <a:fillRect/>
                </a:stretch>
              </p:blipFill>
              <p:spPr>
                <a:xfrm>
                  <a:off x="2869130" y="5683291"/>
                  <a:ext cx="12632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217" name="Freihand 216">
                  <a:extLst>
                    <a:ext uri="{FF2B5EF4-FFF2-40B4-BE49-F238E27FC236}">
                      <a16:creationId xmlns:a16="http://schemas.microsoft.com/office/drawing/2014/main" id="{3E99C776-7604-4FEE-A101-6FA5071EE4F0}"/>
                    </a:ext>
                  </a:extLst>
                </p14:cNvPr>
                <p14:cNvContentPartPr/>
                <p14:nvPr/>
              </p14:nvContentPartPr>
              <p14:xfrm>
                <a:off x="2806850" y="5647651"/>
                <a:ext cx="160560" cy="155880"/>
              </p14:xfrm>
            </p:contentPart>
          </mc:Choice>
          <mc:Fallback xmlns="">
            <p:pic>
              <p:nvPicPr>
                <p:cNvPr id="217" name="Freihand 216">
                  <a:extLst>
                    <a:ext uri="{FF2B5EF4-FFF2-40B4-BE49-F238E27FC236}">
                      <a16:creationId xmlns:a16="http://schemas.microsoft.com/office/drawing/2014/main" id="{3E99C776-7604-4FEE-A101-6FA5071EE4F0}"/>
                    </a:ext>
                  </a:extLst>
                </p:cNvPr>
                <p:cNvPicPr/>
                <p:nvPr/>
              </p:nvPicPr>
              <p:blipFill>
                <a:blip r:embed="rId178"/>
                <a:stretch>
                  <a:fillRect/>
                </a:stretch>
              </p:blipFill>
              <p:spPr>
                <a:xfrm>
                  <a:off x="2802530" y="5643331"/>
                  <a:ext cx="1692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218" name="Freihand 217">
                  <a:extLst>
                    <a:ext uri="{FF2B5EF4-FFF2-40B4-BE49-F238E27FC236}">
                      <a16:creationId xmlns:a16="http://schemas.microsoft.com/office/drawing/2014/main" id="{6BC76370-FE4F-4074-94F5-EB3FF3DE0986}"/>
                    </a:ext>
                  </a:extLst>
                </p14:cNvPr>
                <p14:cNvContentPartPr/>
                <p14:nvPr/>
              </p14:nvContentPartPr>
              <p14:xfrm>
                <a:off x="3165410" y="5886691"/>
                <a:ext cx="129240" cy="84240"/>
              </p14:xfrm>
            </p:contentPart>
          </mc:Choice>
          <mc:Fallback xmlns="">
            <p:pic>
              <p:nvPicPr>
                <p:cNvPr id="218" name="Freihand 217">
                  <a:extLst>
                    <a:ext uri="{FF2B5EF4-FFF2-40B4-BE49-F238E27FC236}">
                      <a16:creationId xmlns:a16="http://schemas.microsoft.com/office/drawing/2014/main" id="{6BC76370-FE4F-4074-94F5-EB3FF3DE0986}"/>
                    </a:ext>
                  </a:extLst>
                </p:cNvPr>
                <p:cNvPicPr/>
                <p:nvPr/>
              </p:nvPicPr>
              <p:blipFill>
                <a:blip r:embed="rId180"/>
                <a:stretch>
                  <a:fillRect/>
                </a:stretch>
              </p:blipFill>
              <p:spPr>
                <a:xfrm>
                  <a:off x="3161090" y="5882371"/>
                  <a:ext cx="1378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220" name="Freihand 219">
                  <a:extLst>
                    <a:ext uri="{FF2B5EF4-FFF2-40B4-BE49-F238E27FC236}">
                      <a16:creationId xmlns:a16="http://schemas.microsoft.com/office/drawing/2014/main" id="{285FB2FA-B7AC-407F-929E-A1F1A98487BF}"/>
                    </a:ext>
                  </a:extLst>
                </p14:cNvPr>
                <p14:cNvContentPartPr/>
                <p14:nvPr/>
              </p14:nvContentPartPr>
              <p14:xfrm>
                <a:off x="3321650" y="5914771"/>
                <a:ext cx="186120" cy="68400"/>
              </p14:xfrm>
            </p:contentPart>
          </mc:Choice>
          <mc:Fallback xmlns="">
            <p:pic>
              <p:nvPicPr>
                <p:cNvPr id="220" name="Freihand 219">
                  <a:extLst>
                    <a:ext uri="{FF2B5EF4-FFF2-40B4-BE49-F238E27FC236}">
                      <a16:creationId xmlns:a16="http://schemas.microsoft.com/office/drawing/2014/main" id="{285FB2FA-B7AC-407F-929E-A1F1A98487BF}"/>
                    </a:ext>
                  </a:extLst>
                </p:cNvPr>
                <p:cNvPicPr/>
                <p:nvPr/>
              </p:nvPicPr>
              <p:blipFill>
                <a:blip r:embed="rId182"/>
                <a:stretch>
                  <a:fillRect/>
                </a:stretch>
              </p:blipFill>
              <p:spPr>
                <a:xfrm>
                  <a:off x="3317330" y="5910451"/>
                  <a:ext cx="1947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221" name="Freihand 220">
                  <a:extLst>
                    <a:ext uri="{FF2B5EF4-FFF2-40B4-BE49-F238E27FC236}">
                      <a16:creationId xmlns:a16="http://schemas.microsoft.com/office/drawing/2014/main" id="{394C71A9-2C84-456E-8C93-DFCD13E8CB35}"/>
                    </a:ext>
                  </a:extLst>
                </p14:cNvPr>
                <p14:cNvContentPartPr/>
                <p14:nvPr/>
              </p14:nvContentPartPr>
              <p14:xfrm>
                <a:off x="3526490" y="5900731"/>
                <a:ext cx="128880" cy="64800"/>
              </p14:xfrm>
            </p:contentPart>
          </mc:Choice>
          <mc:Fallback xmlns="">
            <p:pic>
              <p:nvPicPr>
                <p:cNvPr id="221" name="Freihand 220">
                  <a:extLst>
                    <a:ext uri="{FF2B5EF4-FFF2-40B4-BE49-F238E27FC236}">
                      <a16:creationId xmlns:a16="http://schemas.microsoft.com/office/drawing/2014/main" id="{394C71A9-2C84-456E-8C93-DFCD13E8CB35}"/>
                    </a:ext>
                  </a:extLst>
                </p:cNvPr>
                <p:cNvPicPr/>
                <p:nvPr/>
              </p:nvPicPr>
              <p:blipFill>
                <a:blip r:embed="rId184"/>
                <a:stretch>
                  <a:fillRect/>
                </a:stretch>
              </p:blipFill>
              <p:spPr>
                <a:xfrm>
                  <a:off x="3522170" y="5896411"/>
                  <a:ext cx="1375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222" name="Freihand 221">
                  <a:extLst>
                    <a:ext uri="{FF2B5EF4-FFF2-40B4-BE49-F238E27FC236}">
                      <a16:creationId xmlns:a16="http://schemas.microsoft.com/office/drawing/2014/main" id="{F9146433-BC2B-409F-B4E2-0F83CD71AD49}"/>
                    </a:ext>
                  </a:extLst>
                </p14:cNvPr>
                <p14:cNvContentPartPr/>
                <p14:nvPr/>
              </p14:nvContentPartPr>
              <p14:xfrm>
                <a:off x="3648530" y="5898211"/>
                <a:ext cx="109440" cy="246960"/>
              </p14:xfrm>
            </p:contentPart>
          </mc:Choice>
          <mc:Fallback xmlns="">
            <p:pic>
              <p:nvPicPr>
                <p:cNvPr id="222" name="Freihand 221">
                  <a:extLst>
                    <a:ext uri="{FF2B5EF4-FFF2-40B4-BE49-F238E27FC236}">
                      <a16:creationId xmlns:a16="http://schemas.microsoft.com/office/drawing/2014/main" id="{F9146433-BC2B-409F-B4E2-0F83CD71AD49}"/>
                    </a:ext>
                  </a:extLst>
                </p:cNvPr>
                <p:cNvPicPr/>
                <p:nvPr/>
              </p:nvPicPr>
              <p:blipFill>
                <a:blip r:embed="rId186"/>
                <a:stretch>
                  <a:fillRect/>
                </a:stretch>
              </p:blipFill>
              <p:spPr>
                <a:xfrm>
                  <a:off x="3644210" y="5893891"/>
                  <a:ext cx="11808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224" name="Freihand 223">
                  <a:extLst>
                    <a:ext uri="{FF2B5EF4-FFF2-40B4-BE49-F238E27FC236}">
                      <a16:creationId xmlns:a16="http://schemas.microsoft.com/office/drawing/2014/main" id="{7F7D8BED-C593-4E42-8DE5-7EDDFC0742CC}"/>
                    </a:ext>
                  </a:extLst>
                </p14:cNvPr>
                <p14:cNvContentPartPr/>
                <p14:nvPr/>
              </p14:nvContentPartPr>
              <p14:xfrm>
                <a:off x="2974970" y="5550091"/>
                <a:ext cx="965520" cy="34920"/>
              </p14:xfrm>
            </p:contentPart>
          </mc:Choice>
          <mc:Fallback xmlns="">
            <p:pic>
              <p:nvPicPr>
                <p:cNvPr id="224" name="Freihand 223">
                  <a:extLst>
                    <a:ext uri="{FF2B5EF4-FFF2-40B4-BE49-F238E27FC236}">
                      <a16:creationId xmlns:a16="http://schemas.microsoft.com/office/drawing/2014/main" id="{7F7D8BED-C593-4E42-8DE5-7EDDFC0742CC}"/>
                    </a:ext>
                  </a:extLst>
                </p:cNvPr>
                <p:cNvPicPr/>
                <p:nvPr/>
              </p:nvPicPr>
              <p:blipFill>
                <a:blip r:embed="rId188"/>
                <a:stretch>
                  <a:fillRect/>
                </a:stretch>
              </p:blipFill>
              <p:spPr>
                <a:xfrm>
                  <a:off x="2970650" y="5545771"/>
                  <a:ext cx="9741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225" name="Freihand 224">
                  <a:extLst>
                    <a:ext uri="{FF2B5EF4-FFF2-40B4-BE49-F238E27FC236}">
                      <a16:creationId xmlns:a16="http://schemas.microsoft.com/office/drawing/2014/main" id="{25519C37-D98D-4086-B2A3-FC5B5F112934}"/>
                    </a:ext>
                  </a:extLst>
                </p14:cNvPr>
                <p14:cNvContentPartPr/>
                <p14:nvPr/>
              </p14:nvContentPartPr>
              <p14:xfrm>
                <a:off x="3906290" y="5477011"/>
                <a:ext cx="124920" cy="119520"/>
              </p14:xfrm>
            </p:contentPart>
          </mc:Choice>
          <mc:Fallback xmlns="">
            <p:pic>
              <p:nvPicPr>
                <p:cNvPr id="225" name="Freihand 224">
                  <a:extLst>
                    <a:ext uri="{FF2B5EF4-FFF2-40B4-BE49-F238E27FC236}">
                      <a16:creationId xmlns:a16="http://schemas.microsoft.com/office/drawing/2014/main" id="{25519C37-D98D-4086-B2A3-FC5B5F112934}"/>
                    </a:ext>
                  </a:extLst>
                </p:cNvPr>
                <p:cNvPicPr/>
                <p:nvPr/>
              </p:nvPicPr>
              <p:blipFill>
                <a:blip r:embed="rId190"/>
                <a:stretch>
                  <a:fillRect/>
                </a:stretch>
              </p:blipFill>
              <p:spPr>
                <a:xfrm>
                  <a:off x="3901970" y="5472691"/>
                  <a:ext cx="1335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228" name="Freihand 227">
                  <a:extLst>
                    <a:ext uri="{FF2B5EF4-FFF2-40B4-BE49-F238E27FC236}">
                      <a16:creationId xmlns:a16="http://schemas.microsoft.com/office/drawing/2014/main" id="{C7F5CAA4-747C-44EC-B61E-42B9D4228780}"/>
                    </a:ext>
                  </a:extLst>
                </p14:cNvPr>
                <p14:cNvContentPartPr/>
                <p14:nvPr/>
              </p14:nvContentPartPr>
              <p14:xfrm>
                <a:off x="2603090" y="5436331"/>
                <a:ext cx="23040" cy="13320"/>
              </p14:xfrm>
            </p:contentPart>
          </mc:Choice>
          <mc:Fallback xmlns="">
            <p:pic>
              <p:nvPicPr>
                <p:cNvPr id="228" name="Freihand 227">
                  <a:extLst>
                    <a:ext uri="{FF2B5EF4-FFF2-40B4-BE49-F238E27FC236}">
                      <a16:creationId xmlns:a16="http://schemas.microsoft.com/office/drawing/2014/main" id="{C7F5CAA4-747C-44EC-B61E-42B9D4228780}"/>
                    </a:ext>
                  </a:extLst>
                </p:cNvPr>
                <p:cNvPicPr/>
                <p:nvPr/>
              </p:nvPicPr>
              <p:blipFill>
                <a:blip r:embed="rId192"/>
                <a:stretch>
                  <a:fillRect/>
                </a:stretch>
              </p:blipFill>
              <p:spPr>
                <a:xfrm>
                  <a:off x="2598770" y="5432011"/>
                  <a:ext cx="316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229" name="Freihand 228">
                  <a:extLst>
                    <a:ext uri="{FF2B5EF4-FFF2-40B4-BE49-F238E27FC236}">
                      <a16:creationId xmlns:a16="http://schemas.microsoft.com/office/drawing/2014/main" id="{89A038E7-0368-4D82-AB25-C6784F1CC9F2}"/>
                    </a:ext>
                  </a:extLst>
                </p14:cNvPr>
                <p14:cNvContentPartPr/>
                <p14:nvPr/>
              </p14:nvContentPartPr>
              <p14:xfrm>
                <a:off x="2584370" y="4538851"/>
                <a:ext cx="642960" cy="909360"/>
              </p14:xfrm>
            </p:contentPart>
          </mc:Choice>
          <mc:Fallback xmlns="">
            <p:pic>
              <p:nvPicPr>
                <p:cNvPr id="229" name="Freihand 228">
                  <a:extLst>
                    <a:ext uri="{FF2B5EF4-FFF2-40B4-BE49-F238E27FC236}">
                      <a16:creationId xmlns:a16="http://schemas.microsoft.com/office/drawing/2014/main" id="{89A038E7-0368-4D82-AB25-C6784F1CC9F2}"/>
                    </a:ext>
                  </a:extLst>
                </p:cNvPr>
                <p:cNvPicPr/>
                <p:nvPr/>
              </p:nvPicPr>
              <p:blipFill>
                <a:blip r:embed="rId194"/>
                <a:stretch>
                  <a:fillRect/>
                </a:stretch>
              </p:blipFill>
              <p:spPr>
                <a:xfrm>
                  <a:off x="2580050" y="4534531"/>
                  <a:ext cx="651600" cy="9180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230" name="Freihand 229">
                  <a:extLst>
                    <a:ext uri="{FF2B5EF4-FFF2-40B4-BE49-F238E27FC236}">
                      <a16:creationId xmlns:a16="http://schemas.microsoft.com/office/drawing/2014/main" id="{BDE6624D-95A1-457C-96E5-7FBB41A9E465}"/>
                    </a:ext>
                  </a:extLst>
                </p14:cNvPr>
                <p14:cNvContentPartPr/>
                <p14:nvPr/>
              </p14:nvContentPartPr>
              <p14:xfrm>
                <a:off x="3182690" y="4445971"/>
                <a:ext cx="113040" cy="129600"/>
              </p14:xfrm>
            </p:contentPart>
          </mc:Choice>
          <mc:Fallback xmlns="">
            <p:pic>
              <p:nvPicPr>
                <p:cNvPr id="230" name="Freihand 229">
                  <a:extLst>
                    <a:ext uri="{FF2B5EF4-FFF2-40B4-BE49-F238E27FC236}">
                      <a16:creationId xmlns:a16="http://schemas.microsoft.com/office/drawing/2014/main" id="{BDE6624D-95A1-457C-96E5-7FBB41A9E465}"/>
                    </a:ext>
                  </a:extLst>
                </p:cNvPr>
                <p:cNvPicPr/>
                <p:nvPr/>
              </p:nvPicPr>
              <p:blipFill>
                <a:blip r:embed="rId196"/>
                <a:stretch>
                  <a:fillRect/>
                </a:stretch>
              </p:blipFill>
              <p:spPr>
                <a:xfrm>
                  <a:off x="3178370" y="4441651"/>
                  <a:ext cx="1216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232" name="Freihand 231">
                  <a:extLst>
                    <a:ext uri="{FF2B5EF4-FFF2-40B4-BE49-F238E27FC236}">
                      <a16:creationId xmlns:a16="http://schemas.microsoft.com/office/drawing/2014/main" id="{B03846F4-B1B9-4F33-8032-0FA3A1D106E9}"/>
                    </a:ext>
                  </a:extLst>
                </p14:cNvPr>
                <p14:cNvContentPartPr/>
                <p14:nvPr/>
              </p14:nvContentPartPr>
              <p14:xfrm>
                <a:off x="2426330" y="4823251"/>
                <a:ext cx="140400" cy="114840"/>
              </p14:xfrm>
            </p:contentPart>
          </mc:Choice>
          <mc:Fallback xmlns="">
            <p:pic>
              <p:nvPicPr>
                <p:cNvPr id="232" name="Freihand 231">
                  <a:extLst>
                    <a:ext uri="{FF2B5EF4-FFF2-40B4-BE49-F238E27FC236}">
                      <a16:creationId xmlns:a16="http://schemas.microsoft.com/office/drawing/2014/main" id="{B03846F4-B1B9-4F33-8032-0FA3A1D106E9}"/>
                    </a:ext>
                  </a:extLst>
                </p:cNvPr>
                <p:cNvPicPr/>
                <p:nvPr/>
              </p:nvPicPr>
              <p:blipFill>
                <a:blip r:embed="rId198"/>
                <a:stretch>
                  <a:fillRect/>
                </a:stretch>
              </p:blipFill>
              <p:spPr>
                <a:xfrm>
                  <a:off x="2422010" y="4818931"/>
                  <a:ext cx="1490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233" name="Freihand 232">
                  <a:extLst>
                    <a:ext uri="{FF2B5EF4-FFF2-40B4-BE49-F238E27FC236}">
                      <a16:creationId xmlns:a16="http://schemas.microsoft.com/office/drawing/2014/main" id="{DAC7C372-D021-48C8-BE97-1A634B04E2E6}"/>
                    </a:ext>
                  </a:extLst>
                </p14:cNvPr>
                <p14:cNvContentPartPr/>
                <p14:nvPr/>
              </p14:nvContentPartPr>
              <p14:xfrm>
                <a:off x="2569610" y="4715611"/>
                <a:ext cx="115560" cy="97920"/>
              </p14:xfrm>
            </p:contentPart>
          </mc:Choice>
          <mc:Fallback xmlns="">
            <p:pic>
              <p:nvPicPr>
                <p:cNvPr id="233" name="Freihand 232">
                  <a:extLst>
                    <a:ext uri="{FF2B5EF4-FFF2-40B4-BE49-F238E27FC236}">
                      <a16:creationId xmlns:a16="http://schemas.microsoft.com/office/drawing/2014/main" id="{DAC7C372-D021-48C8-BE97-1A634B04E2E6}"/>
                    </a:ext>
                  </a:extLst>
                </p:cNvPr>
                <p:cNvPicPr/>
                <p:nvPr/>
              </p:nvPicPr>
              <p:blipFill>
                <a:blip r:embed="rId200"/>
                <a:stretch>
                  <a:fillRect/>
                </a:stretch>
              </p:blipFill>
              <p:spPr>
                <a:xfrm>
                  <a:off x="2565290" y="4711291"/>
                  <a:ext cx="1242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234" name="Freihand 233">
                  <a:extLst>
                    <a:ext uri="{FF2B5EF4-FFF2-40B4-BE49-F238E27FC236}">
                      <a16:creationId xmlns:a16="http://schemas.microsoft.com/office/drawing/2014/main" id="{A16972E0-02E4-4C54-A833-A55FB4DAB191}"/>
                    </a:ext>
                  </a:extLst>
                </p14:cNvPr>
                <p14:cNvContentPartPr/>
                <p14:nvPr/>
              </p14:nvContentPartPr>
              <p14:xfrm>
                <a:off x="2694170" y="4613371"/>
                <a:ext cx="79560" cy="88920"/>
              </p14:xfrm>
            </p:contentPart>
          </mc:Choice>
          <mc:Fallback xmlns="">
            <p:pic>
              <p:nvPicPr>
                <p:cNvPr id="234" name="Freihand 233">
                  <a:extLst>
                    <a:ext uri="{FF2B5EF4-FFF2-40B4-BE49-F238E27FC236}">
                      <a16:creationId xmlns:a16="http://schemas.microsoft.com/office/drawing/2014/main" id="{A16972E0-02E4-4C54-A833-A55FB4DAB191}"/>
                    </a:ext>
                  </a:extLst>
                </p:cNvPr>
                <p:cNvPicPr/>
                <p:nvPr/>
              </p:nvPicPr>
              <p:blipFill>
                <a:blip r:embed="rId202"/>
                <a:stretch>
                  <a:fillRect/>
                </a:stretch>
              </p:blipFill>
              <p:spPr>
                <a:xfrm>
                  <a:off x="2689850" y="4609051"/>
                  <a:ext cx="882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235" name="Freihand 234">
                  <a:extLst>
                    <a:ext uri="{FF2B5EF4-FFF2-40B4-BE49-F238E27FC236}">
                      <a16:creationId xmlns:a16="http://schemas.microsoft.com/office/drawing/2014/main" id="{0B789A54-D2D1-41BC-8A52-D535D50F2F59}"/>
                    </a:ext>
                  </a:extLst>
                </p14:cNvPr>
                <p14:cNvContentPartPr/>
                <p14:nvPr/>
              </p14:nvContentPartPr>
              <p14:xfrm>
                <a:off x="2757890" y="4559011"/>
                <a:ext cx="117000" cy="154440"/>
              </p14:xfrm>
            </p:contentPart>
          </mc:Choice>
          <mc:Fallback xmlns="">
            <p:pic>
              <p:nvPicPr>
                <p:cNvPr id="235" name="Freihand 234">
                  <a:extLst>
                    <a:ext uri="{FF2B5EF4-FFF2-40B4-BE49-F238E27FC236}">
                      <a16:creationId xmlns:a16="http://schemas.microsoft.com/office/drawing/2014/main" id="{0B789A54-D2D1-41BC-8A52-D535D50F2F59}"/>
                    </a:ext>
                  </a:extLst>
                </p:cNvPr>
                <p:cNvPicPr/>
                <p:nvPr/>
              </p:nvPicPr>
              <p:blipFill>
                <a:blip r:embed="rId204"/>
                <a:stretch>
                  <a:fillRect/>
                </a:stretch>
              </p:blipFill>
              <p:spPr>
                <a:xfrm>
                  <a:off x="2753570" y="4554691"/>
                  <a:ext cx="1256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237" name="Freihand 236">
                  <a:extLst>
                    <a:ext uri="{FF2B5EF4-FFF2-40B4-BE49-F238E27FC236}">
                      <a16:creationId xmlns:a16="http://schemas.microsoft.com/office/drawing/2014/main" id="{93CBF49E-FA43-4B31-8733-1C411588F0A9}"/>
                    </a:ext>
                  </a:extLst>
                </p14:cNvPr>
                <p14:cNvContentPartPr/>
                <p14:nvPr/>
              </p14:nvContentPartPr>
              <p14:xfrm>
                <a:off x="2763650" y="4726771"/>
                <a:ext cx="507240" cy="635040"/>
              </p14:xfrm>
            </p:contentPart>
          </mc:Choice>
          <mc:Fallback xmlns="">
            <p:pic>
              <p:nvPicPr>
                <p:cNvPr id="237" name="Freihand 236">
                  <a:extLst>
                    <a:ext uri="{FF2B5EF4-FFF2-40B4-BE49-F238E27FC236}">
                      <a16:creationId xmlns:a16="http://schemas.microsoft.com/office/drawing/2014/main" id="{93CBF49E-FA43-4B31-8733-1C411588F0A9}"/>
                    </a:ext>
                  </a:extLst>
                </p:cNvPr>
                <p:cNvPicPr/>
                <p:nvPr/>
              </p:nvPicPr>
              <p:blipFill>
                <a:blip r:embed="rId206"/>
                <a:stretch>
                  <a:fillRect/>
                </a:stretch>
              </p:blipFill>
              <p:spPr>
                <a:xfrm>
                  <a:off x="2759330" y="4722451"/>
                  <a:ext cx="515880" cy="6436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238" name="Freihand 237">
                  <a:extLst>
                    <a:ext uri="{FF2B5EF4-FFF2-40B4-BE49-F238E27FC236}">
                      <a16:creationId xmlns:a16="http://schemas.microsoft.com/office/drawing/2014/main" id="{225A9766-CC8B-4190-8CE5-208DA8FCB432}"/>
                    </a:ext>
                  </a:extLst>
                </p14:cNvPr>
                <p14:cNvContentPartPr/>
                <p14:nvPr/>
              </p14:nvContentPartPr>
              <p14:xfrm>
                <a:off x="2725130" y="5201971"/>
                <a:ext cx="152280" cy="201600"/>
              </p14:xfrm>
            </p:contentPart>
          </mc:Choice>
          <mc:Fallback xmlns="">
            <p:pic>
              <p:nvPicPr>
                <p:cNvPr id="238" name="Freihand 237">
                  <a:extLst>
                    <a:ext uri="{FF2B5EF4-FFF2-40B4-BE49-F238E27FC236}">
                      <a16:creationId xmlns:a16="http://schemas.microsoft.com/office/drawing/2014/main" id="{225A9766-CC8B-4190-8CE5-208DA8FCB432}"/>
                    </a:ext>
                  </a:extLst>
                </p:cNvPr>
                <p:cNvPicPr/>
                <p:nvPr/>
              </p:nvPicPr>
              <p:blipFill>
                <a:blip r:embed="rId208"/>
                <a:stretch>
                  <a:fillRect/>
                </a:stretch>
              </p:blipFill>
              <p:spPr>
                <a:xfrm>
                  <a:off x="2720810" y="5197651"/>
                  <a:ext cx="16092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240" name="Freihand 239">
                  <a:extLst>
                    <a:ext uri="{FF2B5EF4-FFF2-40B4-BE49-F238E27FC236}">
                      <a16:creationId xmlns:a16="http://schemas.microsoft.com/office/drawing/2014/main" id="{A32A3D20-920D-4DB7-BDB6-B88792DB1D2A}"/>
                    </a:ext>
                  </a:extLst>
                </p14:cNvPr>
                <p14:cNvContentPartPr/>
                <p14:nvPr/>
              </p14:nvContentPartPr>
              <p14:xfrm>
                <a:off x="3045890" y="5030611"/>
                <a:ext cx="133560" cy="83880"/>
              </p14:xfrm>
            </p:contentPart>
          </mc:Choice>
          <mc:Fallback xmlns="">
            <p:pic>
              <p:nvPicPr>
                <p:cNvPr id="240" name="Freihand 239">
                  <a:extLst>
                    <a:ext uri="{FF2B5EF4-FFF2-40B4-BE49-F238E27FC236}">
                      <a16:creationId xmlns:a16="http://schemas.microsoft.com/office/drawing/2014/main" id="{A32A3D20-920D-4DB7-BDB6-B88792DB1D2A}"/>
                    </a:ext>
                  </a:extLst>
                </p:cNvPr>
                <p:cNvPicPr/>
                <p:nvPr/>
              </p:nvPicPr>
              <p:blipFill>
                <a:blip r:embed="rId210"/>
                <a:stretch>
                  <a:fillRect/>
                </a:stretch>
              </p:blipFill>
              <p:spPr>
                <a:xfrm>
                  <a:off x="3041570" y="5026291"/>
                  <a:ext cx="142200" cy="92520"/>
                </a:xfrm>
                <a:prstGeom prst="rect">
                  <a:avLst/>
                </a:prstGeom>
              </p:spPr>
            </p:pic>
          </mc:Fallback>
        </mc:AlternateContent>
      </p:grpSp>
      <p:grpSp>
        <p:nvGrpSpPr>
          <p:cNvPr id="243" name="Gruppieren 242">
            <a:extLst>
              <a:ext uri="{FF2B5EF4-FFF2-40B4-BE49-F238E27FC236}">
                <a16:creationId xmlns:a16="http://schemas.microsoft.com/office/drawing/2014/main" id="{09399C80-3DE2-4BD5-AFA0-14E7546FD251}"/>
              </a:ext>
            </a:extLst>
          </p:cNvPr>
          <p:cNvGrpSpPr/>
          <p:nvPr/>
        </p:nvGrpSpPr>
        <p:grpSpPr>
          <a:xfrm>
            <a:off x="8073290" y="1477771"/>
            <a:ext cx="4044240" cy="1782720"/>
            <a:chOff x="8073290" y="1477771"/>
            <a:chExt cx="4044240" cy="1782720"/>
          </a:xfrm>
        </p:grpSpPr>
        <mc:AlternateContent xmlns:mc="http://schemas.openxmlformats.org/markup-compatibility/2006" xmlns:p14="http://schemas.microsoft.com/office/powerpoint/2010/main">
          <mc:Choice Requires="p14">
            <p:contentPart p14:bwMode="auto" r:id="rId211">
              <p14:nvContentPartPr>
                <p14:cNvPr id="91" name="Freihand 90">
                  <a:extLst>
                    <a:ext uri="{FF2B5EF4-FFF2-40B4-BE49-F238E27FC236}">
                      <a16:creationId xmlns:a16="http://schemas.microsoft.com/office/drawing/2014/main" id="{85438F46-60C3-4143-B31B-64B3B30724A1}"/>
                    </a:ext>
                  </a:extLst>
                </p14:cNvPr>
                <p14:cNvContentPartPr/>
                <p14:nvPr/>
              </p14:nvContentPartPr>
              <p14:xfrm>
                <a:off x="9572690" y="1509811"/>
                <a:ext cx="140760" cy="89280"/>
              </p14:xfrm>
            </p:contentPart>
          </mc:Choice>
          <mc:Fallback xmlns="">
            <p:pic>
              <p:nvPicPr>
                <p:cNvPr id="91" name="Freihand 90">
                  <a:extLst>
                    <a:ext uri="{FF2B5EF4-FFF2-40B4-BE49-F238E27FC236}">
                      <a16:creationId xmlns:a16="http://schemas.microsoft.com/office/drawing/2014/main" id="{85438F46-60C3-4143-B31B-64B3B30724A1}"/>
                    </a:ext>
                  </a:extLst>
                </p:cNvPr>
                <p:cNvPicPr/>
                <p:nvPr/>
              </p:nvPicPr>
              <p:blipFill>
                <a:blip r:embed="rId212"/>
                <a:stretch>
                  <a:fillRect/>
                </a:stretch>
              </p:blipFill>
              <p:spPr>
                <a:xfrm>
                  <a:off x="9568370" y="1505491"/>
                  <a:ext cx="1494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92" name="Freihand 91">
                  <a:extLst>
                    <a:ext uri="{FF2B5EF4-FFF2-40B4-BE49-F238E27FC236}">
                      <a16:creationId xmlns:a16="http://schemas.microsoft.com/office/drawing/2014/main" id="{5586E024-8407-4BFC-928A-0E4A645BCDB5}"/>
                    </a:ext>
                  </a:extLst>
                </p14:cNvPr>
                <p14:cNvContentPartPr/>
                <p14:nvPr/>
              </p14:nvContentPartPr>
              <p14:xfrm>
                <a:off x="9883370" y="1477771"/>
                <a:ext cx="147240" cy="128160"/>
              </p14:xfrm>
            </p:contentPart>
          </mc:Choice>
          <mc:Fallback xmlns="">
            <p:pic>
              <p:nvPicPr>
                <p:cNvPr id="92" name="Freihand 91">
                  <a:extLst>
                    <a:ext uri="{FF2B5EF4-FFF2-40B4-BE49-F238E27FC236}">
                      <a16:creationId xmlns:a16="http://schemas.microsoft.com/office/drawing/2014/main" id="{5586E024-8407-4BFC-928A-0E4A645BCDB5}"/>
                    </a:ext>
                  </a:extLst>
                </p:cNvPr>
                <p:cNvPicPr/>
                <p:nvPr/>
              </p:nvPicPr>
              <p:blipFill>
                <a:blip r:embed="rId214"/>
                <a:stretch>
                  <a:fillRect/>
                </a:stretch>
              </p:blipFill>
              <p:spPr>
                <a:xfrm>
                  <a:off x="9879050" y="1473451"/>
                  <a:ext cx="1558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93" name="Freihand 92">
                  <a:extLst>
                    <a:ext uri="{FF2B5EF4-FFF2-40B4-BE49-F238E27FC236}">
                      <a16:creationId xmlns:a16="http://schemas.microsoft.com/office/drawing/2014/main" id="{41EEACC5-D17D-4FCB-8DDA-A549AA77D6A4}"/>
                    </a:ext>
                  </a:extLst>
                </p14:cNvPr>
                <p14:cNvContentPartPr/>
                <p14:nvPr/>
              </p14:nvContentPartPr>
              <p14:xfrm>
                <a:off x="10037450" y="1499731"/>
                <a:ext cx="242280" cy="83520"/>
              </p14:xfrm>
            </p:contentPart>
          </mc:Choice>
          <mc:Fallback xmlns="">
            <p:pic>
              <p:nvPicPr>
                <p:cNvPr id="93" name="Freihand 92">
                  <a:extLst>
                    <a:ext uri="{FF2B5EF4-FFF2-40B4-BE49-F238E27FC236}">
                      <a16:creationId xmlns:a16="http://schemas.microsoft.com/office/drawing/2014/main" id="{41EEACC5-D17D-4FCB-8DDA-A549AA77D6A4}"/>
                    </a:ext>
                  </a:extLst>
                </p:cNvPr>
                <p:cNvPicPr/>
                <p:nvPr/>
              </p:nvPicPr>
              <p:blipFill>
                <a:blip r:embed="rId216"/>
                <a:stretch>
                  <a:fillRect/>
                </a:stretch>
              </p:blipFill>
              <p:spPr>
                <a:xfrm>
                  <a:off x="10033130" y="1495411"/>
                  <a:ext cx="2509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94" name="Freihand 93">
                  <a:extLst>
                    <a:ext uri="{FF2B5EF4-FFF2-40B4-BE49-F238E27FC236}">
                      <a16:creationId xmlns:a16="http://schemas.microsoft.com/office/drawing/2014/main" id="{FD31C38A-383C-498D-9832-EC32186D281A}"/>
                    </a:ext>
                  </a:extLst>
                </p14:cNvPr>
                <p14:cNvContentPartPr/>
                <p14:nvPr/>
              </p14:nvContentPartPr>
              <p14:xfrm>
                <a:off x="10383770" y="1539331"/>
                <a:ext cx="360" cy="360"/>
              </p14:xfrm>
            </p:contentPart>
          </mc:Choice>
          <mc:Fallback xmlns="">
            <p:pic>
              <p:nvPicPr>
                <p:cNvPr id="94" name="Freihand 93">
                  <a:extLst>
                    <a:ext uri="{FF2B5EF4-FFF2-40B4-BE49-F238E27FC236}">
                      <a16:creationId xmlns:a16="http://schemas.microsoft.com/office/drawing/2014/main" id="{FD31C38A-383C-498D-9832-EC32186D281A}"/>
                    </a:ext>
                  </a:extLst>
                </p:cNvPr>
                <p:cNvPicPr/>
                <p:nvPr/>
              </p:nvPicPr>
              <p:blipFill>
                <a:blip r:embed="rId10"/>
                <a:stretch>
                  <a:fillRect/>
                </a:stretch>
              </p:blipFill>
              <p:spPr>
                <a:xfrm>
                  <a:off x="10379450" y="15350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95" name="Freihand 94">
                  <a:extLst>
                    <a:ext uri="{FF2B5EF4-FFF2-40B4-BE49-F238E27FC236}">
                      <a16:creationId xmlns:a16="http://schemas.microsoft.com/office/drawing/2014/main" id="{C1D66A06-3207-4BAD-9FE4-47A738374A79}"/>
                    </a:ext>
                  </a:extLst>
                </p14:cNvPr>
                <p14:cNvContentPartPr/>
                <p14:nvPr/>
              </p14:nvContentPartPr>
              <p14:xfrm>
                <a:off x="10322210" y="1527811"/>
                <a:ext cx="169200" cy="52200"/>
              </p14:xfrm>
            </p:contentPart>
          </mc:Choice>
          <mc:Fallback xmlns="">
            <p:pic>
              <p:nvPicPr>
                <p:cNvPr id="95" name="Freihand 94">
                  <a:extLst>
                    <a:ext uri="{FF2B5EF4-FFF2-40B4-BE49-F238E27FC236}">
                      <a16:creationId xmlns:a16="http://schemas.microsoft.com/office/drawing/2014/main" id="{C1D66A06-3207-4BAD-9FE4-47A738374A79}"/>
                    </a:ext>
                  </a:extLst>
                </p:cNvPr>
                <p:cNvPicPr/>
                <p:nvPr/>
              </p:nvPicPr>
              <p:blipFill>
                <a:blip r:embed="rId219"/>
                <a:stretch>
                  <a:fillRect/>
                </a:stretch>
              </p:blipFill>
              <p:spPr>
                <a:xfrm>
                  <a:off x="10317890" y="1523491"/>
                  <a:ext cx="1778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96" name="Freihand 95">
                  <a:extLst>
                    <a:ext uri="{FF2B5EF4-FFF2-40B4-BE49-F238E27FC236}">
                      <a16:creationId xmlns:a16="http://schemas.microsoft.com/office/drawing/2014/main" id="{3D28AD44-596B-42F8-8519-1682F76F6C91}"/>
                    </a:ext>
                  </a:extLst>
                </p14:cNvPr>
                <p14:cNvContentPartPr/>
                <p14:nvPr/>
              </p14:nvContentPartPr>
              <p14:xfrm>
                <a:off x="10500410" y="1486771"/>
                <a:ext cx="87480" cy="93240"/>
              </p14:xfrm>
            </p:contentPart>
          </mc:Choice>
          <mc:Fallback xmlns="">
            <p:pic>
              <p:nvPicPr>
                <p:cNvPr id="96" name="Freihand 95">
                  <a:extLst>
                    <a:ext uri="{FF2B5EF4-FFF2-40B4-BE49-F238E27FC236}">
                      <a16:creationId xmlns:a16="http://schemas.microsoft.com/office/drawing/2014/main" id="{3D28AD44-596B-42F8-8519-1682F76F6C91}"/>
                    </a:ext>
                  </a:extLst>
                </p:cNvPr>
                <p:cNvPicPr/>
                <p:nvPr/>
              </p:nvPicPr>
              <p:blipFill>
                <a:blip r:embed="rId221"/>
                <a:stretch>
                  <a:fillRect/>
                </a:stretch>
              </p:blipFill>
              <p:spPr>
                <a:xfrm>
                  <a:off x="10496090" y="1482451"/>
                  <a:ext cx="961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97" name="Freihand 96">
                  <a:extLst>
                    <a:ext uri="{FF2B5EF4-FFF2-40B4-BE49-F238E27FC236}">
                      <a16:creationId xmlns:a16="http://schemas.microsoft.com/office/drawing/2014/main" id="{0794EE2E-21B1-407D-B826-83750C44D056}"/>
                    </a:ext>
                  </a:extLst>
                </p14:cNvPr>
                <p14:cNvContentPartPr/>
                <p14:nvPr/>
              </p14:nvContentPartPr>
              <p14:xfrm>
                <a:off x="10593290" y="1515571"/>
                <a:ext cx="70920" cy="63000"/>
              </p14:xfrm>
            </p:contentPart>
          </mc:Choice>
          <mc:Fallback xmlns="">
            <p:pic>
              <p:nvPicPr>
                <p:cNvPr id="97" name="Freihand 96">
                  <a:extLst>
                    <a:ext uri="{FF2B5EF4-FFF2-40B4-BE49-F238E27FC236}">
                      <a16:creationId xmlns:a16="http://schemas.microsoft.com/office/drawing/2014/main" id="{0794EE2E-21B1-407D-B826-83750C44D056}"/>
                    </a:ext>
                  </a:extLst>
                </p:cNvPr>
                <p:cNvPicPr/>
                <p:nvPr/>
              </p:nvPicPr>
              <p:blipFill>
                <a:blip r:embed="rId223"/>
                <a:stretch>
                  <a:fillRect/>
                </a:stretch>
              </p:blipFill>
              <p:spPr>
                <a:xfrm>
                  <a:off x="10588970" y="1511251"/>
                  <a:ext cx="795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99" name="Freihand 98">
                  <a:extLst>
                    <a:ext uri="{FF2B5EF4-FFF2-40B4-BE49-F238E27FC236}">
                      <a16:creationId xmlns:a16="http://schemas.microsoft.com/office/drawing/2014/main" id="{AA5ADAD5-B9C6-4175-A417-852C6716109A}"/>
                    </a:ext>
                  </a:extLst>
                </p14:cNvPr>
                <p14:cNvContentPartPr/>
                <p14:nvPr/>
              </p14:nvContentPartPr>
              <p14:xfrm>
                <a:off x="10794170" y="1496131"/>
                <a:ext cx="194400" cy="73080"/>
              </p14:xfrm>
            </p:contentPart>
          </mc:Choice>
          <mc:Fallback xmlns="">
            <p:pic>
              <p:nvPicPr>
                <p:cNvPr id="99" name="Freihand 98">
                  <a:extLst>
                    <a:ext uri="{FF2B5EF4-FFF2-40B4-BE49-F238E27FC236}">
                      <a16:creationId xmlns:a16="http://schemas.microsoft.com/office/drawing/2014/main" id="{AA5ADAD5-B9C6-4175-A417-852C6716109A}"/>
                    </a:ext>
                  </a:extLst>
                </p:cNvPr>
                <p:cNvPicPr/>
                <p:nvPr/>
              </p:nvPicPr>
              <p:blipFill>
                <a:blip r:embed="rId225"/>
                <a:stretch>
                  <a:fillRect/>
                </a:stretch>
              </p:blipFill>
              <p:spPr>
                <a:xfrm>
                  <a:off x="10789850" y="1491811"/>
                  <a:ext cx="2030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01" name="Freihand 100">
                  <a:extLst>
                    <a:ext uri="{FF2B5EF4-FFF2-40B4-BE49-F238E27FC236}">
                      <a16:creationId xmlns:a16="http://schemas.microsoft.com/office/drawing/2014/main" id="{2FB10534-E0C3-4823-B2B3-1549BD1CB657}"/>
                    </a:ext>
                  </a:extLst>
                </p14:cNvPr>
                <p14:cNvContentPartPr/>
                <p14:nvPr/>
              </p14:nvContentPartPr>
              <p14:xfrm>
                <a:off x="8454170" y="1898971"/>
                <a:ext cx="133200" cy="22320"/>
              </p14:xfrm>
            </p:contentPart>
          </mc:Choice>
          <mc:Fallback xmlns="">
            <p:pic>
              <p:nvPicPr>
                <p:cNvPr id="101" name="Freihand 100">
                  <a:extLst>
                    <a:ext uri="{FF2B5EF4-FFF2-40B4-BE49-F238E27FC236}">
                      <a16:creationId xmlns:a16="http://schemas.microsoft.com/office/drawing/2014/main" id="{2FB10534-E0C3-4823-B2B3-1549BD1CB657}"/>
                    </a:ext>
                  </a:extLst>
                </p:cNvPr>
                <p:cNvPicPr/>
                <p:nvPr/>
              </p:nvPicPr>
              <p:blipFill>
                <a:blip r:embed="rId227"/>
                <a:stretch>
                  <a:fillRect/>
                </a:stretch>
              </p:blipFill>
              <p:spPr>
                <a:xfrm>
                  <a:off x="8449850" y="1894651"/>
                  <a:ext cx="1418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02" name="Freihand 101">
                  <a:extLst>
                    <a:ext uri="{FF2B5EF4-FFF2-40B4-BE49-F238E27FC236}">
                      <a16:creationId xmlns:a16="http://schemas.microsoft.com/office/drawing/2014/main" id="{7CFEBC29-B893-4005-96E7-97B1A60054E4}"/>
                    </a:ext>
                  </a:extLst>
                </p14:cNvPr>
                <p14:cNvContentPartPr/>
                <p14:nvPr/>
              </p14:nvContentPartPr>
              <p14:xfrm>
                <a:off x="8413130" y="1942171"/>
                <a:ext cx="159840" cy="6480"/>
              </p14:xfrm>
            </p:contentPart>
          </mc:Choice>
          <mc:Fallback xmlns="">
            <p:pic>
              <p:nvPicPr>
                <p:cNvPr id="102" name="Freihand 101">
                  <a:extLst>
                    <a:ext uri="{FF2B5EF4-FFF2-40B4-BE49-F238E27FC236}">
                      <a16:creationId xmlns:a16="http://schemas.microsoft.com/office/drawing/2014/main" id="{7CFEBC29-B893-4005-96E7-97B1A60054E4}"/>
                    </a:ext>
                  </a:extLst>
                </p:cNvPr>
                <p:cNvPicPr/>
                <p:nvPr/>
              </p:nvPicPr>
              <p:blipFill>
                <a:blip r:embed="rId229"/>
                <a:stretch>
                  <a:fillRect/>
                </a:stretch>
              </p:blipFill>
              <p:spPr>
                <a:xfrm>
                  <a:off x="8408810" y="1937851"/>
                  <a:ext cx="1684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03" name="Freihand 102">
                  <a:extLst>
                    <a:ext uri="{FF2B5EF4-FFF2-40B4-BE49-F238E27FC236}">
                      <a16:creationId xmlns:a16="http://schemas.microsoft.com/office/drawing/2014/main" id="{17FA63C2-BA49-40FB-B592-3DFA9BF7E9B6}"/>
                    </a:ext>
                  </a:extLst>
                </p14:cNvPr>
                <p14:cNvContentPartPr/>
                <p14:nvPr/>
              </p14:nvContentPartPr>
              <p14:xfrm>
                <a:off x="8605010" y="1842811"/>
                <a:ext cx="83880" cy="144720"/>
              </p14:xfrm>
            </p:contentPart>
          </mc:Choice>
          <mc:Fallback xmlns="">
            <p:pic>
              <p:nvPicPr>
                <p:cNvPr id="103" name="Freihand 102">
                  <a:extLst>
                    <a:ext uri="{FF2B5EF4-FFF2-40B4-BE49-F238E27FC236}">
                      <a16:creationId xmlns:a16="http://schemas.microsoft.com/office/drawing/2014/main" id="{17FA63C2-BA49-40FB-B592-3DFA9BF7E9B6}"/>
                    </a:ext>
                  </a:extLst>
                </p:cNvPr>
                <p:cNvPicPr/>
                <p:nvPr/>
              </p:nvPicPr>
              <p:blipFill>
                <a:blip r:embed="rId231"/>
                <a:stretch>
                  <a:fillRect/>
                </a:stretch>
              </p:blipFill>
              <p:spPr>
                <a:xfrm>
                  <a:off x="8600690" y="1838491"/>
                  <a:ext cx="925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04" name="Freihand 103">
                  <a:extLst>
                    <a:ext uri="{FF2B5EF4-FFF2-40B4-BE49-F238E27FC236}">
                      <a16:creationId xmlns:a16="http://schemas.microsoft.com/office/drawing/2014/main" id="{690E23E5-741A-40E7-B7AC-C250CFE89278}"/>
                    </a:ext>
                  </a:extLst>
                </p14:cNvPr>
                <p14:cNvContentPartPr/>
                <p14:nvPr/>
              </p14:nvContentPartPr>
              <p14:xfrm>
                <a:off x="8863490" y="1884931"/>
                <a:ext cx="200160" cy="94680"/>
              </p14:xfrm>
            </p:contentPart>
          </mc:Choice>
          <mc:Fallback xmlns="">
            <p:pic>
              <p:nvPicPr>
                <p:cNvPr id="104" name="Freihand 103">
                  <a:extLst>
                    <a:ext uri="{FF2B5EF4-FFF2-40B4-BE49-F238E27FC236}">
                      <a16:creationId xmlns:a16="http://schemas.microsoft.com/office/drawing/2014/main" id="{690E23E5-741A-40E7-B7AC-C250CFE89278}"/>
                    </a:ext>
                  </a:extLst>
                </p:cNvPr>
                <p:cNvPicPr/>
                <p:nvPr/>
              </p:nvPicPr>
              <p:blipFill>
                <a:blip r:embed="rId233"/>
                <a:stretch>
                  <a:fillRect/>
                </a:stretch>
              </p:blipFill>
              <p:spPr>
                <a:xfrm>
                  <a:off x="8859170" y="1880611"/>
                  <a:ext cx="2088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05" name="Freihand 104">
                  <a:extLst>
                    <a:ext uri="{FF2B5EF4-FFF2-40B4-BE49-F238E27FC236}">
                      <a16:creationId xmlns:a16="http://schemas.microsoft.com/office/drawing/2014/main" id="{32E503A4-0FCC-480B-85CB-4BBCFC1FC3CF}"/>
                    </a:ext>
                  </a:extLst>
                </p14:cNvPr>
                <p14:cNvContentPartPr/>
                <p14:nvPr/>
              </p14:nvContentPartPr>
              <p14:xfrm>
                <a:off x="9110090" y="1871971"/>
                <a:ext cx="7920" cy="110160"/>
              </p14:xfrm>
            </p:contentPart>
          </mc:Choice>
          <mc:Fallback xmlns="">
            <p:pic>
              <p:nvPicPr>
                <p:cNvPr id="105" name="Freihand 104">
                  <a:extLst>
                    <a:ext uri="{FF2B5EF4-FFF2-40B4-BE49-F238E27FC236}">
                      <a16:creationId xmlns:a16="http://schemas.microsoft.com/office/drawing/2014/main" id="{32E503A4-0FCC-480B-85CB-4BBCFC1FC3CF}"/>
                    </a:ext>
                  </a:extLst>
                </p:cNvPr>
                <p:cNvPicPr/>
                <p:nvPr/>
              </p:nvPicPr>
              <p:blipFill>
                <a:blip r:embed="rId235"/>
                <a:stretch>
                  <a:fillRect/>
                </a:stretch>
              </p:blipFill>
              <p:spPr>
                <a:xfrm>
                  <a:off x="9105770" y="1867651"/>
                  <a:ext cx="165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06" name="Freihand 105">
                  <a:extLst>
                    <a:ext uri="{FF2B5EF4-FFF2-40B4-BE49-F238E27FC236}">
                      <a16:creationId xmlns:a16="http://schemas.microsoft.com/office/drawing/2014/main" id="{68BFFDEF-A1F9-42C2-B8CB-FF0C0AC36729}"/>
                    </a:ext>
                  </a:extLst>
                </p14:cNvPr>
                <p14:cNvContentPartPr/>
                <p14:nvPr/>
              </p14:nvContentPartPr>
              <p14:xfrm>
                <a:off x="9167690" y="1787731"/>
                <a:ext cx="155880" cy="172800"/>
              </p14:xfrm>
            </p:contentPart>
          </mc:Choice>
          <mc:Fallback xmlns="">
            <p:pic>
              <p:nvPicPr>
                <p:cNvPr id="106" name="Freihand 105">
                  <a:extLst>
                    <a:ext uri="{FF2B5EF4-FFF2-40B4-BE49-F238E27FC236}">
                      <a16:creationId xmlns:a16="http://schemas.microsoft.com/office/drawing/2014/main" id="{68BFFDEF-A1F9-42C2-B8CB-FF0C0AC36729}"/>
                    </a:ext>
                  </a:extLst>
                </p:cNvPr>
                <p:cNvPicPr/>
                <p:nvPr/>
              </p:nvPicPr>
              <p:blipFill>
                <a:blip r:embed="rId237"/>
                <a:stretch>
                  <a:fillRect/>
                </a:stretch>
              </p:blipFill>
              <p:spPr>
                <a:xfrm>
                  <a:off x="9163370" y="1783411"/>
                  <a:ext cx="1645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07" name="Freihand 106">
                  <a:extLst>
                    <a:ext uri="{FF2B5EF4-FFF2-40B4-BE49-F238E27FC236}">
                      <a16:creationId xmlns:a16="http://schemas.microsoft.com/office/drawing/2014/main" id="{E87CD153-E0E8-4DF7-8404-38BDA9F58EDD}"/>
                    </a:ext>
                  </a:extLst>
                </p14:cNvPr>
                <p14:cNvContentPartPr/>
                <p14:nvPr/>
              </p14:nvContentPartPr>
              <p14:xfrm>
                <a:off x="9114050" y="1758211"/>
                <a:ext cx="360" cy="360"/>
              </p14:xfrm>
            </p:contentPart>
          </mc:Choice>
          <mc:Fallback xmlns="">
            <p:pic>
              <p:nvPicPr>
                <p:cNvPr id="107" name="Freihand 106">
                  <a:extLst>
                    <a:ext uri="{FF2B5EF4-FFF2-40B4-BE49-F238E27FC236}">
                      <a16:creationId xmlns:a16="http://schemas.microsoft.com/office/drawing/2014/main" id="{E87CD153-E0E8-4DF7-8404-38BDA9F58EDD}"/>
                    </a:ext>
                  </a:extLst>
                </p:cNvPr>
                <p:cNvPicPr/>
                <p:nvPr/>
              </p:nvPicPr>
              <p:blipFill>
                <a:blip r:embed="rId10"/>
                <a:stretch>
                  <a:fillRect/>
                </a:stretch>
              </p:blipFill>
              <p:spPr>
                <a:xfrm>
                  <a:off x="9109730" y="175389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08" name="Freihand 107">
                  <a:extLst>
                    <a:ext uri="{FF2B5EF4-FFF2-40B4-BE49-F238E27FC236}">
                      <a16:creationId xmlns:a16="http://schemas.microsoft.com/office/drawing/2014/main" id="{2A08D11A-4AB8-4315-A352-AFA4BF9F0D36}"/>
                    </a:ext>
                  </a:extLst>
                </p14:cNvPr>
                <p14:cNvContentPartPr/>
                <p14:nvPr/>
              </p14:nvContentPartPr>
              <p14:xfrm>
                <a:off x="9378650" y="1791691"/>
                <a:ext cx="347040" cy="160920"/>
              </p14:xfrm>
            </p:contentPart>
          </mc:Choice>
          <mc:Fallback xmlns="">
            <p:pic>
              <p:nvPicPr>
                <p:cNvPr id="108" name="Freihand 107">
                  <a:extLst>
                    <a:ext uri="{FF2B5EF4-FFF2-40B4-BE49-F238E27FC236}">
                      <a16:creationId xmlns:a16="http://schemas.microsoft.com/office/drawing/2014/main" id="{2A08D11A-4AB8-4315-A352-AFA4BF9F0D36}"/>
                    </a:ext>
                  </a:extLst>
                </p:cNvPr>
                <p:cNvPicPr/>
                <p:nvPr/>
              </p:nvPicPr>
              <p:blipFill>
                <a:blip r:embed="rId240"/>
                <a:stretch>
                  <a:fillRect/>
                </a:stretch>
              </p:blipFill>
              <p:spPr>
                <a:xfrm>
                  <a:off x="9374330" y="1787371"/>
                  <a:ext cx="3556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09" name="Freihand 108">
                  <a:extLst>
                    <a:ext uri="{FF2B5EF4-FFF2-40B4-BE49-F238E27FC236}">
                      <a16:creationId xmlns:a16="http://schemas.microsoft.com/office/drawing/2014/main" id="{5A9F0FE7-4CC3-43CB-8D32-EACCEBDB6140}"/>
                    </a:ext>
                  </a:extLst>
                </p14:cNvPr>
                <p14:cNvContentPartPr/>
                <p14:nvPr/>
              </p14:nvContentPartPr>
              <p14:xfrm>
                <a:off x="9847010" y="1853611"/>
                <a:ext cx="199440" cy="78120"/>
              </p14:xfrm>
            </p:contentPart>
          </mc:Choice>
          <mc:Fallback xmlns="">
            <p:pic>
              <p:nvPicPr>
                <p:cNvPr id="109" name="Freihand 108">
                  <a:extLst>
                    <a:ext uri="{FF2B5EF4-FFF2-40B4-BE49-F238E27FC236}">
                      <a16:creationId xmlns:a16="http://schemas.microsoft.com/office/drawing/2014/main" id="{5A9F0FE7-4CC3-43CB-8D32-EACCEBDB6140}"/>
                    </a:ext>
                  </a:extLst>
                </p:cNvPr>
                <p:cNvPicPr/>
                <p:nvPr/>
              </p:nvPicPr>
              <p:blipFill>
                <a:blip r:embed="rId242"/>
                <a:stretch>
                  <a:fillRect/>
                </a:stretch>
              </p:blipFill>
              <p:spPr>
                <a:xfrm>
                  <a:off x="9842690" y="1849291"/>
                  <a:ext cx="2080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10" name="Freihand 109">
                  <a:extLst>
                    <a:ext uri="{FF2B5EF4-FFF2-40B4-BE49-F238E27FC236}">
                      <a16:creationId xmlns:a16="http://schemas.microsoft.com/office/drawing/2014/main" id="{30441A96-CA20-4B4F-8B00-7050F6742A2E}"/>
                    </a:ext>
                  </a:extLst>
                </p14:cNvPr>
                <p14:cNvContentPartPr/>
                <p14:nvPr/>
              </p14:nvContentPartPr>
              <p14:xfrm>
                <a:off x="10098650" y="1851091"/>
                <a:ext cx="167040" cy="67680"/>
              </p14:xfrm>
            </p:contentPart>
          </mc:Choice>
          <mc:Fallback xmlns="">
            <p:pic>
              <p:nvPicPr>
                <p:cNvPr id="110" name="Freihand 109">
                  <a:extLst>
                    <a:ext uri="{FF2B5EF4-FFF2-40B4-BE49-F238E27FC236}">
                      <a16:creationId xmlns:a16="http://schemas.microsoft.com/office/drawing/2014/main" id="{30441A96-CA20-4B4F-8B00-7050F6742A2E}"/>
                    </a:ext>
                  </a:extLst>
                </p:cNvPr>
                <p:cNvPicPr/>
                <p:nvPr/>
              </p:nvPicPr>
              <p:blipFill>
                <a:blip r:embed="rId244"/>
                <a:stretch>
                  <a:fillRect/>
                </a:stretch>
              </p:blipFill>
              <p:spPr>
                <a:xfrm>
                  <a:off x="10094330" y="1846771"/>
                  <a:ext cx="1756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13" name="Freihand 112">
                  <a:extLst>
                    <a:ext uri="{FF2B5EF4-FFF2-40B4-BE49-F238E27FC236}">
                      <a16:creationId xmlns:a16="http://schemas.microsoft.com/office/drawing/2014/main" id="{0D3E9BA8-D0DA-4C20-B082-810D82BF2778}"/>
                    </a:ext>
                  </a:extLst>
                </p14:cNvPr>
                <p14:cNvContentPartPr/>
                <p14:nvPr/>
              </p14:nvContentPartPr>
              <p14:xfrm>
                <a:off x="10318250" y="1838491"/>
                <a:ext cx="93600" cy="84240"/>
              </p14:xfrm>
            </p:contentPart>
          </mc:Choice>
          <mc:Fallback xmlns="">
            <p:pic>
              <p:nvPicPr>
                <p:cNvPr id="113" name="Freihand 112">
                  <a:extLst>
                    <a:ext uri="{FF2B5EF4-FFF2-40B4-BE49-F238E27FC236}">
                      <a16:creationId xmlns:a16="http://schemas.microsoft.com/office/drawing/2014/main" id="{0D3E9BA8-D0DA-4C20-B082-810D82BF2778}"/>
                    </a:ext>
                  </a:extLst>
                </p:cNvPr>
                <p:cNvPicPr/>
                <p:nvPr/>
              </p:nvPicPr>
              <p:blipFill>
                <a:blip r:embed="rId246"/>
                <a:stretch>
                  <a:fillRect/>
                </a:stretch>
              </p:blipFill>
              <p:spPr>
                <a:xfrm>
                  <a:off x="10313930" y="1834171"/>
                  <a:ext cx="1022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14" name="Freihand 113">
                  <a:extLst>
                    <a:ext uri="{FF2B5EF4-FFF2-40B4-BE49-F238E27FC236}">
                      <a16:creationId xmlns:a16="http://schemas.microsoft.com/office/drawing/2014/main" id="{54623B19-2B09-439D-BF00-92422477B552}"/>
                    </a:ext>
                  </a:extLst>
                </p14:cNvPr>
                <p14:cNvContentPartPr/>
                <p14:nvPr/>
              </p14:nvContentPartPr>
              <p14:xfrm>
                <a:off x="10323650" y="1813291"/>
                <a:ext cx="97560" cy="106920"/>
              </p14:xfrm>
            </p:contentPart>
          </mc:Choice>
          <mc:Fallback xmlns="">
            <p:pic>
              <p:nvPicPr>
                <p:cNvPr id="114" name="Freihand 113">
                  <a:extLst>
                    <a:ext uri="{FF2B5EF4-FFF2-40B4-BE49-F238E27FC236}">
                      <a16:creationId xmlns:a16="http://schemas.microsoft.com/office/drawing/2014/main" id="{54623B19-2B09-439D-BF00-92422477B552}"/>
                    </a:ext>
                  </a:extLst>
                </p:cNvPr>
                <p:cNvPicPr/>
                <p:nvPr/>
              </p:nvPicPr>
              <p:blipFill>
                <a:blip r:embed="rId248"/>
                <a:stretch>
                  <a:fillRect/>
                </a:stretch>
              </p:blipFill>
              <p:spPr>
                <a:xfrm>
                  <a:off x="10319330" y="1808971"/>
                  <a:ext cx="1062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15" name="Freihand 114">
                  <a:extLst>
                    <a:ext uri="{FF2B5EF4-FFF2-40B4-BE49-F238E27FC236}">
                      <a16:creationId xmlns:a16="http://schemas.microsoft.com/office/drawing/2014/main" id="{A2053770-D348-4A4A-ABB6-982B94CCC765}"/>
                    </a:ext>
                  </a:extLst>
                </p14:cNvPr>
                <p14:cNvContentPartPr/>
                <p14:nvPr/>
              </p14:nvContentPartPr>
              <p14:xfrm>
                <a:off x="10451090" y="1819051"/>
                <a:ext cx="91080" cy="83520"/>
              </p14:xfrm>
            </p:contentPart>
          </mc:Choice>
          <mc:Fallback xmlns="">
            <p:pic>
              <p:nvPicPr>
                <p:cNvPr id="115" name="Freihand 114">
                  <a:extLst>
                    <a:ext uri="{FF2B5EF4-FFF2-40B4-BE49-F238E27FC236}">
                      <a16:creationId xmlns:a16="http://schemas.microsoft.com/office/drawing/2014/main" id="{A2053770-D348-4A4A-ABB6-982B94CCC765}"/>
                    </a:ext>
                  </a:extLst>
                </p:cNvPr>
                <p:cNvPicPr/>
                <p:nvPr/>
              </p:nvPicPr>
              <p:blipFill>
                <a:blip r:embed="rId250"/>
                <a:stretch>
                  <a:fillRect/>
                </a:stretch>
              </p:blipFill>
              <p:spPr>
                <a:xfrm>
                  <a:off x="10446770" y="1814731"/>
                  <a:ext cx="997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16" name="Freihand 115">
                  <a:extLst>
                    <a:ext uri="{FF2B5EF4-FFF2-40B4-BE49-F238E27FC236}">
                      <a16:creationId xmlns:a16="http://schemas.microsoft.com/office/drawing/2014/main" id="{CCB78D3C-338E-4465-B8BD-ED37DDA54357}"/>
                    </a:ext>
                  </a:extLst>
                </p14:cNvPr>
                <p14:cNvContentPartPr/>
                <p14:nvPr/>
              </p14:nvContentPartPr>
              <p14:xfrm>
                <a:off x="10548290" y="1825531"/>
                <a:ext cx="115920" cy="248040"/>
              </p14:xfrm>
            </p:contentPart>
          </mc:Choice>
          <mc:Fallback xmlns="">
            <p:pic>
              <p:nvPicPr>
                <p:cNvPr id="116" name="Freihand 115">
                  <a:extLst>
                    <a:ext uri="{FF2B5EF4-FFF2-40B4-BE49-F238E27FC236}">
                      <a16:creationId xmlns:a16="http://schemas.microsoft.com/office/drawing/2014/main" id="{CCB78D3C-338E-4465-B8BD-ED37DDA54357}"/>
                    </a:ext>
                  </a:extLst>
                </p:cNvPr>
                <p:cNvPicPr/>
                <p:nvPr/>
              </p:nvPicPr>
              <p:blipFill>
                <a:blip r:embed="rId252"/>
                <a:stretch>
                  <a:fillRect/>
                </a:stretch>
              </p:blipFill>
              <p:spPr>
                <a:xfrm>
                  <a:off x="10543970" y="1821211"/>
                  <a:ext cx="12456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17" name="Freihand 116">
                  <a:extLst>
                    <a:ext uri="{FF2B5EF4-FFF2-40B4-BE49-F238E27FC236}">
                      <a16:creationId xmlns:a16="http://schemas.microsoft.com/office/drawing/2014/main" id="{56EF4EC0-499F-4B2A-A006-610687F5D062}"/>
                    </a:ext>
                  </a:extLst>
                </p14:cNvPr>
                <p14:cNvContentPartPr/>
                <p14:nvPr/>
              </p14:nvContentPartPr>
              <p14:xfrm>
                <a:off x="10914050" y="1758211"/>
                <a:ext cx="102600" cy="151200"/>
              </p14:xfrm>
            </p:contentPart>
          </mc:Choice>
          <mc:Fallback xmlns="">
            <p:pic>
              <p:nvPicPr>
                <p:cNvPr id="117" name="Freihand 116">
                  <a:extLst>
                    <a:ext uri="{FF2B5EF4-FFF2-40B4-BE49-F238E27FC236}">
                      <a16:creationId xmlns:a16="http://schemas.microsoft.com/office/drawing/2014/main" id="{56EF4EC0-499F-4B2A-A006-610687F5D062}"/>
                    </a:ext>
                  </a:extLst>
                </p:cNvPr>
                <p:cNvPicPr/>
                <p:nvPr/>
              </p:nvPicPr>
              <p:blipFill>
                <a:blip r:embed="rId254"/>
                <a:stretch>
                  <a:fillRect/>
                </a:stretch>
              </p:blipFill>
              <p:spPr>
                <a:xfrm>
                  <a:off x="10909730" y="1753891"/>
                  <a:ext cx="1112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18" name="Freihand 117">
                  <a:extLst>
                    <a:ext uri="{FF2B5EF4-FFF2-40B4-BE49-F238E27FC236}">
                      <a16:creationId xmlns:a16="http://schemas.microsoft.com/office/drawing/2014/main" id="{AC3F2ACE-3557-4F2D-828B-7A874DDCC22E}"/>
                    </a:ext>
                  </a:extLst>
                </p14:cNvPr>
                <p14:cNvContentPartPr/>
                <p14:nvPr/>
              </p14:nvContentPartPr>
              <p14:xfrm>
                <a:off x="10935650" y="1833091"/>
                <a:ext cx="100800" cy="5040"/>
              </p14:xfrm>
            </p:contentPart>
          </mc:Choice>
          <mc:Fallback xmlns="">
            <p:pic>
              <p:nvPicPr>
                <p:cNvPr id="118" name="Freihand 117">
                  <a:extLst>
                    <a:ext uri="{FF2B5EF4-FFF2-40B4-BE49-F238E27FC236}">
                      <a16:creationId xmlns:a16="http://schemas.microsoft.com/office/drawing/2014/main" id="{AC3F2ACE-3557-4F2D-828B-7A874DDCC22E}"/>
                    </a:ext>
                  </a:extLst>
                </p:cNvPr>
                <p:cNvPicPr/>
                <p:nvPr/>
              </p:nvPicPr>
              <p:blipFill>
                <a:blip r:embed="rId256"/>
                <a:stretch>
                  <a:fillRect/>
                </a:stretch>
              </p:blipFill>
              <p:spPr>
                <a:xfrm>
                  <a:off x="10931330" y="1828771"/>
                  <a:ext cx="1094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19" name="Freihand 118">
                  <a:extLst>
                    <a:ext uri="{FF2B5EF4-FFF2-40B4-BE49-F238E27FC236}">
                      <a16:creationId xmlns:a16="http://schemas.microsoft.com/office/drawing/2014/main" id="{E895254E-A845-4049-A871-FF396FB031CB}"/>
                    </a:ext>
                  </a:extLst>
                </p14:cNvPr>
                <p14:cNvContentPartPr/>
                <p14:nvPr/>
              </p14:nvContentPartPr>
              <p14:xfrm>
                <a:off x="11113850" y="1870891"/>
                <a:ext cx="22320" cy="79560"/>
              </p14:xfrm>
            </p:contentPart>
          </mc:Choice>
          <mc:Fallback xmlns="">
            <p:pic>
              <p:nvPicPr>
                <p:cNvPr id="119" name="Freihand 118">
                  <a:extLst>
                    <a:ext uri="{FF2B5EF4-FFF2-40B4-BE49-F238E27FC236}">
                      <a16:creationId xmlns:a16="http://schemas.microsoft.com/office/drawing/2014/main" id="{E895254E-A845-4049-A871-FF396FB031CB}"/>
                    </a:ext>
                  </a:extLst>
                </p:cNvPr>
                <p:cNvPicPr/>
                <p:nvPr/>
              </p:nvPicPr>
              <p:blipFill>
                <a:blip r:embed="rId258"/>
                <a:stretch>
                  <a:fillRect/>
                </a:stretch>
              </p:blipFill>
              <p:spPr>
                <a:xfrm>
                  <a:off x="11109530" y="1866571"/>
                  <a:ext cx="309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20" name="Freihand 119">
                  <a:extLst>
                    <a:ext uri="{FF2B5EF4-FFF2-40B4-BE49-F238E27FC236}">
                      <a16:creationId xmlns:a16="http://schemas.microsoft.com/office/drawing/2014/main" id="{5B581ADE-FE64-463F-8631-DE451AF1212F}"/>
                    </a:ext>
                  </a:extLst>
                </p14:cNvPr>
                <p14:cNvContentPartPr/>
                <p14:nvPr/>
              </p14:nvContentPartPr>
              <p14:xfrm>
                <a:off x="11229770" y="1784491"/>
                <a:ext cx="2160" cy="131040"/>
              </p14:xfrm>
            </p:contentPart>
          </mc:Choice>
          <mc:Fallback xmlns="">
            <p:pic>
              <p:nvPicPr>
                <p:cNvPr id="120" name="Freihand 119">
                  <a:extLst>
                    <a:ext uri="{FF2B5EF4-FFF2-40B4-BE49-F238E27FC236}">
                      <a16:creationId xmlns:a16="http://schemas.microsoft.com/office/drawing/2014/main" id="{5B581ADE-FE64-463F-8631-DE451AF1212F}"/>
                    </a:ext>
                  </a:extLst>
                </p:cNvPr>
                <p:cNvPicPr/>
                <p:nvPr/>
              </p:nvPicPr>
              <p:blipFill>
                <a:blip r:embed="rId260"/>
                <a:stretch>
                  <a:fillRect/>
                </a:stretch>
              </p:blipFill>
              <p:spPr>
                <a:xfrm>
                  <a:off x="11225450" y="1780171"/>
                  <a:ext cx="108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21" name="Freihand 120">
                  <a:extLst>
                    <a:ext uri="{FF2B5EF4-FFF2-40B4-BE49-F238E27FC236}">
                      <a16:creationId xmlns:a16="http://schemas.microsoft.com/office/drawing/2014/main" id="{6E0F8A85-76FF-456E-819D-E65C3C1DCC7B}"/>
                    </a:ext>
                  </a:extLst>
                </p14:cNvPr>
                <p14:cNvContentPartPr/>
                <p14:nvPr/>
              </p14:nvContentPartPr>
              <p14:xfrm>
                <a:off x="11141930" y="1757131"/>
                <a:ext cx="151920" cy="159120"/>
              </p14:xfrm>
            </p:contentPart>
          </mc:Choice>
          <mc:Fallback xmlns="">
            <p:pic>
              <p:nvPicPr>
                <p:cNvPr id="121" name="Freihand 120">
                  <a:extLst>
                    <a:ext uri="{FF2B5EF4-FFF2-40B4-BE49-F238E27FC236}">
                      <a16:creationId xmlns:a16="http://schemas.microsoft.com/office/drawing/2014/main" id="{6E0F8A85-76FF-456E-819D-E65C3C1DCC7B}"/>
                    </a:ext>
                  </a:extLst>
                </p:cNvPr>
                <p:cNvPicPr/>
                <p:nvPr/>
              </p:nvPicPr>
              <p:blipFill>
                <a:blip r:embed="rId262"/>
                <a:stretch>
                  <a:fillRect/>
                </a:stretch>
              </p:blipFill>
              <p:spPr>
                <a:xfrm>
                  <a:off x="11137610" y="1752811"/>
                  <a:ext cx="1605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22" name="Freihand 121">
                  <a:extLst>
                    <a:ext uri="{FF2B5EF4-FFF2-40B4-BE49-F238E27FC236}">
                      <a16:creationId xmlns:a16="http://schemas.microsoft.com/office/drawing/2014/main" id="{4CD90E63-25C0-4EC4-8BBE-CD89ED442D51}"/>
                    </a:ext>
                  </a:extLst>
                </p14:cNvPr>
                <p14:cNvContentPartPr/>
                <p14:nvPr/>
              </p14:nvContentPartPr>
              <p14:xfrm>
                <a:off x="11339570" y="1874131"/>
                <a:ext cx="18000" cy="61200"/>
              </p14:xfrm>
            </p:contentPart>
          </mc:Choice>
          <mc:Fallback xmlns="">
            <p:pic>
              <p:nvPicPr>
                <p:cNvPr id="122" name="Freihand 121">
                  <a:extLst>
                    <a:ext uri="{FF2B5EF4-FFF2-40B4-BE49-F238E27FC236}">
                      <a16:creationId xmlns:a16="http://schemas.microsoft.com/office/drawing/2014/main" id="{4CD90E63-25C0-4EC4-8BBE-CD89ED442D51}"/>
                    </a:ext>
                  </a:extLst>
                </p:cNvPr>
                <p:cNvPicPr/>
                <p:nvPr/>
              </p:nvPicPr>
              <p:blipFill>
                <a:blip r:embed="rId264"/>
                <a:stretch>
                  <a:fillRect/>
                </a:stretch>
              </p:blipFill>
              <p:spPr>
                <a:xfrm>
                  <a:off x="11335250" y="1869811"/>
                  <a:ext cx="266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23" name="Freihand 122">
                  <a:extLst>
                    <a:ext uri="{FF2B5EF4-FFF2-40B4-BE49-F238E27FC236}">
                      <a16:creationId xmlns:a16="http://schemas.microsoft.com/office/drawing/2014/main" id="{AEC4B896-BDB5-4649-BB95-706A69052A6D}"/>
                    </a:ext>
                  </a:extLst>
                </p14:cNvPr>
                <p14:cNvContentPartPr/>
                <p14:nvPr/>
              </p14:nvContentPartPr>
              <p14:xfrm>
                <a:off x="11442170" y="1760731"/>
                <a:ext cx="146160" cy="114120"/>
              </p14:xfrm>
            </p:contentPart>
          </mc:Choice>
          <mc:Fallback xmlns="">
            <p:pic>
              <p:nvPicPr>
                <p:cNvPr id="123" name="Freihand 122">
                  <a:extLst>
                    <a:ext uri="{FF2B5EF4-FFF2-40B4-BE49-F238E27FC236}">
                      <a16:creationId xmlns:a16="http://schemas.microsoft.com/office/drawing/2014/main" id="{AEC4B896-BDB5-4649-BB95-706A69052A6D}"/>
                    </a:ext>
                  </a:extLst>
                </p:cNvPr>
                <p:cNvPicPr/>
                <p:nvPr/>
              </p:nvPicPr>
              <p:blipFill>
                <a:blip r:embed="rId266"/>
                <a:stretch>
                  <a:fillRect/>
                </a:stretch>
              </p:blipFill>
              <p:spPr>
                <a:xfrm>
                  <a:off x="11437850" y="1756411"/>
                  <a:ext cx="1548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26" name="Freihand 125">
                  <a:extLst>
                    <a:ext uri="{FF2B5EF4-FFF2-40B4-BE49-F238E27FC236}">
                      <a16:creationId xmlns:a16="http://schemas.microsoft.com/office/drawing/2014/main" id="{50FA937D-6582-4E59-9F4B-5B7F709EE621}"/>
                    </a:ext>
                  </a:extLst>
                </p14:cNvPr>
                <p14:cNvContentPartPr/>
                <p14:nvPr/>
              </p14:nvContentPartPr>
              <p14:xfrm>
                <a:off x="8718410" y="2126851"/>
                <a:ext cx="117720" cy="137160"/>
              </p14:xfrm>
            </p:contentPart>
          </mc:Choice>
          <mc:Fallback xmlns="">
            <p:pic>
              <p:nvPicPr>
                <p:cNvPr id="126" name="Freihand 125">
                  <a:extLst>
                    <a:ext uri="{FF2B5EF4-FFF2-40B4-BE49-F238E27FC236}">
                      <a16:creationId xmlns:a16="http://schemas.microsoft.com/office/drawing/2014/main" id="{50FA937D-6582-4E59-9F4B-5B7F709EE621}"/>
                    </a:ext>
                  </a:extLst>
                </p:cNvPr>
                <p:cNvPicPr/>
                <p:nvPr/>
              </p:nvPicPr>
              <p:blipFill>
                <a:blip r:embed="rId268"/>
                <a:stretch>
                  <a:fillRect/>
                </a:stretch>
              </p:blipFill>
              <p:spPr>
                <a:xfrm>
                  <a:off x="8714090" y="2122531"/>
                  <a:ext cx="1263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27" name="Freihand 126">
                  <a:extLst>
                    <a:ext uri="{FF2B5EF4-FFF2-40B4-BE49-F238E27FC236}">
                      <a16:creationId xmlns:a16="http://schemas.microsoft.com/office/drawing/2014/main" id="{02682A79-E95C-494B-9985-B1ADCF9B5DCE}"/>
                    </a:ext>
                  </a:extLst>
                </p14:cNvPr>
                <p14:cNvContentPartPr/>
                <p14:nvPr/>
              </p14:nvContentPartPr>
              <p14:xfrm>
                <a:off x="8832170" y="2164651"/>
                <a:ext cx="325800" cy="96840"/>
              </p14:xfrm>
            </p:contentPart>
          </mc:Choice>
          <mc:Fallback xmlns="">
            <p:pic>
              <p:nvPicPr>
                <p:cNvPr id="127" name="Freihand 126">
                  <a:extLst>
                    <a:ext uri="{FF2B5EF4-FFF2-40B4-BE49-F238E27FC236}">
                      <a16:creationId xmlns:a16="http://schemas.microsoft.com/office/drawing/2014/main" id="{02682A79-E95C-494B-9985-B1ADCF9B5DCE}"/>
                    </a:ext>
                  </a:extLst>
                </p:cNvPr>
                <p:cNvPicPr/>
                <p:nvPr/>
              </p:nvPicPr>
              <p:blipFill>
                <a:blip r:embed="rId270"/>
                <a:stretch>
                  <a:fillRect/>
                </a:stretch>
              </p:blipFill>
              <p:spPr>
                <a:xfrm>
                  <a:off x="8827850" y="2160331"/>
                  <a:ext cx="3344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28" name="Freihand 127">
                  <a:extLst>
                    <a:ext uri="{FF2B5EF4-FFF2-40B4-BE49-F238E27FC236}">
                      <a16:creationId xmlns:a16="http://schemas.microsoft.com/office/drawing/2014/main" id="{C42F6BD3-8062-4856-96E0-3AD156025F17}"/>
                    </a:ext>
                  </a:extLst>
                </p14:cNvPr>
                <p14:cNvContentPartPr/>
                <p14:nvPr/>
              </p14:nvContentPartPr>
              <p14:xfrm>
                <a:off x="9282530" y="2086891"/>
                <a:ext cx="35280" cy="154800"/>
              </p14:xfrm>
            </p:contentPart>
          </mc:Choice>
          <mc:Fallback xmlns="">
            <p:pic>
              <p:nvPicPr>
                <p:cNvPr id="128" name="Freihand 127">
                  <a:extLst>
                    <a:ext uri="{FF2B5EF4-FFF2-40B4-BE49-F238E27FC236}">
                      <a16:creationId xmlns:a16="http://schemas.microsoft.com/office/drawing/2014/main" id="{C42F6BD3-8062-4856-96E0-3AD156025F17}"/>
                    </a:ext>
                  </a:extLst>
                </p:cNvPr>
                <p:cNvPicPr/>
                <p:nvPr/>
              </p:nvPicPr>
              <p:blipFill>
                <a:blip r:embed="rId272"/>
                <a:stretch>
                  <a:fillRect/>
                </a:stretch>
              </p:blipFill>
              <p:spPr>
                <a:xfrm>
                  <a:off x="9278210" y="2082571"/>
                  <a:ext cx="439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29" name="Freihand 128">
                  <a:extLst>
                    <a:ext uri="{FF2B5EF4-FFF2-40B4-BE49-F238E27FC236}">
                      <a16:creationId xmlns:a16="http://schemas.microsoft.com/office/drawing/2014/main" id="{C869B8E2-11BD-4D8E-8A00-CBE5D1B747AD}"/>
                    </a:ext>
                  </a:extLst>
                </p14:cNvPr>
                <p14:cNvContentPartPr/>
                <p14:nvPr/>
              </p14:nvContentPartPr>
              <p14:xfrm>
                <a:off x="9249770" y="2175091"/>
                <a:ext cx="138960" cy="17280"/>
              </p14:xfrm>
            </p:contentPart>
          </mc:Choice>
          <mc:Fallback xmlns="">
            <p:pic>
              <p:nvPicPr>
                <p:cNvPr id="129" name="Freihand 128">
                  <a:extLst>
                    <a:ext uri="{FF2B5EF4-FFF2-40B4-BE49-F238E27FC236}">
                      <a16:creationId xmlns:a16="http://schemas.microsoft.com/office/drawing/2014/main" id="{C869B8E2-11BD-4D8E-8A00-CBE5D1B747AD}"/>
                    </a:ext>
                  </a:extLst>
                </p:cNvPr>
                <p:cNvPicPr/>
                <p:nvPr/>
              </p:nvPicPr>
              <p:blipFill>
                <a:blip r:embed="rId274"/>
                <a:stretch>
                  <a:fillRect/>
                </a:stretch>
              </p:blipFill>
              <p:spPr>
                <a:xfrm>
                  <a:off x="9245450" y="2170771"/>
                  <a:ext cx="1476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30" name="Freihand 129">
                  <a:extLst>
                    <a:ext uri="{FF2B5EF4-FFF2-40B4-BE49-F238E27FC236}">
                      <a16:creationId xmlns:a16="http://schemas.microsoft.com/office/drawing/2014/main" id="{AD1F1AB5-7D30-4F67-8F08-B3901D421ADE}"/>
                    </a:ext>
                  </a:extLst>
                </p14:cNvPr>
                <p14:cNvContentPartPr/>
                <p14:nvPr/>
              </p14:nvContentPartPr>
              <p14:xfrm>
                <a:off x="9387650" y="2166811"/>
                <a:ext cx="89640" cy="61200"/>
              </p14:xfrm>
            </p:contentPart>
          </mc:Choice>
          <mc:Fallback xmlns="">
            <p:pic>
              <p:nvPicPr>
                <p:cNvPr id="130" name="Freihand 129">
                  <a:extLst>
                    <a:ext uri="{FF2B5EF4-FFF2-40B4-BE49-F238E27FC236}">
                      <a16:creationId xmlns:a16="http://schemas.microsoft.com/office/drawing/2014/main" id="{AD1F1AB5-7D30-4F67-8F08-B3901D421ADE}"/>
                    </a:ext>
                  </a:extLst>
                </p:cNvPr>
                <p:cNvPicPr/>
                <p:nvPr/>
              </p:nvPicPr>
              <p:blipFill>
                <a:blip r:embed="rId276"/>
                <a:stretch>
                  <a:fillRect/>
                </a:stretch>
              </p:blipFill>
              <p:spPr>
                <a:xfrm>
                  <a:off x="9383330" y="2162491"/>
                  <a:ext cx="982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31" name="Freihand 130">
                  <a:extLst>
                    <a:ext uri="{FF2B5EF4-FFF2-40B4-BE49-F238E27FC236}">
                      <a16:creationId xmlns:a16="http://schemas.microsoft.com/office/drawing/2014/main" id="{456A205A-5D40-4F41-ABCA-6E4A15BA9630}"/>
                    </a:ext>
                  </a:extLst>
                </p14:cNvPr>
                <p14:cNvContentPartPr/>
                <p14:nvPr/>
              </p14:nvContentPartPr>
              <p14:xfrm>
                <a:off x="9626330" y="2159971"/>
                <a:ext cx="191160" cy="51120"/>
              </p14:xfrm>
            </p:contentPart>
          </mc:Choice>
          <mc:Fallback xmlns="">
            <p:pic>
              <p:nvPicPr>
                <p:cNvPr id="131" name="Freihand 130">
                  <a:extLst>
                    <a:ext uri="{FF2B5EF4-FFF2-40B4-BE49-F238E27FC236}">
                      <a16:creationId xmlns:a16="http://schemas.microsoft.com/office/drawing/2014/main" id="{456A205A-5D40-4F41-ABCA-6E4A15BA9630}"/>
                    </a:ext>
                  </a:extLst>
                </p:cNvPr>
                <p:cNvPicPr/>
                <p:nvPr/>
              </p:nvPicPr>
              <p:blipFill>
                <a:blip r:embed="rId278"/>
                <a:stretch>
                  <a:fillRect/>
                </a:stretch>
              </p:blipFill>
              <p:spPr>
                <a:xfrm>
                  <a:off x="9622010" y="2155651"/>
                  <a:ext cx="19980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32" name="Freihand 131">
                  <a:extLst>
                    <a:ext uri="{FF2B5EF4-FFF2-40B4-BE49-F238E27FC236}">
                      <a16:creationId xmlns:a16="http://schemas.microsoft.com/office/drawing/2014/main" id="{C5A84912-241A-417D-A465-2876EA8507A4}"/>
                    </a:ext>
                  </a:extLst>
                </p14:cNvPr>
                <p14:cNvContentPartPr/>
                <p14:nvPr/>
              </p14:nvContentPartPr>
              <p14:xfrm>
                <a:off x="9866810" y="2120371"/>
                <a:ext cx="132120" cy="82800"/>
              </p14:xfrm>
            </p:contentPart>
          </mc:Choice>
          <mc:Fallback xmlns="">
            <p:pic>
              <p:nvPicPr>
                <p:cNvPr id="132" name="Freihand 131">
                  <a:extLst>
                    <a:ext uri="{FF2B5EF4-FFF2-40B4-BE49-F238E27FC236}">
                      <a16:creationId xmlns:a16="http://schemas.microsoft.com/office/drawing/2014/main" id="{C5A84912-241A-417D-A465-2876EA8507A4}"/>
                    </a:ext>
                  </a:extLst>
                </p:cNvPr>
                <p:cNvPicPr/>
                <p:nvPr/>
              </p:nvPicPr>
              <p:blipFill>
                <a:blip r:embed="rId280"/>
                <a:stretch>
                  <a:fillRect/>
                </a:stretch>
              </p:blipFill>
              <p:spPr>
                <a:xfrm>
                  <a:off x="9862490" y="2116051"/>
                  <a:ext cx="1407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33" name="Freihand 132">
                  <a:extLst>
                    <a:ext uri="{FF2B5EF4-FFF2-40B4-BE49-F238E27FC236}">
                      <a16:creationId xmlns:a16="http://schemas.microsoft.com/office/drawing/2014/main" id="{BCF2EEDC-F345-4E1F-9770-2CC131331B8C}"/>
                    </a:ext>
                  </a:extLst>
                </p14:cNvPr>
                <p14:cNvContentPartPr/>
                <p14:nvPr/>
              </p14:nvContentPartPr>
              <p14:xfrm>
                <a:off x="9996410" y="2129371"/>
                <a:ext cx="117360" cy="91080"/>
              </p14:xfrm>
            </p:contentPart>
          </mc:Choice>
          <mc:Fallback xmlns="">
            <p:pic>
              <p:nvPicPr>
                <p:cNvPr id="133" name="Freihand 132">
                  <a:extLst>
                    <a:ext uri="{FF2B5EF4-FFF2-40B4-BE49-F238E27FC236}">
                      <a16:creationId xmlns:a16="http://schemas.microsoft.com/office/drawing/2014/main" id="{BCF2EEDC-F345-4E1F-9770-2CC131331B8C}"/>
                    </a:ext>
                  </a:extLst>
                </p:cNvPr>
                <p:cNvPicPr/>
                <p:nvPr/>
              </p:nvPicPr>
              <p:blipFill>
                <a:blip r:embed="rId282"/>
                <a:stretch>
                  <a:fillRect/>
                </a:stretch>
              </p:blipFill>
              <p:spPr>
                <a:xfrm>
                  <a:off x="9992090" y="2125051"/>
                  <a:ext cx="1260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34" name="Freihand 133">
                  <a:extLst>
                    <a:ext uri="{FF2B5EF4-FFF2-40B4-BE49-F238E27FC236}">
                      <a16:creationId xmlns:a16="http://schemas.microsoft.com/office/drawing/2014/main" id="{DEA2860C-338A-47B5-9740-12BC4ED4E522}"/>
                    </a:ext>
                  </a:extLst>
                </p14:cNvPr>
                <p14:cNvContentPartPr/>
                <p14:nvPr/>
              </p14:nvContentPartPr>
              <p14:xfrm>
                <a:off x="10089290" y="2072491"/>
                <a:ext cx="101520" cy="141840"/>
              </p14:xfrm>
            </p:contentPart>
          </mc:Choice>
          <mc:Fallback xmlns="">
            <p:pic>
              <p:nvPicPr>
                <p:cNvPr id="134" name="Freihand 133">
                  <a:extLst>
                    <a:ext uri="{FF2B5EF4-FFF2-40B4-BE49-F238E27FC236}">
                      <a16:creationId xmlns:a16="http://schemas.microsoft.com/office/drawing/2014/main" id="{DEA2860C-338A-47B5-9740-12BC4ED4E522}"/>
                    </a:ext>
                  </a:extLst>
                </p:cNvPr>
                <p:cNvPicPr/>
                <p:nvPr/>
              </p:nvPicPr>
              <p:blipFill>
                <a:blip r:embed="rId284"/>
                <a:stretch>
                  <a:fillRect/>
                </a:stretch>
              </p:blipFill>
              <p:spPr>
                <a:xfrm>
                  <a:off x="10084970" y="2068171"/>
                  <a:ext cx="1101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35" name="Freihand 134">
                  <a:extLst>
                    <a:ext uri="{FF2B5EF4-FFF2-40B4-BE49-F238E27FC236}">
                      <a16:creationId xmlns:a16="http://schemas.microsoft.com/office/drawing/2014/main" id="{01010090-4ACD-42E2-A77F-495778C99E21}"/>
                    </a:ext>
                  </a:extLst>
                </p14:cNvPr>
                <p14:cNvContentPartPr/>
                <p14:nvPr/>
              </p14:nvContentPartPr>
              <p14:xfrm>
                <a:off x="10340210" y="2115691"/>
                <a:ext cx="115920" cy="92520"/>
              </p14:xfrm>
            </p:contentPart>
          </mc:Choice>
          <mc:Fallback xmlns="">
            <p:pic>
              <p:nvPicPr>
                <p:cNvPr id="135" name="Freihand 134">
                  <a:extLst>
                    <a:ext uri="{FF2B5EF4-FFF2-40B4-BE49-F238E27FC236}">
                      <a16:creationId xmlns:a16="http://schemas.microsoft.com/office/drawing/2014/main" id="{01010090-4ACD-42E2-A77F-495778C99E21}"/>
                    </a:ext>
                  </a:extLst>
                </p:cNvPr>
                <p:cNvPicPr/>
                <p:nvPr/>
              </p:nvPicPr>
              <p:blipFill>
                <a:blip r:embed="rId286"/>
                <a:stretch>
                  <a:fillRect/>
                </a:stretch>
              </p:blipFill>
              <p:spPr>
                <a:xfrm>
                  <a:off x="10335890" y="2111371"/>
                  <a:ext cx="1245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36" name="Freihand 135">
                  <a:extLst>
                    <a:ext uri="{FF2B5EF4-FFF2-40B4-BE49-F238E27FC236}">
                      <a16:creationId xmlns:a16="http://schemas.microsoft.com/office/drawing/2014/main" id="{F59090F3-6F8C-4660-A6C0-43D61F92F58B}"/>
                    </a:ext>
                  </a:extLst>
                </p14:cNvPr>
                <p14:cNvContentPartPr/>
                <p14:nvPr/>
              </p14:nvContentPartPr>
              <p14:xfrm>
                <a:off x="10479530" y="2134771"/>
                <a:ext cx="17280" cy="79560"/>
              </p14:xfrm>
            </p:contentPart>
          </mc:Choice>
          <mc:Fallback xmlns="">
            <p:pic>
              <p:nvPicPr>
                <p:cNvPr id="136" name="Freihand 135">
                  <a:extLst>
                    <a:ext uri="{FF2B5EF4-FFF2-40B4-BE49-F238E27FC236}">
                      <a16:creationId xmlns:a16="http://schemas.microsoft.com/office/drawing/2014/main" id="{F59090F3-6F8C-4660-A6C0-43D61F92F58B}"/>
                    </a:ext>
                  </a:extLst>
                </p:cNvPr>
                <p:cNvPicPr/>
                <p:nvPr/>
              </p:nvPicPr>
              <p:blipFill>
                <a:blip r:embed="rId288"/>
                <a:stretch>
                  <a:fillRect/>
                </a:stretch>
              </p:blipFill>
              <p:spPr>
                <a:xfrm>
                  <a:off x="10475210" y="2130451"/>
                  <a:ext cx="259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38" name="Freihand 137">
                  <a:extLst>
                    <a:ext uri="{FF2B5EF4-FFF2-40B4-BE49-F238E27FC236}">
                      <a16:creationId xmlns:a16="http://schemas.microsoft.com/office/drawing/2014/main" id="{3E142308-5C73-443E-8E9E-E3D4B09DC9C5}"/>
                    </a:ext>
                  </a:extLst>
                </p14:cNvPr>
                <p14:cNvContentPartPr/>
                <p14:nvPr/>
              </p14:nvContentPartPr>
              <p14:xfrm>
                <a:off x="10533530" y="2131891"/>
                <a:ext cx="111240" cy="68400"/>
              </p14:xfrm>
            </p:contentPart>
          </mc:Choice>
          <mc:Fallback xmlns="">
            <p:pic>
              <p:nvPicPr>
                <p:cNvPr id="138" name="Freihand 137">
                  <a:extLst>
                    <a:ext uri="{FF2B5EF4-FFF2-40B4-BE49-F238E27FC236}">
                      <a16:creationId xmlns:a16="http://schemas.microsoft.com/office/drawing/2014/main" id="{3E142308-5C73-443E-8E9E-E3D4B09DC9C5}"/>
                    </a:ext>
                  </a:extLst>
                </p:cNvPr>
                <p:cNvPicPr/>
                <p:nvPr/>
              </p:nvPicPr>
              <p:blipFill>
                <a:blip r:embed="rId290"/>
                <a:stretch>
                  <a:fillRect/>
                </a:stretch>
              </p:blipFill>
              <p:spPr>
                <a:xfrm>
                  <a:off x="10529210" y="2127571"/>
                  <a:ext cx="1198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39" name="Freihand 138">
                  <a:extLst>
                    <a:ext uri="{FF2B5EF4-FFF2-40B4-BE49-F238E27FC236}">
                      <a16:creationId xmlns:a16="http://schemas.microsoft.com/office/drawing/2014/main" id="{4788F6E9-0F06-4C8F-81C0-9AE1522637B1}"/>
                    </a:ext>
                  </a:extLst>
                </p14:cNvPr>
                <p14:cNvContentPartPr/>
                <p14:nvPr/>
              </p14:nvContentPartPr>
              <p14:xfrm>
                <a:off x="10649810" y="2105971"/>
                <a:ext cx="134640" cy="79920"/>
              </p14:xfrm>
            </p:contentPart>
          </mc:Choice>
          <mc:Fallback xmlns="">
            <p:pic>
              <p:nvPicPr>
                <p:cNvPr id="139" name="Freihand 138">
                  <a:extLst>
                    <a:ext uri="{FF2B5EF4-FFF2-40B4-BE49-F238E27FC236}">
                      <a16:creationId xmlns:a16="http://schemas.microsoft.com/office/drawing/2014/main" id="{4788F6E9-0F06-4C8F-81C0-9AE1522637B1}"/>
                    </a:ext>
                  </a:extLst>
                </p:cNvPr>
                <p:cNvPicPr/>
                <p:nvPr/>
              </p:nvPicPr>
              <p:blipFill>
                <a:blip r:embed="rId292"/>
                <a:stretch>
                  <a:fillRect/>
                </a:stretch>
              </p:blipFill>
              <p:spPr>
                <a:xfrm>
                  <a:off x="10645490" y="2101651"/>
                  <a:ext cx="1432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40" name="Freihand 139">
                  <a:extLst>
                    <a:ext uri="{FF2B5EF4-FFF2-40B4-BE49-F238E27FC236}">
                      <a16:creationId xmlns:a16="http://schemas.microsoft.com/office/drawing/2014/main" id="{6EEE0885-B215-4B2F-B047-D644D15DDAFB}"/>
                    </a:ext>
                  </a:extLst>
                </p14:cNvPr>
                <p14:cNvContentPartPr/>
                <p14:nvPr/>
              </p14:nvContentPartPr>
              <p14:xfrm>
                <a:off x="10746290" y="2036131"/>
                <a:ext cx="253080" cy="281880"/>
              </p14:xfrm>
            </p:contentPart>
          </mc:Choice>
          <mc:Fallback xmlns="">
            <p:pic>
              <p:nvPicPr>
                <p:cNvPr id="140" name="Freihand 139">
                  <a:extLst>
                    <a:ext uri="{FF2B5EF4-FFF2-40B4-BE49-F238E27FC236}">
                      <a16:creationId xmlns:a16="http://schemas.microsoft.com/office/drawing/2014/main" id="{6EEE0885-B215-4B2F-B047-D644D15DDAFB}"/>
                    </a:ext>
                  </a:extLst>
                </p:cNvPr>
                <p:cNvPicPr/>
                <p:nvPr/>
              </p:nvPicPr>
              <p:blipFill>
                <a:blip r:embed="rId294"/>
                <a:stretch>
                  <a:fillRect/>
                </a:stretch>
              </p:blipFill>
              <p:spPr>
                <a:xfrm>
                  <a:off x="10741970" y="2031811"/>
                  <a:ext cx="26172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41" name="Freihand 140">
                  <a:extLst>
                    <a:ext uri="{FF2B5EF4-FFF2-40B4-BE49-F238E27FC236}">
                      <a16:creationId xmlns:a16="http://schemas.microsoft.com/office/drawing/2014/main" id="{732CD4A0-2773-42D1-82C2-206CE7D9779D}"/>
                    </a:ext>
                  </a:extLst>
                </p14:cNvPr>
                <p14:cNvContentPartPr/>
                <p14:nvPr/>
              </p14:nvContentPartPr>
              <p14:xfrm>
                <a:off x="10512290" y="2055211"/>
                <a:ext cx="5400" cy="14400"/>
              </p14:xfrm>
            </p:contentPart>
          </mc:Choice>
          <mc:Fallback xmlns="">
            <p:pic>
              <p:nvPicPr>
                <p:cNvPr id="141" name="Freihand 140">
                  <a:extLst>
                    <a:ext uri="{FF2B5EF4-FFF2-40B4-BE49-F238E27FC236}">
                      <a16:creationId xmlns:a16="http://schemas.microsoft.com/office/drawing/2014/main" id="{732CD4A0-2773-42D1-82C2-206CE7D9779D}"/>
                    </a:ext>
                  </a:extLst>
                </p:cNvPr>
                <p:cNvPicPr/>
                <p:nvPr/>
              </p:nvPicPr>
              <p:blipFill>
                <a:blip r:embed="rId296"/>
                <a:stretch>
                  <a:fillRect/>
                </a:stretch>
              </p:blipFill>
              <p:spPr>
                <a:xfrm>
                  <a:off x="10507970" y="2050891"/>
                  <a:ext cx="140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43" name="Freihand 142">
                  <a:extLst>
                    <a:ext uri="{FF2B5EF4-FFF2-40B4-BE49-F238E27FC236}">
                      <a16:creationId xmlns:a16="http://schemas.microsoft.com/office/drawing/2014/main" id="{26A747C0-AE30-45C7-8C75-73985116F933}"/>
                    </a:ext>
                  </a:extLst>
                </p14:cNvPr>
                <p14:cNvContentPartPr/>
                <p14:nvPr/>
              </p14:nvContentPartPr>
              <p14:xfrm>
                <a:off x="11104850" y="2094811"/>
                <a:ext cx="92520" cy="91080"/>
              </p14:xfrm>
            </p:contentPart>
          </mc:Choice>
          <mc:Fallback xmlns="">
            <p:pic>
              <p:nvPicPr>
                <p:cNvPr id="143" name="Freihand 142">
                  <a:extLst>
                    <a:ext uri="{FF2B5EF4-FFF2-40B4-BE49-F238E27FC236}">
                      <a16:creationId xmlns:a16="http://schemas.microsoft.com/office/drawing/2014/main" id="{26A747C0-AE30-45C7-8C75-73985116F933}"/>
                    </a:ext>
                  </a:extLst>
                </p:cNvPr>
                <p:cNvPicPr/>
                <p:nvPr/>
              </p:nvPicPr>
              <p:blipFill>
                <a:blip r:embed="rId298"/>
                <a:stretch>
                  <a:fillRect/>
                </a:stretch>
              </p:blipFill>
              <p:spPr>
                <a:xfrm>
                  <a:off x="11100530" y="2090491"/>
                  <a:ext cx="1011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44" name="Freihand 143">
                  <a:extLst>
                    <a:ext uri="{FF2B5EF4-FFF2-40B4-BE49-F238E27FC236}">
                      <a16:creationId xmlns:a16="http://schemas.microsoft.com/office/drawing/2014/main" id="{6C8A58DB-A3CF-43DB-BB0F-5FE72FC6D357}"/>
                    </a:ext>
                  </a:extLst>
                </p14:cNvPr>
                <p14:cNvContentPartPr/>
                <p14:nvPr/>
              </p14:nvContentPartPr>
              <p14:xfrm>
                <a:off x="11024930" y="2176171"/>
                <a:ext cx="15120" cy="66240"/>
              </p14:xfrm>
            </p:contentPart>
          </mc:Choice>
          <mc:Fallback xmlns="">
            <p:pic>
              <p:nvPicPr>
                <p:cNvPr id="144" name="Freihand 143">
                  <a:extLst>
                    <a:ext uri="{FF2B5EF4-FFF2-40B4-BE49-F238E27FC236}">
                      <a16:creationId xmlns:a16="http://schemas.microsoft.com/office/drawing/2014/main" id="{6C8A58DB-A3CF-43DB-BB0F-5FE72FC6D357}"/>
                    </a:ext>
                  </a:extLst>
                </p:cNvPr>
                <p:cNvPicPr/>
                <p:nvPr/>
              </p:nvPicPr>
              <p:blipFill>
                <a:blip r:embed="rId300"/>
                <a:stretch>
                  <a:fillRect/>
                </a:stretch>
              </p:blipFill>
              <p:spPr>
                <a:xfrm>
                  <a:off x="11020610" y="2171851"/>
                  <a:ext cx="237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45" name="Freihand 144">
                  <a:extLst>
                    <a:ext uri="{FF2B5EF4-FFF2-40B4-BE49-F238E27FC236}">
                      <a16:creationId xmlns:a16="http://schemas.microsoft.com/office/drawing/2014/main" id="{65AA0A72-F714-4D04-A524-2705AB6FD668}"/>
                    </a:ext>
                  </a:extLst>
                </p14:cNvPr>
                <p14:cNvContentPartPr/>
                <p14:nvPr/>
              </p14:nvContentPartPr>
              <p14:xfrm>
                <a:off x="11222930" y="2111011"/>
                <a:ext cx="140400" cy="65880"/>
              </p14:xfrm>
            </p:contentPart>
          </mc:Choice>
          <mc:Fallback xmlns="">
            <p:pic>
              <p:nvPicPr>
                <p:cNvPr id="145" name="Freihand 144">
                  <a:extLst>
                    <a:ext uri="{FF2B5EF4-FFF2-40B4-BE49-F238E27FC236}">
                      <a16:creationId xmlns:a16="http://schemas.microsoft.com/office/drawing/2014/main" id="{65AA0A72-F714-4D04-A524-2705AB6FD668}"/>
                    </a:ext>
                  </a:extLst>
                </p:cNvPr>
                <p:cNvPicPr/>
                <p:nvPr/>
              </p:nvPicPr>
              <p:blipFill>
                <a:blip r:embed="rId302"/>
                <a:stretch>
                  <a:fillRect/>
                </a:stretch>
              </p:blipFill>
              <p:spPr>
                <a:xfrm>
                  <a:off x="11218610" y="2106691"/>
                  <a:ext cx="1490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46" name="Freihand 145">
                  <a:extLst>
                    <a:ext uri="{FF2B5EF4-FFF2-40B4-BE49-F238E27FC236}">
                      <a16:creationId xmlns:a16="http://schemas.microsoft.com/office/drawing/2014/main" id="{3FEC512D-3AEB-4926-9D1E-4CD6F45BEB84}"/>
                    </a:ext>
                  </a:extLst>
                </p14:cNvPr>
                <p14:cNvContentPartPr/>
                <p14:nvPr/>
              </p14:nvContentPartPr>
              <p14:xfrm>
                <a:off x="11355770" y="2058451"/>
                <a:ext cx="360" cy="360"/>
              </p14:xfrm>
            </p:contentPart>
          </mc:Choice>
          <mc:Fallback xmlns="">
            <p:pic>
              <p:nvPicPr>
                <p:cNvPr id="146" name="Freihand 145">
                  <a:extLst>
                    <a:ext uri="{FF2B5EF4-FFF2-40B4-BE49-F238E27FC236}">
                      <a16:creationId xmlns:a16="http://schemas.microsoft.com/office/drawing/2014/main" id="{3FEC512D-3AEB-4926-9D1E-4CD6F45BEB84}"/>
                    </a:ext>
                  </a:extLst>
                </p:cNvPr>
                <p:cNvPicPr/>
                <p:nvPr/>
              </p:nvPicPr>
              <p:blipFill>
                <a:blip r:embed="rId10"/>
                <a:stretch>
                  <a:fillRect/>
                </a:stretch>
              </p:blipFill>
              <p:spPr>
                <a:xfrm>
                  <a:off x="11351450" y="205413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47" name="Freihand 146">
                  <a:extLst>
                    <a:ext uri="{FF2B5EF4-FFF2-40B4-BE49-F238E27FC236}">
                      <a16:creationId xmlns:a16="http://schemas.microsoft.com/office/drawing/2014/main" id="{785C1B54-3FF1-444C-B2DD-9DD1B8406C2B}"/>
                    </a:ext>
                  </a:extLst>
                </p14:cNvPr>
                <p14:cNvContentPartPr/>
                <p14:nvPr/>
              </p14:nvContentPartPr>
              <p14:xfrm>
                <a:off x="11433170" y="2095531"/>
                <a:ext cx="95400" cy="81720"/>
              </p14:xfrm>
            </p:contentPart>
          </mc:Choice>
          <mc:Fallback xmlns="">
            <p:pic>
              <p:nvPicPr>
                <p:cNvPr id="147" name="Freihand 146">
                  <a:extLst>
                    <a:ext uri="{FF2B5EF4-FFF2-40B4-BE49-F238E27FC236}">
                      <a16:creationId xmlns:a16="http://schemas.microsoft.com/office/drawing/2014/main" id="{785C1B54-3FF1-444C-B2DD-9DD1B8406C2B}"/>
                    </a:ext>
                  </a:extLst>
                </p:cNvPr>
                <p:cNvPicPr/>
                <p:nvPr/>
              </p:nvPicPr>
              <p:blipFill>
                <a:blip r:embed="rId305"/>
                <a:stretch>
                  <a:fillRect/>
                </a:stretch>
              </p:blipFill>
              <p:spPr>
                <a:xfrm>
                  <a:off x="11428850" y="2091211"/>
                  <a:ext cx="1040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48" name="Freihand 147">
                  <a:extLst>
                    <a:ext uri="{FF2B5EF4-FFF2-40B4-BE49-F238E27FC236}">
                      <a16:creationId xmlns:a16="http://schemas.microsoft.com/office/drawing/2014/main" id="{8A0253D2-9B3E-4C59-A1B4-9265C3E9EE30}"/>
                    </a:ext>
                  </a:extLst>
                </p14:cNvPr>
                <p14:cNvContentPartPr/>
                <p14:nvPr/>
              </p14:nvContentPartPr>
              <p14:xfrm>
                <a:off x="11539730" y="2090491"/>
                <a:ext cx="122400" cy="84240"/>
              </p14:xfrm>
            </p:contentPart>
          </mc:Choice>
          <mc:Fallback xmlns="">
            <p:pic>
              <p:nvPicPr>
                <p:cNvPr id="148" name="Freihand 147">
                  <a:extLst>
                    <a:ext uri="{FF2B5EF4-FFF2-40B4-BE49-F238E27FC236}">
                      <a16:creationId xmlns:a16="http://schemas.microsoft.com/office/drawing/2014/main" id="{8A0253D2-9B3E-4C59-A1B4-9265C3E9EE30}"/>
                    </a:ext>
                  </a:extLst>
                </p:cNvPr>
                <p:cNvPicPr/>
                <p:nvPr/>
              </p:nvPicPr>
              <p:blipFill>
                <a:blip r:embed="rId307"/>
                <a:stretch>
                  <a:fillRect/>
                </a:stretch>
              </p:blipFill>
              <p:spPr>
                <a:xfrm>
                  <a:off x="11535410" y="2086171"/>
                  <a:ext cx="1310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50" name="Freihand 149">
                  <a:extLst>
                    <a:ext uri="{FF2B5EF4-FFF2-40B4-BE49-F238E27FC236}">
                      <a16:creationId xmlns:a16="http://schemas.microsoft.com/office/drawing/2014/main" id="{3A9F4A16-94ED-4C9E-9BEC-F1C8558F40E4}"/>
                    </a:ext>
                  </a:extLst>
                </p14:cNvPr>
                <p14:cNvContentPartPr/>
                <p14:nvPr/>
              </p14:nvContentPartPr>
              <p14:xfrm>
                <a:off x="8700410" y="2403691"/>
                <a:ext cx="113400" cy="85320"/>
              </p14:xfrm>
            </p:contentPart>
          </mc:Choice>
          <mc:Fallback xmlns="">
            <p:pic>
              <p:nvPicPr>
                <p:cNvPr id="150" name="Freihand 149">
                  <a:extLst>
                    <a:ext uri="{FF2B5EF4-FFF2-40B4-BE49-F238E27FC236}">
                      <a16:creationId xmlns:a16="http://schemas.microsoft.com/office/drawing/2014/main" id="{3A9F4A16-94ED-4C9E-9BEC-F1C8558F40E4}"/>
                    </a:ext>
                  </a:extLst>
                </p:cNvPr>
                <p:cNvPicPr/>
                <p:nvPr/>
              </p:nvPicPr>
              <p:blipFill>
                <a:blip r:embed="rId309"/>
                <a:stretch>
                  <a:fillRect/>
                </a:stretch>
              </p:blipFill>
              <p:spPr>
                <a:xfrm>
                  <a:off x="8696090" y="2399371"/>
                  <a:ext cx="1220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51" name="Freihand 150">
                  <a:extLst>
                    <a:ext uri="{FF2B5EF4-FFF2-40B4-BE49-F238E27FC236}">
                      <a16:creationId xmlns:a16="http://schemas.microsoft.com/office/drawing/2014/main" id="{3CCA92B9-3936-4B8B-A815-740AE18C622C}"/>
                    </a:ext>
                  </a:extLst>
                </p14:cNvPr>
                <p14:cNvContentPartPr/>
                <p14:nvPr/>
              </p14:nvContentPartPr>
              <p14:xfrm>
                <a:off x="8819210" y="2421331"/>
                <a:ext cx="86760" cy="63720"/>
              </p14:xfrm>
            </p:contentPart>
          </mc:Choice>
          <mc:Fallback xmlns="">
            <p:pic>
              <p:nvPicPr>
                <p:cNvPr id="151" name="Freihand 150">
                  <a:extLst>
                    <a:ext uri="{FF2B5EF4-FFF2-40B4-BE49-F238E27FC236}">
                      <a16:creationId xmlns:a16="http://schemas.microsoft.com/office/drawing/2014/main" id="{3CCA92B9-3936-4B8B-A815-740AE18C622C}"/>
                    </a:ext>
                  </a:extLst>
                </p:cNvPr>
                <p:cNvPicPr/>
                <p:nvPr/>
              </p:nvPicPr>
              <p:blipFill>
                <a:blip r:embed="rId311"/>
                <a:stretch>
                  <a:fillRect/>
                </a:stretch>
              </p:blipFill>
              <p:spPr>
                <a:xfrm>
                  <a:off x="8814890" y="2417011"/>
                  <a:ext cx="954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52" name="Freihand 151">
                  <a:extLst>
                    <a:ext uri="{FF2B5EF4-FFF2-40B4-BE49-F238E27FC236}">
                      <a16:creationId xmlns:a16="http://schemas.microsoft.com/office/drawing/2014/main" id="{F9AA7FE2-4705-4027-980E-AD57EBA875B4}"/>
                    </a:ext>
                  </a:extLst>
                </p14:cNvPr>
                <p14:cNvContentPartPr/>
                <p14:nvPr/>
              </p14:nvContentPartPr>
              <p14:xfrm>
                <a:off x="9060050" y="2422411"/>
                <a:ext cx="150120" cy="65880"/>
              </p14:xfrm>
            </p:contentPart>
          </mc:Choice>
          <mc:Fallback xmlns="">
            <p:pic>
              <p:nvPicPr>
                <p:cNvPr id="152" name="Freihand 151">
                  <a:extLst>
                    <a:ext uri="{FF2B5EF4-FFF2-40B4-BE49-F238E27FC236}">
                      <a16:creationId xmlns:a16="http://schemas.microsoft.com/office/drawing/2014/main" id="{F9AA7FE2-4705-4027-980E-AD57EBA875B4}"/>
                    </a:ext>
                  </a:extLst>
                </p:cNvPr>
                <p:cNvPicPr/>
                <p:nvPr/>
              </p:nvPicPr>
              <p:blipFill>
                <a:blip r:embed="rId313"/>
                <a:stretch>
                  <a:fillRect/>
                </a:stretch>
              </p:blipFill>
              <p:spPr>
                <a:xfrm>
                  <a:off x="9055730" y="2418091"/>
                  <a:ext cx="1587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53" name="Freihand 152">
                  <a:extLst>
                    <a:ext uri="{FF2B5EF4-FFF2-40B4-BE49-F238E27FC236}">
                      <a16:creationId xmlns:a16="http://schemas.microsoft.com/office/drawing/2014/main" id="{46E5C958-D7B0-4CB7-A4B5-8C10AD95BD20}"/>
                    </a:ext>
                  </a:extLst>
                </p14:cNvPr>
                <p14:cNvContentPartPr/>
                <p14:nvPr/>
              </p14:nvContentPartPr>
              <p14:xfrm>
                <a:off x="9238250" y="2413051"/>
                <a:ext cx="111600" cy="75240"/>
              </p14:xfrm>
            </p:contentPart>
          </mc:Choice>
          <mc:Fallback xmlns="">
            <p:pic>
              <p:nvPicPr>
                <p:cNvPr id="153" name="Freihand 152">
                  <a:extLst>
                    <a:ext uri="{FF2B5EF4-FFF2-40B4-BE49-F238E27FC236}">
                      <a16:creationId xmlns:a16="http://schemas.microsoft.com/office/drawing/2014/main" id="{46E5C958-D7B0-4CB7-A4B5-8C10AD95BD20}"/>
                    </a:ext>
                  </a:extLst>
                </p:cNvPr>
                <p:cNvPicPr/>
                <p:nvPr/>
              </p:nvPicPr>
              <p:blipFill>
                <a:blip r:embed="rId315"/>
                <a:stretch>
                  <a:fillRect/>
                </a:stretch>
              </p:blipFill>
              <p:spPr>
                <a:xfrm>
                  <a:off x="9233930" y="2408731"/>
                  <a:ext cx="1202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54" name="Freihand 153">
                  <a:extLst>
                    <a:ext uri="{FF2B5EF4-FFF2-40B4-BE49-F238E27FC236}">
                      <a16:creationId xmlns:a16="http://schemas.microsoft.com/office/drawing/2014/main" id="{AE6F450E-8FDE-4FD8-AAF2-92F40E4A7558}"/>
                    </a:ext>
                  </a:extLst>
                </p14:cNvPr>
                <p14:cNvContentPartPr/>
                <p14:nvPr/>
              </p14:nvContentPartPr>
              <p14:xfrm>
                <a:off x="9529130" y="2360491"/>
                <a:ext cx="117000" cy="112320"/>
              </p14:xfrm>
            </p:contentPart>
          </mc:Choice>
          <mc:Fallback xmlns="">
            <p:pic>
              <p:nvPicPr>
                <p:cNvPr id="154" name="Freihand 153">
                  <a:extLst>
                    <a:ext uri="{FF2B5EF4-FFF2-40B4-BE49-F238E27FC236}">
                      <a16:creationId xmlns:a16="http://schemas.microsoft.com/office/drawing/2014/main" id="{AE6F450E-8FDE-4FD8-AAF2-92F40E4A7558}"/>
                    </a:ext>
                  </a:extLst>
                </p:cNvPr>
                <p:cNvPicPr/>
                <p:nvPr/>
              </p:nvPicPr>
              <p:blipFill>
                <a:blip r:embed="rId317"/>
                <a:stretch>
                  <a:fillRect/>
                </a:stretch>
              </p:blipFill>
              <p:spPr>
                <a:xfrm>
                  <a:off x="9524810" y="2356171"/>
                  <a:ext cx="1256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55" name="Freihand 154">
                  <a:extLst>
                    <a:ext uri="{FF2B5EF4-FFF2-40B4-BE49-F238E27FC236}">
                      <a16:creationId xmlns:a16="http://schemas.microsoft.com/office/drawing/2014/main" id="{C8EFE285-F109-4AF0-AAE4-A4F68050EA73}"/>
                    </a:ext>
                  </a:extLst>
                </p14:cNvPr>
                <p14:cNvContentPartPr/>
                <p14:nvPr/>
              </p14:nvContentPartPr>
              <p14:xfrm>
                <a:off x="9650810" y="2400811"/>
                <a:ext cx="90720" cy="64080"/>
              </p14:xfrm>
            </p:contentPart>
          </mc:Choice>
          <mc:Fallback xmlns="">
            <p:pic>
              <p:nvPicPr>
                <p:cNvPr id="155" name="Freihand 154">
                  <a:extLst>
                    <a:ext uri="{FF2B5EF4-FFF2-40B4-BE49-F238E27FC236}">
                      <a16:creationId xmlns:a16="http://schemas.microsoft.com/office/drawing/2014/main" id="{C8EFE285-F109-4AF0-AAE4-A4F68050EA73}"/>
                    </a:ext>
                  </a:extLst>
                </p:cNvPr>
                <p:cNvPicPr/>
                <p:nvPr/>
              </p:nvPicPr>
              <p:blipFill>
                <a:blip r:embed="rId319"/>
                <a:stretch>
                  <a:fillRect/>
                </a:stretch>
              </p:blipFill>
              <p:spPr>
                <a:xfrm>
                  <a:off x="9646490" y="2396491"/>
                  <a:ext cx="993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56" name="Freihand 155">
                  <a:extLst>
                    <a:ext uri="{FF2B5EF4-FFF2-40B4-BE49-F238E27FC236}">
                      <a16:creationId xmlns:a16="http://schemas.microsoft.com/office/drawing/2014/main" id="{DE7EBCDE-F545-41EE-AA5A-45DCD5BCB676}"/>
                    </a:ext>
                  </a:extLst>
                </p14:cNvPr>
                <p14:cNvContentPartPr/>
                <p14:nvPr/>
              </p14:nvContentPartPr>
              <p14:xfrm>
                <a:off x="9783650" y="2390011"/>
                <a:ext cx="75240" cy="74160"/>
              </p14:xfrm>
            </p:contentPart>
          </mc:Choice>
          <mc:Fallback xmlns="">
            <p:pic>
              <p:nvPicPr>
                <p:cNvPr id="156" name="Freihand 155">
                  <a:extLst>
                    <a:ext uri="{FF2B5EF4-FFF2-40B4-BE49-F238E27FC236}">
                      <a16:creationId xmlns:a16="http://schemas.microsoft.com/office/drawing/2014/main" id="{DE7EBCDE-F545-41EE-AA5A-45DCD5BCB676}"/>
                    </a:ext>
                  </a:extLst>
                </p:cNvPr>
                <p:cNvPicPr/>
                <p:nvPr/>
              </p:nvPicPr>
              <p:blipFill>
                <a:blip r:embed="rId321"/>
                <a:stretch>
                  <a:fillRect/>
                </a:stretch>
              </p:blipFill>
              <p:spPr>
                <a:xfrm>
                  <a:off x="9779330" y="2385691"/>
                  <a:ext cx="838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60" name="Freihand 159">
                  <a:extLst>
                    <a:ext uri="{FF2B5EF4-FFF2-40B4-BE49-F238E27FC236}">
                      <a16:creationId xmlns:a16="http://schemas.microsoft.com/office/drawing/2014/main" id="{87AE6EF2-B408-4D51-8A97-9F03BD87120E}"/>
                    </a:ext>
                  </a:extLst>
                </p14:cNvPr>
                <p14:cNvContentPartPr/>
                <p14:nvPr/>
              </p14:nvContentPartPr>
              <p14:xfrm>
                <a:off x="9980570" y="2384251"/>
                <a:ext cx="127800" cy="81000"/>
              </p14:xfrm>
            </p:contentPart>
          </mc:Choice>
          <mc:Fallback xmlns="">
            <p:pic>
              <p:nvPicPr>
                <p:cNvPr id="160" name="Freihand 159">
                  <a:extLst>
                    <a:ext uri="{FF2B5EF4-FFF2-40B4-BE49-F238E27FC236}">
                      <a16:creationId xmlns:a16="http://schemas.microsoft.com/office/drawing/2014/main" id="{87AE6EF2-B408-4D51-8A97-9F03BD87120E}"/>
                    </a:ext>
                  </a:extLst>
                </p:cNvPr>
                <p:cNvPicPr/>
                <p:nvPr/>
              </p:nvPicPr>
              <p:blipFill>
                <a:blip r:embed="rId323"/>
                <a:stretch>
                  <a:fillRect/>
                </a:stretch>
              </p:blipFill>
              <p:spPr>
                <a:xfrm>
                  <a:off x="9976250" y="2379931"/>
                  <a:ext cx="1364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61" name="Freihand 160">
                  <a:extLst>
                    <a:ext uri="{FF2B5EF4-FFF2-40B4-BE49-F238E27FC236}">
                      <a16:creationId xmlns:a16="http://schemas.microsoft.com/office/drawing/2014/main" id="{78DDC0BF-AAFF-40B5-99F4-2B9B2D2926CF}"/>
                    </a:ext>
                  </a:extLst>
                </p14:cNvPr>
                <p14:cNvContentPartPr/>
                <p14:nvPr/>
              </p14:nvContentPartPr>
              <p14:xfrm>
                <a:off x="10146530" y="2388211"/>
                <a:ext cx="254160" cy="75600"/>
              </p14:xfrm>
            </p:contentPart>
          </mc:Choice>
          <mc:Fallback xmlns="">
            <p:pic>
              <p:nvPicPr>
                <p:cNvPr id="161" name="Freihand 160">
                  <a:extLst>
                    <a:ext uri="{FF2B5EF4-FFF2-40B4-BE49-F238E27FC236}">
                      <a16:creationId xmlns:a16="http://schemas.microsoft.com/office/drawing/2014/main" id="{78DDC0BF-AAFF-40B5-99F4-2B9B2D2926CF}"/>
                    </a:ext>
                  </a:extLst>
                </p:cNvPr>
                <p:cNvPicPr/>
                <p:nvPr/>
              </p:nvPicPr>
              <p:blipFill>
                <a:blip r:embed="rId325"/>
                <a:stretch>
                  <a:fillRect/>
                </a:stretch>
              </p:blipFill>
              <p:spPr>
                <a:xfrm>
                  <a:off x="10142210" y="2383891"/>
                  <a:ext cx="2628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62" name="Freihand 161">
                  <a:extLst>
                    <a:ext uri="{FF2B5EF4-FFF2-40B4-BE49-F238E27FC236}">
                      <a16:creationId xmlns:a16="http://schemas.microsoft.com/office/drawing/2014/main" id="{285171B7-3CF8-44A9-9039-DF422D90B9D4}"/>
                    </a:ext>
                  </a:extLst>
                </p14:cNvPr>
                <p14:cNvContentPartPr/>
                <p14:nvPr/>
              </p14:nvContentPartPr>
              <p14:xfrm>
                <a:off x="10372610" y="2354731"/>
                <a:ext cx="360" cy="360"/>
              </p14:xfrm>
            </p:contentPart>
          </mc:Choice>
          <mc:Fallback xmlns="">
            <p:pic>
              <p:nvPicPr>
                <p:cNvPr id="162" name="Freihand 161">
                  <a:extLst>
                    <a:ext uri="{FF2B5EF4-FFF2-40B4-BE49-F238E27FC236}">
                      <a16:creationId xmlns:a16="http://schemas.microsoft.com/office/drawing/2014/main" id="{285171B7-3CF8-44A9-9039-DF422D90B9D4}"/>
                    </a:ext>
                  </a:extLst>
                </p:cNvPr>
                <p:cNvPicPr/>
                <p:nvPr/>
              </p:nvPicPr>
              <p:blipFill>
                <a:blip r:embed="rId10"/>
                <a:stretch>
                  <a:fillRect/>
                </a:stretch>
              </p:blipFill>
              <p:spPr>
                <a:xfrm>
                  <a:off x="10368290" y="23504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63" name="Freihand 162">
                  <a:extLst>
                    <a:ext uri="{FF2B5EF4-FFF2-40B4-BE49-F238E27FC236}">
                      <a16:creationId xmlns:a16="http://schemas.microsoft.com/office/drawing/2014/main" id="{DD498E19-F7A2-4D23-99C6-98CCACB2F391}"/>
                    </a:ext>
                  </a:extLst>
                </p14:cNvPr>
                <p14:cNvContentPartPr/>
                <p14:nvPr/>
              </p14:nvContentPartPr>
              <p14:xfrm>
                <a:off x="10428410" y="2382811"/>
                <a:ext cx="129960" cy="78840"/>
              </p14:xfrm>
            </p:contentPart>
          </mc:Choice>
          <mc:Fallback xmlns="">
            <p:pic>
              <p:nvPicPr>
                <p:cNvPr id="163" name="Freihand 162">
                  <a:extLst>
                    <a:ext uri="{FF2B5EF4-FFF2-40B4-BE49-F238E27FC236}">
                      <a16:creationId xmlns:a16="http://schemas.microsoft.com/office/drawing/2014/main" id="{DD498E19-F7A2-4D23-99C6-98CCACB2F391}"/>
                    </a:ext>
                  </a:extLst>
                </p:cNvPr>
                <p:cNvPicPr/>
                <p:nvPr/>
              </p:nvPicPr>
              <p:blipFill>
                <a:blip r:embed="rId328"/>
                <a:stretch>
                  <a:fillRect/>
                </a:stretch>
              </p:blipFill>
              <p:spPr>
                <a:xfrm>
                  <a:off x="10424090" y="2378491"/>
                  <a:ext cx="1386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64" name="Freihand 163">
                  <a:extLst>
                    <a:ext uri="{FF2B5EF4-FFF2-40B4-BE49-F238E27FC236}">
                      <a16:creationId xmlns:a16="http://schemas.microsoft.com/office/drawing/2014/main" id="{32DB3B91-29FB-4D2C-B803-94D65B6A9CFB}"/>
                    </a:ext>
                  </a:extLst>
                </p14:cNvPr>
                <p14:cNvContentPartPr/>
                <p14:nvPr/>
              </p14:nvContentPartPr>
              <p14:xfrm>
                <a:off x="10558010" y="2342491"/>
                <a:ext cx="5040" cy="3240"/>
              </p14:xfrm>
            </p:contentPart>
          </mc:Choice>
          <mc:Fallback xmlns="">
            <p:pic>
              <p:nvPicPr>
                <p:cNvPr id="164" name="Freihand 163">
                  <a:extLst>
                    <a:ext uri="{FF2B5EF4-FFF2-40B4-BE49-F238E27FC236}">
                      <a16:creationId xmlns:a16="http://schemas.microsoft.com/office/drawing/2014/main" id="{32DB3B91-29FB-4D2C-B803-94D65B6A9CFB}"/>
                    </a:ext>
                  </a:extLst>
                </p:cNvPr>
                <p:cNvPicPr/>
                <p:nvPr/>
              </p:nvPicPr>
              <p:blipFill>
                <a:blip r:embed="rId330"/>
                <a:stretch>
                  <a:fillRect/>
                </a:stretch>
              </p:blipFill>
              <p:spPr>
                <a:xfrm>
                  <a:off x="10553690" y="2338171"/>
                  <a:ext cx="1368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65" name="Freihand 164">
                  <a:extLst>
                    <a:ext uri="{FF2B5EF4-FFF2-40B4-BE49-F238E27FC236}">
                      <a16:creationId xmlns:a16="http://schemas.microsoft.com/office/drawing/2014/main" id="{58B7098C-7815-48BB-8C96-1B8FB43356EF}"/>
                    </a:ext>
                  </a:extLst>
                </p14:cNvPr>
                <p14:cNvContentPartPr/>
                <p14:nvPr/>
              </p14:nvContentPartPr>
              <p14:xfrm>
                <a:off x="10597250" y="2315851"/>
                <a:ext cx="129960" cy="117360"/>
              </p14:xfrm>
            </p:contentPart>
          </mc:Choice>
          <mc:Fallback xmlns="">
            <p:pic>
              <p:nvPicPr>
                <p:cNvPr id="165" name="Freihand 164">
                  <a:extLst>
                    <a:ext uri="{FF2B5EF4-FFF2-40B4-BE49-F238E27FC236}">
                      <a16:creationId xmlns:a16="http://schemas.microsoft.com/office/drawing/2014/main" id="{58B7098C-7815-48BB-8C96-1B8FB43356EF}"/>
                    </a:ext>
                  </a:extLst>
                </p:cNvPr>
                <p:cNvPicPr/>
                <p:nvPr/>
              </p:nvPicPr>
              <p:blipFill>
                <a:blip r:embed="rId332"/>
                <a:stretch>
                  <a:fillRect/>
                </a:stretch>
              </p:blipFill>
              <p:spPr>
                <a:xfrm>
                  <a:off x="10592930" y="2311531"/>
                  <a:ext cx="1386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66" name="Freihand 165">
                  <a:extLst>
                    <a:ext uri="{FF2B5EF4-FFF2-40B4-BE49-F238E27FC236}">
                      <a16:creationId xmlns:a16="http://schemas.microsoft.com/office/drawing/2014/main" id="{34F0CDD7-D4A8-4FEB-8964-312CDD6B5BAC}"/>
                    </a:ext>
                  </a:extLst>
                </p14:cNvPr>
                <p14:cNvContentPartPr/>
                <p14:nvPr/>
              </p14:nvContentPartPr>
              <p14:xfrm>
                <a:off x="10734410" y="2367331"/>
                <a:ext cx="151560" cy="73440"/>
              </p14:xfrm>
            </p:contentPart>
          </mc:Choice>
          <mc:Fallback xmlns="">
            <p:pic>
              <p:nvPicPr>
                <p:cNvPr id="166" name="Freihand 165">
                  <a:extLst>
                    <a:ext uri="{FF2B5EF4-FFF2-40B4-BE49-F238E27FC236}">
                      <a16:creationId xmlns:a16="http://schemas.microsoft.com/office/drawing/2014/main" id="{34F0CDD7-D4A8-4FEB-8964-312CDD6B5BAC}"/>
                    </a:ext>
                  </a:extLst>
                </p:cNvPr>
                <p:cNvPicPr/>
                <p:nvPr/>
              </p:nvPicPr>
              <p:blipFill>
                <a:blip r:embed="rId334"/>
                <a:stretch>
                  <a:fillRect/>
                </a:stretch>
              </p:blipFill>
              <p:spPr>
                <a:xfrm>
                  <a:off x="10730090" y="2363011"/>
                  <a:ext cx="1602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67" name="Freihand 166">
                  <a:extLst>
                    <a:ext uri="{FF2B5EF4-FFF2-40B4-BE49-F238E27FC236}">
                      <a16:creationId xmlns:a16="http://schemas.microsoft.com/office/drawing/2014/main" id="{F6D6F834-5A82-4AB7-AD0F-31EEAA5B8327}"/>
                    </a:ext>
                  </a:extLst>
                </p14:cNvPr>
                <p14:cNvContentPartPr/>
                <p14:nvPr/>
              </p14:nvContentPartPr>
              <p14:xfrm>
                <a:off x="10919450" y="2335291"/>
                <a:ext cx="174600" cy="115560"/>
              </p14:xfrm>
            </p:contentPart>
          </mc:Choice>
          <mc:Fallback xmlns="">
            <p:pic>
              <p:nvPicPr>
                <p:cNvPr id="167" name="Freihand 166">
                  <a:extLst>
                    <a:ext uri="{FF2B5EF4-FFF2-40B4-BE49-F238E27FC236}">
                      <a16:creationId xmlns:a16="http://schemas.microsoft.com/office/drawing/2014/main" id="{F6D6F834-5A82-4AB7-AD0F-31EEAA5B8327}"/>
                    </a:ext>
                  </a:extLst>
                </p:cNvPr>
                <p:cNvPicPr/>
                <p:nvPr/>
              </p:nvPicPr>
              <p:blipFill>
                <a:blip r:embed="rId336"/>
                <a:stretch>
                  <a:fillRect/>
                </a:stretch>
              </p:blipFill>
              <p:spPr>
                <a:xfrm>
                  <a:off x="10915130" y="2330971"/>
                  <a:ext cx="1832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68" name="Freihand 167">
                  <a:extLst>
                    <a:ext uri="{FF2B5EF4-FFF2-40B4-BE49-F238E27FC236}">
                      <a16:creationId xmlns:a16="http://schemas.microsoft.com/office/drawing/2014/main" id="{83789E7E-A13F-4220-98DF-DC0212BD3DB6}"/>
                    </a:ext>
                  </a:extLst>
                </p14:cNvPr>
                <p14:cNvContentPartPr/>
                <p14:nvPr/>
              </p14:nvContentPartPr>
              <p14:xfrm>
                <a:off x="11143370" y="2285611"/>
                <a:ext cx="106560" cy="149400"/>
              </p14:xfrm>
            </p:contentPart>
          </mc:Choice>
          <mc:Fallback xmlns="">
            <p:pic>
              <p:nvPicPr>
                <p:cNvPr id="168" name="Freihand 167">
                  <a:extLst>
                    <a:ext uri="{FF2B5EF4-FFF2-40B4-BE49-F238E27FC236}">
                      <a16:creationId xmlns:a16="http://schemas.microsoft.com/office/drawing/2014/main" id="{83789E7E-A13F-4220-98DF-DC0212BD3DB6}"/>
                    </a:ext>
                  </a:extLst>
                </p:cNvPr>
                <p:cNvPicPr/>
                <p:nvPr/>
              </p:nvPicPr>
              <p:blipFill>
                <a:blip r:embed="rId338"/>
                <a:stretch>
                  <a:fillRect/>
                </a:stretch>
              </p:blipFill>
              <p:spPr>
                <a:xfrm>
                  <a:off x="11139050" y="2281291"/>
                  <a:ext cx="1152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69" name="Freihand 168">
                  <a:extLst>
                    <a:ext uri="{FF2B5EF4-FFF2-40B4-BE49-F238E27FC236}">
                      <a16:creationId xmlns:a16="http://schemas.microsoft.com/office/drawing/2014/main" id="{9CC93926-8C85-4B26-96AA-AB0503D4352D}"/>
                    </a:ext>
                  </a:extLst>
                </p14:cNvPr>
                <p14:cNvContentPartPr/>
                <p14:nvPr/>
              </p14:nvContentPartPr>
              <p14:xfrm>
                <a:off x="11263250" y="2350411"/>
                <a:ext cx="76680" cy="219600"/>
              </p14:xfrm>
            </p:contentPart>
          </mc:Choice>
          <mc:Fallback xmlns="">
            <p:pic>
              <p:nvPicPr>
                <p:cNvPr id="169" name="Freihand 168">
                  <a:extLst>
                    <a:ext uri="{FF2B5EF4-FFF2-40B4-BE49-F238E27FC236}">
                      <a16:creationId xmlns:a16="http://schemas.microsoft.com/office/drawing/2014/main" id="{9CC93926-8C85-4B26-96AA-AB0503D4352D}"/>
                    </a:ext>
                  </a:extLst>
                </p:cNvPr>
                <p:cNvPicPr/>
                <p:nvPr/>
              </p:nvPicPr>
              <p:blipFill>
                <a:blip r:embed="rId340"/>
                <a:stretch>
                  <a:fillRect/>
                </a:stretch>
              </p:blipFill>
              <p:spPr>
                <a:xfrm>
                  <a:off x="11258930" y="2346091"/>
                  <a:ext cx="8532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70" name="Freihand 169">
                  <a:extLst>
                    <a:ext uri="{FF2B5EF4-FFF2-40B4-BE49-F238E27FC236}">
                      <a16:creationId xmlns:a16="http://schemas.microsoft.com/office/drawing/2014/main" id="{43F30073-A2EA-40DD-A642-781C0FC63461}"/>
                    </a:ext>
                  </a:extLst>
                </p14:cNvPr>
                <p14:cNvContentPartPr/>
                <p14:nvPr/>
              </p14:nvContentPartPr>
              <p14:xfrm>
                <a:off x="11509490" y="2309371"/>
                <a:ext cx="287640" cy="123840"/>
              </p14:xfrm>
            </p:contentPart>
          </mc:Choice>
          <mc:Fallback xmlns="">
            <p:pic>
              <p:nvPicPr>
                <p:cNvPr id="170" name="Freihand 169">
                  <a:extLst>
                    <a:ext uri="{FF2B5EF4-FFF2-40B4-BE49-F238E27FC236}">
                      <a16:creationId xmlns:a16="http://schemas.microsoft.com/office/drawing/2014/main" id="{43F30073-A2EA-40DD-A642-781C0FC63461}"/>
                    </a:ext>
                  </a:extLst>
                </p:cNvPr>
                <p:cNvPicPr/>
                <p:nvPr/>
              </p:nvPicPr>
              <p:blipFill>
                <a:blip r:embed="rId342"/>
                <a:stretch>
                  <a:fillRect/>
                </a:stretch>
              </p:blipFill>
              <p:spPr>
                <a:xfrm>
                  <a:off x="11505170" y="2305051"/>
                  <a:ext cx="2962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72" name="Freihand 171">
                  <a:extLst>
                    <a:ext uri="{FF2B5EF4-FFF2-40B4-BE49-F238E27FC236}">
                      <a16:creationId xmlns:a16="http://schemas.microsoft.com/office/drawing/2014/main" id="{972067B5-0A0A-4AFB-AC81-F39DA7FF88C2}"/>
                    </a:ext>
                  </a:extLst>
                </p14:cNvPr>
                <p14:cNvContentPartPr/>
                <p14:nvPr/>
              </p14:nvContentPartPr>
              <p14:xfrm>
                <a:off x="8731010" y="2660011"/>
                <a:ext cx="67680" cy="181080"/>
              </p14:xfrm>
            </p:contentPart>
          </mc:Choice>
          <mc:Fallback xmlns="">
            <p:pic>
              <p:nvPicPr>
                <p:cNvPr id="172" name="Freihand 171">
                  <a:extLst>
                    <a:ext uri="{FF2B5EF4-FFF2-40B4-BE49-F238E27FC236}">
                      <a16:creationId xmlns:a16="http://schemas.microsoft.com/office/drawing/2014/main" id="{972067B5-0A0A-4AFB-AC81-F39DA7FF88C2}"/>
                    </a:ext>
                  </a:extLst>
                </p:cNvPr>
                <p:cNvPicPr/>
                <p:nvPr/>
              </p:nvPicPr>
              <p:blipFill>
                <a:blip r:embed="rId344"/>
                <a:stretch>
                  <a:fillRect/>
                </a:stretch>
              </p:blipFill>
              <p:spPr>
                <a:xfrm>
                  <a:off x="8726690" y="2655691"/>
                  <a:ext cx="7632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73" name="Freihand 172">
                  <a:extLst>
                    <a:ext uri="{FF2B5EF4-FFF2-40B4-BE49-F238E27FC236}">
                      <a16:creationId xmlns:a16="http://schemas.microsoft.com/office/drawing/2014/main" id="{0ED44A98-A9BB-46BE-A16F-7D9560092897}"/>
                    </a:ext>
                  </a:extLst>
                </p14:cNvPr>
                <p14:cNvContentPartPr/>
                <p14:nvPr/>
              </p14:nvContentPartPr>
              <p14:xfrm>
                <a:off x="8837210" y="2653531"/>
                <a:ext cx="89280" cy="51120"/>
              </p14:xfrm>
            </p:contentPart>
          </mc:Choice>
          <mc:Fallback xmlns="">
            <p:pic>
              <p:nvPicPr>
                <p:cNvPr id="173" name="Freihand 172">
                  <a:extLst>
                    <a:ext uri="{FF2B5EF4-FFF2-40B4-BE49-F238E27FC236}">
                      <a16:creationId xmlns:a16="http://schemas.microsoft.com/office/drawing/2014/main" id="{0ED44A98-A9BB-46BE-A16F-7D9560092897}"/>
                    </a:ext>
                  </a:extLst>
                </p:cNvPr>
                <p:cNvPicPr/>
                <p:nvPr/>
              </p:nvPicPr>
              <p:blipFill>
                <a:blip r:embed="rId346"/>
                <a:stretch>
                  <a:fillRect/>
                </a:stretch>
              </p:blipFill>
              <p:spPr>
                <a:xfrm>
                  <a:off x="8832890" y="2649211"/>
                  <a:ext cx="979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74" name="Freihand 173">
                  <a:extLst>
                    <a:ext uri="{FF2B5EF4-FFF2-40B4-BE49-F238E27FC236}">
                      <a16:creationId xmlns:a16="http://schemas.microsoft.com/office/drawing/2014/main" id="{35D18387-BB40-47CE-8862-624C4A937B1D}"/>
                    </a:ext>
                  </a:extLst>
                </p14:cNvPr>
                <p14:cNvContentPartPr/>
                <p14:nvPr/>
              </p14:nvContentPartPr>
              <p14:xfrm>
                <a:off x="8938370" y="2655331"/>
                <a:ext cx="69120" cy="46080"/>
              </p14:xfrm>
            </p:contentPart>
          </mc:Choice>
          <mc:Fallback xmlns="">
            <p:pic>
              <p:nvPicPr>
                <p:cNvPr id="174" name="Freihand 173">
                  <a:extLst>
                    <a:ext uri="{FF2B5EF4-FFF2-40B4-BE49-F238E27FC236}">
                      <a16:creationId xmlns:a16="http://schemas.microsoft.com/office/drawing/2014/main" id="{35D18387-BB40-47CE-8862-624C4A937B1D}"/>
                    </a:ext>
                  </a:extLst>
                </p:cNvPr>
                <p:cNvPicPr/>
                <p:nvPr/>
              </p:nvPicPr>
              <p:blipFill>
                <a:blip r:embed="rId348"/>
                <a:stretch>
                  <a:fillRect/>
                </a:stretch>
              </p:blipFill>
              <p:spPr>
                <a:xfrm>
                  <a:off x="8934050" y="2651011"/>
                  <a:ext cx="777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75" name="Freihand 174">
                  <a:extLst>
                    <a:ext uri="{FF2B5EF4-FFF2-40B4-BE49-F238E27FC236}">
                      <a16:creationId xmlns:a16="http://schemas.microsoft.com/office/drawing/2014/main" id="{F3A9F9CF-C41B-457A-9A08-1F4D82C2D4D5}"/>
                    </a:ext>
                  </a:extLst>
                </p14:cNvPr>
                <p14:cNvContentPartPr/>
                <p14:nvPr/>
              </p14:nvContentPartPr>
              <p14:xfrm>
                <a:off x="9066890" y="2596291"/>
                <a:ext cx="134280" cy="102600"/>
              </p14:xfrm>
            </p:contentPart>
          </mc:Choice>
          <mc:Fallback xmlns="">
            <p:pic>
              <p:nvPicPr>
                <p:cNvPr id="175" name="Freihand 174">
                  <a:extLst>
                    <a:ext uri="{FF2B5EF4-FFF2-40B4-BE49-F238E27FC236}">
                      <a16:creationId xmlns:a16="http://schemas.microsoft.com/office/drawing/2014/main" id="{F3A9F9CF-C41B-457A-9A08-1F4D82C2D4D5}"/>
                    </a:ext>
                  </a:extLst>
                </p:cNvPr>
                <p:cNvPicPr/>
                <p:nvPr/>
              </p:nvPicPr>
              <p:blipFill>
                <a:blip r:embed="rId350"/>
                <a:stretch>
                  <a:fillRect/>
                </a:stretch>
              </p:blipFill>
              <p:spPr>
                <a:xfrm>
                  <a:off x="9062570" y="2591971"/>
                  <a:ext cx="1429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177" name="Freihand 176">
                  <a:extLst>
                    <a:ext uri="{FF2B5EF4-FFF2-40B4-BE49-F238E27FC236}">
                      <a16:creationId xmlns:a16="http://schemas.microsoft.com/office/drawing/2014/main" id="{5B924F02-B79B-42A3-98DB-FBFEEC1ED7F4}"/>
                    </a:ext>
                  </a:extLst>
                </p14:cNvPr>
                <p14:cNvContentPartPr/>
                <p14:nvPr/>
              </p14:nvContentPartPr>
              <p14:xfrm>
                <a:off x="9275690" y="2685211"/>
                <a:ext cx="15840" cy="91080"/>
              </p14:xfrm>
            </p:contentPart>
          </mc:Choice>
          <mc:Fallback xmlns="">
            <p:pic>
              <p:nvPicPr>
                <p:cNvPr id="177" name="Freihand 176">
                  <a:extLst>
                    <a:ext uri="{FF2B5EF4-FFF2-40B4-BE49-F238E27FC236}">
                      <a16:creationId xmlns:a16="http://schemas.microsoft.com/office/drawing/2014/main" id="{5B924F02-B79B-42A3-98DB-FBFEEC1ED7F4}"/>
                    </a:ext>
                  </a:extLst>
                </p:cNvPr>
                <p:cNvPicPr/>
                <p:nvPr/>
              </p:nvPicPr>
              <p:blipFill>
                <a:blip r:embed="rId352"/>
                <a:stretch>
                  <a:fillRect/>
                </a:stretch>
              </p:blipFill>
              <p:spPr>
                <a:xfrm>
                  <a:off x="9271370" y="2680891"/>
                  <a:ext cx="244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178" name="Freihand 177">
                  <a:extLst>
                    <a:ext uri="{FF2B5EF4-FFF2-40B4-BE49-F238E27FC236}">
                      <a16:creationId xmlns:a16="http://schemas.microsoft.com/office/drawing/2014/main" id="{38E25D67-7CE3-49F3-989D-2841067722C6}"/>
                    </a:ext>
                  </a:extLst>
                </p14:cNvPr>
                <p14:cNvContentPartPr/>
                <p14:nvPr/>
              </p14:nvContentPartPr>
              <p14:xfrm>
                <a:off x="9407450" y="2579731"/>
                <a:ext cx="124200" cy="133920"/>
              </p14:xfrm>
            </p:contentPart>
          </mc:Choice>
          <mc:Fallback xmlns="">
            <p:pic>
              <p:nvPicPr>
                <p:cNvPr id="178" name="Freihand 177">
                  <a:extLst>
                    <a:ext uri="{FF2B5EF4-FFF2-40B4-BE49-F238E27FC236}">
                      <a16:creationId xmlns:a16="http://schemas.microsoft.com/office/drawing/2014/main" id="{38E25D67-7CE3-49F3-989D-2841067722C6}"/>
                    </a:ext>
                  </a:extLst>
                </p:cNvPr>
                <p:cNvPicPr/>
                <p:nvPr/>
              </p:nvPicPr>
              <p:blipFill>
                <a:blip r:embed="rId354"/>
                <a:stretch>
                  <a:fillRect/>
                </a:stretch>
              </p:blipFill>
              <p:spPr>
                <a:xfrm>
                  <a:off x="9403130" y="2575411"/>
                  <a:ext cx="1328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179" name="Freihand 178">
                  <a:extLst>
                    <a:ext uri="{FF2B5EF4-FFF2-40B4-BE49-F238E27FC236}">
                      <a16:creationId xmlns:a16="http://schemas.microsoft.com/office/drawing/2014/main" id="{AB70C173-4248-4C18-98D9-C434D0FF07DE}"/>
                    </a:ext>
                  </a:extLst>
                </p14:cNvPr>
                <p14:cNvContentPartPr/>
                <p14:nvPr/>
              </p14:nvContentPartPr>
              <p14:xfrm>
                <a:off x="9569450" y="2644531"/>
                <a:ext cx="129240" cy="72360"/>
              </p14:xfrm>
            </p:contentPart>
          </mc:Choice>
          <mc:Fallback xmlns="">
            <p:pic>
              <p:nvPicPr>
                <p:cNvPr id="179" name="Freihand 178">
                  <a:extLst>
                    <a:ext uri="{FF2B5EF4-FFF2-40B4-BE49-F238E27FC236}">
                      <a16:creationId xmlns:a16="http://schemas.microsoft.com/office/drawing/2014/main" id="{AB70C173-4248-4C18-98D9-C434D0FF07DE}"/>
                    </a:ext>
                  </a:extLst>
                </p:cNvPr>
                <p:cNvPicPr/>
                <p:nvPr/>
              </p:nvPicPr>
              <p:blipFill>
                <a:blip r:embed="rId356"/>
                <a:stretch>
                  <a:fillRect/>
                </a:stretch>
              </p:blipFill>
              <p:spPr>
                <a:xfrm>
                  <a:off x="9565130" y="2640211"/>
                  <a:ext cx="1378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180" name="Freihand 179">
                  <a:extLst>
                    <a:ext uri="{FF2B5EF4-FFF2-40B4-BE49-F238E27FC236}">
                      <a16:creationId xmlns:a16="http://schemas.microsoft.com/office/drawing/2014/main" id="{48961E9E-BB8D-4100-BDDE-9FEFA812DFD9}"/>
                    </a:ext>
                  </a:extLst>
                </p14:cNvPr>
                <p14:cNvContentPartPr/>
                <p14:nvPr/>
              </p14:nvContentPartPr>
              <p14:xfrm>
                <a:off x="9753410" y="2663971"/>
                <a:ext cx="111240" cy="55080"/>
              </p14:xfrm>
            </p:contentPart>
          </mc:Choice>
          <mc:Fallback xmlns="">
            <p:pic>
              <p:nvPicPr>
                <p:cNvPr id="180" name="Freihand 179">
                  <a:extLst>
                    <a:ext uri="{FF2B5EF4-FFF2-40B4-BE49-F238E27FC236}">
                      <a16:creationId xmlns:a16="http://schemas.microsoft.com/office/drawing/2014/main" id="{48961E9E-BB8D-4100-BDDE-9FEFA812DFD9}"/>
                    </a:ext>
                  </a:extLst>
                </p:cNvPr>
                <p:cNvPicPr/>
                <p:nvPr/>
              </p:nvPicPr>
              <p:blipFill>
                <a:blip r:embed="rId358"/>
                <a:stretch>
                  <a:fillRect/>
                </a:stretch>
              </p:blipFill>
              <p:spPr>
                <a:xfrm>
                  <a:off x="9749090" y="2659651"/>
                  <a:ext cx="1198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181" name="Freihand 180">
                  <a:extLst>
                    <a:ext uri="{FF2B5EF4-FFF2-40B4-BE49-F238E27FC236}">
                      <a16:creationId xmlns:a16="http://schemas.microsoft.com/office/drawing/2014/main" id="{A54EDC46-7B14-44CD-94C0-C9C695F7626E}"/>
                    </a:ext>
                  </a:extLst>
                </p14:cNvPr>
                <p14:cNvContentPartPr/>
                <p14:nvPr/>
              </p14:nvContentPartPr>
              <p14:xfrm>
                <a:off x="9872210" y="2562451"/>
                <a:ext cx="148320" cy="153000"/>
              </p14:xfrm>
            </p:contentPart>
          </mc:Choice>
          <mc:Fallback xmlns="">
            <p:pic>
              <p:nvPicPr>
                <p:cNvPr id="181" name="Freihand 180">
                  <a:extLst>
                    <a:ext uri="{FF2B5EF4-FFF2-40B4-BE49-F238E27FC236}">
                      <a16:creationId xmlns:a16="http://schemas.microsoft.com/office/drawing/2014/main" id="{A54EDC46-7B14-44CD-94C0-C9C695F7626E}"/>
                    </a:ext>
                  </a:extLst>
                </p:cNvPr>
                <p:cNvPicPr/>
                <p:nvPr/>
              </p:nvPicPr>
              <p:blipFill>
                <a:blip r:embed="rId360"/>
                <a:stretch>
                  <a:fillRect/>
                </a:stretch>
              </p:blipFill>
              <p:spPr>
                <a:xfrm>
                  <a:off x="9867890" y="2558131"/>
                  <a:ext cx="1569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182" name="Freihand 181">
                  <a:extLst>
                    <a:ext uri="{FF2B5EF4-FFF2-40B4-BE49-F238E27FC236}">
                      <a16:creationId xmlns:a16="http://schemas.microsoft.com/office/drawing/2014/main" id="{F807B0DD-EEEA-49FF-A465-E4E115D3B8A2}"/>
                    </a:ext>
                  </a:extLst>
                </p14:cNvPr>
                <p14:cNvContentPartPr/>
                <p14:nvPr/>
              </p14:nvContentPartPr>
              <p14:xfrm>
                <a:off x="10039250" y="2629771"/>
                <a:ext cx="192960" cy="81000"/>
              </p14:xfrm>
            </p:contentPart>
          </mc:Choice>
          <mc:Fallback xmlns="">
            <p:pic>
              <p:nvPicPr>
                <p:cNvPr id="182" name="Freihand 181">
                  <a:extLst>
                    <a:ext uri="{FF2B5EF4-FFF2-40B4-BE49-F238E27FC236}">
                      <a16:creationId xmlns:a16="http://schemas.microsoft.com/office/drawing/2014/main" id="{F807B0DD-EEEA-49FF-A465-E4E115D3B8A2}"/>
                    </a:ext>
                  </a:extLst>
                </p:cNvPr>
                <p:cNvPicPr/>
                <p:nvPr/>
              </p:nvPicPr>
              <p:blipFill>
                <a:blip r:embed="rId362"/>
                <a:stretch>
                  <a:fillRect/>
                </a:stretch>
              </p:blipFill>
              <p:spPr>
                <a:xfrm>
                  <a:off x="10034930" y="2625451"/>
                  <a:ext cx="2016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183" name="Freihand 182">
                  <a:extLst>
                    <a:ext uri="{FF2B5EF4-FFF2-40B4-BE49-F238E27FC236}">
                      <a16:creationId xmlns:a16="http://schemas.microsoft.com/office/drawing/2014/main" id="{3756F6A1-551D-4D2C-B5DA-8206DC844A03}"/>
                    </a:ext>
                  </a:extLst>
                </p14:cNvPr>
                <p14:cNvContentPartPr/>
                <p14:nvPr/>
              </p14:nvContentPartPr>
              <p14:xfrm>
                <a:off x="10363610" y="2629411"/>
                <a:ext cx="151200" cy="57600"/>
              </p14:xfrm>
            </p:contentPart>
          </mc:Choice>
          <mc:Fallback xmlns="">
            <p:pic>
              <p:nvPicPr>
                <p:cNvPr id="183" name="Freihand 182">
                  <a:extLst>
                    <a:ext uri="{FF2B5EF4-FFF2-40B4-BE49-F238E27FC236}">
                      <a16:creationId xmlns:a16="http://schemas.microsoft.com/office/drawing/2014/main" id="{3756F6A1-551D-4D2C-B5DA-8206DC844A03}"/>
                    </a:ext>
                  </a:extLst>
                </p:cNvPr>
                <p:cNvPicPr/>
                <p:nvPr/>
              </p:nvPicPr>
              <p:blipFill>
                <a:blip r:embed="rId364"/>
                <a:stretch>
                  <a:fillRect/>
                </a:stretch>
              </p:blipFill>
              <p:spPr>
                <a:xfrm>
                  <a:off x="10359290" y="2625091"/>
                  <a:ext cx="15984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184" name="Freihand 183">
                  <a:extLst>
                    <a:ext uri="{FF2B5EF4-FFF2-40B4-BE49-F238E27FC236}">
                      <a16:creationId xmlns:a16="http://schemas.microsoft.com/office/drawing/2014/main" id="{E45799D4-EDBE-4C36-AFBE-CDE00907C618}"/>
                    </a:ext>
                  </a:extLst>
                </p14:cNvPr>
                <p14:cNvContentPartPr/>
                <p14:nvPr/>
              </p14:nvContentPartPr>
              <p14:xfrm>
                <a:off x="10575650" y="2616091"/>
                <a:ext cx="95760" cy="63000"/>
              </p14:xfrm>
            </p:contentPart>
          </mc:Choice>
          <mc:Fallback xmlns="">
            <p:pic>
              <p:nvPicPr>
                <p:cNvPr id="184" name="Freihand 183">
                  <a:extLst>
                    <a:ext uri="{FF2B5EF4-FFF2-40B4-BE49-F238E27FC236}">
                      <a16:creationId xmlns:a16="http://schemas.microsoft.com/office/drawing/2014/main" id="{E45799D4-EDBE-4C36-AFBE-CDE00907C618}"/>
                    </a:ext>
                  </a:extLst>
                </p:cNvPr>
                <p:cNvPicPr/>
                <p:nvPr/>
              </p:nvPicPr>
              <p:blipFill>
                <a:blip r:embed="rId366"/>
                <a:stretch>
                  <a:fillRect/>
                </a:stretch>
              </p:blipFill>
              <p:spPr>
                <a:xfrm>
                  <a:off x="10571330" y="2611771"/>
                  <a:ext cx="1044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185" name="Freihand 184">
                  <a:extLst>
                    <a:ext uri="{FF2B5EF4-FFF2-40B4-BE49-F238E27FC236}">
                      <a16:creationId xmlns:a16="http://schemas.microsoft.com/office/drawing/2014/main" id="{DE89D2C2-CED3-460C-9DB9-251876E234F2}"/>
                    </a:ext>
                  </a:extLst>
                </p14:cNvPr>
                <p14:cNvContentPartPr/>
                <p14:nvPr/>
              </p14:nvContentPartPr>
              <p14:xfrm>
                <a:off x="10779050" y="2629771"/>
                <a:ext cx="157320" cy="64080"/>
              </p14:xfrm>
            </p:contentPart>
          </mc:Choice>
          <mc:Fallback xmlns="">
            <p:pic>
              <p:nvPicPr>
                <p:cNvPr id="185" name="Freihand 184">
                  <a:extLst>
                    <a:ext uri="{FF2B5EF4-FFF2-40B4-BE49-F238E27FC236}">
                      <a16:creationId xmlns:a16="http://schemas.microsoft.com/office/drawing/2014/main" id="{DE89D2C2-CED3-460C-9DB9-251876E234F2}"/>
                    </a:ext>
                  </a:extLst>
                </p:cNvPr>
                <p:cNvPicPr/>
                <p:nvPr/>
              </p:nvPicPr>
              <p:blipFill>
                <a:blip r:embed="rId368"/>
                <a:stretch>
                  <a:fillRect/>
                </a:stretch>
              </p:blipFill>
              <p:spPr>
                <a:xfrm>
                  <a:off x="10774730" y="2625451"/>
                  <a:ext cx="1659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186" name="Freihand 185">
                  <a:extLst>
                    <a:ext uri="{FF2B5EF4-FFF2-40B4-BE49-F238E27FC236}">
                      <a16:creationId xmlns:a16="http://schemas.microsoft.com/office/drawing/2014/main" id="{A6B9A96A-21D3-48B0-AAD0-775828861D1B}"/>
                    </a:ext>
                  </a:extLst>
                </p14:cNvPr>
                <p14:cNvContentPartPr/>
                <p14:nvPr/>
              </p14:nvContentPartPr>
              <p14:xfrm>
                <a:off x="10957970" y="2632651"/>
                <a:ext cx="156240" cy="54360"/>
              </p14:xfrm>
            </p:contentPart>
          </mc:Choice>
          <mc:Fallback xmlns="">
            <p:pic>
              <p:nvPicPr>
                <p:cNvPr id="186" name="Freihand 185">
                  <a:extLst>
                    <a:ext uri="{FF2B5EF4-FFF2-40B4-BE49-F238E27FC236}">
                      <a16:creationId xmlns:a16="http://schemas.microsoft.com/office/drawing/2014/main" id="{A6B9A96A-21D3-48B0-AAD0-775828861D1B}"/>
                    </a:ext>
                  </a:extLst>
                </p:cNvPr>
                <p:cNvPicPr/>
                <p:nvPr/>
              </p:nvPicPr>
              <p:blipFill>
                <a:blip r:embed="rId370"/>
                <a:stretch>
                  <a:fillRect/>
                </a:stretch>
              </p:blipFill>
              <p:spPr>
                <a:xfrm>
                  <a:off x="10953650" y="2628331"/>
                  <a:ext cx="1648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187" name="Freihand 186">
                  <a:extLst>
                    <a:ext uri="{FF2B5EF4-FFF2-40B4-BE49-F238E27FC236}">
                      <a16:creationId xmlns:a16="http://schemas.microsoft.com/office/drawing/2014/main" id="{6BB27130-8F63-41CB-8715-BA9CB0E68796}"/>
                    </a:ext>
                  </a:extLst>
                </p14:cNvPr>
                <p14:cNvContentPartPr/>
                <p14:nvPr/>
              </p14:nvContentPartPr>
              <p14:xfrm>
                <a:off x="11109170" y="2566771"/>
                <a:ext cx="139680" cy="128520"/>
              </p14:xfrm>
            </p:contentPart>
          </mc:Choice>
          <mc:Fallback xmlns="">
            <p:pic>
              <p:nvPicPr>
                <p:cNvPr id="187" name="Freihand 186">
                  <a:extLst>
                    <a:ext uri="{FF2B5EF4-FFF2-40B4-BE49-F238E27FC236}">
                      <a16:creationId xmlns:a16="http://schemas.microsoft.com/office/drawing/2014/main" id="{6BB27130-8F63-41CB-8715-BA9CB0E68796}"/>
                    </a:ext>
                  </a:extLst>
                </p:cNvPr>
                <p:cNvPicPr/>
                <p:nvPr/>
              </p:nvPicPr>
              <p:blipFill>
                <a:blip r:embed="rId372"/>
                <a:stretch>
                  <a:fillRect/>
                </a:stretch>
              </p:blipFill>
              <p:spPr>
                <a:xfrm>
                  <a:off x="11104850" y="2562451"/>
                  <a:ext cx="1483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188" name="Freihand 187">
                  <a:extLst>
                    <a:ext uri="{FF2B5EF4-FFF2-40B4-BE49-F238E27FC236}">
                      <a16:creationId xmlns:a16="http://schemas.microsoft.com/office/drawing/2014/main" id="{45375E61-9737-4505-BEA5-0C89367FA1F0}"/>
                    </a:ext>
                  </a:extLst>
                </p14:cNvPr>
                <p14:cNvContentPartPr/>
                <p14:nvPr/>
              </p14:nvContentPartPr>
              <p14:xfrm>
                <a:off x="11339570" y="2538691"/>
                <a:ext cx="139680" cy="149760"/>
              </p14:xfrm>
            </p:contentPart>
          </mc:Choice>
          <mc:Fallback xmlns="">
            <p:pic>
              <p:nvPicPr>
                <p:cNvPr id="188" name="Freihand 187">
                  <a:extLst>
                    <a:ext uri="{FF2B5EF4-FFF2-40B4-BE49-F238E27FC236}">
                      <a16:creationId xmlns:a16="http://schemas.microsoft.com/office/drawing/2014/main" id="{45375E61-9737-4505-BEA5-0C89367FA1F0}"/>
                    </a:ext>
                  </a:extLst>
                </p:cNvPr>
                <p:cNvPicPr/>
                <p:nvPr/>
              </p:nvPicPr>
              <p:blipFill>
                <a:blip r:embed="rId374"/>
                <a:stretch>
                  <a:fillRect/>
                </a:stretch>
              </p:blipFill>
              <p:spPr>
                <a:xfrm>
                  <a:off x="11335250" y="2534371"/>
                  <a:ext cx="1483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189" name="Freihand 188">
                  <a:extLst>
                    <a:ext uri="{FF2B5EF4-FFF2-40B4-BE49-F238E27FC236}">
                      <a16:creationId xmlns:a16="http://schemas.microsoft.com/office/drawing/2014/main" id="{D67156AB-A2CE-492D-AFB7-9F753F22396D}"/>
                    </a:ext>
                  </a:extLst>
                </p14:cNvPr>
                <p14:cNvContentPartPr/>
                <p14:nvPr/>
              </p14:nvContentPartPr>
              <p14:xfrm>
                <a:off x="11456210" y="2607811"/>
                <a:ext cx="96120" cy="71640"/>
              </p14:xfrm>
            </p:contentPart>
          </mc:Choice>
          <mc:Fallback xmlns="">
            <p:pic>
              <p:nvPicPr>
                <p:cNvPr id="189" name="Freihand 188">
                  <a:extLst>
                    <a:ext uri="{FF2B5EF4-FFF2-40B4-BE49-F238E27FC236}">
                      <a16:creationId xmlns:a16="http://schemas.microsoft.com/office/drawing/2014/main" id="{D67156AB-A2CE-492D-AFB7-9F753F22396D}"/>
                    </a:ext>
                  </a:extLst>
                </p:cNvPr>
                <p:cNvPicPr/>
                <p:nvPr/>
              </p:nvPicPr>
              <p:blipFill>
                <a:blip r:embed="rId376"/>
                <a:stretch>
                  <a:fillRect/>
                </a:stretch>
              </p:blipFill>
              <p:spPr>
                <a:xfrm>
                  <a:off x="11451890" y="2603491"/>
                  <a:ext cx="1047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190" name="Freihand 189">
                  <a:extLst>
                    <a:ext uri="{FF2B5EF4-FFF2-40B4-BE49-F238E27FC236}">
                      <a16:creationId xmlns:a16="http://schemas.microsoft.com/office/drawing/2014/main" id="{1A5ED2B3-5EF4-4F01-B39D-32A3E7EC9913}"/>
                    </a:ext>
                  </a:extLst>
                </p14:cNvPr>
                <p14:cNvContentPartPr/>
                <p14:nvPr/>
              </p14:nvContentPartPr>
              <p14:xfrm>
                <a:off x="11612450" y="2545171"/>
                <a:ext cx="90000" cy="113040"/>
              </p14:xfrm>
            </p:contentPart>
          </mc:Choice>
          <mc:Fallback xmlns="">
            <p:pic>
              <p:nvPicPr>
                <p:cNvPr id="190" name="Freihand 189">
                  <a:extLst>
                    <a:ext uri="{FF2B5EF4-FFF2-40B4-BE49-F238E27FC236}">
                      <a16:creationId xmlns:a16="http://schemas.microsoft.com/office/drawing/2014/main" id="{1A5ED2B3-5EF4-4F01-B39D-32A3E7EC9913}"/>
                    </a:ext>
                  </a:extLst>
                </p:cNvPr>
                <p:cNvPicPr/>
                <p:nvPr/>
              </p:nvPicPr>
              <p:blipFill>
                <a:blip r:embed="rId378"/>
                <a:stretch>
                  <a:fillRect/>
                </a:stretch>
              </p:blipFill>
              <p:spPr>
                <a:xfrm>
                  <a:off x="11608130" y="2540851"/>
                  <a:ext cx="986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191" name="Freihand 190">
                  <a:extLst>
                    <a:ext uri="{FF2B5EF4-FFF2-40B4-BE49-F238E27FC236}">
                      <a16:creationId xmlns:a16="http://schemas.microsoft.com/office/drawing/2014/main" id="{DBF197E8-BE2A-4073-885A-53B4F5D1EA61}"/>
                    </a:ext>
                  </a:extLst>
                </p14:cNvPr>
                <p14:cNvContentPartPr/>
                <p14:nvPr/>
              </p14:nvContentPartPr>
              <p14:xfrm>
                <a:off x="11731250" y="2595211"/>
                <a:ext cx="112320" cy="70560"/>
              </p14:xfrm>
            </p:contentPart>
          </mc:Choice>
          <mc:Fallback xmlns="">
            <p:pic>
              <p:nvPicPr>
                <p:cNvPr id="191" name="Freihand 190">
                  <a:extLst>
                    <a:ext uri="{FF2B5EF4-FFF2-40B4-BE49-F238E27FC236}">
                      <a16:creationId xmlns:a16="http://schemas.microsoft.com/office/drawing/2014/main" id="{DBF197E8-BE2A-4073-885A-53B4F5D1EA61}"/>
                    </a:ext>
                  </a:extLst>
                </p:cNvPr>
                <p:cNvPicPr/>
                <p:nvPr/>
              </p:nvPicPr>
              <p:blipFill>
                <a:blip r:embed="rId380"/>
                <a:stretch>
                  <a:fillRect/>
                </a:stretch>
              </p:blipFill>
              <p:spPr>
                <a:xfrm>
                  <a:off x="11726930" y="2590891"/>
                  <a:ext cx="1209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192" name="Freihand 191">
                  <a:extLst>
                    <a:ext uri="{FF2B5EF4-FFF2-40B4-BE49-F238E27FC236}">
                      <a16:creationId xmlns:a16="http://schemas.microsoft.com/office/drawing/2014/main" id="{5F2609F8-866D-4017-81E5-47D105247CEC}"/>
                    </a:ext>
                  </a:extLst>
                </p14:cNvPr>
                <p14:cNvContentPartPr/>
                <p14:nvPr/>
              </p14:nvContentPartPr>
              <p14:xfrm>
                <a:off x="11851130" y="2559211"/>
                <a:ext cx="154440" cy="86760"/>
              </p14:xfrm>
            </p:contentPart>
          </mc:Choice>
          <mc:Fallback xmlns="">
            <p:pic>
              <p:nvPicPr>
                <p:cNvPr id="192" name="Freihand 191">
                  <a:extLst>
                    <a:ext uri="{FF2B5EF4-FFF2-40B4-BE49-F238E27FC236}">
                      <a16:creationId xmlns:a16="http://schemas.microsoft.com/office/drawing/2014/main" id="{5F2609F8-866D-4017-81E5-47D105247CEC}"/>
                    </a:ext>
                  </a:extLst>
                </p:cNvPr>
                <p:cNvPicPr/>
                <p:nvPr/>
              </p:nvPicPr>
              <p:blipFill>
                <a:blip r:embed="rId382"/>
                <a:stretch>
                  <a:fillRect/>
                </a:stretch>
              </p:blipFill>
              <p:spPr>
                <a:xfrm>
                  <a:off x="11846810" y="2554891"/>
                  <a:ext cx="1630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193" name="Freihand 192">
                  <a:extLst>
                    <a:ext uri="{FF2B5EF4-FFF2-40B4-BE49-F238E27FC236}">
                      <a16:creationId xmlns:a16="http://schemas.microsoft.com/office/drawing/2014/main" id="{CC421EEB-7C62-4F5E-A6A2-9F8DFF448F02}"/>
                    </a:ext>
                  </a:extLst>
                </p14:cNvPr>
                <p14:cNvContentPartPr/>
                <p14:nvPr/>
              </p14:nvContentPartPr>
              <p14:xfrm>
                <a:off x="12030770" y="2445811"/>
                <a:ext cx="9360" cy="110520"/>
              </p14:xfrm>
            </p:contentPart>
          </mc:Choice>
          <mc:Fallback xmlns="">
            <p:pic>
              <p:nvPicPr>
                <p:cNvPr id="193" name="Freihand 192">
                  <a:extLst>
                    <a:ext uri="{FF2B5EF4-FFF2-40B4-BE49-F238E27FC236}">
                      <a16:creationId xmlns:a16="http://schemas.microsoft.com/office/drawing/2014/main" id="{CC421EEB-7C62-4F5E-A6A2-9F8DFF448F02}"/>
                    </a:ext>
                  </a:extLst>
                </p:cNvPr>
                <p:cNvPicPr/>
                <p:nvPr/>
              </p:nvPicPr>
              <p:blipFill>
                <a:blip r:embed="rId384"/>
                <a:stretch>
                  <a:fillRect/>
                </a:stretch>
              </p:blipFill>
              <p:spPr>
                <a:xfrm>
                  <a:off x="12026450" y="2441491"/>
                  <a:ext cx="180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194" name="Freihand 193">
                  <a:extLst>
                    <a:ext uri="{FF2B5EF4-FFF2-40B4-BE49-F238E27FC236}">
                      <a16:creationId xmlns:a16="http://schemas.microsoft.com/office/drawing/2014/main" id="{C88E7DC6-5F94-44DF-B132-C9D94EC7E91C}"/>
                    </a:ext>
                  </a:extLst>
                </p14:cNvPr>
                <p14:cNvContentPartPr/>
                <p14:nvPr/>
              </p14:nvContentPartPr>
              <p14:xfrm>
                <a:off x="12045170" y="2663251"/>
                <a:ext cx="14760" cy="17280"/>
              </p14:xfrm>
            </p:contentPart>
          </mc:Choice>
          <mc:Fallback xmlns="">
            <p:pic>
              <p:nvPicPr>
                <p:cNvPr id="194" name="Freihand 193">
                  <a:extLst>
                    <a:ext uri="{FF2B5EF4-FFF2-40B4-BE49-F238E27FC236}">
                      <a16:creationId xmlns:a16="http://schemas.microsoft.com/office/drawing/2014/main" id="{C88E7DC6-5F94-44DF-B132-C9D94EC7E91C}"/>
                    </a:ext>
                  </a:extLst>
                </p:cNvPr>
                <p:cNvPicPr/>
                <p:nvPr/>
              </p:nvPicPr>
              <p:blipFill>
                <a:blip r:embed="rId386"/>
                <a:stretch>
                  <a:fillRect/>
                </a:stretch>
              </p:blipFill>
              <p:spPr>
                <a:xfrm>
                  <a:off x="12040850" y="2658931"/>
                  <a:ext cx="234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42" name="Freihand 241">
                  <a:extLst>
                    <a:ext uri="{FF2B5EF4-FFF2-40B4-BE49-F238E27FC236}">
                      <a16:creationId xmlns:a16="http://schemas.microsoft.com/office/drawing/2014/main" id="{1F9B8A10-5EDB-4F1F-8F6F-2252006229B2}"/>
                    </a:ext>
                  </a:extLst>
                </p14:cNvPr>
                <p14:cNvContentPartPr/>
                <p14:nvPr/>
              </p14:nvContentPartPr>
              <p14:xfrm>
                <a:off x="8073290" y="1640491"/>
                <a:ext cx="4044240" cy="1620000"/>
              </p14:xfrm>
            </p:contentPart>
          </mc:Choice>
          <mc:Fallback xmlns="">
            <p:pic>
              <p:nvPicPr>
                <p:cNvPr id="242" name="Freihand 241">
                  <a:extLst>
                    <a:ext uri="{FF2B5EF4-FFF2-40B4-BE49-F238E27FC236}">
                      <a16:creationId xmlns:a16="http://schemas.microsoft.com/office/drawing/2014/main" id="{1F9B8A10-5EDB-4F1F-8F6F-2252006229B2}"/>
                    </a:ext>
                  </a:extLst>
                </p:cNvPr>
                <p:cNvPicPr/>
                <p:nvPr/>
              </p:nvPicPr>
              <p:blipFill>
                <a:blip r:embed="rId388"/>
                <a:stretch>
                  <a:fillRect/>
                </a:stretch>
              </p:blipFill>
              <p:spPr>
                <a:xfrm>
                  <a:off x="8068970" y="1636171"/>
                  <a:ext cx="4052880" cy="1628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9">
            <p14:nvContentPartPr>
              <p14:cNvPr id="244" name="Freihand 243">
                <a:extLst>
                  <a:ext uri="{FF2B5EF4-FFF2-40B4-BE49-F238E27FC236}">
                    <a16:creationId xmlns:a16="http://schemas.microsoft.com/office/drawing/2014/main" id="{9E9200CF-69D7-4C2C-AAF0-5096CE52C64B}"/>
                  </a:ext>
                </a:extLst>
              </p14:cNvPr>
              <p14:cNvContentPartPr/>
              <p14:nvPr/>
            </p14:nvContentPartPr>
            <p14:xfrm>
              <a:off x="510770" y="2100571"/>
              <a:ext cx="4772160" cy="792360"/>
            </p14:xfrm>
          </p:contentPart>
        </mc:Choice>
        <mc:Fallback xmlns="">
          <p:pic>
            <p:nvPicPr>
              <p:cNvPr id="244" name="Freihand 243">
                <a:extLst>
                  <a:ext uri="{FF2B5EF4-FFF2-40B4-BE49-F238E27FC236}">
                    <a16:creationId xmlns:a16="http://schemas.microsoft.com/office/drawing/2014/main" id="{9E9200CF-69D7-4C2C-AAF0-5096CE52C64B}"/>
                  </a:ext>
                </a:extLst>
              </p:cNvPr>
              <p:cNvPicPr/>
              <p:nvPr/>
            </p:nvPicPr>
            <p:blipFill>
              <a:blip r:embed="rId390"/>
              <a:stretch>
                <a:fillRect/>
              </a:stretch>
            </p:blipFill>
            <p:spPr>
              <a:xfrm>
                <a:off x="506450" y="2096251"/>
                <a:ext cx="4780800" cy="80100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45" name="Freihand 244">
                <a:extLst>
                  <a:ext uri="{FF2B5EF4-FFF2-40B4-BE49-F238E27FC236}">
                    <a16:creationId xmlns:a16="http://schemas.microsoft.com/office/drawing/2014/main" id="{50B394BF-6865-4C5F-B1D4-26B0C1A569BF}"/>
                  </a:ext>
                </a:extLst>
              </p14:cNvPr>
              <p14:cNvContentPartPr/>
              <p14:nvPr/>
            </p14:nvContentPartPr>
            <p14:xfrm>
              <a:off x="628130" y="3693931"/>
              <a:ext cx="3945960" cy="59400"/>
            </p14:xfrm>
          </p:contentPart>
        </mc:Choice>
        <mc:Fallback xmlns="">
          <p:pic>
            <p:nvPicPr>
              <p:cNvPr id="245" name="Freihand 244">
                <a:extLst>
                  <a:ext uri="{FF2B5EF4-FFF2-40B4-BE49-F238E27FC236}">
                    <a16:creationId xmlns:a16="http://schemas.microsoft.com/office/drawing/2014/main" id="{50B394BF-6865-4C5F-B1D4-26B0C1A569BF}"/>
                  </a:ext>
                </a:extLst>
              </p:cNvPr>
              <p:cNvPicPr/>
              <p:nvPr/>
            </p:nvPicPr>
            <p:blipFill>
              <a:blip r:embed="rId392"/>
              <a:stretch>
                <a:fillRect/>
              </a:stretch>
            </p:blipFill>
            <p:spPr>
              <a:xfrm>
                <a:off x="623810" y="3689611"/>
                <a:ext cx="39546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46" name="Freihand 245">
                <a:extLst>
                  <a:ext uri="{FF2B5EF4-FFF2-40B4-BE49-F238E27FC236}">
                    <a16:creationId xmlns:a16="http://schemas.microsoft.com/office/drawing/2014/main" id="{D583AE63-2B59-4E7B-AB2F-7722F235A3D2}"/>
                  </a:ext>
                </a:extLst>
              </p14:cNvPr>
              <p14:cNvContentPartPr/>
              <p14:nvPr/>
            </p14:nvContentPartPr>
            <p14:xfrm>
              <a:off x="5726810" y="3702211"/>
              <a:ext cx="2214360" cy="48240"/>
            </p14:xfrm>
          </p:contentPart>
        </mc:Choice>
        <mc:Fallback xmlns="">
          <p:pic>
            <p:nvPicPr>
              <p:cNvPr id="246" name="Freihand 245">
                <a:extLst>
                  <a:ext uri="{FF2B5EF4-FFF2-40B4-BE49-F238E27FC236}">
                    <a16:creationId xmlns:a16="http://schemas.microsoft.com/office/drawing/2014/main" id="{D583AE63-2B59-4E7B-AB2F-7722F235A3D2}"/>
                  </a:ext>
                </a:extLst>
              </p:cNvPr>
              <p:cNvPicPr/>
              <p:nvPr/>
            </p:nvPicPr>
            <p:blipFill>
              <a:blip r:embed="rId394"/>
              <a:stretch>
                <a:fillRect/>
              </a:stretch>
            </p:blipFill>
            <p:spPr>
              <a:xfrm>
                <a:off x="5722490" y="3697891"/>
                <a:ext cx="22230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47" name="Freihand 246">
                <a:extLst>
                  <a:ext uri="{FF2B5EF4-FFF2-40B4-BE49-F238E27FC236}">
                    <a16:creationId xmlns:a16="http://schemas.microsoft.com/office/drawing/2014/main" id="{7C496B03-5383-4A20-A1B2-1FABA83D9AE3}"/>
                  </a:ext>
                </a:extLst>
              </p14:cNvPr>
              <p14:cNvContentPartPr/>
              <p14:nvPr/>
            </p14:nvContentPartPr>
            <p14:xfrm>
              <a:off x="626330" y="4088491"/>
              <a:ext cx="1289520" cy="119160"/>
            </p14:xfrm>
          </p:contentPart>
        </mc:Choice>
        <mc:Fallback xmlns="">
          <p:pic>
            <p:nvPicPr>
              <p:cNvPr id="247" name="Freihand 246">
                <a:extLst>
                  <a:ext uri="{FF2B5EF4-FFF2-40B4-BE49-F238E27FC236}">
                    <a16:creationId xmlns:a16="http://schemas.microsoft.com/office/drawing/2014/main" id="{7C496B03-5383-4A20-A1B2-1FABA83D9AE3}"/>
                  </a:ext>
                </a:extLst>
              </p:cNvPr>
              <p:cNvPicPr/>
              <p:nvPr/>
            </p:nvPicPr>
            <p:blipFill>
              <a:blip r:embed="rId396"/>
              <a:stretch>
                <a:fillRect/>
              </a:stretch>
            </p:blipFill>
            <p:spPr>
              <a:xfrm>
                <a:off x="622010" y="4084171"/>
                <a:ext cx="1298160" cy="127800"/>
              </a:xfrm>
              <a:prstGeom prst="rect">
                <a:avLst/>
              </a:prstGeom>
            </p:spPr>
          </p:pic>
        </mc:Fallback>
      </mc:AlternateContent>
    </p:spTree>
    <p:extLst>
      <p:ext uri="{BB962C8B-B14F-4D97-AF65-F5344CB8AC3E}">
        <p14:creationId xmlns:p14="http://schemas.microsoft.com/office/powerpoint/2010/main" val="4272802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2754570" cy="1094900"/>
          </a:xfrm>
          <a:prstGeom prst="rect">
            <a:avLst/>
          </a:prstGeom>
          <a:noFill/>
          <a:ln>
            <a:noFill/>
          </a:ln>
        </p:spPr>
        <p:txBody>
          <a:bodyPr vert="horz" wrap="none" lIns="81646" tIns="40823" rIns="81646" bIns="40823" anchorCtr="0" compatLnSpc="0">
            <a:spAutoFit/>
          </a:bodyPr>
          <a:lstStyle/>
          <a:p>
            <a:r>
              <a:rPr lang="de-DE" sz="3600"/>
              <a:t>Store of value</a:t>
            </a:r>
          </a:p>
          <a:p>
            <a:r>
              <a:rPr lang="de-DE" sz="3266" dirty="0"/>
              <a:t>	</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a:t>Time difference between income and expenditure</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Shifting consumption plans into the future</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Money is in competition with other assets (i.e. stocks, bonds, …) but in general money has the higher degree of liquidity</a:t>
            </a:r>
          </a:p>
          <a:p>
            <a:endParaRPr lang="de-DE" sz="2540" dirty="0"/>
          </a:p>
        </p:txBody>
      </p:sp>
      <p:sp>
        <p:nvSpPr>
          <p:cNvPr id="5" name="Rechteck 4">
            <a:extLst>
              <a:ext uri="{FF2B5EF4-FFF2-40B4-BE49-F238E27FC236}">
                <a16:creationId xmlns:a16="http://schemas.microsoft.com/office/drawing/2014/main" id="{EA4D01A2-3977-4289-B32F-E072AA9A228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C4D4BE5A-9F54-4B07-BE7D-3DE8038B43BD}"/>
                  </a:ext>
                </a:extLst>
              </p14:cNvPr>
              <p14:cNvContentPartPr/>
              <p14:nvPr/>
            </p14:nvContentPartPr>
            <p14:xfrm>
              <a:off x="1705970" y="851371"/>
              <a:ext cx="2846880" cy="93240"/>
            </p14:xfrm>
          </p:contentPart>
        </mc:Choice>
        <mc:Fallback xmlns="">
          <p:pic>
            <p:nvPicPr>
              <p:cNvPr id="2" name="Freihand 1">
                <a:extLst>
                  <a:ext uri="{FF2B5EF4-FFF2-40B4-BE49-F238E27FC236}">
                    <a16:creationId xmlns:a16="http://schemas.microsoft.com/office/drawing/2014/main" id="{C4D4BE5A-9F54-4B07-BE7D-3DE8038B43BD}"/>
                  </a:ext>
                </a:extLst>
              </p:cNvPr>
              <p:cNvPicPr/>
              <p:nvPr/>
            </p:nvPicPr>
            <p:blipFill>
              <a:blip r:embed="rId4"/>
              <a:stretch>
                <a:fillRect/>
              </a:stretch>
            </p:blipFill>
            <p:spPr>
              <a:xfrm>
                <a:off x="1701650" y="847051"/>
                <a:ext cx="28555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A608FDDA-86DE-4418-88F4-AD1B94765ADC}"/>
                  </a:ext>
                </a:extLst>
              </p14:cNvPr>
              <p14:cNvContentPartPr/>
              <p14:nvPr/>
            </p14:nvContentPartPr>
            <p14:xfrm>
              <a:off x="4227050" y="1513411"/>
              <a:ext cx="4453920" cy="129960"/>
            </p14:xfrm>
          </p:contentPart>
        </mc:Choice>
        <mc:Fallback xmlns="">
          <p:pic>
            <p:nvPicPr>
              <p:cNvPr id="6" name="Freihand 5">
                <a:extLst>
                  <a:ext uri="{FF2B5EF4-FFF2-40B4-BE49-F238E27FC236}">
                    <a16:creationId xmlns:a16="http://schemas.microsoft.com/office/drawing/2014/main" id="{A608FDDA-86DE-4418-88F4-AD1B94765ADC}"/>
                  </a:ext>
                </a:extLst>
              </p:cNvPr>
              <p:cNvPicPr/>
              <p:nvPr/>
            </p:nvPicPr>
            <p:blipFill>
              <a:blip r:embed="rId6"/>
              <a:stretch>
                <a:fillRect/>
              </a:stretch>
            </p:blipFill>
            <p:spPr>
              <a:xfrm>
                <a:off x="4222730" y="1509091"/>
                <a:ext cx="44625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AD3290C4-B073-43C0-9E1C-06B48E81FFE2}"/>
                  </a:ext>
                </a:extLst>
              </p14:cNvPr>
              <p14:cNvContentPartPr/>
              <p14:nvPr/>
            </p14:nvContentPartPr>
            <p14:xfrm>
              <a:off x="2217890" y="2671171"/>
              <a:ext cx="3168720" cy="57240"/>
            </p14:xfrm>
          </p:contentPart>
        </mc:Choice>
        <mc:Fallback xmlns="">
          <p:pic>
            <p:nvPicPr>
              <p:cNvPr id="7" name="Freihand 6">
                <a:extLst>
                  <a:ext uri="{FF2B5EF4-FFF2-40B4-BE49-F238E27FC236}">
                    <a16:creationId xmlns:a16="http://schemas.microsoft.com/office/drawing/2014/main" id="{AD3290C4-B073-43C0-9E1C-06B48E81FFE2}"/>
                  </a:ext>
                </a:extLst>
              </p:cNvPr>
              <p:cNvPicPr/>
              <p:nvPr/>
            </p:nvPicPr>
            <p:blipFill>
              <a:blip r:embed="rId8"/>
              <a:stretch>
                <a:fillRect/>
              </a:stretch>
            </p:blipFill>
            <p:spPr>
              <a:xfrm>
                <a:off x="2213570" y="2666851"/>
                <a:ext cx="3177360" cy="65880"/>
              </a:xfrm>
              <a:prstGeom prst="rect">
                <a:avLst/>
              </a:prstGeom>
            </p:spPr>
          </p:pic>
        </mc:Fallback>
      </mc:AlternateContent>
      <p:grpSp>
        <p:nvGrpSpPr>
          <p:cNvPr id="11" name="Gruppieren 10">
            <a:extLst>
              <a:ext uri="{FF2B5EF4-FFF2-40B4-BE49-F238E27FC236}">
                <a16:creationId xmlns:a16="http://schemas.microsoft.com/office/drawing/2014/main" id="{F7C207C8-2E03-4DA6-9DB4-C1BD7D0C1ED8}"/>
              </a:ext>
            </a:extLst>
          </p:cNvPr>
          <p:cNvGrpSpPr/>
          <p:nvPr/>
        </p:nvGrpSpPr>
        <p:grpSpPr>
          <a:xfrm>
            <a:off x="7814090" y="2283811"/>
            <a:ext cx="327240" cy="194400"/>
            <a:chOff x="7814090" y="2283811"/>
            <a:chExt cx="327240" cy="194400"/>
          </a:xfrm>
        </p:grpSpPr>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08EEEE45-F956-402D-B8A7-B541194D2771}"/>
                    </a:ext>
                  </a:extLst>
                </p14:cNvPr>
                <p14:cNvContentPartPr/>
                <p14:nvPr/>
              </p14:nvContentPartPr>
              <p14:xfrm>
                <a:off x="7814090" y="2377411"/>
                <a:ext cx="225000" cy="1440"/>
              </p14:xfrm>
            </p:contentPart>
          </mc:Choice>
          <mc:Fallback xmlns="">
            <p:pic>
              <p:nvPicPr>
                <p:cNvPr id="8" name="Freihand 7">
                  <a:extLst>
                    <a:ext uri="{FF2B5EF4-FFF2-40B4-BE49-F238E27FC236}">
                      <a16:creationId xmlns:a16="http://schemas.microsoft.com/office/drawing/2014/main" id="{08EEEE45-F956-402D-B8A7-B541194D2771}"/>
                    </a:ext>
                  </a:extLst>
                </p:cNvPr>
                <p:cNvPicPr/>
                <p:nvPr/>
              </p:nvPicPr>
              <p:blipFill>
                <a:blip r:embed="rId10"/>
                <a:stretch>
                  <a:fillRect/>
                </a:stretch>
              </p:blipFill>
              <p:spPr>
                <a:xfrm>
                  <a:off x="7809770" y="2373091"/>
                  <a:ext cx="23364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2DF4C954-154F-4E6D-9402-86970DFF1618}"/>
                    </a:ext>
                  </a:extLst>
                </p14:cNvPr>
                <p14:cNvContentPartPr/>
                <p14:nvPr/>
              </p14:nvContentPartPr>
              <p14:xfrm>
                <a:off x="7823810" y="2398651"/>
                <a:ext cx="202680" cy="16560"/>
              </p14:xfrm>
            </p:contentPart>
          </mc:Choice>
          <mc:Fallback xmlns="">
            <p:pic>
              <p:nvPicPr>
                <p:cNvPr id="9" name="Freihand 8">
                  <a:extLst>
                    <a:ext uri="{FF2B5EF4-FFF2-40B4-BE49-F238E27FC236}">
                      <a16:creationId xmlns:a16="http://schemas.microsoft.com/office/drawing/2014/main" id="{2DF4C954-154F-4E6D-9402-86970DFF1618}"/>
                    </a:ext>
                  </a:extLst>
                </p:cNvPr>
                <p:cNvPicPr/>
                <p:nvPr/>
              </p:nvPicPr>
              <p:blipFill>
                <a:blip r:embed="rId12"/>
                <a:stretch>
                  <a:fillRect/>
                </a:stretch>
              </p:blipFill>
              <p:spPr>
                <a:xfrm>
                  <a:off x="7819490" y="2394331"/>
                  <a:ext cx="2113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9EAF15B5-3AA6-40F6-8B81-2CD523EA599A}"/>
                    </a:ext>
                  </a:extLst>
                </p14:cNvPr>
                <p14:cNvContentPartPr/>
                <p14:nvPr/>
              </p14:nvContentPartPr>
              <p14:xfrm>
                <a:off x="8039810" y="2283811"/>
                <a:ext cx="101520" cy="194400"/>
              </p14:xfrm>
            </p:contentPart>
          </mc:Choice>
          <mc:Fallback xmlns="">
            <p:pic>
              <p:nvPicPr>
                <p:cNvPr id="10" name="Freihand 9">
                  <a:extLst>
                    <a:ext uri="{FF2B5EF4-FFF2-40B4-BE49-F238E27FC236}">
                      <a16:creationId xmlns:a16="http://schemas.microsoft.com/office/drawing/2014/main" id="{9EAF15B5-3AA6-40F6-8B81-2CD523EA599A}"/>
                    </a:ext>
                  </a:extLst>
                </p:cNvPr>
                <p:cNvPicPr/>
                <p:nvPr/>
              </p:nvPicPr>
              <p:blipFill>
                <a:blip r:embed="rId14"/>
                <a:stretch>
                  <a:fillRect/>
                </a:stretch>
              </p:blipFill>
              <p:spPr>
                <a:xfrm>
                  <a:off x="8035490" y="2279491"/>
                  <a:ext cx="110160" cy="203040"/>
                </a:xfrm>
                <a:prstGeom prst="rect">
                  <a:avLst/>
                </a:prstGeom>
              </p:spPr>
            </p:pic>
          </mc:Fallback>
        </mc:AlternateContent>
      </p:grpSp>
      <p:grpSp>
        <p:nvGrpSpPr>
          <p:cNvPr id="34" name="Gruppieren 33">
            <a:extLst>
              <a:ext uri="{FF2B5EF4-FFF2-40B4-BE49-F238E27FC236}">
                <a16:creationId xmlns:a16="http://schemas.microsoft.com/office/drawing/2014/main" id="{0A16EAE6-4334-4BA5-9749-1916A6F014D3}"/>
              </a:ext>
            </a:extLst>
          </p:cNvPr>
          <p:cNvGrpSpPr/>
          <p:nvPr/>
        </p:nvGrpSpPr>
        <p:grpSpPr>
          <a:xfrm>
            <a:off x="10676090" y="1965571"/>
            <a:ext cx="131040" cy="144000"/>
            <a:chOff x="10676090" y="1965571"/>
            <a:chExt cx="131040" cy="144000"/>
          </a:xfrm>
        </p:grpSpPr>
        <mc:AlternateContent xmlns:mc="http://schemas.openxmlformats.org/markup-compatibility/2006" xmlns:p14="http://schemas.microsoft.com/office/powerpoint/2010/main">
          <mc:Choice Requires="p14">
            <p:contentPart p14:bwMode="auto" r:id="rId15">
              <p14:nvContentPartPr>
                <p14:cNvPr id="29" name="Freihand 28">
                  <a:extLst>
                    <a:ext uri="{FF2B5EF4-FFF2-40B4-BE49-F238E27FC236}">
                      <a16:creationId xmlns:a16="http://schemas.microsoft.com/office/drawing/2014/main" id="{20B43B14-9107-4286-BA40-DD9E38F71408}"/>
                    </a:ext>
                  </a:extLst>
                </p14:cNvPr>
                <p14:cNvContentPartPr/>
                <p14:nvPr/>
              </p14:nvContentPartPr>
              <p14:xfrm>
                <a:off x="10676090" y="2026411"/>
                <a:ext cx="34200" cy="83160"/>
              </p14:xfrm>
            </p:contentPart>
          </mc:Choice>
          <mc:Fallback xmlns="">
            <p:pic>
              <p:nvPicPr>
                <p:cNvPr id="29" name="Freihand 28">
                  <a:extLst>
                    <a:ext uri="{FF2B5EF4-FFF2-40B4-BE49-F238E27FC236}">
                      <a16:creationId xmlns:a16="http://schemas.microsoft.com/office/drawing/2014/main" id="{20B43B14-9107-4286-BA40-DD9E38F71408}"/>
                    </a:ext>
                  </a:extLst>
                </p:cNvPr>
                <p:cNvPicPr/>
                <p:nvPr/>
              </p:nvPicPr>
              <p:blipFill>
                <a:blip r:embed="rId16"/>
                <a:stretch>
                  <a:fillRect/>
                </a:stretch>
              </p:blipFill>
              <p:spPr>
                <a:xfrm>
                  <a:off x="10671770" y="2022091"/>
                  <a:ext cx="428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2" name="Freihand 31">
                  <a:extLst>
                    <a:ext uri="{FF2B5EF4-FFF2-40B4-BE49-F238E27FC236}">
                      <a16:creationId xmlns:a16="http://schemas.microsoft.com/office/drawing/2014/main" id="{90C4F6FB-3029-40AD-A50D-1234D116DB14}"/>
                    </a:ext>
                  </a:extLst>
                </p14:cNvPr>
                <p14:cNvContentPartPr/>
                <p14:nvPr/>
              </p14:nvContentPartPr>
              <p14:xfrm>
                <a:off x="10779410" y="1965571"/>
                <a:ext cx="27720" cy="103320"/>
              </p14:xfrm>
            </p:contentPart>
          </mc:Choice>
          <mc:Fallback xmlns="">
            <p:pic>
              <p:nvPicPr>
                <p:cNvPr id="32" name="Freihand 31">
                  <a:extLst>
                    <a:ext uri="{FF2B5EF4-FFF2-40B4-BE49-F238E27FC236}">
                      <a16:creationId xmlns:a16="http://schemas.microsoft.com/office/drawing/2014/main" id="{90C4F6FB-3029-40AD-A50D-1234D116DB14}"/>
                    </a:ext>
                  </a:extLst>
                </p:cNvPr>
                <p:cNvPicPr/>
                <p:nvPr/>
              </p:nvPicPr>
              <p:blipFill>
                <a:blip r:embed="rId18"/>
                <a:stretch>
                  <a:fillRect/>
                </a:stretch>
              </p:blipFill>
              <p:spPr>
                <a:xfrm>
                  <a:off x="10775090" y="1961251"/>
                  <a:ext cx="36360" cy="111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55A384B6-1574-4AE5-A7FB-F34F9BA90C3A}"/>
                  </a:ext>
                </a:extLst>
              </p14:cNvPr>
              <p14:cNvContentPartPr/>
              <p14:nvPr/>
            </p14:nvContentPartPr>
            <p14:xfrm>
              <a:off x="8404850" y="2178331"/>
              <a:ext cx="215280" cy="224640"/>
            </p14:xfrm>
          </p:contentPart>
        </mc:Choice>
        <mc:Fallback xmlns="">
          <p:pic>
            <p:nvPicPr>
              <p:cNvPr id="12" name="Freihand 11">
                <a:extLst>
                  <a:ext uri="{FF2B5EF4-FFF2-40B4-BE49-F238E27FC236}">
                    <a16:creationId xmlns:a16="http://schemas.microsoft.com/office/drawing/2014/main" id="{55A384B6-1574-4AE5-A7FB-F34F9BA90C3A}"/>
                  </a:ext>
                </a:extLst>
              </p:cNvPr>
              <p:cNvPicPr/>
              <p:nvPr/>
            </p:nvPicPr>
            <p:blipFill>
              <a:blip r:embed="rId20"/>
              <a:stretch>
                <a:fillRect/>
              </a:stretch>
            </p:blipFill>
            <p:spPr>
              <a:xfrm>
                <a:off x="8400530" y="2174011"/>
                <a:ext cx="22392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Freihand 12">
                <a:extLst>
                  <a:ext uri="{FF2B5EF4-FFF2-40B4-BE49-F238E27FC236}">
                    <a16:creationId xmlns:a16="http://schemas.microsoft.com/office/drawing/2014/main" id="{70A43643-CADC-4182-8FB1-02A77168F7E0}"/>
                  </a:ext>
                </a:extLst>
              </p14:cNvPr>
              <p14:cNvContentPartPr/>
              <p14:nvPr/>
            </p14:nvContentPartPr>
            <p14:xfrm>
              <a:off x="8572610" y="2165371"/>
              <a:ext cx="32760" cy="40680"/>
            </p14:xfrm>
          </p:contentPart>
        </mc:Choice>
        <mc:Fallback xmlns="">
          <p:pic>
            <p:nvPicPr>
              <p:cNvPr id="13" name="Freihand 12">
                <a:extLst>
                  <a:ext uri="{FF2B5EF4-FFF2-40B4-BE49-F238E27FC236}">
                    <a16:creationId xmlns:a16="http://schemas.microsoft.com/office/drawing/2014/main" id="{70A43643-CADC-4182-8FB1-02A77168F7E0}"/>
                  </a:ext>
                </a:extLst>
              </p:cNvPr>
              <p:cNvPicPr/>
              <p:nvPr/>
            </p:nvPicPr>
            <p:blipFill>
              <a:blip r:embed="rId22"/>
              <a:stretch>
                <a:fillRect/>
              </a:stretch>
            </p:blipFill>
            <p:spPr>
              <a:xfrm>
                <a:off x="8568290" y="2161051"/>
                <a:ext cx="414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Freihand 13">
                <a:extLst>
                  <a:ext uri="{FF2B5EF4-FFF2-40B4-BE49-F238E27FC236}">
                    <a16:creationId xmlns:a16="http://schemas.microsoft.com/office/drawing/2014/main" id="{44DB3AA0-2B12-4681-9016-64CE805EF74B}"/>
                  </a:ext>
                </a:extLst>
              </p14:cNvPr>
              <p14:cNvContentPartPr/>
              <p14:nvPr/>
            </p14:nvContentPartPr>
            <p14:xfrm>
              <a:off x="8621930" y="2233771"/>
              <a:ext cx="111240" cy="103680"/>
            </p14:xfrm>
          </p:contentPart>
        </mc:Choice>
        <mc:Fallback xmlns="">
          <p:pic>
            <p:nvPicPr>
              <p:cNvPr id="14" name="Freihand 13">
                <a:extLst>
                  <a:ext uri="{FF2B5EF4-FFF2-40B4-BE49-F238E27FC236}">
                    <a16:creationId xmlns:a16="http://schemas.microsoft.com/office/drawing/2014/main" id="{44DB3AA0-2B12-4681-9016-64CE805EF74B}"/>
                  </a:ext>
                </a:extLst>
              </p:cNvPr>
              <p:cNvPicPr/>
              <p:nvPr/>
            </p:nvPicPr>
            <p:blipFill>
              <a:blip r:embed="rId24"/>
              <a:stretch>
                <a:fillRect/>
              </a:stretch>
            </p:blipFill>
            <p:spPr>
              <a:xfrm>
                <a:off x="8617610" y="2229451"/>
                <a:ext cx="1198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Freihand 14">
                <a:extLst>
                  <a:ext uri="{FF2B5EF4-FFF2-40B4-BE49-F238E27FC236}">
                    <a16:creationId xmlns:a16="http://schemas.microsoft.com/office/drawing/2014/main" id="{5FDBE261-A487-4B86-B029-B3310C8B3A2B}"/>
                  </a:ext>
                </a:extLst>
              </p14:cNvPr>
              <p14:cNvContentPartPr/>
              <p14:nvPr/>
            </p14:nvContentPartPr>
            <p14:xfrm>
              <a:off x="8875010" y="2225131"/>
              <a:ext cx="153720" cy="108360"/>
            </p14:xfrm>
          </p:contentPart>
        </mc:Choice>
        <mc:Fallback xmlns="">
          <p:pic>
            <p:nvPicPr>
              <p:cNvPr id="15" name="Freihand 14">
                <a:extLst>
                  <a:ext uri="{FF2B5EF4-FFF2-40B4-BE49-F238E27FC236}">
                    <a16:creationId xmlns:a16="http://schemas.microsoft.com/office/drawing/2014/main" id="{5FDBE261-A487-4B86-B029-B3310C8B3A2B}"/>
                  </a:ext>
                </a:extLst>
              </p:cNvPr>
              <p:cNvPicPr/>
              <p:nvPr/>
            </p:nvPicPr>
            <p:blipFill>
              <a:blip r:embed="rId26"/>
              <a:stretch>
                <a:fillRect/>
              </a:stretch>
            </p:blipFill>
            <p:spPr>
              <a:xfrm>
                <a:off x="8870690" y="2220811"/>
                <a:ext cx="1623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Freihand 15">
                <a:extLst>
                  <a:ext uri="{FF2B5EF4-FFF2-40B4-BE49-F238E27FC236}">
                    <a16:creationId xmlns:a16="http://schemas.microsoft.com/office/drawing/2014/main" id="{33F58823-7269-42A5-938D-B56AC5864A8A}"/>
                  </a:ext>
                </a:extLst>
              </p14:cNvPr>
              <p14:cNvContentPartPr/>
              <p14:nvPr/>
            </p14:nvContentPartPr>
            <p14:xfrm>
              <a:off x="9033770" y="2101651"/>
              <a:ext cx="361440" cy="281160"/>
            </p14:xfrm>
          </p:contentPart>
        </mc:Choice>
        <mc:Fallback xmlns="">
          <p:pic>
            <p:nvPicPr>
              <p:cNvPr id="16" name="Freihand 15">
                <a:extLst>
                  <a:ext uri="{FF2B5EF4-FFF2-40B4-BE49-F238E27FC236}">
                    <a16:creationId xmlns:a16="http://schemas.microsoft.com/office/drawing/2014/main" id="{33F58823-7269-42A5-938D-B56AC5864A8A}"/>
                  </a:ext>
                </a:extLst>
              </p:cNvPr>
              <p:cNvPicPr/>
              <p:nvPr/>
            </p:nvPicPr>
            <p:blipFill>
              <a:blip r:embed="rId28"/>
              <a:stretch>
                <a:fillRect/>
              </a:stretch>
            </p:blipFill>
            <p:spPr>
              <a:xfrm>
                <a:off x="9029450" y="2097331"/>
                <a:ext cx="37008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7" name="Freihand 16">
                <a:extLst>
                  <a:ext uri="{FF2B5EF4-FFF2-40B4-BE49-F238E27FC236}">
                    <a16:creationId xmlns:a16="http://schemas.microsoft.com/office/drawing/2014/main" id="{9C2FE9E3-4FC9-40EA-9BFE-235FA9BB6079}"/>
                  </a:ext>
                </a:extLst>
              </p14:cNvPr>
              <p14:cNvContentPartPr/>
              <p14:nvPr/>
            </p14:nvContentPartPr>
            <p14:xfrm>
              <a:off x="9391610" y="2147371"/>
              <a:ext cx="94320" cy="84600"/>
            </p14:xfrm>
          </p:contentPart>
        </mc:Choice>
        <mc:Fallback xmlns="">
          <p:pic>
            <p:nvPicPr>
              <p:cNvPr id="17" name="Freihand 16">
                <a:extLst>
                  <a:ext uri="{FF2B5EF4-FFF2-40B4-BE49-F238E27FC236}">
                    <a16:creationId xmlns:a16="http://schemas.microsoft.com/office/drawing/2014/main" id="{9C2FE9E3-4FC9-40EA-9BFE-235FA9BB6079}"/>
                  </a:ext>
                </a:extLst>
              </p:cNvPr>
              <p:cNvPicPr/>
              <p:nvPr/>
            </p:nvPicPr>
            <p:blipFill>
              <a:blip r:embed="rId30"/>
              <a:stretch>
                <a:fillRect/>
              </a:stretch>
            </p:blipFill>
            <p:spPr>
              <a:xfrm>
                <a:off x="9387290" y="2143051"/>
                <a:ext cx="1029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8" name="Freihand 17">
                <a:extLst>
                  <a:ext uri="{FF2B5EF4-FFF2-40B4-BE49-F238E27FC236}">
                    <a16:creationId xmlns:a16="http://schemas.microsoft.com/office/drawing/2014/main" id="{77F2CAB1-9519-4F36-9F70-5A80C50E2C4C}"/>
                  </a:ext>
                </a:extLst>
              </p14:cNvPr>
              <p14:cNvContentPartPr/>
              <p14:nvPr/>
            </p14:nvContentPartPr>
            <p14:xfrm>
              <a:off x="9633530" y="2049451"/>
              <a:ext cx="223560" cy="171360"/>
            </p14:xfrm>
          </p:contentPart>
        </mc:Choice>
        <mc:Fallback xmlns="">
          <p:pic>
            <p:nvPicPr>
              <p:cNvPr id="18" name="Freihand 17">
                <a:extLst>
                  <a:ext uri="{FF2B5EF4-FFF2-40B4-BE49-F238E27FC236}">
                    <a16:creationId xmlns:a16="http://schemas.microsoft.com/office/drawing/2014/main" id="{77F2CAB1-9519-4F36-9F70-5A80C50E2C4C}"/>
                  </a:ext>
                </a:extLst>
              </p:cNvPr>
              <p:cNvPicPr/>
              <p:nvPr/>
            </p:nvPicPr>
            <p:blipFill>
              <a:blip r:embed="rId32"/>
              <a:stretch>
                <a:fillRect/>
              </a:stretch>
            </p:blipFill>
            <p:spPr>
              <a:xfrm>
                <a:off x="9629210" y="2045131"/>
                <a:ext cx="2322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9" name="Freihand 18">
                <a:extLst>
                  <a:ext uri="{FF2B5EF4-FFF2-40B4-BE49-F238E27FC236}">
                    <a16:creationId xmlns:a16="http://schemas.microsoft.com/office/drawing/2014/main" id="{12143517-3834-47D5-BD2F-B2E94A323567}"/>
                  </a:ext>
                </a:extLst>
              </p14:cNvPr>
              <p14:cNvContentPartPr/>
              <p14:nvPr/>
            </p14:nvContentPartPr>
            <p14:xfrm>
              <a:off x="9992450" y="2105611"/>
              <a:ext cx="117000" cy="198720"/>
            </p14:xfrm>
          </p:contentPart>
        </mc:Choice>
        <mc:Fallback xmlns="">
          <p:pic>
            <p:nvPicPr>
              <p:cNvPr id="19" name="Freihand 18">
                <a:extLst>
                  <a:ext uri="{FF2B5EF4-FFF2-40B4-BE49-F238E27FC236}">
                    <a16:creationId xmlns:a16="http://schemas.microsoft.com/office/drawing/2014/main" id="{12143517-3834-47D5-BD2F-B2E94A323567}"/>
                  </a:ext>
                </a:extLst>
              </p:cNvPr>
              <p:cNvPicPr/>
              <p:nvPr/>
            </p:nvPicPr>
            <p:blipFill>
              <a:blip r:embed="rId34"/>
              <a:stretch>
                <a:fillRect/>
              </a:stretch>
            </p:blipFill>
            <p:spPr>
              <a:xfrm>
                <a:off x="9988130" y="2101291"/>
                <a:ext cx="1256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0" name="Freihand 19">
                <a:extLst>
                  <a:ext uri="{FF2B5EF4-FFF2-40B4-BE49-F238E27FC236}">
                    <a16:creationId xmlns:a16="http://schemas.microsoft.com/office/drawing/2014/main" id="{2D124B68-0FA0-4EDA-A325-57C613DE6291}"/>
                  </a:ext>
                </a:extLst>
              </p14:cNvPr>
              <p14:cNvContentPartPr/>
              <p14:nvPr/>
            </p14:nvContentPartPr>
            <p14:xfrm>
              <a:off x="10107290" y="2112451"/>
              <a:ext cx="83160" cy="67680"/>
            </p14:xfrm>
          </p:contentPart>
        </mc:Choice>
        <mc:Fallback xmlns="">
          <p:pic>
            <p:nvPicPr>
              <p:cNvPr id="20" name="Freihand 19">
                <a:extLst>
                  <a:ext uri="{FF2B5EF4-FFF2-40B4-BE49-F238E27FC236}">
                    <a16:creationId xmlns:a16="http://schemas.microsoft.com/office/drawing/2014/main" id="{2D124B68-0FA0-4EDA-A325-57C613DE6291}"/>
                  </a:ext>
                </a:extLst>
              </p:cNvPr>
              <p:cNvPicPr/>
              <p:nvPr/>
            </p:nvPicPr>
            <p:blipFill>
              <a:blip r:embed="rId36"/>
              <a:stretch>
                <a:fillRect/>
              </a:stretch>
            </p:blipFill>
            <p:spPr>
              <a:xfrm>
                <a:off x="10102970" y="2108131"/>
                <a:ext cx="918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1" name="Freihand 20">
                <a:extLst>
                  <a:ext uri="{FF2B5EF4-FFF2-40B4-BE49-F238E27FC236}">
                    <a16:creationId xmlns:a16="http://schemas.microsoft.com/office/drawing/2014/main" id="{75EAA816-1678-4FCF-BD86-A0A96523EF36}"/>
                  </a:ext>
                </a:extLst>
              </p14:cNvPr>
              <p14:cNvContentPartPr/>
              <p14:nvPr/>
            </p14:nvContentPartPr>
            <p14:xfrm>
              <a:off x="10204130" y="2082211"/>
              <a:ext cx="115560" cy="84240"/>
            </p14:xfrm>
          </p:contentPart>
        </mc:Choice>
        <mc:Fallback xmlns="">
          <p:pic>
            <p:nvPicPr>
              <p:cNvPr id="21" name="Freihand 20">
                <a:extLst>
                  <a:ext uri="{FF2B5EF4-FFF2-40B4-BE49-F238E27FC236}">
                    <a16:creationId xmlns:a16="http://schemas.microsoft.com/office/drawing/2014/main" id="{75EAA816-1678-4FCF-BD86-A0A96523EF36}"/>
                  </a:ext>
                </a:extLst>
              </p:cNvPr>
              <p:cNvPicPr/>
              <p:nvPr/>
            </p:nvPicPr>
            <p:blipFill>
              <a:blip r:embed="rId38"/>
              <a:stretch>
                <a:fillRect/>
              </a:stretch>
            </p:blipFill>
            <p:spPr>
              <a:xfrm>
                <a:off x="10199810" y="2077891"/>
                <a:ext cx="1242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2" name="Freihand 21">
                <a:extLst>
                  <a:ext uri="{FF2B5EF4-FFF2-40B4-BE49-F238E27FC236}">
                    <a16:creationId xmlns:a16="http://schemas.microsoft.com/office/drawing/2014/main" id="{02E9F657-5407-49EA-BB24-2064650D4A0E}"/>
                  </a:ext>
                </a:extLst>
              </p14:cNvPr>
              <p14:cNvContentPartPr/>
              <p14:nvPr/>
            </p14:nvContentPartPr>
            <p14:xfrm>
              <a:off x="10319690" y="2053771"/>
              <a:ext cx="118800" cy="108000"/>
            </p14:xfrm>
          </p:contentPart>
        </mc:Choice>
        <mc:Fallback xmlns="">
          <p:pic>
            <p:nvPicPr>
              <p:cNvPr id="22" name="Freihand 21">
                <a:extLst>
                  <a:ext uri="{FF2B5EF4-FFF2-40B4-BE49-F238E27FC236}">
                    <a16:creationId xmlns:a16="http://schemas.microsoft.com/office/drawing/2014/main" id="{02E9F657-5407-49EA-BB24-2064650D4A0E}"/>
                  </a:ext>
                </a:extLst>
              </p:cNvPr>
              <p:cNvPicPr/>
              <p:nvPr/>
            </p:nvPicPr>
            <p:blipFill>
              <a:blip r:embed="rId40"/>
              <a:stretch>
                <a:fillRect/>
              </a:stretch>
            </p:blipFill>
            <p:spPr>
              <a:xfrm>
                <a:off x="10315370" y="2049451"/>
                <a:ext cx="1274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Freihand 23">
                <a:extLst>
                  <a:ext uri="{FF2B5EF4-FFF2-40B4-BE49-F238E27FC236}">
                    <a16:creationId xmlns:a16="http://schemas.microsoft.com/office/drawing/2014/main" id="{63463957-A2A7-43C4-8385-E9727BC63A7A}"/>
                  </a:ext>
                </a:extLst>
              </p14:cNvPr>
              <p14:cNvContentPartPr/>
              <p14:nvPr/>
            </p14:nvContentPartPr>
            <p14:xfrm>
              <a:off x="10465490" y="2064211"/>
              <a:ext cx="35280" cy="77040"/>
            </p14:xfrm>
          </p:contentPart>
        </mc:Choice>
        <mc:Fallback xmlns="">
          <p:pic>
            <p:nvPicPr>
              <p:cNvPr id="24" name="Freihand 23">
                <a:extLst>
                  <a:ext uri="{FF2B5EF4-FFF2-40B4-BE49-F238E27FC236}">
                    <a16:creationId xmlns:a16="http://schemas.microsoft.com/office/drawing/2014/main" id="{63463957-A2A7-43C4-8385-E9727BC63A7A}"/>
                  </a:ext>
                </a:extLst>
              </p:cNvPr>
              <p:cNvPicPr/>
              <p:nvPr/>
            </p:nvPicPr>
            <p:blipFill>
              <a:blip r:embed="rId42"/>
              <a:stretch>
                <a:fillRect/>
              </a:stretch>
            </p:blipFill>
            <p:spPr>
              <a:xfrm>
                <a:off x="10461170" y="2059891"/>
                <a:ext cx="439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2CEA3D2A-1CAB-430C-86B4-5FCBF50A8A68}"/>
                  </a:ext>
                </a:extLst>
              </p14:cNvPr>
              <p14:cNvContentPartPr/>
              <p14:nvPr/>
            </p14:nvContentPartPr>
            <p14:xfrm>
              <a:off x="10448570" y="1950091"/>
              <a:ext cx="5040" cy="10080"/>
            </p14:xfrm>
          </p:contentPart>
        </mc:Choice>
        <mc:Fallback xmlns="">
          <p:pic>
            <p:nvPicPr>
              <p:cNvPr id="25" name="Freihand 24">
                <a:extLst>
                  <a:ext uri="{FF2B5EF4-FFF2-40B4-BE49-F238E27FC236}">
                    <a16:creationId xmlns:a16="http://schemas.microsoft.com/office/drawing/2014/main" id="{2CEA3D2A-1CAB-430C-86B4-5FCBF50A8A68}"/>
                  </a:ext>
                </a:extLst>
              </p:cNvPr>
              <p:cNvPicPr/>
              <p:nvPr/>
            </p:nvPicPr>
            <p:blipFill>
              <a:blip r:embed="rId44"/>
              <a:stretch>
                <a:fillRect/>
              </a:stretch>
            </p:blipFill>
            <p:spPr>
              <a:xfrm>
                <a:off x="10444250" y="1945771"/>
                <a:ext cx="136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Freihand 26">
                <a:extLst>
                  <a:ext uri="{FF2B5EF4-FFF2-40B4-BE49-F238E27FC236}">
                    <a16:creationId xmlns:a16="http://schemas.microsoft.com/office/drawing/2014/main" id="{9CFB92D9-4073-44DF-9065-E5301B13A135}"/>
                  </a:ext>
                </a:extLst>
              </p14:cNvPr>
              <p14:cNvContentPartPr/>
              <p14:nvPr/>
            </p14:nvContentPartPr>
            <p14:xfrm>
              <a:off x="10527050" y="1953331"/>
              <a:ext cx="111960" cy="174240"/>
            </p14:xfrm>
          </p:contentPart>
        </mc:Choice>
        <mc:Fallback xmlns="">
          <p:pic>
            <p:nvPicPr>
              <p:cNvPr id="27" name="Freihand 26">
                <a:extLst>
                  <a:ext uri="{FF2B5EF4-FFF2-40B4-BE49-F238E27FC236}">
                    <a16:creationId xmlns:a16="http://schemas.microsoft.com/office/drawing/2014/main" id="{9CFB92D9-4073-44DF-9065-E5301B13A135}"/>
                  </a:ext>
                </a:extLst>
              </p:cNvPr>
              <p:cNvPicPr/>
              <p:nvPr/>
            </p:nvPicPr>
            <p:blipFill>
              <a:blip r:embed="rId46"/>
              <a:stretch>
                <a:fillRect/>
              </a:stretch>
            </p:blipFill>
            <p:spPr>
              <a:xfrm>
                <a:off x="10522730" y="1949011"/>
                <a:ext cx="12060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5" name="Freihand 34">
                <a:extLst>
                  <a:ext uri="{FF2B5EF4-FFF2-40B4-BE49-F238E27FC236}">
                    <a16:creationId xmlns:a16="http://schemas.microsoft.com/office/drawing/2014/main" id="{D5E458ED-C658-45ED-A537-F799C9E38C24}"/>
                  </a:ext>
                </a:extLst>
              </p14:cNvPr>
              <p14:cNvContentPartPr/>
              <p14:nvPr/>
            </p14:nvContentPartPr>
            <p14:xfrm>
              <a:off x="10696970" y="1865851"/>
              <a:ext cx="70920" cy="222840"/>
            </p14:xfrm>
          </p:contentPart>
        </mc:Choice>
        <mc:Fallback xmlns="">
          <p:pic>
            <p:nvPicPr>
              <p:cNvPr id="35" name="Freihand 34">
                <a:extLst>
                  <a:ext uri="{FF2B5EF4-FFF2-40B4-BE49-F238E27FC236}">
                    <a16:creationId xmlns:a16="http://schemas.microsoft.com/office/drawing/2014/main" id="{D5E458ED-C658-45ED-A537-F799C9E38C24}"/>
                  </a:ext>
                </a:extLst>
              </p:cNvPr>
              <p:cNvPicPr/>
              <p:nvPr/>
            </p:nvPicPr>
            <p:blipFill>
              <a:blip r:embed="rId48"/>
              <a:stretch>
                <a:fillRect/>
              </a:stretch>
            </p:blipFill>
            <p:spPr>
              <a:xfrm>
                <a:off x="10692650" y="1861531"/>
                <a:ext cx="7956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6" name="Freihand 35">
                <a:extLst>
                  <a:ext uri="{FF2B5EF4-FFF2-40B4-BE49-F238E27FC236}">
                    <a16:creationId xmlns:a16="http://schemas.microsoft.com/office/drawing/2014/main" id="{C86BE979-C5CA-47F7-92DC-91BA25D46A0E}"/>
                  </a:ext>
                </a:extLst>
              </p14:cNvPr>
              <p14:cNvContentPartPr/>
              <p14:nvPr/>
            </p14:nvContentPartPr>
            <p14:xfrm>
              <a:off x="10805690" y="1832731"/>
              <a:ext cx="216360" cy="357120"/>
            </p14:xfrm>
          </p:contentPart>
        </mc:Choice>
        <mc:Fallback xmlns="">
          <p:pic>
            <p:nvPicPr>
              <p:cNvPr id="36" name="Freihand 35">
                <a:extLst>
                  <a:ext uri="{FF2B5EF4-FFF2-40B4-BE49-F238E27FC236}">
                    <a16:creationId xmlns:a16="http://schemas.microsoft.com/office/drawing/2014/main" id="{C86BE979-C5CA-47F7-92DC-91BA25D46A0E}"/>
                  </a:ext>
                </a:extLst>
              </p:cNvPr>
              <p:cNvPicPr/>
              <p:nvPr/>
            </p:nvPicPr>
            <p:blipFill>
              <a:blip r:embed="rId50"/>
              <a:stretch>
                <a:fillRect/>
              </a:stretch>
            </p:blipFill>
            <p:spPr>
              <a:xfrm>
                <a:off x="10801370" y="1828411"/>
                <a:ext cx="225000" cy="3657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8" name="Freihand 37">
                <a:extLst>
                  <a:ext uri="{FF2B5EF4-FFF2-40B4-BE49-F238E27FC236}">
                    <a16:creationId xmlns:a16="http://schemas.microsoft.com/office/drawing/2014/main" id="{A34996B3-3ED0-4FCD-8507-51F40D2ED17B}"/>
                  </a:ext>
                </a:extLst>
              </p14:cNvPr>
              <p14:cNvContentPartPr/>
              <p14:nvPr/>
            </p14:nvContentPartPr>
            <p14:xfrm>
              <a:off x="8589170" y="2480371"/>
              <a:ext cx="41400" cy="206640"/>
            </p14:xfrm>
          </p:contentPart>
        </mc:Choice>
        <mc:Fallback xmlns="">
          <p:pic>
            <p:nvPicPr>
              <p:cNvPr id="38" name="Freihand 37">
                <a:extLst>
                  <a:ext uri="{FF2B5EF4-FFF2-40B4-BE49-F238E27FC236}">
                    <a16:creationId xmlns:a16="http://schemas.microsoft.com/office/drawing/2014/main" id="{A34996B3-3ED0-4FCD-8507-51F40D2ED17B}"/>
                  </a:ext>
                </a:extLst>
              </p:cNvPr>
              <p:cNvPicPr/>
              <p:nvPr/>
            </p:nvPicPr>
            <p:blipFill>
              <a:blip r:embed="rId52"/>
              <a:stretch>
                <a:fillRect/>
              </a:stretch>
            </p:blipFill>
            <p:spPr>
              <a:xfrm>
                <a:off x="8584850" y="2476051"/>
                <a:ext cx="5004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9" name="Freihand 38">
                <a:extLst>
                  <a:ext uri="{FF2B5EF4-FFF2-40B4-BE49-F238E27FC236}">
                    <a16:creationId xmlns:a16="http://schemas.microsoft.com/office/drawing/2014/main" id="{92A62C26-6319-4937-ABB4-D7CE5BA1DEF7}"/>
                  </a:ext>
                </a:extLst>
              </p14:cNvPr>
              <p14:cNvContentPartPr/>
              <p14:nvPr/>
            </p14:nvContentPartPr>
            <p14:xfrm>
              <a:off x="8525450" y="2573251"/>
              <a:ext cx="143640" cy="6480"/>
            </p14:xfrm>
          </p:contentPart>
        </mc:Choice>
        <mc:Fallback xmlns="">
          <p:pic>
            <p:nvPicPr>
              <p:cNvPr id="39" name="Freihand 38">
                <a:extLst>
                  <a:ext uri="{FF2B5EF4-FFF2-40B4-BE49-F238E27FC236}">
                    <a16:creationId xmlns:a16="http://schemas.microsoft.com/office/drawing/2014/main" id="{92A62C26-6319-4937-ABB4-D7CE5BA1DEF7}"/>
                  </a:ext>
                </a:extLst>
              </p:cNvPr>
              <p:cNvPicPr/>
              <p:nvPr/>
            </p:nvPicPr>
            <p:blipFill>
              <a:blip r:embed="rId54"/>
              <a:stretch>
                <a:fillRect/>
              </a:stretch>
            </p:blipFill>
            <p:spPr>
              <a:xfrm>
                <a:off x="8521130" y="2568931"/>
                <a:ext cx="1522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0" name="Freihand 39">
                <a:extLst>
                  <a:ext uri="{FF2B5EF4-FFF2-40B4-BE49-F238E27FC236}">
                    <a16:creationId xmlns:a16="http://schemas.microsoft.com/office/drawing/2014/main" id="{925D76FE-7AAA-4CB6-8CDF-0A45743C07FE}"/>
                  </a:ext>
                </a:extLst>
              </p14:cNvPr>
              <p14:cNvContentPartPr/>
              <p14:nvPr/>
            </p14:nvContentPartPr>
            <p14:xfrm>
              <a:off x="8682770" y="2544811"/>
              <a:ext cx="102240" cy="102960"/>
            </p14:xfrm>
          </p:contentPart>
        </mc:Choice>
        <mc:Fallback xmlns="">
          <p:pic>
            <p:nvPicPr>
              <p:cNvPr id="40" name="Freihand 39">
                <a:extLst>
                  <a:ext uri="{FF2B5EF4-FFF2-40B4-BE49-F238E27FC236}">
                    <a16:creationId xmlns:a16="http://schemas.microsoft.com/office/drawing/2014/main" id="{925D76FE-7AAA-4CB6-8CDF-0A45743C07FE}"/>
                  </a:ext>
                </a:extLst>
              </p:cNvPr>
              <p:cNvPicPr/>
              <p:nvPr/>
            </p:nvPicPr>
            <p:blipFill>
              <a:blip r:embed="rId56"/>
              <a:stretch>
                <a:fillRect/>
              </a:stretch>
            </p:blipFill>
            <p:spPr>
              <a:xfrm>
                <a:off x="8678450" y="2540491"/>
                <a:ext cx="1108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1" name="Freihand 40">
                <a:extLst>
                  <a:ext uri="{FF2B5EF4-FFF2-40B4-BE49-F238E27FC236}">
                    <a16:creationId xmlns:a16="http://schemas.microsoft.com/office/drawing/2014/main" id="{26C18545-FE92-44F0-BFAA-A25414F4279B}"/>
                  </a:ext>
                </a:extLst>
              </p14:cNvPr>
              <p14:cNvContentPartPr/>
              <p14:nvPr/>
            </p14:nvContentPartPr>
            <p14:xfrm>
              <a:off x="8931530" y="2501611"/>
              <a:ext cx="137880" cy="120240"/>
            </p14:xfrm>
          </p:contentPart>
        </mc:Choice>
        <mc:Fallback xmlns="">
          <p:pic>
            <p:nvPicPr>
              <p:cNvPr id="41" name="Freihand 40">
                <a:extLst>
                  <a:ext uri="{FF2B5EF4-FFF2-40B4-BE49-F238E27FC236}">
                    <a16:creationId xmlns:a16="http://schemas.microsoft.com/office/drawing/2014/main" id="{26C18545-FE92-44F0-BFAA-A25414F4279B}"/>
                  </a:ext>
                </a:extLst>
              </p:cNvPr>
              <p:cNvPicPr/>
              <p:nvPr/>
            </p:nvPicPr>
            <p:blipFill>
              <a:blip r:embed="rId58"/>
              <a:stretch>
                <a:fillRect/>
              </a:stretch>
            </p:blipFill>
            <p:spPr>
              <a:xfrm>
                <a:off x="8927210" y="2497291"/>
                <a:ext cx="1465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2" name="Freihand 41">
                <a:extLst>
                  <a:ext uri="{FF2B5EF4-FFF2-40B4-BE49-F238E27FC236}">
                    <a16:creationId xmlns:a16="http://schemas.microsoft.com/office/drawing/2014/main" id="{E7A205C5-6F2A-480F-BF21-B9FDE1A2B64C}"/>
                  </a:ext>
                </a:extLst>
              </p14:cNvPr>
              <p14:cNvContentPartPr/>
              <p14:nvPr/>
            </p14:nvContentPartPr>
            <p14:xfrm>
              <a:off x="9101450" y="2489011"/>
              <a:ext cx="128520" cy="242640"/>
            </p14:xfrm>
          </p:contentPart>
        </mc:Choice>
        <mc:Fallback xmlns="">
          <p:pic>
            <p:nvPicPr>
              <p:cNvPr id="42" name="Freihand 41">
                <a:extLst>
                  <a:ext uri="{FF2B5EF4-FFF2-40B4-BE49-F238E27FC236}">
                    <a16:creationId xmlns:a16="http://schemas.microsoft.com/office/drawing/2014/main" id="{E7A205C5-6F2A-480F-BF21-B9FDE1A2B64C}"/>
                  </a:ext>
                </a:extLst>
              </p:cNvPr>
              <p:cNvPicPr/>
              <p:nvPr/>
            </p:nvPicPr>
            <p:blipFill>
              <a:blip r:embed="rId60"/>
              <a:stretch>
                <a:fillRect/>
              </a:stretch>
            </p:blipFill>
            <p:spPr>
              <a:xfrm>
                <a:off x="9097130" y="2484691"/>
                <a:ext cx="13716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3" name="Freihand 42">
                <a:extLst>
                  <a:ext uri="{FF2B5EF4-FFF2-40B4-BE49-F238E27FC236}">
                    <a16:creationId xmlns:a16="http://schemas.microsoft.com/office/drawing/2014/main" id="{F1106E7E-4B51-4CD9-8179-192973EA80AC}"/>
                  </a:ext>
                </a:extLst>
              </p14:cNvPr>
              <p14:cNvContentPartPr/>
              <p14:nvPr/>
            </p14:nvContentPartPr>
            <p14:xfrm>
              <a:off x="9241850" y="2486851"/>
              <a:ext cx="21600" cy="77400"/>
            </p14:xfrm>
          </p:contentPart>
        </mc:Choice>
        <mc:Fallback xmlns="">
          <p:pic>
            <p:nvPicPr>
              <p:cNvPr id="43" name="Freihand 42">
                <a:extLst>
                  <a:ext uri="{FF2B5EF4-FFF2-40B4-BE49-F238E27FC236}">
                    <a16:creationId xmlns:a16="http://schemas.microsoft.com/office/drawing/2014/main" id="{F1106E7E-4B51-4CD9-8179-192973EA80AC}"/>
                  </a:ext>
                </a:extLst>
              </p:cNvPr>
              <p:cNvPicPr/>
              <p:nvPr/>
            </p:nvPicPr>
            <p:blipFill>
              <a:blip r:embed="rId62"/>
              <a:stretch>
                <a:fillRect/>
              </a:stretch>
            </p:blipFill>
            <p:spPr>
              <a:xfrm>
                <a:off x="9237530" y="2482531"/>
                <a:ext cx="302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4" name="Freihand 43">
                <a:extLst>
                  <a:ext uri="{FF2B5EF4-FFF2-40B4-BE49-F238E27FC236}">
                    <a16:creationId xmlns:a16="http://schemas.microsoft.com/office/drawing/2014/main" id="{C73AD22C-F81B-4B4C-95AA-BE8ABB605F45}"/>
                  </a:ext>
                </a:extLst>
              </p14:cNvPr>
              <p14:cNvContentPartPr/>
              <p14:nvPr/>
            </p14:nvContentPartPr>
            <p14:xfrm>
              <a:off x="9252650" y="2383171"/>
              <a:ext cx="114840" cy="179280"/>
            </p14:xfrm>
          </p:contentPart>
        </mc:Choice>
        <mc:Fallback xmlns="">
          <p:pic>
            <p:nvPicPr>
              <p:cNvPr id="44" name="Freihand 43">
                <a:extLst>
                  <a:ext uri="{FF2B5EF4-FFF2-40B4-BE49-F238E27FC236}">
                    <a16:creationId xmlns:a16="http://schemas.microsoft.com/office/drawing/2014/main" id="{C73AD22C-F81B-4B4C-95AA-BE8ABB605F45}"/>
                  </a:ext>
                </a:extLst>
              </p:cNvPr>
              <p:cNvPicPr/>
              <p:nvPr/>
            </p:nvPicPr>
            <p:blipFill>
              <a:blip r:embed="rId64"/>
              <a:stretch>
                <a:fillRect/>
              </a:stretch>
            </p:blipFill>
            <p:spPr>
              <a:xfrm>
                <a:off x="9248330" y="2378851"/>
                <a:ext cx="1234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5" name="Freihand 44">
                <a:extLst>
                  <a:ext uri="{FF2B5EF4-FFF2-40B4-BE49-F238E27FC236}">
                    <a16:creationId xmlns:a16="http://schemas.microsoft.com/office/drawing/2014/main" id="{1C473A67-1CB8-49E8-81FD-8C5A19FB168C}"/>
                  </a:ext>
                </a:extLst>
              </p14:cNvPr>
              <p14:cNvContentPartPr/>
              <p14:nvPr/>
            </p14:nvContentPartPr>
            <p14:xfrm>
              <a:off x="9223130" y="2365891"/>
              <a:ext cx="45720" cy="10800"/>
            </p14:xfrm>
          </p:contentPart>
        </mc:Choice>
        <mc:Fallback xmlns="">
          <p:pic>
            <p:nvPicPr>
              <p:cNvPr id="45" name="Freihand 44">
                <a:extLst>
                  <a:ext uri="{FF2B5EF4-FFF2-40B4-BE49-F238E27FC236}">
                    <a16:creationId xmlns:a16="http://schemas.microsoft.com/office/drawing/2014/main" id="{1C473A67-1CB8-49E8-81FD-8C5A19FB168C}"/>
                  </a:ext>
                </a:extLst>
              </p:cNvPr>
              <p:cNvPicPr/>
              <p:nvPr/>
            </p:nvPicPr>
            <p:blipFill>
              <a:blip r:embed="rId66"/>
              <a:stretch>
                <a:fillRect/>
              </a:stretch>
            </p:blipFill>
            <p:spPr>
              <a:xfrm>
                <a:off x="9218810" y="2361571"/>
                <a:ext cx="543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6" name="Freihand 45">
                <a:extLst>
                  <a:ext uri="{FF2B5EF4-FFF2-40B4-BE49-F238E27FC236}">
                    <a16:creationId xmlns:a16="http://schemas.microsoft.com/office/drawing/2014/main" id="{817D9EDA-BF46-495B-807B-9172B120AF90}"/>
                  </a:ext>
                </a:extLst>
              </p14:cNvPr>
              <p14:cNvContentPartPr/>
              <p14:nvPr/>
            </p14:nvContentPartPr>
            <p14:xfrm>
              <a:off x="9549290" y="2427091"/>
              <a:ext cx="189720" cy="81360"/>
            </p14:xfrm>
          </p:contentPart>
        </mc:Choice>
        <mc:Fallback xmlns="">
          <p:pic>
            <p:nvPicPr>
              <p:cNvPr id="46" name="Freihand 45">
                <a:extLst>
                  <a:ext uri="{FF2B5EF4-FFF2-40B4-BE49-F238E27FC236}">
                    <a16:creationId xmlns:a16="http://schemas.microsoft.com/office/drawing/2014/main" id="{817D9EDA-BF46-495B-807B-9172B120AF90}"/>
                  </a:ext>
                </a:extLst>
              </p:cNvPr>
              <p:cNvPicPr/>
              <p:nvPr/>
            </p:nvPicPr>
            <p:blipFill>
              <a:blip r:embed="rId68"/>
              <a:stretch>
                <a:fillRect/>
              </a:stretch>
            </p:blipFill>
            <p:spPr>
              <a:xfrm>
                <a:off x="9544970" y="2422771"/>
                <a:ext cx="1983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7" name="Freihand 46">
                <a:extLst>
                  <a:ext uri="{FF2B5EF4-FFF2-40B4-BE49-F238E27FC236}">
                    <a16:creationId xmlns:a16="http://schemas.microsoft.com/office/drawing/2014/main" id="{3BEF5382-F8C3-425A-BD74-7F2561E14437}"/>
                  </a:ext>
                </a:extLst>
              </p14:cNvPr>
              <p14:cNvContentPartPr/>
              <p14:nvPr/>
            </p14:nvContentPartPr>
            <p14:xfrm>
              <a:off x="9716330" y="2370571"/>
              <a:ext cx="360" cy="360"/>
            </p14:xfrm>
          </p:contentPart>
        </mc:Choice>
        <mc:Fallback xmlns="">
          <p:pic>
            <p:nvPicPr>
              <p:cNvPr id="47" name="Freihand 46">
                <a:extLst>
                  <a:ext uri="{FF2B5EF4-FFF2-40B4-BE49-F238E27FC236}">
                    <a16:creationId xmlns:a16="http://schemas.microsoft.com/office/drawing/2014/main" id="{3BEF5382-F8C3-425A-BD74-7F2561E14437}"/>
                  </a:ext>
                </a:extLst>
              </p:cNvPr>
              <p:cNvPicPr/>
              <p:nvPr/>
            </p:nvPicPr>
            <p:blipFill>
              <a:blip r:embed="rId70"/>
              <a:stretch>
                <a:fillRect/>
              </a:stretch>
            </p:blipFill>
            <p:spPr>
              <a:xfrm>
                <a:off x="9712010" y="236625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8" name="Freihand 47">
                <a:extLst>
                  <a:ext uri="{FF2B5EF4-FFF2-40B4-BE49-F238E27FC236}">
                    <a16:creationId xmlns:a16="http://schemas.microsoft.com/office/drawing/2014/main" id="{70C4F75E-38C1-4861-8A61-FA03A4C1FBB6}"/>
                  </a:ext>
                </a:extLst>
              </p14:cNvPr>
              <p14:cNvContentPartPr/>
              <p14:nvPr/>
            </p14:nvContentPartPr>
            <p14:xfrm>
              <a:off x="9830450" y="2404771"/>
              <a:ext cx="92160" cy="96120"/>
            </p14:xfrm>
          </p:contentPart>
        </mc:Choice>
        <mc:Fallback xmlns="">
          <p:pic>
            <p:nvPicPr>
              <p:cNvPr id="48" name="Freihand 47">
                <a:extLst>
                  <a:ext uri="{FF2B5EF4-FFF2-40B4-BE49-F238E27FC236}">
                    <a16:creationId xmlns:a16="http://schemas.microsoft.com/office/drawing/2014/main" id="{70C4F75E-38C1-4861-8A61-FA03A4C1FBB6}"/>
                  </a:ext>
                </a:extLst>
              </p:cNvPr>
              <p:cNvPicPr/>
              <p:nvPr/>
            </p:nvPicPr>
            <p:blipFill>
              <a:blip r:embed="rId72"/>
              <a:stretch>
                <a:fillRect/>
              </a:stretch>
            </p:blipFill>
            <p:spPr>
              <a:xfrm>
                <a:off x="9826130" y="2400451"/>
                <a:ext cx="1008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9" name="Freihand 48">
                <a:extLst>
                  <a:ext uri="{FF2B5EF4-FFF2-40B4-BE49-F238E27FC236}">
                    <a16:creationId xmlns:a16="http://schemas.microsoft.com/office/drawing/2014/main" id="{F7633DD7-3EC7-4E8F-A6D4-07C3210960E7}"/>
                  </a:ext>
                </a:extLst>
              </p14:cNvPr>
              <p14:cNvContentPartPr/>
              <p14:nvPr/>
            </p14:nvContentPartPr>
            <p14:xfrm>
              <a:off x="9963290" y="2392531"/>
              <a:ext cx="281520" cy="92880"/>
            </p14:xfrm>
          </p:contentPart>
        </mc:Choice>
        <mc:Fallback xmlns="">
          <p:pic>
            <p:nvPicPr>
              <p:cNvPr id="49" name="Freihand 48">
                <a:extLst>
                  <a:ext uri="{FF2B5EF4-FFF2-40B4-BE49-F238E27FC236}">
                    <a16:creationId xmlns:a16="http://schemas.microsoft.com/office/drawing/2014/main" id="{F7633DD7-3EC7-4E8F-A6D4-07C3210960E7}"/>
                  </a:ext>
                </a:extLst>
              </p:cNvPr>
              <p:cNvPicPr/>
              <p:nvPr/>
            </p:nvPicPr>
            <p:blipFill>
              <a:blip r:embed="rId74"/>
              <a:stretch>
                <a:fillRect/>
              </a:stretch>
            </p:blipFill>
            <p:spPr>
              <a:xfrm>
                <a:off x="9958970" y="2388211"/>
                <a:ext cx="2901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0" name="Freihand 49">
                <a:extLst>
                  <a:ext uri="{FF2B5EF4-FFF2-40B4-BE49-F238E27FC236}">
                    <a16:creationId xmlns:a16="http://schemas.microsoft.com/office/drawing/2014/main" id="{67C9E6FA-6233-42D4-A734-C3803DBD7AEA}"/>
                  </a:ext>
                </a:extLst>
              </p14:cNvPr>
              <p14:cNvContentPartPr/>
              <p14:nvPr/>
            </p14:nvContentPartPr>
            <p14:xfrm>
              <a:off x="10304570" y="2389651"/>
              <a:ext cx="69120" cy="78840"/>
            </p14:xfrm>
          </p:contentPart>
        </mc:Choice>
        <mc:Fallback xmlns="">
          <p:pic>
            <p:nvPicPr>
              <p:cNvPr id="50" name="Freihand 49">
                <a:extLst>
                  <a:ext uri="{FF2B5EF4-FFF2-40B4-BE49-F238E27FC236}">
                    <a16:creationId xmlns:a16="http://schemas.microsoft.com/office/drawing/2014/main" id="{67C9E6FA-6233-42D4-A734-C3803DBD7AEA}"/>
                  </a:ext>
                </a:extLst>
              </p:cNvPr>
              <p:cNvPicPr/>
              <p:nvPr/>
            </p:nvPicPr>
            <p:blipFill>
              <a:blip r:embed="rId76"/>
              <a:stretch>
                <a:fillRect/>
              </a:stretch>
            </p:blipFill>
            <p:spPr>
              <a:xfrm>
                <a:off x="10300250" y="2385331"/>
                <a:ext cx="777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1" name="Freihand 50">
                <a:extLst>
                  <a:ext uri="{FF2B5EF4-FFF2-40B4-BE49-F238E27FC236}">
                    <a16:creationId xmlns:a16="http://schemas.microsoft.com/office/drawing/2014/main" id="{C8BAB873-0F5D-45B4-B0D0-735F14EB5E4F}"/>
                  </a:ext>
                </a:extLst>
              </p14:cNvPr>
              <p14:cNvContentPartPr/>
              <p14:nvPr/>
            </p14:nvContentPartPr>
            <p14:xfrm>
              <a:off x="10559450" y="2351851"/>
              <a:ext cx="181440" cy="58320"/>
            </p14:xfrm>
          </p:contentPart>
        </mc:Choice>
        <mc:Fallback xmlns="">
          <p:pic>
            <p:nvPicPr>
              <p:cNvPr id="51" name="Freihand 50">
                <a:extLst>
                  <a:ext uri="{FF2B5EF4-FFF2-40B4-BE49-F238E27FC236}">
                    <a16:creationId xmlns:a16="http://schemas.microsoft.com/office/drawing/2014/main" id="{C8BAB873-0F5D-45B4-B0D0-735F14EB5E4F}"/>
                  </a:ext>
                </a:extLst>
              </p:cNvPr>
              <p:cNvPicPr/>
              <p:nvPr/>
            </p:nvPicPr>
            <p:blipFill>
              <a:blip r:embed="rId78"/>
              <a:stretch>
                <a:fillRect/>
              </a:stretch>
            </p:blipFill>
            <p:spPr>
              <a:xfrm>
                <a:off x="10555130" y="2347531"/>
                <a:ext cx="1900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2" name="Freihand 51">
                <a:extLst>
                  <a:ext uri="{FF2B5EF4-FFF2-40B4-BE49-F238E27FC236}">
                    <a16:creationId xmlns:a16="http://schemas.microsoft.com/office/drawing/2014/main" id="{8CAED3D6-FADF-4CCC-BE93-DAB4CF5BEB6E}"/>
                  </a:ext>
                </a:extLst>
              </p14:cNvPr>
              <p14:cNvContentPartPr/>
              <p14:nvPr/>
            </p14:nvContentPartPr>
            <p14:xfrm>
              <a:off x="10718210" y="2257531"/>
              <a:ext cx="93960" cy="142560"/>
            </p14:xfrm>
          </p:contentPart>
        </mc:Choice>
        <mc:Fallback xmlns="">
          <p:pic>
            <p:nvPicPr>
              <p:cNvPr id="52" name="Freihand 51">
                <a:extLst>
                  <a:ext uri="{FF2B5EF4-FFF2-40B4-BE49-F238E27FC236}">
                    <a16:creationId xmlns:a16="http://schemas.microsoft.com/office/drawing/2014/main" id="{8CAED3D6-FADF-4CCC-BE93-DAB4CF5BEB6E}"/>
                  </a:ext>
                </a:extLst>
              </p:cNvPr>
              <p:cNvPicPr/>
              <p:nvPr/>
            </p:nvPicPr>
            <p:blipFill>
              <a:blip r:embed="rId80"/>
              <a:stretch>
                <a:fillRect/>
              </a:stretch>
            </p:blipFill>
            <p:spPr>
              <a:xfrm>
                <a:off x="10713890" y="2253211"/>
                <a:ext cx="1026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3" name="Freihand 52">
                <a:extLst>
                  <a:ext uri="{FF2B5EF4-FFF2-40B4-BE49-F238E27FC236}">
                    <a16:creationId xmlns:a16="http://schemas.microsoft.com/office/drawing/2014/main" id="{323439DD-A02C-422C-8972-AC244D225C64}"/>
                  </a:ext>
                </a:extLst>
              </p14:cNvPr>
              <p14:cNvContentPartPr/>
              <p14:nvPr/>
            </p14:nvContentPartPr>
            <p14:xfrm>
              <a:off x="10823330" y="2324851"/>
              <a:ext cx="77760" cy="60480"/>
            </p14:xfrm>
          </p:contentPart>
        </mc:Choice>
        <mc:Fallback xmlns="">
          <p:pic>
            <p:nvPicPr>
              <p:cNvPr id="53" name="Freihand 52">
                <a:extLst>
                  <a:ext uri="{FF2B5EF4-FFF2-40B4-BE49-F238E27FC236}">
                    <a16:creationId xmlns:a16="http://schemas.microsoft.com/office/drawing/2014/main" id="{323439DD-A02C-422C-8972-AC244D225C64}"/>
                  </a:ext>
                </a:extLst>
              </p:cNvPr>
              <p:cNvPicPr/>
              <p:nvPr/>
            </p:nvPicPr>
            <p:blipFill>
              <a:blip r:embed="rId82"/>
              <a:stretch>
                <a:fillRect/>
              </a:stretch>
            </p:blipFill>
            <p:spPr>
              <a:xfrm>
                <a:off x="10819010" y="2320531"/>
                <a:ext cx="864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4" name="Freihand 53">
                <a:extLst>
                  <a:ext uri="{FF2B5EF4-FFF2-40B4-BE49-F238E27FC236}">
                    <a16:creationId xmlns:a16="http://schemas.microsoft.com/office/drawing/2014/main" id="{223E36FF-6592-47E1-9ACF-45DB4B1329CE}"/>
                  </a:ext>
                </a:extLst>
              </p14:cNvPr>
              <p14:cNvContentPartPr/>
              <p14:nvPr/>
            </p14:nvContentPartPr>
            <p14:xfrm>
              <a:off x="10549010" y="2198491"/>
              <a:ext cx="18000" cy="1080"/>
            </p14:xfrm>
          </p:contentPart>
        </mc:Choice>
        <mc:Fallback xmlns="">
          <p:pic>
            <p:nvPicPr>
              <p:cNvPr id="54" name="Freihand 53">
                <a:extLst>
                  <a:ext uri="{FF2B5EF4-FFF2-40B4-BE49-F238E27FC236}">
                    <a16:creationId xmlns:a16="http://schemas.microsoft.com/office/drawing/2014/main" id="{223E36FF-6592-47E1-9ACF-45DB4B1329CE}"/>
                  </a:ext>
                </a:extLst>
              </p:cNvPr>
              <p:cNvPicPr/>
              <p:nvPr/>
            </p:nvPicPr>
            <p:blipFill>
              <a:blip r:embed="rId84"/>
              <a:stretch>
                <a:fillRect/>
              </a:stretch>
            </p:blipFill>
            <p:spPr>
              <a:xfrm>
                <a:off x="10544690" y="2194171"/>
                <a:ext cx="2664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5" name="Freihand 54">
                <a:extLst>
                  <a:ext uri="{FF2B5EF4-FFF2-40B4-BE49-F238E27FC236}">
                    <a16:creationId xmlns:a16="http://schemas.microsoft.com/office/drawing/2014/main" id="{81B4C4AC-FD88-4653-9FF8-F68F73B80331}"/>
                  </a:ext>
                </a:extLst>
              </p14:cNvPr>
              <p14:cNvContentPartPr/>
              <p14:nvPr/>
            </p14:nvContentPartPr>
            <p14:xfrm>
              <a:off x="9696890" y="2676571"/>
              <a:ext cx="237960" cy="276840"/>
            </p14:xfrm>
          </p:contentPart>
        </mc:Choice>
        <mc:Fallback xmlns="">
          <p:pic>
            <p:nvPicPr>
              <p:cNvPr id="55" name="Freihand 54">
                <a:extLst>
                  <a:ext uri="{FF2B5EF4-FFF2-40B4-BE49-F238E27FC236}">
                    <a16:creationId xmlns:a16="http://schemas.microsoft.com/office/drawing/2014/main" id="{81B4C4AC-FD88-4653-9FF8-F68F73B80331}"/>
                  </a:ext>
                </a:extLst>
              </p:cNvPr>
              <p:cNvPicPr/>
              <p:nvPr/>
            </p:nvPicPr>
            <p:blipFill>
              <a:blip r:embed="rId86"/>
              <a:stretch>
                <a:fillRect/>
              </a:stretch>
            </p:blipFill>
            <p:spPr>
              <a:xfrm>
                <a:off x="9692570" y="2672251"/>
                <a:ext cx="24660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6" name="Freihand 55">
                <a:extLst>
                  <a:ext uri="{FF2B5EF4-FFF2-40B4-BE49-F238E27FC236}">
                    <a16:creationId xmlns:a16="http://schemas.microsoft.com/office/drawing/2014/main" id="{29936FB0-35CE-49AF-9B6C-15C7293686B2}"/>
                  </a:ext>
                </a:extLst>
              </p14:cNvPr>
              <p14:cNvContentPartPr/>
              <p14:nvPr/>
            </p14:nvContentPartPr>
            <p14:xfrm>
              <a:off x="9647210" y="2992291"/>
              <a:ext cx="548280" cy="93960"/>
            </p14:xfrm>
          </p:contentPart>
        </mc:Choice>
        <mc:Fallback xmlns="">
          <p:pic>
            <p:nvPicPr>
              <p:cNvPr id="56" name="Freihand 55">
                <a:extLst>
                  <a:ext uri="{FF2B5EF4-FFF2-40B4-BE49-F238E27FC236}">
                    <a16:creationId xmlns:a16="http://schemas.microsoft.com/office/drawing/2014/main" id="{29936FB0-35CE-49AF-9B6C-15C7293686B2}"/>
                  </a:ext>
                </a:extLst>
              </p:cNvPr>
              <p:cNvPicPr/>
              <p:nvPr/>
            </p:nvPicPr>
            <p:blipFill>
              <a:blip r:embed="rId88"/>
              <a:stretch>
                <a:fillRect/>
              </a:stretch>
            </p:blipFill>
            <p:spPr>
              <a:xfrm>
                <a:off x="9642890" y="2987971"/>
                <a:ext cx="5569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9" name="Freihand 58">
                <a:extLst>
                  <a:ext uri="{FF2B5EF4-FFF2-40B4-BE49-F238E27FC236}">
                    <a16:creationId xmlns:a16="http://schemas.microsoft.com/office/drawing/2014/main" id="{6A68997B-FFC4-4E40-9824-5A5B98EE1562}"/>
                  </a:ext>
                </a:extLst>
              </p14:cNvPr>
              <p14:cNvContentPartPr/>
              <p14:nvPr/>
            </p14:nvContentPartPr>
            <p14:xfrm>
              <a:off x="10219610" y="2594131"/>
              <a:ext cx="110520" cy="104040"/>
            </p14:xfrm>
          </p:contentPart>
        </mc:Choice>
        <mc:Fallback xmlns="">
          <p:pic>
            <p:nvPicPr>
              <p:cNvPr id="59" name="Freihand 58">
                <a:extLst>
                  <a:ext uri="{FF2B5EF4-FFF2-40B4-BE49-F238E27FC236}">
                    <a16:creationId xmlns:a16="http://schemas.microsoft.com/office/drawing/2014/main" id="{6A68997B-FFC4-4E40-9824-5A5B98EE1562}"/>
                  </a:ext>
                </a:extLst>
              </p:cNvPr>
              <p:cNvPicPr/>
              <p:nvPr/>
            </p:nvPicPr>
            <p:blipFill>
              <a:blip r:embed="rId90"/>
              <a:stretch>
                <a:fillRect/>
              </a:stretch>
            </p:blipFill>
            <p:spPr>
              <a:xfrm>
                <a:off x="10215290" y="2589811"/>
                <a:ext cx="1191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0" name="Freihand 59">
                <a:extLst>
                  <a:ext uri="{FF2B5EF4-FFF2-40B4-BE49-F238E27FC236}">
                    <a16:creationId xmlns:a16="http://schemas.microsoft.com/office/drawing/2014/main" id="{FD5BC106-0492-497B-9150-EB967DEA2558}"/>
                  </a:ext>
                </a:extLst>
              </p14:cNvPr>
              <p14:cNvContentPartPr/>
              <p14:nvPr/>
            </p14:nvContentPartPr>
            <p14:xfrm>
              <a:off x="10355330" y="2608531"/>
              <a:ext cx="155160" cy="59040"/>
            </p14:xfrm>
          </p:contentPart>
        </mc:Choice>
        <mc:Fallback xmlns="">
          <p:pic>
            <p:nvPicPr>
              <p:cNvPr id="60" name="Freihand 59">
                <a:extLst>
                  <a:ext uri="{FF2B5EF4-FFF2-40B4-BE49-F238E27FC236}">
                    <a16:creationId xmlns:a16="http://schemas.microsoft.com/office/drawing/2014/main" id="{FD5BC106-0492-497B-9150-EB967DEA2558}"/>
                  </a:ext>
                </a:extLst>
              </p:cNvPr>
              <p:cNvPicPr/>
              <p:nvPr/>
            </p:nvPicPr>
            <p:blipFill>
              <a:blip r:embed="rId92"/>
              <a:stretch>
                <a:fillRect/>
              </a:stretch>
            </p:blipFill>
            <p:spPr>
              <a:xfrm>
                <a:off x="10351010" y="2604211"/>
                <a:ext cx="1638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1" name="Freihand 60">
                <a:extLst>
                  <a:ext uri="{FF2B5EF4-FFF2-40B4-BE49-F238E27FC236}">
                    <a16:creationId xmlns:a16="http://schemas.microsoft.com/office/drawing/2014/main" id="{D76996EF-4E67-464D-8111-ED9F9649D458}"/>
                  </a:ext>
                </a:extLst>
              </p14:cNvPr>
              <p14:cNvContentPartPr/>
              <p14:nvPr/>
            </p14:nvContentPartPr>
            <p14:xfrm>
              <a:off x="10539650" y="2584051"/>
              <a:ext cx="67320" cy="79560"/>
            </p14:xfrm>
          </p:contentPart>
        </mc:Choice>
        <mc:Fallback xmlns="">
          <p:pic>
            <p:nvPicPr>
              <p:cNvPr id="61" name="Freihand 60">
                <a:extLst>
                  <a:ext uri="{FF2B5EF4-FFF2-40B4-BE49-F238E27FC236}">
                    <a16:creationId xmlns:a16="http://schemas.microsoft.com/office/drawing/2014/main" id="{D76996EF-4E67-464D-8111-ED9F9649D458}"/>
                  </a:ext>
                </a:extLst>
              </p:cNvPr>
              <p:cNvPicPr/>
              <p:nvPr/>
            </p:nvPicPr>
            <p:blipFill>
              <a:blip r:embed="rId94"/>
              <a:stretch>
                <a:fillRect/>
              </a:stretch>
            </p:blipFill>
            <p:spPr>
              <a:xfrm>
                <a:off x="10535330" y="2579731"/>
                <a:ext cx="759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2" name="Freihand 61">
                <a:extLst>
                  <a:ext uri="{FF2B5EF4-FFF2-40B4-BE49-F238E27FC236}">
                    <a16:creationId xmlns:a16="http://schemas.microsoft.com/office/drawing/2014/main" id="{EF037E67-5AD6-4733-9B81-63A11A763A62}"/>
                  </a:ext>
                </a:extLst>
              </p14:cNvPr>
              <p14:cNvContentPartPr/>
              <p14:nvPr/>
            </p14:nvContentPartPr>
            <p14:xfrm>
              <a:off x="10618850" y="2558131"/>
              <a:ext cx="322200" cy="145800"/>
            </p14:xfrm>
          </p:contentPart>
        </mc:Choice>
        <mc:Fallback xmlns="">
          <p:pic>
            <p:nvPicPr>
              <p:cNvPr id="62" name="Freihand 61">
                <a:extLst>
                  <a:ext uri="{FF2B5EF4-FFF2-40B4-BE49-F238E27FC236}">
                    <a16:creationId xmlns:a16="http://schemas.microsoft.com/office/drawing/2014/main" id="{EF037E67-5AD6-4733-9B81-63A11A763A62}"/>
                  </a:ext>
                </a:extLst>
              </p:cNvPr>
              <p:cNvPicPr/>
              <p:nvPr/>
            </p:nvPicPr>
            <p:blipFill>
              <a:blip r:embed="rId96"/>
              <a:stretch>
                <a:fillRect/>
              </a:stretch>
            </p:blipFill>
            <p:spPr>
              <a:xfrm>
                <a:off x="10614530" y="2553811"/>
                <a:ext cx="3308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3" name="Freihand 62">
                <a:extLst>
                  <a:ext uri="{FF2B5EF4-FFF2-40B4-BE49-F238E27FC236}">
                    <a16:creationId xmlns:a16="http://schemas.microsoft.com/office/drawing/2014/main" id="{A1D2A833-8556-4A6D-999E-25B19D8D3048}"/>
                  </a:ext>
                </a:extLst>
              </p14:cNvPr>
              <p14:cNvContentPartPr/>
              <p14:nvPr/>
            </p14:nvContentPartPr>
            <p14:xfrm>
              <a:off x="10979930" y="2469931"/>
              <a:ext cx="123840" cy="135720"/>
            </p14:xfrm>
          </p:contentPart>
        </mc:Choice>
        <mc:Fallback xmlns="">
          <p:pic>
            <p:nvPicPr>
              <p:cNvPr id="63" name="Freihand 62">
                <a:extLst>
                  <a:ext uri="{FF2B5EF4-FFF2-40B4-BE49-F238E27FC236}">
                    <a16:creationId xmlns:a16="http://schemas.microsoft.com/office/drawing/2014/main" id="{A1D2A833-8556-4A6D-999E-25B19D8D3048}"/>
                  </a:ext>
                </a:extLst>
              </p:cNvPr>
              <p:cNvPicPr/>
              <p:nvPr/>
            </p:nvPicPr>
            <p:blipFill>
              <a:blip r:embed="rId98"/>
              <a:stretch>
                <a:fillRect/>
              </a:stretch>
            </p:blipFill>
            <p:spPr>
              <a:xfrm>
                <a:off x="10975610" y="2465611"/>
                <a:ext cx="1324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4" name="Freihand 63">
                <a:extLst>
                  <a:ext uri="{FF2B5EF4-FFF2-40B4-BE49-F238E27FC236}">
                    <a16:creationId xmlns:a16="http://schemas.microsoft.com/office/drawing/2014/main" id="{331D0C57-2CAA-440B-B731-0555E32A7A69}"/>
                  </a:ext>
                </a:extLst>
              </p14:cNvPr>
              <p14:cNvContentPartPr/>
              <p14:nvPr/>
            </p14:nvContentPartPr>
            <p14:xfrm>
              <a:off x="11104850" y="2445811"/>
              <a:ext cx="21600" cy="52200"/>
            </p14:xfrm>
          </p:contentPart>
        </mc:Choice>
        <mc:Fallback xmlns="">
          <p:pic>
            <p:nvPicPr>
              <p:cNvPr id="64" name="Freihand 63">
                <a:extLst>
                  <a:ext uri="{FF2B5EF4-FFF2-40B4-BE49-F238E27FC236}">
                    <a16:creationId xmlns:a16="http://schemas.microsoft.com/office/drawing/2014/main" id="{331D0C57-2CAA-440B-B731-0555E32A7A69}"/>
                  </a:ext>
                </a:extLst>
              </p:cNvPr>
              <p:cNvPicPr/>
              <p:nvPr/>
            </p:nvPicPr>
            <p:blipFill>
              <a:blip r:embed="rId100"/>
              <a:stretch>
                <a:fillRect/>
              </a:stretch>
            </p:blipFill>
            <p:spPr>
              <a:xfrm>
                <a:off x="11100530" y="2441491"/>
                <a:ext cx="302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5" name="Freihand 64">
                <a:extLst>
                  <a:ext uri="{FF2B5EF4-FFF2-40B4-BE49-F238E27FC236}">
                    <a16:creationId xmlns:a16="http://schemas.microsoft.com/office/drawing/2014/main" id="{02829BC6-BBB3-49D3-A403-C45E353AC712}"/>
                  </a:ext>
                </a:extLst>
              </p14:cNvPr>
              <p14:cNvContentPartPr/>
              <p14:nvPr/>
            </p14:nvContentPartPr>
            <p14:xfrm>
              <a:off x="11134730" y="2512771"/>
              <a:ext cx="148320" cy="60120"/>
            </p14:xfrm>
          </p:contentPart>
        </mc:Choice>
        <mc:Fallback xmlns="">
          <p:pic>
            <p:nvPicPr>
              <p:cNvPr id="65" name="Freihand 64">
                <a:extLst>
                  <a:ext uri="{FF2B5EF4-FFF2-40B4-BE49-F238E27FC236}">
                    <a16:creationId xmlns:a16="http://schemas.microsoft.com/office/drawing/2014/main" id="{02829BC6-BBB3-49D3-A403-C45E353AC712}"/>
                  </a:ext>
                </a:extLst>
              </p:cNvPr>
              <p:cNvPicPr/>
              <p:nvPr/>
            </p:nvPicPr>
            <p:blipFill>
              <a:blip r:embed="rId102"/>
              <a:stretch>
                <a:fillRect/>
              </a:stretch>
            </p:blipFill>
            <p:spPr>
              <a:xfrm>
                <a:off x="11130410" y="2508451"/>
                <a:ext cx="1569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6" name="Freihand 65">
                <a:extLst>
                  <a:ext uri="{FF2B5EF4-FFF2-40B4-BE49-F238E27FC236}">
                    <a16:creationId xmlns:a16="http://schemas.microsoft.com/office/drawing/2014/main" id="{C2EF0AC0-C237-4948-A490-DBE10A6068B0}"/>
                  </a:ext>
                </a:extLst>
              </p14:cNvPr>
              <p14:cNvContentPartPr/>
              <p14:nvPr/>
            </p14:nvContentPartPr>
            <p14:xfrm>
              <a:off x="10386290" y="2995531"/>
              <a:ext cx="109440" cy="136800"/>
            </p14:xfrm>
          </p:contentPart>
        </mc:Choice>
        <mc:Fallback xmlns="">
          <p:pic>
            <p:nvPicPr>
              <p:cNvPr id="66" name="Freihand 65">
                <a:extLst>
                  <a:ext uri="{FF2B5EF4-FFF2-40B4-BE49-F238E27FC236}">
                    <a16:creationId xmlns:a16="http://schemas.microsoft.com/office/drawing/2014/main" id="{C2EF0AC0-C237-4948-A490-DBE10A6068B0}"/>
                  </a:ext>
                </a:extLst>
              </p:cNvPr>
              <p:cNvPicPr/>
              <p:nvPr/>
            </p:nvPicPr>
            <p:blipFill>
              <a:blip r:embed="rId104"/>
              <a:stretch>
                <a:fillRect/>
              </a:stretch>
            </p:blipFill>
            <p:spPr>
              <a:xfrm>
                <a:off x="10381970" y="2991211"/>
                <a:ext cx="1180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7" name="Freihand 66">
                <a:extLst>
                  <a:ext uri="{FF2B5EF4-FFF2-40B4-BE49-F238E27FC236}">
                    <a16:creationId xmlns:a16="http://schemas.microsoft.com/office/drawing/2014/main" id="{EAAE69BD-AECC-40B1-912B-DCA198BE5991}"/>
                  </a:ext>
                </a:extLst>
              </p14:cNvPr>
              <p14:cNvContentPartPr/>
              <p14:nvPr/>
            </p14:nvContentPartPr>
            <p14:xfrm>
              <a:off x="10503650" y="3020011"/>
              <a:ext cx="80640" cy="77040"/>
            </p14:xfrm>
          </p:contentPart>
        </mc:Choice>
        <mc:Fallback xmlns="">
          <p:pic>
            <p:nvPicPr>
              <p:cNvPr id="67" name="Freihand 66">
                <a:extLst>
                  <a:ext uri="{FF2B5EF4-FFF2-40B4-BE49-F238E27FC236}">
                    <a16:creationId xmlns:a16="http://schemas.microsoft.com/office/drawing/2014/main" id="{EAAE69BD-AECC-40B1-912B-DCA198BE5991}"/>
                  </a:ext>
                </a:extLst>
              </p:cNvPr>
              <p:cNvPicPr/>
              <p:nvPr/>
            </p:nvPicPr>
            <p:blipFill>
              <a:blip r:embed="rId106"/>
              <a:stretch>
                <a:fillRect/>
              </a:stretch>
            </p:blipFill>
            <p:spPr>
              <a:xfrm>
                <a:off x="10499330" y="3015691"/>
                <a:ext cx="892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8" name="Freihand 67">
                <a:extLst>
                  <a:ext uri="{FF2B5EF4-FFF2-40B4-BE49-F238E27FC236}">
                    <a16:creationId xmlns:a16="http://schemas.microsoft.com/office/drawing/2014/main" id="{927D33FA-69C0-41C1-AC0F-E20F5126EF8E}"/>
                  </a:ext>
                </a:extLst>
              </p14:cNvPr>
              <p14:cNvContentPartPr/>
              <p14:nvPr/>
            </p14:nvContentPartPr>
            <p14:xfrm>
              <a:off x="10634330" y="3012451"/>
              <a:ext cx="234000" cy="83880"/>
            </p14:xfrm>
          </p:contentPart>
        </mc:Choice>
        <mc:Fallback xmlns="">
          <p:pic>
            <p:nvPicPr>
              <p:cNvPr id="68" name="Freihand 67">
                <a:extLst>
                  <a:ext uri="{FF2B5EF4-FFF2-40B4-BE49-F238E27FC236}">
                    <a16:creationId xmlns:a16="http://schemas.microsoft.com/office/drawing/2014/main" id="{927D33FA-69C0-41C1-AC0F-E20F5126EF8E}"/>
                  </a:ext>
                </a:extLst>
              </p:cNvPr>
              <p:cNvPicPr/>
              <p:nvPr/>
            </p:nvPicPr>
            <p:blipFill>
              <a:blip r:embed="rId108"/>
              <a:stretch>
                <a:fillRect/>
              </a:stretch>
            </p:blipFill>
            <p:spPr>
              <a:xfrm>
                <a:off x="10630010" y="3008131"/>
                <a:ext cx="2426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9" name="Freihand 68">
                <a:extLst>
                  <a:ext uri="{FF2B5EF4-FFF2-40B4-BE49-F238E27FC236}">
                    <a16:creationId xmlns:a16="http://schemas.microsoft.com/office/drawing/2014/main" id="{03E358B1-27C6-4092-836B-E6567E12C16D}"/>
                  </a:ext>
                </a:extLst>
              </p14:cNvPr>
              <p14:cNvContentPartPr/>
              <p14:nvPr/>
            </p14:nvContentPartPr>
            <p14:xfrm>
              <a:off x="10870130" y="2953411"/>
              <a:ext cx="39240" cy="29880"/>
            </p14:xfrm>
          </p:contentPart>
        </mc:Choice>
        <mc:Fallback xmlns="">
          <p:pic>
            <p:nvPicPr>
              <p:cNvPr id="69" name="Freihand 68">
                <a:extLst>
                  <a:ext uri="{FF2B5EF4-FFF2-40B4-BE49-F238E27FC236}">
                    <a16:creationId xmlns:a16="http://schemas.microsoft.com/office/drawing/2014/main" id="{03E358B1-27C6-4092-836B-E6567E12C16D}"/>
                  </a:ext>
                </a:extLst>
              </p:cNvPr>
              <p:cNvPicPr/>
              <p:nvPr/>
            </p:nvPicPr>
            <p:blipFill>
              <a:blip r:embed="rId110"/>
              <a:stretch>
                <a:fillRect/>
              </a:stretch>
            </p:blipFill>
            <p:spPr>
              <a:xfrm>
                <a:off x="10865810" y="2949091"/>
                <a:ext cx="478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0" name="Freihand 69">
                <a:extLst>
                  <a:ext uri="{FF2B5EF4-FFF2-40B4-BE49-F238E27FC236}">
                    <a16:creationId xmlns:a16="http://schemas.microsoft.com/office/drawing/2014/main" id="{438011AD-1E3A-474C-9A98-C6B54801AD53}"/>
                  </a:ext>
                </a:extLst>
              </p14:cNvPr>
              <p14:cNvContentPartPr/>
              <p14:nvPr/>
            </p14:nvContentPartPr>
            <p14:xfrm>
              <a:off x="10916570" y="2984011"/>
              <a:ext cx="82800" cy="179640"/>
            </p14:xfrm>
          </p:contentPart>
        </mc:Choice>
        <mc:Fallback xmlns="">
          <p:pic>
            <p:nvPicPr>
              <p:cNvPr id="70" name="Freihand 69">
                <a:extLst>
                  <a:ext uri="{FF2B5EF4-FFF2-40B4-BE49-F238E27FC236}">
                    <a16:creationId xmlns:a16="http://schemas.microsoft.com/office/drawing/2014/main" id="{438011AD-1E3A-474C-9A98-C6B54801AD53}"/>
                  </a:ext>
                </a:extLst>
              </p:cNvPr>
              <p:cNvPicPr/>
              <p:nvPr/>
            </p:nvPicPr>
            <p:blipFill>
              <a:blip r:embed="rId112"/>
              <a:stretch>
                <a:fillRect/>
              </a:stretch>
            </p:blipFill>
            <p:spPr>
              <a:xfrm>
                <a:off x="10912250" y="2979691"/>
                <a:ext cx="914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1" name="Freihand 70">
                <a:extLst>
                  <a:ext uri="{FF2B5EF4-FFF2-40B4-BE49-F238E27FC236}">
                    <a16:creationId xmlns:a16="http://schemas.microsoft.com/office/drawing/2014/main" id="{CA828472-230F-47B8-AFFD-ABE546538DEF}"/>
                  </a:ext>
                </a:extLst>
              </p14:cNvPr>
              <p14:cNvContentPartPr/>
              <p14:nvPr/>
            </p14:nvContentPartPr>
            <p14:xfrm>
              <a:off x="11033930" y="2972131"/>
              <a:ext cx="97560" cy="80640"/>
            </p14:xfrm>
          </p:contentPart>
        </mc:Choice>
        <mc:Fallback xmlns="">
          <p:pic>
            <p:nvPicPr>
              <p:cNvPr id="71" name="Freihand 70">
                <a:extLst>
                  <a:ext uri="{FF2B5EF4-FFF2-40B4-BE49-F238E27FC236}">
                    <a16:creationId xmlns:a16="http://schemas.microsoft.com/office/drawing/2014/main" id="{CA828472-230F-47B8-AFFD-ABE546538DEF}"/>
                  </a:ext>
                </a:extLst>
              </p:cNvPr>
              <p:cNvPicPr/>
              <p:nvPr/>
            </p:nvPicPr>
            <p:blipFill>
              <a:blip r:embed="rId114"/>
              <a:stretch>
                <a:fillRect/>
              </a:stretch>
            </p:blipFill>
            <p:spPr>
              <a:xfrm>
                <a:off x="11029610" y="2967811"/>
                <a:ext cx="1062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4" name="Freihand 73">
                <a:extLst>
                  <a:ext uri="{FF2B5EF4-FFF2-40B4-BE49-F238E27FC236}">
                    <a16:creationId xmlns:a16="http://schemas.microsoft.com/office/drawing/2014/main" id="{9A49AE78-19E2-4EBE-84CD-29E6B0BC258C}"/>
                  </a:ext>
                </a:extLst>
              </p14:cNvPr>
              <p14:cNvContentPartPr/>
              <p14:nvPr/>
            </p14:nvContentPartPr>
            <p14:xfrm>
              <a:off x="10603730" y="3254011"/>
              <a:ext cx="145440" cy="296280"/>
            </p14:xfrm>
          </p:contentPart>
        </mc:Choice>
        <mc:Fallback xmlns="">
          <p:pic>
            <p:nvPicPr>
              <p:cNvPr id="74" name="Freihand 73">
                <a:extLst>
                  <a:ext uri="{FF2B5EF4-FFF2-40B4-BE49-F238E27FC236}">
                    <a16:creationId xmlns:a16="http://schemas.microsoft.com/office/drawing/2014/main" id="{9A49AE78-19E2-4EBE-84CD-29E6B0BC258C}"/>
                  </a:ext>
                </a:extLst>
              </p:cNvPr>
              <p:cNvPicPr/>
              <p:nvPr/>
            </p:nvPicPr>
            <p:blipFill>
              <a:blip r:embed="rId116"/>
              <a:stretch>
                <a:fillRect/>
              </a:stretch>
            </p:blipFill>
            <p:spPr>
              <a:xfrm>
                <a:off x="10599410" y="3249691"/>
                <a:ext cx="15408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5" name="Freihand 74">
                <a:extLst>
                  <a:ext uri="{FF2B5EF4-FFF2-40B4-BE49-F238E27FC236}">
                    <a16:creationId xmlns:a16="http://schemas.microsoft.com/office/drawing/2014/main" id="{7EDF6C47-1A5E-4C74-B1D8-6B8AC6AD6B3B}"/>
                  </a:ext>
                </a:extLst>
              </p14:cNvPr>
              <p14:cNvContentPartPr/>
              <p14:nvPr/>
            </p14:nvContentPartPr>
            <p14:xfrm>
              <a:off x="10739810" y="3404491"/>
              <a:ext cx="157320" cy="205560"/>
            </p14:xfrm>
          </p:contentPart>
        </mc:Choice>
        <mc:Fallback xmlns="">
          <p:pic>
            <p:nvPicPr>
              <p:cNvPr id="75" name="Freihand 74">
                <a:extLst>
                  <a:ext uri="{FF2B5EF4-FFF2-40B4-BE49-F238E27FC236}">
                    <a16:creationId xmlns:a16="http://schemas.microsoft.com/office/drawing/2014/main" id="{7EDF6C47-1A5E-4C74-B1D8-6B8AC6AD6B3B}"/>
                  </a:ext>
                </a:extLst>
              </p:cNvPr>
              <p:cNvPicPr/>
              <p:nvPr/>
            </p:nvPicPr>
            <p:blipFill>
              <a:blip r:embed="rId118"/>
              <a:stretch>
                <a:fillRect/>
              </a:stretch>
            </p:blipFill>
            <p:spPr>
              <a:xfrm>
                <a:off x="10735490" y="3400171"/>
                <a:ext cx="1659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7" name="Freihand 76">
                <a:extLst>
                  <a:ext uri="{FF2B5EF4-FFF2-40B4-BE49-F238E27FC236}">
                    <a16:creationId xmlns:a16="http://schemas.microsoft.com/office/drawing/2014/main" id="{E44A27B1-3942-4EC2-856A-4FDCAB5EAF7B}"/>
                  </a:ext>
                </a:extLst>
              </p14:cNvPr>
              <p14:cNvContentPartPr/>
              <p14:nvPr/>
            </p14:nvContentPartPr>
            <p14:xfrm>
              <a:off x="11015210" y="3314491"/>
              <a:ext cx="87120" cy="209880"/>
            </p14:xfrm>
          </p:contentPart>
        </mc:Choice>
        <mc:Fallback xmlns="">
          <p:pic>
            <p:nvPicPr>
              <p:cNvPr id="77" name="Freihand 76">
                <a:extLst>
                  <a:ext uri="{FF2B5EF4-FFF2-40B4-BE49-F238E27FC236}">
                    <a16:creationId xmlns:a16="http://schemas.microsoft.com/office/drawing/2014/main" id="{E44A27B1-3942-4EC2-856A-4FDCAB5EAF7B}"/>
                  </a:ext>
                </a:extLst>
              </p:cNvPr>
              <p:cNvPicPr/>
              <p:nvPr/>
            </p:nvPicPr>
            <p:blipFill>
              <a:blip r:embed="rId120"/>
              <a:stretch>
                <a:fillRect/>
              </a:stretch>
            </p:blipFill>
            <p:spPr>
              <a:xfrm>
                <a:off x="11010890" y="3310171"/>
                <a:ext cx="9576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8" name="Freihand 77">
                <a:extLst>
                  <a:ext uri="{FF2B5EF4-FFF2-40B4-BE49-F238E27FC236}">
                    <a16:creationId xmlns:a16="http://schemas.microsoft.com/office/drawing/2014/main" id="{D8330C03-8264-4BE8-92D9-2CB7B414D072}"/>
                  </a:ext>
                </a:extLst>
              </p14:cNvPr>
              <p14:cNvContentPartPr/>
              <p14:nvPr/>
            </p14:nvContentPartPr>
            <p14:xfrm>
              <a:off x="11123570" y="3296491"/>
              <a:ext cx="62640" cy="73080"/>
            </p14:xfrm>
          </p:contentPart>
        </mc:Choice>
        <mc:Fallback xmlns="">
          <p:pic>
            <p:nvPicPr>
              <p:cNvPr id="78" name="Freihand 77">
                <a:extLst>
                  <a:ext uri="{FF2B5EF4-FFF2-40B4-BE49-F238E27FC236}">
                    <a16:creationId xmlns:a16="http://schemas.microsoft.com/office/drawing/2014/main" id="{D8330C03-8264-4BE8-92D9-2CB7B414D072}"/>
                  </a:ext>
                </a:extLst>
              </p:cNvPr>
              <p:cNvPicPr/>
              <p:nvPr/>
            </p:nvPicPr>
            <p:blipFill>
              <a:blip r:embed="rId122"/>
              <a:stretch>
                <a:fillRect/>
              </a:stretch>
            </p:blipFill>
            <p:spPr>
              <a:xfrm>
                <a:off x="11119250" y="3292171"/>
                <a:ext cx="712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9" name="Freihand 78">
                <a:extLst>
                  <a:ext uri="{FF2B5EF4-FFF2-40B4-BE49-F238E27FC236}">
                    <a16:creationId xmlns:a16="http://schemas.microsoft.com/office/drawing/2014/main" id="{038B3D94-30B3-4819-9416-A1E9AC847C1B}"/>
                  </a:ext>
                </a:extLst>
              </p14:cNvPr>
              <p14:cNvContentPartPr/>
              <p14:nvPr/>
            </p14:nvContentPartPr>
            <p14:xfrm>
              <a:off x="11173970" y="3259771"/>
              <a:ext cx="98280" cy="94680"/>
            </p14:xfrm>
          </p:contentPart>
        </mc:Choice>
        <mc:Fallback xmlns="">
          <p:pic>
            <p:nvPicPr>
              <p:cNvPr id="79" name="Freihand 78">
                <a:extLst>
                  <a:ext uri="{FF2B5EF4-FFF2-40B4-BE49-F238E27FC236}">
                    <a16:creationId xmlns:a16="http://schemas.microsoft.com/office/drawing/2014/main" id="{038B3D94-30B3-4819-9416-A1E9AC847C1B}"/>
                  </a:ext>
                </a:extLst>
              </p:cNvPr>
              <p:cNvPicPr/>
              <p:nvPr/>
            </p:nvPicPr>
            <p:blipFill>
              <a:blip r:embed="rId124"/>
              <a:stretch>
                <a:fillRect/>
              </a:stretch>
            </p:blipFill>
            <p:spPr>
              <a:xfrm>
                <a:off x="11169650" y="3255451"/>
                <a:ext cx="1069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0" name="Freihand 79">
                <a:extLst>
                  <a:ext uri="{FF2B5EF4-FFF2-40B4-BE49-F238E27FC236}">
                    <a16:creationId xmlns:a16="http://schemas.microsoft.com/office/drawing/2014/main" id="{032A001D-3638-4B65-8161-4D9758910977}"/>
                  </a:ext>
                </a:extLst>
              </p14:cNvPr>
              <p14:cNvContentPartPr/>
              <p14:nvPr/>
            </p14:nvContentPartPr>
            <p14:xfrm>
              <a:off x="11265770" y="3228811"/>
              <a:ext cx="78120" cy="106560"/>
            </p14:xfrm>
          </p:contentPart>
        </mc:Choice>
        <mc:Fallback xmlns="">
          <p:pic>
            <p:nvPicPr>
              <p:cNvPr id="80" name="Freihand 79">
                <a:extLst>
                  <a:ext uri="{FF2B5EF4-FFF2-40B4-BE49-F238E27FC236}">
                    <a16:creationId xmlns:a16="http://schemas.microsoft.com/office/drawing/2014/main" id="{032A001D-3638-4B65-8161-4D9758910977}"/>
                  </a:ext>
                </a:extLst>
              </p:cNvPr>
              <p:cNvPicPr/>
              <p:nvPr/>
            </p:nvPicPr>
            <p:blipFill>
              <a:blip r:embed="rId126"/>
              <a:stretch>
                <a:fillRect/>
              </a:stretch>
            </p:blipFill>
            <p:spPr>
              <a:xfrm>
                <a:off x="11261450" y="3224491"/>
                <a:ext cx="867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1" name="Freihand 80">
                <a:extLst>
                  <a:ext uri="{FF2B5EF4-FFF2-40B4-BE49-F238E27FC236}">
                    <a16:creationId xmlns:a16="http://schemas.microsoft.com/office/drawing/2014/main" id="{48774128-7BA4-4C02-B8C8-659657BFD840}"/>
                  </a:ext>
                </a:extLst>
              </p14:cNvPr>
              <p14:cNvContentPartPr/>
              <p14:nvPr/>
            </p14:nvContentPartPr>
            <p14:xfrm>
              <a:off x="11357210" y="3235291"/>
              <a:ext cx="360" cy="65880"/>
            </p14:xfrm>
          </p:contentPart>
        </mc:Choice>
        <mc:Fallback xmlns="">
          <p:pic>
            <p:nvPicPr>
              <p:cNvPr id="81" name="Freihand 80">
                <a:extLst>
                  <a:ext uri="{FF2B5EF4-FFF2-40B4-BE49-F238E27FC236}">
                    <a16:creationId xmlns:a16="http://schemas.microsoft.com/office/drawing/2014/main" id="{48774128-7BA4-4C02-B8C8-659657BFD840}"/>
                  </a:ext>
                </a:extLst>
              </p:cNvPr>
              <p:cNvPicPr/>
              <p:nvPr/>
            </p:nvPicPr>
            <p:blipFill>
              <a:blip r:embed="rId128"/>
              <a:stretch>
                <a:fillRect/>
              </a:stretch>
            </p:blipFill>
            <p:spPr>
              <a:xfrm>
                <a:off x="11352530" y="3230971"/>
                <a:ext cx="90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2" name="Freihand 81">
                <a:extLst>
                  <a:ext uri="{FF2B5EF4-FFF2-40B4-BE49-F238E27FC236}">
                    <a16:creationId xmlns:a16="http://schemas.microsoft.com/office/drawing/2014/main" id="{515E24B8-FFB1-401D-9A5B-BFBBE139D5C3}"/>
                  </a:ext>
                </a:extLst>
              </p14:cNvPr>
              <p14:cNvContentPartPr/>
              <p14:nvPr/>
            </p14:nvContentPartPr>
            <p14:xfrm>
              <a:off x="11365490" y="3112531"/>
              <a:ext cx="97560" cy="176040"/>
            </p14:xfrm>
          </p:contentPart>
        </mc:Choice>
        <mc:Fallback xmlns="">
          <p:pic>
            <p:nvPicPr>
              <p:cNvPr id="82" name="Freihand 81">
                <a:extLst>
                  <a:ext uri="{FF2B5EF4-FFF2-40B4-BE49-F238E27FC236}">
                    <a16:creationId xmlns:a16="http://schemas.microsoft.com/office/drawing/2014/main" id="{515E24B8-FFB1-401D-9A5B-BFBBE139D5C3}"/>
                  </a:ext>
                </a:extLst>
              </p:cNvPr>
              <p:cNvPicPr/>
              <p:nvPr/>
            </p:nvPicPr>
            <p:blipFill>
              <a:blip r:embed="rId130"/>
              <a:stretch>
                <a:fillRect/>
              </a:stretch>
            </p:blipFill>
            <p:spPr>
              <a:xfrm>
                <a:off x="11361170" y="3108211"/>
                <a:ext cx="10620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3" name="Freihand 82">
                <a:extLst>
                  <a:ext uri="{FF2B5EF4-FFF2-40B4-BE49-F238E27FC236}">
                    <a16:creationId xmlns:a16="http://schemas.microsoft.com/office/drawing/2014/main" id="{B9D26845-F48F-4375-82A2-EA8DCDB3900C}"/>
                  </a:ext>
                </a:extLst>
              </p14:cNvPr>
              <p14:cNvContentPartPr/>
              <p14:nvPr/>
            </p14:nvContentPartPr>
            <p14:xfrm>
              <a:off x="11261090" y="3105331"/>
              <a:ext cx="34200" cy="11160"/>
            </p14:xfrm>
          </p:contentPart>
        </mc:Choice>
        <mc:Fallback xmlns="">
          <p:pic>
            <p:nvPicPr>
              <p:cNvPr id="83" name="Freihand 82">
                <a:extLst>
                  <a:ext uri="{FF2B5EF4-FFF2-40B4-BE49-F238E27FC236}">
                    <a16:creationId xmlns:a16="http://schemas.microsoft.com/office/drawing/2014/main" id="{B9D26845-F48F-4375-82A2-EA8DCDB3900C}"/>
                  </a:ext>
                </a:extLst>
              </p:cNvPr>
              <p:cNvPicPr/>
              <p:nvPr/>
            </p:nvPicPr>
            <p:blipFill>
              <a:blip r:embed="rId132"/>
              <a:stretch>
                <a:fillRect/>
              </a:stretch>
            </p:blipFill>
            <p:spPr>
              <a:xfrm>
                <a:off x="11256770" y="3101011"/>
                <a:ext cx="428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4" name="Freihand 83">
                <a:extLst>
                  <a:ext uri="{FF2B5EF4-FFF2-40B4-BE49-F238E27FC236}">
                    <a16:creationId xmlns:a16="http://schemas.microsoft.com/office/drawing/2014/main" id="{A0C42079-14F2-4669-8135-CDC95E44ACD1}"/>
                  </a:ext>
                </a:extLst>
              </p14:cNvPr>
              <p14:cNvContentPartPr/>
              <p14:nvPr/>
            </p14:nvContentPartPr>
            <p14:xfrm>
              <a:off x="11485370" y="3192451"/>
              <a:ext cx="36720" cy="68040"/>
            </p14:xfrm>
          </p:contentPart>
        </mc:Choice>
        <mc:Fallback xmlns="">
          <p:pic>
            <p:nvPicPr>
              <p:cNvPr id="84" name="Freihand 83">
                <a:extLst>
                  <a:ext uri="{FF2B5EF4-FFF2-40B4-BE49-F238E27FC236}">
                    <a16:creationId xmlns:a16="http://schemas.microsoft.com/office/drawing/2014/main" id="{A0C42079-14F2-4669-8135-CDC95E44ACD1}"/>
                  </a:ext>
                </a:extLst>
              </p:cNvPr>
              <p:cNvPicPr/>
              <p:nvPr/>
            </p:nvPicPr>
            <p:blipFill>
              <a:blip r:embed="rId134"/>
              <a:stretch>
                <a:fillRect/>
              </a:stretch>
            </p:blipFill>
            <p:spPr>
              <a:xfrm>
                <a:off x="11481050" y="3188131"/>
                <a:ext cx="453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5" name="Freihand 84">
                <a:extLst>
                  <a:ext uri="{FF2B5EF4-FFF2-40B4-BE49-F238E27FC236}">
                    <a16:creationId xmlns:a16="http://schemas.microsoft.com/office/drawing/2014/main" id="{D834BD38-2B8B-4069-95BB-6C7003A82D41}"/>
                  </a:ext>
                </a:extLst>
              </p14:cNvPr>
              <p14:cNvContentPartPr/>
              <p14:nvPr/>
            </p14:nvContentPartPr>
            <p14:xfrm>
              <a:off x="11513810" y="3073291"/>
              <a:ext cx="127440" cy="140040"/>
            </p14:xfrm>
          </p:contentPart>
        </mc:Choice>
        <mc:Fallback xmlns="">
          <p:pic>
            <p:nvPicPr>
              <p:cNvPr id="85" name="Freihand 84">
                <a:extLst>
                  <a:ext uri="{FF2B5EF4-FFF2-40B4-BE49-F238E27FC236}">
                    <a16:creationId xmlns:a16="http://schemas.microsoft.com/office/drawing/2014/main" id="{D834BD38-2B8B-4069-95BB-6C7003A82D41}"/>
                  </a:ext>
                </a:extLst>
              </p:cNvPr>
              <p:cNvPicPr/>
              <p:nvPr/>
            </p:nvPicPr>
            <p:blipFill>
              <a:blip r:embed="rId136"/>
              <a:stretch>
                <a:fillRect/>
              </a:stretch>
            </p:blipFill>
            <p:spPr>
              <a:xfrm>
                <a:off x="11509490" y="3068971"/>
                <a:ext cx="1360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6" name="Freihand 85">
                <a:extLst>
                  <a:ext uri="{FF2B5EF4-FFF2-40B4-BE49-F238E27FC236}">
                    <a16:creationId xmlns:a16="http://schemas.microsoft.com/office/drawing/2014/main" id="{E17E5B56-7743-4FCD-8C16-87F322F6A2FD}"/>
                  </a:ext>
                </a:extLst>
              </p14:cNvPr>
              <p14:cNvContentPartPr/>
              <p14:nvPr/>
            </p14:nvContentPartPr>
            <p14:xfrm>
              <a:off x="11612450" y="2995531"/>
              <a:ext cx="166320" cy="294840"/>
            </p14:xfrm>
          </p:contentPart>
        </mc:Choice>
        <mc:Fallback xmlns="">
          <p:pic>
            <p:nvPicPr>
              <p:cNvPr id="86" name="Freihand 85">
                <a:extLst>
                  <a:ext uri="{FF2B5EF4-FFF2-40B4-BE49-F238E27FC236}">
                    <a16:creationId xmlns:a16="http://schemas.microsoft.com/office/drawing/2014/main" id="{E17E5B56-7743-4FCD-8C16-87F322F6A2FD}"/>
                  </a:ext>
                </a:extLst>
              </p:cNvPr>
              <p:cNvPicPr/>
              <p:nvPr/>
            </p:nvPicPr>
            <p:blipFill>
              <a:blip r:embed="rId138"/>
              <a:stretch>
                <a:fillRect/>
              </a:stretch>
            </p:blipFill>
            <p:spPr>
              <a:xfrm>
                <a:off x="11608130" y="2991211"/>
                <a:ext cx="17496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7" name="Freihand 86">
                <a:extLst>
                  <a:ext uri="{FF2B5EF4-FFF2-40B4-BE49-F238E27FC236}">
                    <a16:creationId xmlns:a16="http://schemas.microsoft.com/office/drawing/2014/main" id="{D58FA37E-F112-4FAE-9DA6-856639C04A40}"/>
                  </a:ext>
                </a:extLst>
              </p14:cNvPr>
              <p14:cNvContentPartPr/>
              <p14:nvPr/>
            </p14:nvContentPartPr>
            <p14:xfrm>
              <a:off x="11510210" y="2985451"/>
              <a:ext cx="360" cy="360"/>
            </p14:xfrm>
          </p:contentPart>
        </mc:Choice>
        <mc:Fallback xmlns="">
          <p:pic>
            <p:nvPicPr>
              <p:cNvPr id="87" name="Freihand 86">
                <a:extLst>
                  <a:ext uri="{FF2B5EF4-FFF2-40B4-BE49-F238E27FC236}">
                    <a16:creationId xmlns:a16="http://schemas.microsoft.com/office/drawing/2014/main" id="{D58FA37E-F112-4FAE-9DA6-856639C04A40}"/>
                  </a:ext>
                </a:extLst>
              </p:cNvPr>
              <p:cNvPicPr/>
              <p:nvPr/>
            </p:nvPicPr>
            <p:blipFill>
              <a:blip r:embed="rId70"/>
              <a:stretch>
                <a:fillRect/>
              </a:stretch>
            </p:blipFill>
            <p:spPr>
              <a:xfrm>
                <a:off x="11505890" y="2981131"/>
                <a:ext cx="9000" cy="9000"/>
              </a:xfrm>
              <a:prstGeom prst="rect">
                <a:avLst/>
              </a:prstGeom>
            </p:spPr>
          </p:pic>
        </mc:Fallback>
      </mc:AlternateContent>
      <p:grpSp>
        <p:nvGrpSpPr>
          <p:cNvPr id="106" name="Gruppieren 105">
            <a:extLst>
              <a:ext uri="{FF2B5EF4-FFF2-40B4-BE49-F238E27FC236}">
                <a16:creationId xmlns:a16="http://schemas.microsoft.com/office/drawing/2014/main" id="{690B7AFD-1C6A-4DEA-AE7E-CB8648138412}"/>
              </a:ext>
            </a:extLst>
          </p:cNvPr>
          <p:cNvGrpSpPr/>
          <p:nvPr/>
        </p:nvGrpSpPr>
        <p:grpSpPr>
          <a:xfrm>
            <a:off x="10945010" y="3467851"/>
            <a:ext cx="1190880" cy="623160"/>
            <a:chOff x="10945010" y="3467851"/>
            <a:chExt cx="1190880" cy="623160"/>
          </a:xfrm>
        </p:grpSpPr>
        <mc:AlternateContent xmlns:mc="http://schemas.openxmlformats.org/markup-compatibility/2006" xmlns:p14="http://schemas.microsoft.com/office/powerpoint/2010/main">
          <mc:Choice Requires="p14">
            <p:contentPart p14:bwMode="auto" r:id="rId140">
              <p14:nvContentPartPr>
                <p14:cNvPr id="88" name="Freihand 87">
                  <a:extLst>
                    <a:ext uri="{FF2B5EF4-FFF2-40B4-BE49-F238E27FC236}">
                      <a16:creationId xmlns:a16="http://schemas.microsoft.com/office/drawing/2014/main" id="{236ECCA0-23A0-4BB1-A4A2-0C1DEEF09845}"/>
                    </a:ext>
                  </a:extLst>
                </p14:cNvPr>
                <p14:cNvContentPartPr/>
                <p14:nvPr/>
              </p14:nvContentPartPr>
              <p14:xfrm>
                <a:off x="11071730" y="3494131"/>
                <a:ext cx="113760" cy="214560"/>
              </p14:xfrm>
            </p:contentPart>
          </mc:Choice>
          <mc:Fallback xmlns="">
            <p:pic>
              <p:nvPicPr>
                <p:cNvPr id="88" name="Freihand 87">
                  <a:extLst>
                    <a:ext uri="{FF2B5EF4-FFF2-40B4-BE49-F238E27FC236}">
                      <a16:creationId xmlns:a16="http://schemas.microsoft.com/office/drawing/2014/main" id="{236ECCA0-23A0-4BB1-A4A2-0C1DEEF09845}"/>
                    </a:ext>
                  </a:extLst>
                </p:cNvPr>
                <p:cNvPicPr/>
                <p:nvPr/>
              </p:nvPicPr>
              <p:blipFill>
                <a:blip r:embed="rId141"/>
                <a:stretch>
                  <a:fillRect/>
                </a:stretch>
              </p:blipFill>
              <p:spPr>
                <a:xfrm>
                  <a:off x="11067410" y="3489811"/>
                  <a:ext cx="12240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9" name="Freihand 88">
                  <a:extLst>
                    <a:ext uri="{FF2B5EF4-FFF2-40B4-BE49-F238E27FC236}">
                      <a16:creationId xmlns:a16="http://schemas.microsoft.com/office/drawing/2014/main" id="{A17BFD22-306F-4D93-A59B-041E756BC96A}"/>
                    </a:ext>
                  </a:extLst>
                </p14:cNvPr>
                <p14:cNvContentPartPr/>
                <p14:nvPr/>
              </p14:nvContentPartPr>
              <p14:xfrm>
                <a:off x="11201330" y="3467851"/>
                <a:ext cx="182880" cy="121320"/>
              </p14:xfrm>
            </p:contentPart>
          </mc:Choice>
          <mc:Fallback xmlns="">
            <p:pic>
              <p:nvPicPr>
                <p:cNvPr id="89" name="Freihand 88">
                  <a:extLst>
                    <a:ext uri="{FF2B5EF4-FFF2-40B4-BE49-F238E27FC236}">
                      <a16:creationId xmlns:a16="http://schemas.microsoft.com/office/drawing/2014/main" id="{A17BFD22-306F-4D93-A59B-041E756BC96A}"/>
                    </a:ext>
                  </a:extLst>
                </p:cNvPr>
                <p:cNvPicPr/>
                <p:nvPr/>
              </p:nvPicPr>
              <p:blipFill>
                <a:blip r:embed="rId143"/>
                <a:stretch>
                  <a:fillRect/>
                </a:stretch>
              </p:blipFill>
              <p:spPr>
                <a:xfrm>
                  <a:off x="11197010" y="3463531"/>
                  <a:ext cx="1915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2" name="Freihand 91">
                  <a:extLst>
                    <a:ext uri="{FF2B5EF4-FFF2-40B4-BE49-F238E27FC236}">
                      <a16:creationId xmlns:a16="http://schemas.microsoft.com/office/drawing/2014/main" id="{77A1B1B9-0EA3-4943-BAAC-9CF6BBB6E6EA}"/>
                    </a:ext>
                  </a:extLst>
                </p14:cNvPr>
                <p14:cNvContentPartPr/>
                <p14:nvPr/>
              </p14:nvContentPartPr>
              <p14:xfrm>
                <a:off x="10945010" y="3918211"/>
                <a:ext cx="81360" cy="82440"/>
              </p14:xfrm>
            </p:contentPart>
          </mc:Choice>
          <mc:Fallback xmlns="">
            <p:pic>
              <p:nvPicPr>
                <p:cNvPr id="92" name="Freihand 91">
                  <a:extLst>
                    <a:ext uri="{FF2B5EF4-FFF2-40B4-BE49-F238E27FC236}">
                      <a16:creationId xmlns:a16="http://schemas.microsoft.com/office/drawing/2014/main" id="{77A1B1B9-0EA3-4943-BAAC-9CF6BBB6E6EA}"/>
                    </a:ext>
                  </a:extLst>
                </p:cNvPr>
                <p:cNvPicPr/>
                <p:nvPr/>
              </p:nvPicPr>
              <p:blipFill>
                <a:blip r:embed="rId145"/>
                <a:stretch>
                  <a:fillRect/>
                </a:stretch>
              </p:blipFill>
              <p:spPr>
                <a:xfrm>
                  <a:off x="10940690" y="3913891"/>
                  <a:ext cx="900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3" name="Freihand 92">
                  <a:extLst>
                    <a:ext uri="{FF2B5EF4-FFF2-40B4-BE49-F238E27FC236}">
                      <a16:creationId xmlns:a16="http://schemas.microsoft.com/office/drawing/2014/main" id="{D27F332C-88C0-45BE-A66E-F16F3F03333B}"/>
                    </a:ext>
                  </a:extLst>
                </p14:cNvPr>
                <p14:cNvContentPartPr/>
                <p14:nvPr/>
              </p14:nvContentPartPr>
              <p14:xfrm>
                <a:off x="11045810" y="3786091"/>
                <a:ext cx="71640" cy="133200"/>
              </p14:xfrm>
            </p:contentPart>
          </mc:Choice>
          <mc:Fallback xmlns="">
            <p:pic>
              <p:nvPicPr>
                <p:cNvPr id="93" name="Freihand 92">
                  <a:extLst>
                    <a:ext uri="{FF2B5EF4-FFF2-40B4-BE49-F238E27FC236}">
                      <a16:creationId xmlns:a16="http://schemas.microsoft.com/office/drawing/2014/main" id="{D27F332C-88C0-45BE-A66E-F16F3F03333B}"/>
                    </a:ext>
                  </a:extLst>
                </p:cNvPr>
                <p:cNvPicPr/>
                <p:nvPr/>
              </p:nvPicPr>
              <p:blipFill>
                <a:blip r:embed="rId147"/>
                <a:stretch>
                  <a:fillRect/>
                </a:stretch>
              </p:blipFill>
              <p:spPr>
                <a:xfrm>
                  <a:off x="11041490" y="3781771"/>
                  <a:ext cx="802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4" name="Freihand 93">
                  <a:extLst>
                    <a:ext uri="{FF2B5EF4-FFF2-40B4-BE49-F238E27FC236}">
                      <a16:creationId xmlns:a16="http://schemas.microsoft.com/office/drawing/2014/main" id="{8E197D29-0EC1-44F3-A163-1D271A71BEBF}"/>
                    </a:ext>
                  </a:extLst>
                </p14:cNvPr>
                <p14:cNvContentPartPr/>
                <p14:nvPr/>
              </p14:nvContentPartPr>
              <p14:xfrm>
                <a:off x="11115650" y="3781411"/>
                <a:ext cx="186480" cy="108720"/>
              </p14:xfrm>
            </p:contentPart>
          </mc:Choice>
          <mc:Fallback xmlns="">
            <p:pic>
              <p:nvPicPr>
                <p:cNvPr id="94" name="Freihand 93">
                  <a:extLst>
                    <a:ext uri="{FF2B5EF4-FFF2-40B4-BE49-F238E27FC236}">
                      <a16:creationId xmlns:a16="http://schemas.microsoft.com/office/drawing/2014/main" id="{8E197D29-0EC1-44F3-A163-1D271A71BEBF}"/>
                    </a:ext>
                  </a:extLst>
                </p:cNvPr>
                <p:cNvPicPr/>
                <p:nvPr/>
              </p:nvPicPr>
              <p:blipFill>
                <a:blip r:embed="rId149"/>
                <a:stretch>
                  <a:fillRect/>
                </a:stretch>
              </p:blipFill>
              <p:spPr>
                <a:xfrm>
                  <a:off x="11111330" y="3777091"/>
                  <a:ext cx="1951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5" name="Freihand 94">
                  <a:extLst>
                    <a:ext uri="{FF2B5EF4-FFF2-40B4-BE49-F238E27FC236}">
                      <a16:creationId xmlns:a16="http://schemas.microsoft.com/office/drawing/2014/main" id="{B49658C1-766F-4C8B-92A8-2A573A303D2D}"/>
                    </a:ext>
                  </a:extLst>
                </p14:cNvPr>
                <p14:cNvContentPartPr/>
                <p14:nvPr/>
              </p14:nvContentPartPr>
              <p14:xfrm>
                <a:off x="11296730" y="3708691"/>
                <a:ext cx="143640" cy="199800"/>
              </p14:xfrm>
            </p:contentPart>
          </mc:Choice>
          <mc:Fallback xmlns="">
            <p:pic>
              <p:nvPicPr>
                <p:cNvPr id="95" name="Freihand 94">
                  <a:extLst>
                    <a:ext uri="{FF2B5EF4-FFF2-40B4-BE49-F238E27FC236}">
                      <a16:creationId xmlns:a16="http://schemas.microsoft.com/office/drawing/2014/main" id="{B49658C1-766F-4C8B-92A8-2A573A303D2D}"/>
                    </a:ext>
                  </a:extLst>
                </p:cNvPr>
                <p:cNvPicPr/>
                <p:nvPr/>
              </p:nvPicPr>
              <p:blipFill>
                <a:blip r:embed="rId151"/>
                <a:stretch>
                  <a:fillRect/>
                </a:stretch>
              </p:blipFill>
              <p:spPr>
                <a:xfrm>
                  <a:off x="11292410" y="3704371"/>
                  <a:ext cx="15228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6" name="Freihand 95">
                  <a:extLst>
                    <a:ext uri="{FF2B5EF4-FFF2-40B4-BE49-F238E27FC236}">
                      <a16:creationId xmlns:a16="http://schemas.microsoft.com/office/drawing/2014/main" id="{18CB8BED-B81F-4773-A8A6-8B62AFE7E69E}"/>
                    </a:ext>
                  </a:extLst>
                </p14:cNvPr>
                <p14:cNvContentPartPr/>
                <p14:nvPr/>
              </p14:nvContentPartPr>
              <p14:xfrm>
                <a:off x="11439290" y="3573691"/>
                <a:ext cx="77040" cy="67680"/>
              </p14:xfrm>
            </p:contentPart>
          </mc:Choice>
          <mc:Fallback xmlns="">
            <p:pic>
              <p:nvPicPr>
                <p:cNvPr id="96" name="Freihand 95">
                  <a:extLst>
                    <a:ext uri="{FF2B5EF4-FFF2-40B4-BE49-F238E27FC236}">
                      <a16:creationId xmlns:a16="http://schemas.microsoft.com/office/drawing/2014/main" id="{18CB8BED-B81F-4773-A8A6-8B62AFE7E69E}"/>
                    </a:ext>
                  </a:extLst>
                </p:cNvPr>
                <p:cNvPicPr/>
                <p:nvPr/>
              </p:nvPicPr>
              <p:blipFill>
                <a:blip r:embed="rId153"/>
                <a:stretch>
                  <a:fillRect/>
                </a:stretch>
              </p:blipFill>
              <p:spPr>
                <a:xfrm>
                  <a:off x="11434970" y="3569371"/>
                  <a:ext cx="856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8" name="Freihand 97">
                  <a:extLst>
                    <a:ext uri="{FF2B5EF4-FFF2-40B4-BE49-F238E27FC236}">
                      <a16:creationId xmlns:a16="http://schemas.microsoft.com/office/drawing/2014/main" id="{0DF434BE-EB9F-4309-BF54-3A484C12B649}"/>
                    </a:ext>
                  </a:extLst>
                </p14:cNvPr>
                <p14:cNvContentPartPr/>
                <p14:nvPr/>
              </p14:nvContentPartPr>
              <p14:xfrm>
                <a:off x="11245610" y="4029451"/>
                <a:ext cx="139680" cy="61560"/>
              </p14:xfrm>
            </p:contentPart>
          </mc:Choice>
          <mc:Fallback xmlns="">
            <p:pic>
              <p:nvPicPr>
                <p:cNvPr id="98" name="Freihand 97">
                  <a:extLst>
                    <a:ext uri="{FF2B5EF4-FFF2-40B4-BE49-F238E27FC236}">
                      <a16:creationId xmlns:a16="http://schemas.microsoft.com/office/drawing/2014/main" id="{0DF434BE-EB9F-4309-BF54-3A484C12B649}"/>
                    </a:ext>
                  </a:extLst>
                </p:cNvPr>
                <p:cNvPicPr/>
                <p:nvPr/>
              </p:nvPicPr>
              <p:blipFill>
                <a:blip r:embed="rId155"/>
                <a:stretch>
                  <a:fillRect/>
                </a:stretch>
              </p:blipFill>
              <p:spPr>
                <a:xfrm>
                  <a:off x="11241290" y="4025131"/>
                  <a:ext cx="1483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9" name="Freihand 98">
                  <a:extLst>
                    <a:ext uri="{FF2B5EF4-FFF2-40B4-BE49-F238E27FC236}">
                      <a16:creationId xmlns:a16="http://schemas.microsoft.com/office/drawing/2014/main" id="{86B1BA80-2216-4F8D-81AD-A027635A1380}"/>
                    </a:ext>
                  </a:extLst>
                </p14:cNvPr>
                <p14:cNvContentPartPr/>
                <p14:nvPr/>
              </p14:nvContentPartPr>
              <p14:xfrm>
                <a:off x="11272250" y="3942331"/>
                <a:ext cx="24840" cy="17640"/>
              </p14:xfrm>
            </p:contentPart>
          </mc:Choice>
          <mc:Fallback xmlns="">
            <p:pic>
              <p:nvPicPr>
                <p:cNvPr id="99" name="Freihand 98">
                  <a:extLst>
                    <a:ext uri="{FF2B5EF4-FFF2-40B4-BE49-F238E27FC236}">
                      <a16:creationId xmlns:a16="http://schemas.microsoft.com/office/drawing/2014/main" id="{86B1BA80-2216-4F8D-81AD-A027635A1380}"/>
                    </a:ext>
                  </a:extLst>
                </p:cNvPr>
                <p:cNvPicPr/>
                <p:nvPr/>
              </p:nvPicPr>
              <p:blipFill>
                <a:blip r:embed="rId157"/>
                <a:stretch>
                  <a:fillRect/>
                </a:stretch>
              </p:blipFill>
              <p:spPr>
                <a:xfrm>
                  <a:off x="11267930" y="3938011"/>
                  <a:ext cx="334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0" name="Freihand 99">
                  <a:extLst>
                    <a:ext uri="{FF2B5EF4-FFF2-40B4-BE49-F238E27FC236}">
                      <a16:creationId xmlns:a16="http://schemas.microsoft.com/office/drawing/2014/main" id="{E79E4C96-5FB5-4BBC-B13C-FEAEDD0624B6}"/>
                    </a:ext>
                  </a:extLst>
                </p14:cNvPr>
                <p14:cNvContentPartPr/>
                <p14:nvPr/>
              </p14:nvContentPartPr>
              <p14:xfrm>
                <a:off x="11411570" y="3894811"/>
                <a:ext cx="180720" cy="153360"/>
              </p14:xfrm>
            </p:contentPart>
          </mc:Choice>
          <mc:Fallback xmlns="">
            <p:pic>
              <p:nvPicPr>
                <p:cNvPr id="100" name="Freihand 99">
                  <a:extLst>
                    <a:ext uri="{FF2B5EF4-FFF2-40B4-BE49-F238E27FC236}">
                      <a16:creationId xmlns:a16="http://schemas.microsoft.com/office/drawing/2014/main" id="{E79E4C96-5FB5-4BBC-B13C-FEAEDD0624B6}"/>
                    </a:ext>
                  </a:extLst>
                </p:cNvPr>
                <p:cNvPicPr/>
                <p:nvPr/>
              </p:nvPicPr>
              <p:blipFill>
                <a:blip r:embed="rId159"/>
                <a:stretch>
                  <a:fillRect/>
                </a:stretch>
              </p:blipFill>
              <p:spPr>
                <a:xfrm>
                  <a:off x="11407250" y="3890491"/>
                  <a:ext cx="1893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1" name="Freihand 100">
                  <a:extLst>
                    <a:ext uri="{FF2B5EF4-FFF2-40B4-BE49-F238E27FC236}">
                      <a16:creationId xmlns:a16="http://schemas.microsoft.com/office/drawing/2014/main" id="{5B3BDC98-86A6-4D4F-AEFF-4DBE7E99727E}"/>
                    </a:ext>
                  </a:extLst>
                </p14:cNvPr>
                <p14:cNvContentPartPr/>
                <p14:nvPr/>
              </p14:nvContentPartPr>
              <p14:xfrm>
                <a:off x="11585810" y="3885811"/>
                <a:ext cx="70560" cy="82800"/>
              </p14:xfrm>
            </p:contentPart>
          </mc:Choice>
          <mc:Fallback xmlns="">
            <p:pic>
              <p:nvPicPr>
                <p:cNvPr id="101" name="Freihand 100">
                  <a:extLst>
                    <a:ext uri="{FF2B5EF4-FFF2-40B4-BE49-F238E27FC236}">
                      <a16:creationId xmlns:a16="http://schemas.microsoft.com/office/drawing/2014/main" id="{5B3BDC98-86A6-4D4F-AEFF-4DBE7E99727E}"/>
                    </a:ext>
                  </a:extLst>
                </p:cNvPr>
                <p:cNvPicPr/>
                <p:nvPr/>
              </p:nvPicPr>
              <p:blipFill>
                <a:blip r:embed="rId161"/>
                <a:stretch>
                  <a:fillRect/>
                </a:stretch>
              </p:blipFill>
              <p:spPr>
                <a:xfrm>
                  <a:off x="11581490" y="3881491"/>
                  <a:ext cx="792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2" name="Freihand 101">
                  <a:extLst>
                    <a:ext uri="{FF2B5EF4-FFF2-40B4-BE49-F238E27FC236}">
                      <a16:creationId xmlns:a16="http://schemas.microsoft.com/office/drawing/2014/main" id="{785CE640-CF3A-4BDC-BFFD-AD1FB8D793A3}"/>
                    </a:ext>
                  </a:extLst>
                </p14:cNvPr>
                <p14:cNvContentPartPr/>
                <p14:nvPr/>
              </p14:nvContentPartPr>
              <p14:xfrm>
                <a:off x="11628290" y="3755851"/>
                <a:ext cx="212400" cy="203760"/>
              </p14:xfrm>
            </p:contentPart>
          </mc:Choice>
          <mc:Fallback xmlns="">
            <p:pic>
              <p:nvPicPr>
                <p:cNvPr id="102" name="Freihand 101">
                  <a:extLst>
                    <a:ext uri="{FF2B5EF4-FFF2-40B4-BE49-F238E27FC236}">
                      <a16:creationId xmlns:a16="http://schemas.microsoft.com/office/drawing/2014/main" id="{785CE640-CF3A-4BDC-BFFD-AD1FB8D793A3}"/>
                    </a:ext>
                  </a:extLst>
                </p:cNvPr>
                <p:cNvPicPr/>
                <p:nvPr/>
              </p:nvPicPr>
              <p:blipFill>
                <a:blip r:embed="rId163"/>
                <a:stretch>
                  <a:fillRect/>
                </a:stretch>
              </p:blipFill>
              <p:spPr>
                <a:xfrm>
                  <a:off x="11623970" y="3751531"/>
                  <a:ext cx="22104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3" name="Freihand 102">
                  <a:extLst>
                    <a:ext uri="{FF2B5EF4-FFF2-40B4-BE49-F238E27FC236}">
                      <a16:creationId xmlns:a16="http://schemas.microsoft.com/office/drawing/2014/main" id="{CA076CE6-CF2A-4876-BBD2-C4DE8248079D}"/>
                    </a:ext>
                  </a:extLst>
                </p14:cNvPr>
                <p14:cNvContentPartPr/>
                <p14:nvPr/>
              </p14:nvContentPartPr>
              <p14:xfrm>
                <a:off x="11874530" y="3647131"/>
                <a:ext cx="160560" cy="171360"/>
              </p14:xfrm>
            </p:contentPart>
          </mc:Choice>
          <mc:Fallback xmlns="">
            <p:pic>
              <p:nvPicPr>
                <p:cNvPr id="103" name="Freihand 102">
                  <a:extLst>
                    <a:ext uri="{FF2B5EF4-FFF2-40B4-BE49-F238E27FC236}">
                      <a16:creationId xmlns:a16="http://schemas.microsoft.com/office/drawing/2014/main" id="{CA076CE6-CF2A-4876-BBD2-C4DE8248079D}"/>
                    </a:ext>
                  </a:extLst>
                </p:cNvPr>
                <p:cNvPicPr/>
                <p:nvPr/>
              </p:nvPicPr>
              <p:blipFill>
                <a:blip r:embed="rId165"/>
                <a:stretch>
                  <a:fillRect/>
                </a:stretch>
              </p:blipFill>
              <p:spPr>
                <a:xfrm>
                  <a:off x="11870210" y="3642811"/>
                  <a:ext cx="1692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4" name="Freihand 103">
                  <a:extLst>
                    <a:ext uri="{FF2B5EF4-FFF2-40B4-BE49-F238E27FC236}">
                      <a16:creationId xmlns:a16="http://schemas.microsoft.com/office/drawing/2014/main" id="{2F7857B9-5D08-4D82-9BB2-E7BA999405DE}"/>
                    </a:ext>
                  </a:extLst>
                </p14:cNvPr>
                <p14:cNvContentPartPr/>
                <p14:nvPr/>
              </p14:nvContentPartPr>
              <p14:xfrm>
                <a:off x="11987570" y="3580891"/>
                <a:ext cx="80640" cy="174960"/>
              </p14:xfrm>
            </p:contentPart>
          </mc:Choice>
          <mc:Fallback xmlns="">
            <p:pic>
              <p:nvPicPr>
                <p:cNvPr id="104" name="Freihand 103">
                  <a:extLst>
                    <a:ext uri="{FF2B5EF4-FFF2-40B4-BE49-F238E27FC236}">
                      <a16:creationId xmlns:a16="http://schemas.microsoft.com/office/drawing/2014/main" id="{2F7857B9-5D08-4D82-9BB2-E7BA999405DE}"/>
                    </a:ext>
                  </a:extLst>
                </p:cNvPr>
                <p:cNvPicPr/>
                <p:nvPr/>
              </p:nvPicPr>
              <p:blipFill>
                <a:blip r:embed="rId167"/>
                <a:stretch>
                  <a:fillRect/>
                </a:stretch>
              </p:blipFill>
              <p:spPr>
                <a:xfrm>
                  <a:off x="11983250" y="3576571"/>
                  <a:ext cx="892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5" name="Freihand 104">
                  <a:extLst>
                    <a:ext uri="{FF2B5EF4-FFF2-40B4-BE49-F238E27FC236}">
                      <a16:creationId xmlns:a16="http://schemas.microsoft.com/office/drawing/2014/main" id="{87C3E157-1865-4550-857B-0582855A52D7}"/>
                    </a:ext>
                  </a:extLst>
                </p14:cNvPr>
                <p14:cNvContentPartPr/>
                <p14:nvPr/>
              </p14:nvContentPartPr>
              <p14:xfrm>
                <a:off x="12032570" y="3633451"/>
                <a:ext cx="103320" cy="98640"/>
              </p14:xfrm>
            </p:contentPart>
          </mc:Choice>
          <mc:Fallback xmlns="">
            <p:pic>
              <p:nvPicPr>
                <p:cNvPr id="105" name="Freihand 104">
                  <a:extLst>
                    <a:ext uri="{FF2B5EF4-FFF2-40B4-BE49-F238E27FC236}">
                      <a16:creationId xmlns:a16="http://schemas.microsoft.com/office/drawing/2014/main" id="{87C3E157-1865-4550-857B-0582855A52D7}"/>
                    </a:ext>
                  </a:extLst>
                </p:cNvPr>
                <p:cNvPicPr/>
                <p:nvPr/>
              </p:nvPicPr>
              <p:blipFill>
                <a:blip r:embed="rId169"/>
                <a:stretch>
                  <a:fillRect/>
                </a:stretch>
              </p:blipFill>
              <p:spPr>
                <a:xfrm>
                  <a:off x="12028250" y="3629131"/>
                  <a:ext cx="111960" cy="107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0">
            <p14:nvContentPartPr>
              <p14:cNvPr id="107" name="Freihand 106">
                <a:extLst>
                  <a:ext uri="{FF2B5EF4-FFF2-40B4-BE49-F238E27FC236}">
                    <a16:creationId xmlns:a16="http://schemas.microsoft.com/office/drawing/2014/main" id="{61836471-15ED-48ED-A6B0-FA5E199C554E}"/>
                  </a:ext>
                </a:extLst>
              </p14:cNvPr>
              <p14:cNvContentPartPr/>
              <p14:nvPr/>
            </p14:nvContentPartPr>
            <p14:xfrm>
              <a:off x="1698410" y="741931"/>
              <a:ext cx="3167640" cy="176040"/>
            </p14:xfrm>
          </p:contentPart>
        </mc:Choice>
        <mc:Fallback xmlns="">
          <p:pic>
            <p:nvPicPr>
              <p:cNvPr id="107" name="Freihand 106">
                <a:extLst>
                  <a:ext uri="{FF2B5EF4-FFF2-40B4-BE49-F238E27FC236}">
                    <a16:creationId xmlns:a16="http://schemas.microsoft.com/office/drawing/2014/main" id="{61836471-15ED-48ED-A6B0-FA5E199C554E}"/>
                  </a:ext>
                </a:extLst>
              </p:cNvPr>
              <p:cNvPicPr/>
              <p:nvPr/>
            </p:nvPicPr>
            <p:blipFill>
              <a:blip r:embed="rId171"/>
              <a:stretch>
                <a:fillRect/>
              </a:stretch>
            </p:blipFill>
            <p:spPr>
              <a:xfrm>
                <a:off x="1694090" y="737611"/>
                <a:ext cx="31762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8" name="Freihand 107">
                <a:extLst>
                  <a:ext uri="{FF2B5EF4-FFF2-40B4-BE49-F238E27FC236}">
                    <a16:creationId xmlns:a16="http://schemas.microsoft.com/office/drawing/2014/main" id="{48E0FD4A-AF3B-43A8-88E3-92B02E9D6FAD}"/>
                  </a:ext>
                </a:extLst>
              </p14:cNvPr>
              <p14:cNvContentPartPr/>
              <p14:nvPr/>
            </p14:nvContentPartPr>
            <p14:xfrm>
              <a:off x="2102330" y="3693571"/>
              <a:ext cx="3213000" cy="70200"/>
            </p14:xfrm>
          </p:contentPart>
        </mc:Choice>
        <mc:Fallback xmlns="">
          <p:pic>
            <p:nvPicPr>
              <p:cNvPr id="108" name="Freihand 107">
                <a:extLst>
                  <a:ext uri="{FF2B5EF4-FFF2-40B4-BE49-F238E27FC236}">
                    <a16:creationId xmlns:a16="http://schemas.microsoft.com/office/drawing/2014/main" id="{48E0FD4A-AF3B-43A8-88E3-92B02E9D6FAD}"/>
                  </a:ext>
                </a:extLst>
              </p:cNvPr>
              <p:cNvPicPr/>
              <p:nvPr/>
            </p:nvPicPr>
            <p:blipFill>
              <a:blip r:embed="rId173"/>
              <a:stretch>
                <a:fillRect/>
              </a:stretch>
            </p:blipFill>
            <p:spPr>
              <a:xfrm>
                <a:off x="2098010" y="3689251"/>
                <a:ext cx="3221640" cy="78840"/>
              </a:xfrm>
              <a:prstGeom prst="rect">
                <a:avLst/>
              </a:prstGeom>
            </p:spPr>
          </p:pic>
        </mc:Fallback>
      </mc:AlternateContent>
      <p:grpSp>
        <p:nvGrpSpPr>
          <p:cNvPr id="118" name="Gruppieren 117">
            <a:extLst>
              <a:ext uri="{FF2B5EF4-FFF2-40B4-BE49-F238E27FC236}">
                <a16:creationId xmlns:a16="http://schemas.microsoft.com/office/drawing/2014/main" id="{59A89EFC-3F98-4F5C-A443-932D82472131}"/>
              </a:ext>
            </a:extLst>
          </p:cNvPr>
          <p:cNvGrpSpPr/>
          <p:nvPr/>
        </p:nvGrpSpPr>
        <p:grpSpPr>
          <a:xfrm>
            <a:off x="1705250" y="3802291"/>
            <a:ext cx="559080" cy="180360"/>
            <a:chOff x="1705250" y="3802291"/>
            <a:chExt cx="559080" cy="180360"/>
          </a:xfrm>
        </p:grpSpPr>
        <mc:AlternateContent xmlns:mc="http://schemas.openxmlformats.org/markup-compatibility/2006" xmlns:p14="http://schemas.microsoft.com/office/powerpoint/2010/main">
          <mc:Choice Requires="p14">
            <p:contentPart p14:bwMode="auto" r:id="rId174">
              <p14:nvContentPartPr>
                <p14:cNvPr id="113" name="Freihand 112">
                  <a:extLst>
                    <a:ext uri="{FF2B5EF4-FFF2-40B4-BE49-F238E27FC236}">
                      <a16:creationId xmlns:a16="http://schemas.microsoft.com/office/drawing/2014/main" id="{59125709-7A73-4E50-A7EB-3930369F55D0}"/>
                    </a:ext>
                  </a:extLst>
                </p14:cNvPr>
                <p14:cNvContentPartPr/>
                <p14:nvPr/>
              </p14:nvContentPartPr>
              <p14:xfrm>
                <a:off x="1705250" y="3802291"/>
                <a:ext cx="55440" cy="150120"/>
              </p14:xfrm>
            </p:contentPart>
          </mc:Choice>
          <mc:Fallback xmlns="">
            <p:pic>
              <p:nvPicPr>
                <p:cNvPr id="113" name="Freihand 112">
                  <a:extLst>
                    <a:ext uri="{FF2B5EF4-FFF2-40B4-BE49-F238E27FC236}">
                      <a16:creationId xmlns:a16="http://schemas.microsoft.com/office/drawing/2014/main" id="{59125709-7A73-4E50-A7EB-3930369F55D0}"/>
                    </a:ext>
                  </a:extLst>
                </p:cNvPr>
                <p:cNvPicPr/>
                <p:nvPr/>
              </p:nvPicPr>
              <p:blipFill>
                <a:blip r:embed="rId175"/>
                <a:stretch>
                  <a:fillRect/>
                </a:stretch>
              </p:blipFill>
              <p:spPr>
                <a:xfrm>
                  <a:off x="1700930" y="3797971"/>
                  <a:ext cx="640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4" name="Freihand 113">
                  <a:extLst>
                    <a:ext uri="{FF2B5EF4-FFF2-40B4-BE49-F238E27FC236}">
                      <a16:creationId xmlns:a16="http://schemas.microsoft.com/office/drawing/2014/main" id="{56B250E6-E1DB-4D26-B305-F7E8238A9526}"/>
                    </a:ext>
                  </a:extLst>
                </p14:cNvPr>
                <p14:cNvContentPartPr/>
                <p14:nvPr/>
              </p14:nvContentPartPr>
              <p14:xfrm>
                <a:off x="1785530" y="3876091"/>
                <a:ext cx="184680" cy="89640"/>
              </p14:xfrm>
            </p:contentPart>
          </mc:Choice>
          <mc:Fallback xmlns="">
            <p:pic>
              <p:nvPicPr>
                <p:cNvPr id="114" name="Freihand 113">
                  <a:extLst>
                    <a:ext uri="{FF2B5EF4-FFF2-40B4-BE49-F238E27FC236}">
                      <a16:creationId xmlns:a16="http://schemas.microsoft.com/office/drawing/2014/main" id="{56B250E6-E1DB-4D26-B305-F7E8238A9526}"/>
                    </a:ext>
                  </a:extLst>
                </p:cNvPr>
                <p:cNvPicPr/>
                <p:nvPr/>
              </p:nvPicPr>
              <p:blipFill>
                <a:blip r:embed="rId177"/>
                <a:stretch>
                  <a:fillRect/>
                </a:stretch>
              </p:blipFill>
              <p:spPr>
                <a:xfrm>
                  <a:off x="1781210" y="3871771"/>
                  <a:ext cx="1933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5" name="Freihand 114">
                  <a:extLst>
                    <a:ext uri="{FF2B5EF4-FFF2-40B4-BE49-F238E27FC236}">
                      <a16:creationId xmlns:a16="http://schemas.microsoft.com/office/drawing/2014/main" id="{8B2F76F3-3D4E-4A3C-9A9E-C7B61D60005E}"/>
                    </a:ext>
                  </a:extLst>
                </p14:cNvPr>
                <p14:cNvContentPartPr/>
                <p14:nvPr/>
              </p14:nvContentPartPr>
              <p14:xfrm>
                <a:off x="1991810" y="3891571"/>
                <a:ext cx="71640" cy="91080"/>
              </p14:xfrm>
            </p:contentPart>
          </mc:Choice>
          <mc:Fallback xmlns="">
            <p:pic>
              <p:nvPicPr>
                <p:cNvPr id="115" name="Freihand 114">
                  <a:extLst>
                    <a:ext uri="{FF2B5EF4-FFF2-40B4-BE49-F238E27FC236}">
                      <a16:creationId xmlns:a16="http://schemas.microsoft.com/office/drawing/2014/main" id="{8B2F76F3-3D4E-4A3C-9A9E-C7B61D60005E}"/>
                    </a:ext>
                  </a:extLst>
                </p:cNvPr>
                <p:cNvPicPr/>
                <p:nvPr/>
              </p:nvPicPr>
              <p:blipFill>
                <a:blip r:embed="rId179"/>
                <a:stretch>
                  <a:fillRect/>
                </a:stretch>
              </p:blipFill>
              <p:spPr>
                <a:xfrm>
                  <a:off x="1987490" y="3887251"/>
                  <a:ext cx="802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6" name="Freihand 115">
                  <a:extLst>
                    <a:ext uri="{FF2B5EF4-FFF2-40B4-BE49-F238E27FC236}">
                      <a16:creationId xmlns:a16="http://schemas.microsoft.com/office/drawing/2014/main" id="{53934B12-20A5-4380-B2FE-D4CD2824A52F}"/>
                    </a:ext>
                  </a:extLst>
                </p14:cNvPr>
                <p14:cNvContentPartPr/>
                <p14:nvPr/>
              </p14:nvContentPartPr>
              <p14:xfrm>
                <a:off x="2072450" y="3876451"/>
                <a:ext cx="70200" cy="93960"/>
              </p14:xfrm>
            </p:contentPart>
          </mc:Choice>
          <mc:Fallback xmlns="">
            <p:pic>
              <p:nvPicPr>
                <p:cNvPr id="116" name="Freihand 115">
                  <a:extLst>
                    <a:ext uri="{FF2B5EF4-FFF2-40B4-BE49-F238E27FC236}">
                      <a16:creationId xmlns:a16="http://schemas.microsoft.com/office/drawing/2014/main" id="{53934B12-20A5-4380-B2FE-D4CD2824A52F}"/>
                    </a:ext>
                  </a:extLst>
                </p:cNvPr>
                <p:cNvPicPr/>
                <p:nvPr/>
              </p:nvPicPr>
              <p:blipFill>
                <a:blip r:embed="rId181"/>
                <a:stretch>
                  <a:fillRect/>
                </a:stretch>
              </p:blipFill>
              <p:spPr>
                <a:xfrm>
                  <a:off x="2068130" y="3872131"/>
                  <a:ext cx="788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7" name="Freihand 116">
                  <a:extLst>
                    <a:ext uri="{FF2B5EF4-FFF2-40B4-BE49-F238E27FC236}">
                      <a16:creationId xmlns:a16="http://schemas.microsoft.com/office/drawing/2014/main" id="{152AF765-AF89-4B86-AFB6-289615AD27B7}"/>
                    </a:ext>
                  </a:extLst>
                </p14:cNvPr>
                <p14:cNvContentPartPr/>
                <p14:nvPr/>
              </p14:nvContentPartPr>
              <p14:xfrm>
                <a:off x="2164970" y="3876451"/>
                <a:ext cx="99360" cy="84600"/>
              </p14:xfrm>
            </p:contentPart>
          </mc:Choice>
          <mc:Fallback xmlns="">
            <p:pic>
              <p:nvPicPr>
                <p:cNvPr id="117" name="Freihand 116">
                  <a:extLst>
                    <a:ext uri="{FF2B5EF4-FFF2-40B4-BE49-F238E27FC236}">
                      <a16:creationId xmlns:a16="http://schemas.microsoft.com/office/drawing/2014/main" id="{152AF765-AF89-4B86-AFB6-289615AD27B7}"/>
                    </a:ext>
                  </a:extLst>
                </p:cNvPr>
                <p:cNvPicPr/>
                <p:nvPr/>
              </p:nvPicPr>
              <p:blipFill>
                <a:blip r:embed="rId183"/>
                <a:stretch>
                  <a:fillRect/>
                </a:stretch>
              </p:blipFill>
              <p:spPr>
                <a:xfrm>
                  <a:off x="2160650" y="3872131"/>
                  <a:ext cx="108000" cy="93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4">
            <p14:nvContentPartPr>
              <p14:cNvPr id="119" name="Freihand 118">
                <a:extLst>
                  <a:ext uri="{FF2B5EF4-FFF2-40B4-BE49-F238E27FC236}">
                    <a16:creationId xmlns:a16="http://schemas.microsoft.com/office/drawing/2014/main" id="{76C792A2-1535-4483-97E5-5115273A4B43}"/>
                  </a:ext>
                </a:extLst>
              </p14:cNvPr>
              <p14:cNvContentPartPr/>
              <p14:nvPr/>
            </p14:nvContentPartPr>
            <p14:xfrm>
              <a:off x="8210090" y="4016491"/>
              <a:ext cx="1690560" cy="60120"/>
            </p14:xfrm>
          </p:contentPart>
        </mc:Choice>
        <mc:Fallback xmlns="">
          <p:pic>
            <p:nvPicPr>
              <p:cNvPr id="119" name="Freihand 118">
                <a:extLst>
                  <a:ext uri="{FF2B5EF4-FFF2-40B4-BE49-F238E27FC236}">
                    <a16:creationId xmlns:a16="http://schemas.microsoft.com/office/drawing/2014/main" id="{76C792A2-1535-4483-97E5-5115273A4B43}"/>
                  </a:ext>
                </a:extLst>
              </p:cNvPr>
              <p:cNvPicPr/>
              <p:nvPr/>
            </p:nvPicPr>
            <p:blipFill>
              <a:blip r:embed="rId185"/>
              <a:stretch>
                <a:fillRect/>
              </a:stretch>
            </p:blipFill>
            <p:spPr>
              <a:xfrm>
                <a:off x="8205770" y="4012171"/>
                <a:ext cx="16992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0" name="Freihand 119">
                <a:extLst>
                  <a:ext uri="{FF2B5EF4-FFF2-40B4-BE49-F238E27FC236}">
                    <a16:creationId xmlns:a16="http://schemas.microsoft.com/office/drawing/2014/main" id="{6776181C-05F9-412D-B7F8-2D8D4A771B4A}"/>
                  </a:ext>
                </a:extLst>
              </p14:cNvPr>
              <p14:cNvContentPartPr/>
              <p14:nvPr/>
            </p14:nvContentPartPr>
            <p14:xfrm>
              <a:off x="8079050" y="3290011"/>
              <a:ext cx="2076120" cy="489240"/>
            </p14:xfrm>
          </p:contentPart>
        </mc:Choice>
        <mc:Fallback xmlns="">
          <p:pic>
            <p:nvPicPr>
              <p:cNvPr id="120" name="Freihand 119">
                <a:extLst>
                  <a:ext uri="{FF2B5EF4-FFF2-40B4-BE49-F238E27FC236}">
                    <a16:creationId xmlns:a16="http://schemas.microsoft.com/office/drawing/2014/main" id="{6776181C-05F9-412D-B7F8-2D8D4A771B4A}"/>
                  </a:ext>
                </a:extLst>
              </p:cNvPr>
              <p:cNvPicPr/>
              <p:nvPr/>
            </p:nvPicPr>
            <p:blipFill>
              <a:blip r:embed="rId187"/>
              <a:stretch>
                <a:fillRect/>
              </a:stretch>
            </p:blipFill>
            <p:spPr>
              <a:xfrm>
                <a:off x="8074730" y="3285691"/>
                <a:ext cx="2084760" cy="497880"/>
              </a:xfrm>
              <a:prstGeom prst="rect">
                <a:avLst/>
              </a:prstGeom>
            </p:spPr>
          </p:pic>
        </mc:Fallback>
      </mc:AlternateContent>
      <p:grpSp>
        <p:nvGrpSpPr>
          <p:cNvPr id="124" name="Gruppieren 123">
            <a:extLst>
              <a:ext uri="{FF2B5EF4-FFF2-40B4-BE49-F238E27FC236}">
                <a16:creationId xmlns:a16="http://schemas.microsoft.com/office/drawing/2014/main" id="{5DD28ABB-7FEB-4485-B047-2BB87F4235E6}"/>
              </a:ext>
            </a:extLst>
          </p:cNvPr>
          <p:cNvGrpSpPr/>
          <p:nvPr/>
        </p:nvGrpSpPr>
        <p:grpSpPr>
          <a:xfrm>
            <a:off x="7444370" y="3671251"/>
            <a:ext cx="2518920" cy="428400"/>
            <a:chOff x="7444370" y="3671251"/>
            <a:chExt cx="2518920" cy="428400"/>
          </a:xfrm>
        </p:grpSpPr>
        <mc:AlternateContent xmlns:mc="http://schemas.openxmlformats.org/markup-compatibility/2006" xmlns:p14="http://schemas.microsoft.com/office/powerpoint/2010/main">
          <mc:Choice Requires="p14">
            <p:contentPart p14:bwMode="auto" r:id="rId188">
              <p14:nvContentPartPr>
                <p14:cNvPr id="109" name="Freihand 108">
                  <a:extLst>
                    <a:ext uri="{FF2B5EF4-FFF2-40B4-BE49-F238E27FC236}">
                      <a16:creationId xmlns:a16="http://schemas.microsoft.com/office/drawing/2014/main" id="{565DFCA1-D123-4083-A991-4EEE43984E99}"/>
                    </a:ext>
                  </a:extLst>
                </p14:cNvPr>
                <p14:cNvContentPartPr/>
                <p14:nvPr/>
              </p14:nvContentPartPr>
              <p14:xfrm>
                <a:off x="8336810" y="3689251"/>
                <a:ext cx="60840" cy="3960"/>
              </p14:xfrm>
            </p:contentPart>
          </mc:Choice>
          <mc:Fallback xmlns="">
            <p:pic>
              <p:nvPicPr>
                <p:cNvPr id="109" name="Freihand 108">
                  <a:extLst>
                    <a:ext uri="{FF2B5EF4-FFF2-40B4-BE49-F238E27FC236}">
                      <a16:creationId xmlns:a16="http://schemas.microsoft.com/office/drawing/2014/main" id="{565DFCA1-D123-4083-A991-4EEE43984E99}"/>
                    </a:ext>
                  </a:extLst>
                </p:cNvPr>
                <p:cNvPicPr/>
                <p:nvPr/>
              </p:nvPicPr>
              <p:blipFill>
                <a:blip r:embed="rId189"/>
                <a:stretch>
                  <a:fillRect/>
                </a:stretch>
              </p:blipFill>
              <p:spPr>
                <a:xfrm>
                  <a:off x="8332490" y="3684931"/>
                  <a:ext cx="694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0" name="Freihand 109">
                  <a:extLst>
                    <a:ext uri="{FF2B5EF4-FFF2-40B4-BE49-F238E27FC236}">
                      <a16:creationId xmlns:a16="http://schemas.microsoft.com/office/drawing/2014/main" id="{50B26D21-B575-47E6-95C3-12CEDE129148}"/>
                    </a:ext>
                  </a:extLst>
                </p14:cNvPr>
                <p14:cNvContentPartPr/>
                <p14:nvPr/>
              </p14:nvContentPartPr>
              <p14:xfrm>
                <a:off x="8234930" y="3683491"/>
                <a:ext cx="722160" cy="27360"/>
              </p14:xfrm>
            </p:contentPart>
          </mc:Choice>
          <mc:Fallback xmlns="">
            <p:pic>
              <p:nvPicPr>
                <p:cNvPr id="110" name="Freihand 109">
                  <a:extLst>
                    <a:ext uri="{FF2B5EF4-FFF2-40B4-BE49-F238E27FC236}">
                      <a16:creationId xmlns:a16="http://schemas.microsoft.com/office/drawing/2014/main" id="{50B26D21-B575-47E6-95C3-12CEDE129148}"/>
                    </a:ext>
                  </a:extLst>
                </p:cNvPr>
                <p:cNvPicPr/>
                <p:nvPr/>
              </p:nvPicPr>
              <p:blipFill>
                <a:blip r:embed="rId191"/>
                <a:stretch>
                  <a:fillRect/>
                </a:stretch>
              </p:blipFill>
              <p:spPr>
                <a:xfrm>
                  <a:off x="8230610" y="3679171"/>
                  <a:ext cx="7308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2" name="Freihand 111">
                  <a:extLst>
                    <a:ext uri="{FF2B5EF4-FFF2-40B4-BE49-F238E27FC236}">
                      <a16:creationId xmlns:a16="http://schemas.microsoft.com/office/drawing/2014/main" id="{9D9BB308-A7F0-48E6-B006-0AA524404521}"/>
                    </a:ext>
                  </a:extLst>
                </p14:cNvPr>
                <p14:cNvContentPartPr/>
                <p14:nvPr/>
              </p14:nvContentPartPr>
              <p14:xfrm>
                <a:off x="9266690" y="3679891"/>
                <a:ext cx="696600" cy="32040"/>
              </p14:xfrm>
            </p:contentPart>
          </mc:Choice>
          <mc:Fallback xmlns="">
            <p:pic>
              <p:nvPicPr>
                <p:cNvPr id="112" name="Freihand 111">
                  <a:extLst>
                    <a:ext uri="{FF2B5EF4-FFF2-40B4-BE49-F238E27FC236}">
                      <a16:creationId xmlns:a16="http://schemas.microsoft.com/office/drawing/2014/main" id="{9D9BB308-A7F0-48E6-B006-0AA524404521}"/>
                    </a:ext>
                  </a:extLst>
                </p:cNvPr>
                <p:cNvPicPr/>
                <p:nvPr/>
              </p:nvPicPr>
              <p:blipFill>
                <a:blip r:embed="rId193"/>
                <a:stretch>
                  <a:fillRect/>
                </a:stretch>
              </p:blipFill>
              <p:spPr>
                <a:xfrm>
                  <a:off x="9262370" y="3675571"/>
                  <a:ext cx="7052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2" name="Freihand 121">
                  <a:extLst>
                    <a:ext uri="{FF2B5EF4-FFF2-40B4-BE49-F238E27FC236}">
                      <a16:creationId xmlns:a16="http://schemas.microsoft.com/office/drawing/2014/main" id="{2EE8127C-7D69-4716-B68D-B9E626018F41}"/>
                    </a:ext>
                  </a:extLst>
                </p14:cNvPr>
                <p14:cNvContentPartPr/>
                <p14:nvPr/>
              </p14:nvContentPartPr>
              <p14:xfrm>
                <a:off x="7444370" y="3958171"/>
                <a:ext cx="1969200" cy="127080"/>
              </p14:xfrm>
            </p:contentPart>
          </mc:Choice>
          <mc:Fallback xmlns="">
            <p:pic>
              <p:nvPicPr>
                <p:cNvPr id="122" name="Freihand 121">
                  <a:extLst>
                    <a:ext uri="{FF2B5EF4-FFF2-40B4-BE49-F238E27FC236}">
                      <a16:creationId xmlns:a16="http://schemas.microsoft.com/office/drawing/2014/main" id="{2EE8127C-7D69-4716-B68D-B9E626018F41}"/>
                    </a:ext>
                  </a:extLst>
                </p:cNvPr>
                <p:cNvPicPr/>
                <p:nvPr/>
              </p:nvPicPr>
              <p:blipFill>
                <a:blip r:embed="rId195"/>
                <a:stretch>
                  <a:fillRect/>
                </a:stretch>
              </p:blipFill>
              <p:spPr>
                <a:xfrm>
                  <a:off x="7440050" y="3953851"/>
                  <a:ext cx="19778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3" name="Freihand 122">
                  <a:extLst>
                    <a:ext uri="{FF2B5EF4-FFF2-40B4-BE49-F238E27FC236}">
                      <a16:creationId xmlns:a16="http://schemas.microsoft.com/office/drawing/2014/main" id="{F42DB682-CBFA-4CE5-B9E8-11A3398792B1}"/>
                    </a:ext>
                  </a:extLst>
                </p14:cNvPr>
                <p14:cNvContentPartPr/>
                <p14:nvPr/>
              </p14:nvContentPartPr>
              <p14:xfrm>
                <a:off x="8348690" y="3671251"/>
                <a:ext cx="1613520" cy="428400"/>
              </p14:xfrm>
            </p:contentPart>
          </mc:Choice>
          <mc:Fallback xmlns="">
            <p:pic>
              <p:nvPicPr>
                <p:cNvPr id="123" name="Freihand 122">
                  <a:extLst>
                    <a:ext uri="{FF2B5EF4-FFF2-40B4-BE49-F238E27FC236}">
                      <a16:creationId xmlns:a16="http://schemas.microsoft.com/office/drawing/2014/main" id="{F42DB682-CBFA-4CE5-B9E8-11A3398792B1}"/>
                    </a:ext>
                  </a:extLst>
                </p:cNvPr>
                <p:cNvPicPr/>
                <p:nvPr/>
              </p:nvPicPr>
              <p:blipFill>
                <a:blip r:embed="rId197"/>
                <a:stretch>
                  <a:fillRect/>
                </a:stretch>
              </p:blipFill>
              <p:spPr>
                <a:xfrm>
                  <a:off x="8344370" y="3666931"/>
                  <a:ext cx="1622160" cy="437040"/>
                </a:xfrm>
                <a:prstGeom prst="rect">
                  <a:avLst/>
                </a:prstGeom>
              </p:spPr>
            </p:pic>
          </mc:Fallback>
        </mc:AlternateContent>
      </p:grpSp>
    </p:spTree>
    <p:extLst>
      <p:ext uri="{BB962C8B-B14F-4D97-AF65-F5344CB8AC3E}">
        <p14:creationId xmlns:p14="http://schemas.microsoft.com/office/powerpoint/2010/main" val="1191581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036570" cy="613294"/>
          </a:xfrm>
          <a:prstGeom prst="rect">
            <a:avLst/>
          </a:prstGeom>
          <a:noFill/>
          <a:ln>
            <a:noFill/>
          </a:ln>
        </p:spPr>
        <p:txBody>
          <a:bodyPr vert="horz" wrap="none" lIns="81646" tIns="40823" rIns="81646" bIns="40823" anchorCtr="0" compatLnSpc="0">
            <a:spAutoFit/>
          </a:bodyPr>
          <a:lstStyle/>
          <a:p>
            <a:r>
              <a:rPr lang="de-DE" sz="3600"/>
              <a:t>Unit of account</a:t>
            </a:r>
            <a:endParaRPr lang="de-DE" sz="3600" dirty="0"/>
          </a:p>
        </p:txBody>
      </p:sp>
      <p:sp>
        <p:nvSpPr>
          <p:cNvPr id="4" name="Textfeld 3"/>
          <p:cNvSpPr txBox="1"/>
          <p:nvPr/>
        </p:nvSpPr>
        <p:spPr>
          <a:xfrm>
            <a:off x="456726" y="1143046"/>
            <a:ext cx="8883125" cy="3769397"/>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dirty="0" err="1"/>
              <a:t>Standardization</a:t>
            </a:r>
            <a:r>
              <a:rPr lang="de-DE" sz="2540" dirty="0"/>
              <a:t> </a:t>
            </a:r>
            <a:r>
              <a:rPr lang="de-DE" sz="2540" dirty="0" err="1"/>
              <a:t>of</a:t>
            </a:r>
            <a:r>
              <a:rPr lang="de-DE" sz="2540" dirty="0"/>
              <a:t> </a:t>
            </a:r>
            <a:r>
              <a:rPr lang="de-DE" sz="2540" dirty="0" err="1"/>
              <a:t>general</a:t>
            </a:r>
            <a:r>
              <a:rPr lang="de-DE" sz="2540" dirty="0"/>
              <a:t> </a:t>
            </a:r>
            <a:r>
              <a:rPr lang="de-DE" sz="2540" dirty="0" err="1"/>
              <a:t>valuation</a:t>
            </a:r>
            <a:r>
              <a:rPr lang="de-DE" sz="2540" dirty="0"/>
              <a:t> </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err="1"/>
              <a:t>Possibility</a:t>
            </a:r>
            <a:r>
              <a:rPr lang="de-DE" sz="2540" dirty="0"/>
              <a:t> </a:t>
            </a:r>
            <a:r>
              <a:rPr lang="de-DE" sz="2540" dirty="0" err="1"/>
              <a:t>to</a:t>
            </a:r>
            <a:r>
              <a:rPr lang="de-DE" sz="2540" dirty="0"/>
              <a:t> express </a:t>
            </a:r>
            <a:r>
              <a:rPr lang="de-DE" sz="2540" dirty="0" err="1"/>
              <a:t>with</a:t>
            </a:r>
            <a:r>
              <a:rPr lang="de-DE" sz="2540" dirty="0"/>
              <a:t> relative </a:t>
            </a:r>
            <a:r>
              <a:rPr lang="de-DE" sz="2540" dirty="0" err="1"/>
              <a:t>prices</a:t>
            </a:r>
            <a:r>
              <a:rPr lang="de-DE" sz="2540" dirty="0"/>
              <a:t> </a:t>
            </a:r>
            <a:r>
              <a:rPr lang="de-DE" sz="2540" dirty="0" err="1"/>
              <a:t>the</a:t>
            </a:r>
            <a:r>
              <a:rPr lang="de-DE" sz="2540" dirty="0"/>
              <a:t> </a:t>
            </a:r>
            <a:r>
              <a:rPr lang="de-DE" sz="2540" dirty="0" err="1"/>
              <a:t>exchange</a:t>
            </a:r>
            <a:r>
              <a:rPr lang="de-DE" sz="2540" dirty="0"/>
              <a:t> </a:t>
            </a:r>
            <a:r>
              <a:rPr lang="de-DE" sz="2540" dirty="0" err="1"/>
              <a:t>ratio</a:t>
            </a:r>
            <a:r>
              <a:rPr lang="de-DE" sz="2540" dirty="0"/>
              <a:t> </a:t>
            </a:r>
            <a:r>
              <a:rPr lang="de-DE" sz="2540" dirty="0" err="1"/>
              <a:t>between</a:t>
            </a:r>
            <a:r>
              <a:rPr lang="de-DE" sz="2540" dirty="0"/>
              <a:t> real </a:t>
            </a:r>
            <a:r>
              <a:rPr lang="de-DE" sz="2540" dirty="0" err="1"/>
              <a:t>goods</a:t>
            </a:r>
            <a:r>
              <a:rPr lang="de-DE" sz="2540" dirty="0"/>
              <a: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Money </a:t>
            </a:r>
            <a:r>
              <a:rPr lang="de-DE" sz="2540" dirty="0" err="1"/>
              <a:t>is</a:t>
            </a:r>
            <a:r>
              <a:rPr lang="de-DE" sz="2540" dirty="0"/>
              <a:t> </a:t>
            </a:r>
            <a:r>
              <a:rPr lang="de-DE" sz="2540" dirty="0" err="1"/>
              <a:t>the</a:t>
            </a:r>
            <a:r>
              <a:rPr lang="de-DE" sz="2540" dirty="0"/>
              <a:t> </a:t>
            </a:r>
            <a:r>
              <a:rPr lang="de-DE" sz="2540" dirty="0" err="1"/>
              <a:t>basis</a:t>
            </a:r>
            <a:r>
              <a:rPr lang="de-DE" sz="2540" dirty="0"/>
              <a:t> </a:t>
            </a:r>
            <a:r>
              <a:rPr lang="de-DE" sz="2540" dirty="0" err="1"/>
              <a:t>of</a:t>
            </a:r>
            <a:r>
              <a:rPr lang="de-DE" sz="2540" dirty="0"/>
              <a:t> </a:t>
            </a:r>
            <a:r>
              <a:rPr lang="de-DE" sz="2540" dirty="0" err="1"/>
              <a:t>the</a:t>
            </a:r>
            <a:r>
              <a:rPr lang="de-DE" sz="2540" dirty="0"/>
              <a:t> national </a:t>
            </a:r>
            <a:r>
              <a:rPr lang="de-DE" sz="2540" dirty="0" err="1"/>
              <a:t>account</a:t>
            </a:r>
            <a:r>
              <a:rPr lang="de-DE" sz="2540" dirty="0"/>
              <a:t> </a:t>
            </a:r>
            <a:r>
              <a:rPr lang="de-DE" sz="2540" dirty="0" err="1"/>
              <a:t>system</a:t>
            </a:r>
            <a:r>
              <a:rPr lang="de-DE" sz="2540" dirty="0"/>
              <a:t>. Thus </a:t>
            </a:r>
            <a:r>
              <a:rPr lang="de-DE" sz="2540" dirty="0" err="1"/>
              <a:t>prices</a:t>
            </a:r>
            <a:r>
              <a:rPr lang="de-DE" sz="2540" dirty="0"/>
              <a:t> </a:t>
            </a:r>
            <a:r>
              <a:rPr lang="de-DE" sz="2540" dirty="0" err="1"/>
              <a:t>menasured</a:t>
            </a:r>
            <a:r>
              <a:rPr lang="de-DE" sz="2540" dirty="0"/>
              <a:t> in </a:t>
            </a:r>
            <a:r>
              <a:rPr lang="de-DE" sz="2540" dirty="0" err="1"/>
              <a:t>money</a:t>
            </a:r>
            <a:r>
              <a:rPr lang="de-DE" sz="2540" dirty="0"/>
              <a:t> </a:t>
            </a:r>
            <a:r>
              <a:rPr lang="de-DE" sz="2540" dirty="0" err="1"/>
              <a:t>are</a:t>
            </a:r>
            <a:r>
              <a:rPr lang="de-DE" sz="2540" dirty="0"/>
              <a:t> </a:t>
            </a:r>
            <a:r>
              <a:rPr lang="de-DE" sz="2540" dirty="0" err="1"/>
              <a:t>the</a:t>
            </a:r>
            <a:r>
              <a:rPr lang="de-DE" sz="2540" dirty="0"/>
              <a:t> </a:t>
            </a:r>
            <a:r>
              <a:rPr lang="de-DE" sz="2540" dirty="0" err="1"/>
              <a:t>weights</a:t>
            </a:r>
            <a:r>
              <a:rPr lang="de-DE" sz="2540" dirty="0"/>
              <a:t> </a:t>
            </a:r>
            <a:r>
              <a:rPr lang="de-DE" sz="2540" dirty="0" err="1"/>
              <a:t>of</a:t>
            </a:r>
            <a:r>
              <a:rPr lang="de-DE" sz="2540" dirty="0"/>
              <a:t> real </a:t>
            </a:r>
            <a:r>
              <a:rPr lang="de-DE" sz="2540" dirty="0" err="1"/>
              <a:t>goods</a:t>
            </a:r>
            <a:r>
              <a:rPr lang="de-DE" sz="2540" dirty="0"/>
              <a:t> in GDP. These </a:t>
            </a:r>
            <a:r>
              <a:rPr lang="de-DE" sz="2540" dirty="0" err="1"/>
              <a:t>prices</a:t>
            </a:r>
            <a:r>
              <a:rPr lang="de-DE" sz="2540" dirty="0"/>
              <a:t> </a:t>
            </a:r>
            <a:r>
              <a:rPr lang="de-DE" sz="2540" dirty="0" err="1"/>
              <a:t>are</a:t>
            </a:r>
            <a:r>
              <a:rPr lang="de-DE" sz="2540" dirty="0"/>
              <a:t> </a:t>
            </a:r>
            <a:r>
              <a:rPr lang="de-DE" sz="2540" dirty="0" err="1"/>
              <a:t>the</a:t>
            </a:r>
            <a:r>
              <a:rPr lang="de-DE" sz="2540" dirty="0"/>
              <a:t> </a:t>
            </a:r>
            <a:r>
              <a:rPr lang="de-DE" sz="2540" dirty="0" err="1"/>
              <a:t>outcome</a:t>
            </a:r>
            <a:r>
              <a:rPr lang="de-DE" sz="2540" dirty="0"/>
              <a:t> </a:t>
            </a:r>
            <a:r>
              <a:rPr lang="de-DE" sz="2540" dirty="0" err="1"/>
              <a:t>of</a:t>
            </a:r>
            <a:r>
              <a:rPr lang="de-DE" sz="2540" dirty="0"/>
              <a:t> an </a:t>
            </a:r>
            <a:r>
              <a:rPr lang="de-DE" sz="2540" dirty="0" err="1"/>
              <a:t>market</a:t>
            </a:r>
            <a:r>
              <a:rPr lang="de-DE" sz="2540" dirty="0"/>
              <a:t> </a:t>
            </a:r>
            <a:r>
              <a:rPr lang="de-DE" sz="2540" dirty="0" err="1"/>
              <a:t>process</a:t>
            </a:r>
            <a:r>
              <a:rPr lang="de-DE" sz="2540" dirty="0"/>
              <a:t> and </a:t>
            </a:r>
            <a:r>
              <a:rPr lang="de-DE" sz="2540" dirty="0" err="1"/>
              <a:t>represent</a:t>
            </a:r>
            <a:r>
              <a:rPr lang="de-DE" sz="2540" dirty="0"/>
              <a:t> </a:t>
            </a:r>
            <a:r>
              <a:rPr lang="de-DE" sz="2540" dirty="0" err="1"/>
              <a:t>therefore</a:t>
            </a:r>
            <a:r>
              <a:rPr lang="de-DE" sz="2540" dirty="0"/>
              <a:t> </a:t>
            </a:r>
            <a:r>
              <a:rPr lang="de-DE" sz="2540" dirty="0" err="1"/>
              <a:t>the</a:t>
            </a:r>
            <a:r>
              <a:rPr lang="de-DE" sz="2540" dirty="0"/>
              <a:t> </a:t>
            </a:r>
            <a:r>
              <a:rPr lang="de-DE" sz="2540" dirty="0" err="1"/>
              <a:t>information</a:t>
            </a:r>
            <a:r>
              <a:rPr lang="de-DE" sz="2540" dirty="0"/>
              <a:t> </a:t>
            </a:r>
            <a:r>
              <a:rPr lang="de-DE" sz="2540" dirty="0" err="1"/>
              <a:t>of</a:t>
            </a:r>
            <a:r>
              <a:rPr lang="de-DE" sz="2540" dirty="0"/>
              <a:t> </a:t>
            </a:r>
            <a:r>
              <a:rPr lang="de-DE" sz="2540" dirty="0" err="1"/>
              <a:t>the</a:t>
            </a:r>
            <a:r>
              <a:rPr lang="de-DE" sz="2540" dirty="0"/>
              <a:t> </a:t>
            </a:r>
            <a:r>
              <a:rPr lang="de-DE" sz="2540" dirty="0" err="1"/>
              <a:t>whole</a:t>
            </a:r>
            <a:r>
              <a:rPr lang="de-DE" sz="2540" dirty="0"/>
              <a:t> </a:t>
            </a:r>
            <a:r>
              <a:rPr lang="de-DE" sz="2540" dirty="0" err="1"/>
              <a:t>economy</a:t>
            </a:r>
            <a:endParaRPr lang="de-DE" sz="2540" dirty="0"/>
          </a:p>
        </p:txBody>
      </p:sp>
      <p:sp>
        <p:nvSpPr>
          <p:cNvPr id="5" name="Rechteck 4">
            <a:extLst>
              <a:ext uri="{FF2B5EF4-FFF2-40B4-BE49-F238E27FC236}">
                <a16:creationId xmlns:a16="http://schemas.microsoft.com/office/drawing/2014/main" id="{7B258D37-25FC-441C-A4F5-D4BC55D119F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074E941B-8CDE-4043-8161-A4A0809132B6}"/>
                  </a:ext>
                </a:extLst>
              </p14:cNvPr>
              <p14:cNvContentPartPr/>
              <p14:nvPr/>
            </p14:nvContentPartPr>
            <p14:xfrm>
              <a:off x="1728650" y="822931"/>
              <a:ext cx="3146040" cy="86040"/>
            </p14:xfrm>
          </p:contentPart>
        </mc:Choice>
        <mc:Fallback xmlns="">
          <p:pic>
            <p:nvPicPr>
              <p:cNvPr id="2" name="Freihand 1">
                <a:extLst>
                  <a:ext uri="{FF2B5EF4-FFF2-40B4-BE49-F238E27FC236}">
                    <a16:creationId xmlns:a16="http://schemas.microsoft.com/office/drawing/2014/main" id="{074E941B-8CDE-4043-8161-A4A0809132B6}"/>
                  </a:ext>
                </a:extLst>
              </p:cNvPr>
              <p:cNvPicPr/>
              <p:nvPr/>
            </p:nvPicPr>
            <p:blipFill>
              <a:blip r:embed="rId4"/>
              <a:stretch>
                <a:fillRect/>
              </a:stretch>
            </p:blipFill>
            <p:spPr>
              <a:xfrm>
                <a:off x="1724330" y="818611"/>
                <a:ext cx="31546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6025E47A-3FA7-41A8-BF18-AF159818B8F5}"/>
                  </a:ext>
                </a:extLst>
              </p14:cNvPr>
              <p14:cNvContentPartPr/>
              <p14:nvPr/>
            </p14:nvContentPartPr>
            <p14:xfrm>
              <a:off x="937370" y="1570651"/>
              <a:ext cx="5043240" cy="140760"/>
            </p14:xfrm>
          </p:contentPart>
        </mc:Choice>
        <mc:Fallback xmlns="">
          <p:pic>
            <p:nvPicPr>
              <p:cNvPr id="6" name="Freihand 5">
                <a:extLst>
                  <a:ext uri="{FF2B5EF4-FFF2-40B4-BE49-F238E27FC236}">
                    <a16:creationId xmlns:a16="http://schemas.microsoft.com/office/drawing/2014/main" id="{6025E47A-3FA7-41A8-BF18-AF159818B8F5}"/>
                  </a:ext>
                </a:extLst>
              </p:cNvPr>
              <p:cNvPicPr/>
              <p:nvPr/>
            </p:nvPicPr>
            <p:blipFill>
              <a:blip r:embed="rId6"/>
              <a:stretch>
                <a:fillRect/>
              </a:stretch>
            </p:blipFill>
            <p:spPr>
              <a:xfrm>
                <a:off x="933050" y="1566331"/>
                <a:ext cx="50518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Freihand 9">
                <a:extLst>
                  <a:ext uri="{FF2B5EF4-FFF2-40B4-BE49-F238E27FC236}">
                    <a16:creationId xmlns:a16="http://schemas.microsoft.com/office/drawing/2014/main" id="{E229276C-EC4D-493D-92D4-B853FA4D405A}"/>
                  </a:ext>
                </a:extLst>
              </p14:cNvPr>
              <p14:cNvContentPartPr/>
              <p14:nvPr/>
            </p14:nvContentPartPr>
            <p14:xfrm>
              <a:off x="4324250" y="2181211"/>
              <a:ext cx="2130840" cy="574200"/>
            </p14:xfrm>
          </p:contentPart>
        </mc:Choice>
        <mc:Fallback xmlns="">
          <p:pic>
            <p:nvPicPr>
              <p:cNvPr id="10" name="Freihand 9">
                <a:extLst>
                  <a:ext uri="{FF2B5EF4-FFF2-40B4-BE49-F238E27FC236}">
                    <a16:creationId xmlns:a16="http://schemas.microsoft.com/office/drawing/2014/main" id="{E229276C-EC4D-493D-92D4-B853FA4D405A}"/>
                  </a:ext>
                </a:extLst>
              </p:cNvPr>
              <p:cNvPicPr/>
              <p:nvPr/>
            </p:nvPicPr>
            <p:blipFill>
              <a:blip r:embed="rId8"/>
              <a:stretch>
                <a:fillRect/>
              </a:stretch>
            </p:blipFill>
            <p:spPr>
              <a:xfrm>
                <a:off x="4319930" y="2176891"/>
                <a:ext cx="2139480" cy="582840"/>
              </a:xfrm>
              <a:prstGeom prst="rect">
                <a:avLst/>
              </a:prstGeom>
            </p:spPr>
          </p:pic>
        </mc:Fallback>
      </mc:AlternateContent>
      <p:grpSp>
        <p:nvGrpSpPr>
          <p:cNvPr id="12" name="Gruppieren 11">
            <a:extLst>
              <a:ext uri="{FF2B5EF4-FFF2-40B4-BE49-F238E27FC236}">
                <a16:creationId xmlns:a16="http://schemas.microsoft.com/office/drawing/2014/main" id="{5A73709A-D219-4E8E-8085-465047ED4B48}"/>
              </a:ext>
            </a:extLst>
          </p:cNvPr>
          <p:cNvGrpSpPr/>
          <p:nvPr/>
        </p:nvGrpSpPr>
        <p:grpSpPr>
          <a:xfrm>
            <a:off x="977690" y="2635171"/>
            <a:ext cx="2858040" cy="573840"/>
            <a:chOff x="977690" y="2635171"/>
            <a:chExt cx="2858040" cy="573840"/>
          </a:xfrm>
        </p:grpSpPr>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FF445F45-ECF0-458F-B115-211A519CE49C}"/>
                    </a:ext>
                  </a:extLst>
                </p14:cNvPr>
                <p14:cNvContentPartPr/>
                <p14:nvPr/>
              </p14:nvContentPartPr>
              <p14:xfrm>
                <a:off x="1016570" y="2660371"/>
                <a:ext cx="360" cy="360"/>
              </p14:xfrm>
            </p:contentPart>
          </mc:Choice>
          <mc:Fallback xmlns="">
            <p:pic>
              <p:nvPicPr>
                <p:cNvPr id="7" name="Freihand 6">
                  <a:extLst>
                    <a:ext uri="{FF2B5EF4-FFF2-40B4-BE49-F238E27FC236}">
                      <a16:creationId xmlns:a16="http://schemas.microsoft.com/office/drawing/2014/main" id="{FF445F45-ECF0-458F-B115-211A519CE49C}"/>
                    </a:ext>
                  </a:extLst>
                </p:cNvPr>
                <p:cNvPicPr/>
                <p:nvPr/>
              </p:nvPicPr>
              <p:blipFill>
                <a:blip r:embed="rId10"/>
                <a:stretch>
                  <a:fillRect/>
                </a:stretch>
              </p:blipFill>
              <p:spPr>
                <a:xfrm>
                  <a:off x="1012250" y="265605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1B3BC01D-1E6C-4505-ADA8-23C753A94ACB}"/>
                    </a:ext>
                  </a:extLst>
                </p14:cNvPr>
                <p14:cNvContentPartPr/>
                <p14:nvPr/>
              </p14:nvContentPartPr>
              <p14:xfrm>
                <a:off x="977690" y="2635171"/>
                <a:ext cx="2858040" cy="87480"/>
              </p14:xfrm>
            </p:contentPart>
          </mc:Choice>
          <mc:Fallback xmlns="">
            <p:pic>
              <p:nvPicPr>
                <p:cNvPr id="8" name="Freihand 7">
                  <a:extLst>
                    <a:ext uri="{FF2B5EF4-FFF2-40B4-BE49-F238E27FC236}">
                      <a16:creationId xmlns:a16="http://schemas.microsoft.com/office/drawing/2014/main" id="{1B3BC01D-1E6C-4505-ADA8-23C753A94ACB}"/>
                    </a:ext>
                  </a:extLst>
                </p:cNvPr>
                <p:cNvPicPr/>
                <p:nvPr/>
              </p:nvPicPr>
              <p:blipFill>
                <a:blip r:embed="rId12"/>
                <a:stretch>
                  <a:fillRect/>
                </a:stretch>
              </p:blipFill>
              <p:spPr>
                <a:xfrm>
                  <a:off x="973370" y="2630851"/>
                  <a:ext cx="28666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6EB10B8F-2D98-4F50-87D8-D4EBFDE52412}"/>
                    </a:ext>
                  </a:extLst>
                </p14:cNvPr>
                <p14:cNvContentPartPr/>
                <p14:nvPr/>
              </p14:nvContentPartPr>
              <p14:xfrm>
                <a:off x="2017370" y="2677291"/>
                <a:ext cx="1712880" cy="531720"/>
              </p14:xfrm>
            </p:contentPart>
          </mc:Choice>
          <mc:Fallback xmlns="">
            <p:pic>
              <p:nvPicPr>
                <p:cNvPr id="11" name="Freihand 10">
                  <a:extLst>
                    <a:ext uri="{FF2B5EF4-FFF2-40B4-BE49-F238E27FC236}">
                      <a16:creationId xmlns:a16="http://schemas.microsoft.com/office/drawing/2014/main" id="{6EB10B8F-2D98-4F50-87D8-D4EBFDE52412}"/>
                    </a:ext>
                  </a:extLst>
                </p:cNvPr>
                <p:cNvPicPr/>
                <p:nvPr/>
              </p:nvPicPr>
              <p:blipFill>
                <a:blip r:embed="rId14"/>
                <a:stretch>
                  <a:fillRect/>
                </a:stretch>
              </p:blipFill>
              <p:spPr>
                <a:xfrm>
                  <a:off x="2013050" y="2672971"/>
                  <a:ext cx="1721520" cy="540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D07C4BEA-A668-4D55-9542-A8C8D9C59AE1}"/>
                  </a:ext>
                </a:extLst>
              </p14:cNvPr>
              <p14:cNvContentPartPr/>
              <p14:nvPr/>
            </p14:nvContentPartPr>
            <p14:xfrm>
              <a:off x="4299770" y="3699331"/>
              <a:ext cx="2854080" cy="52560"/>
            </p14:xfrm>
          </p:contentPart>
        </mc:Choice>
        <mc:Fallback xmlns="">
          <p:pic>
            <p:nvPicPr>
              <p:cNvPr id="13" name="Freihand 12">
                <a:extLst>
                  <a:ext uri="{FF2B5EF4-FFF2-40B4-BE49-F238E27FC236}">
                    <a16:creationId xmlns:a16="http://schemas.microsoft.com/office/drawing/2014/main" id="{D07C4BEA-A668-4D55-9542-A8C8D9C59AE1}"/>
                  </a:ext>
                </a:extLst>
              </p:cNvPr>
              <p:cNvPicPr/>
              <p:nvPr/>
            </p:nvPicPr>
            <p:blipFill>
              <a:blip r:embed="rId16"/>
              <a:stretch>
                <a:fillRect/>
              </a:stretch>
            </p:blipFill>
            <p:spPr>
              <a:xfrm>
                <a:off x="4295450" y="3695011"/>
                <a:ext cx="2862720" cy="61200"/>
              </a:xfrm>
              <a:prstGeom prst="rect">
                <a:avLst/>
              </a:prstGeom>
            </p:spPr>
          </p:pic>
        </mc:Fallback>
      </mc:AlternateContent>
      <p:grpSp>
        <p:nvGrpSpPr>
          <p:cNvPr id="231" name="Gruppieren 230">
            <a:extLst>
              <a:ext uri="{FF2B5EF4-FFF2-40B4-BE49-F238E27FC236}">
                <a16:creationId xmlns:a16="http://schemas.microsoft.com/office/drawing/2014/main" id="{B3B112A8-C0B3-4FE3-AB81-19710CACE24B}"/>
              </a:ext>
            </a:extLst>
          </p:cNvPr>
          <p:cNvGrpSpPr/>
          <p:nvPr/>
        </p:nvGrpSpPr>
        <p:grpSpPr>
          <a:xfrm>
            <a:off x="668450" y="5096851"/>
            <a:ext cx="7349400" cy="1548360"/>
            <a:chOff x="668450" y="5096851"/>
            <a:chExt cx="7349400" cy="1548360"/>
          </a:xfrm>
        </p:grpSpPr>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26B54802-9A4A-4CA8-AE08-28038DDE0A2F}"/>
                    </a:ext>
                  </a:extLst>
                </p14:cNvPr>
                <p14:cNvContentPartPr/>
                <p14:nvPr/>
              </p14:nvContentPartPr>
              <p14:xfrm>
                <a:off x="1005410" y="5186131"/>
                <a:ext cx="183240" cy="189000"/>
              </p14:xfrm>
            </p:contentPart>
          </mc:Choice>
          <mc:Fallback xmlns="">
            <p:pic>
              <p:nvPicPr>
                <p:cNvPr id="14" name="Freihand 13">
                  <a:extLst>
                    <a:ext uri="{FF2B5EF4-FFF2-40B4-BE49-F238E27FC236}">
                      <a16:creationId xmlns:a16="http://schemas.microsoft.com/office/drawing/2014/main" id="{26B54802-9A4A-4CA8-AE08-28038DDE0A2F}"/>
                    </a:ext>
                  </a:extLst>
                </p:cNvPr>
                <p:cNvPicPr/>
                <p:nvPr/>
              </p:nvPicPr>
              <p:blipFill>
                <a:blip r:embed="rId18"/>
                <a:stretch>
                  <a:fillRect/>
                </a:stretch>
              </p:blipFill>
              <p:spPr>
                <a:xfrm>
                  <a:off x="1001090" y="5181811"/>
                  <a:ext cx="19188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B631A0D2-83CC-4A76-B6BB-87DC23766BDB}"/>
                    </a:ext>
                  </a:extLst>
                </p14:cNvPr>
                <p14:cNvContentPartPr/>
                <p14:nvPr/>
              </p14:nvContentPartPr>
              <p14:xfrm>
                <a:off x="1353890" y="5199811"/>
                <a:ext cx="19440" cy="181440"/>
              </p14:xfrm>
            </p:contentPart>
          </mc:Choice>
          <mc:Fallback xmlns="">
            <p:pic>
              <p:nvPicPr>
                <p:cNvPr id="15" name="Freihand 14">
                  <a:extLst>
                    <a:ext uri="{FF2B5EF4-FFF2-40B4-BE49-F238E27FC236}">
                      <a16:creationId xmlns:a16="http://schemas.microsoft.com/office/drawing/2014/main" id="{B631A0D2-83CC-4A76-B6BB-87DC23766BDB}"/>
                    </a:ext>
                  </a:extLst>
                </p:cNvPr>
                <p:cNvPicPr/>
                <p:nvPr/>
              </p:nvPicPr>
              <p:blipFill>
                <a:blip r:embed="rId20"/>
                <a:stretch>
                  <a:fillRect/>
                </a:stretch>
              </p:blipFill>
              <p:spPr>
                <a:xfrm>
                  <a:off x="1349570" y="5195491"/>
                  <a:ext cx="280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45CA5A6B-E14C-4F66-89F6-41984DE9F37B}"/>
                    </a:ext>
                  </a:extLst>
                </p14:cNvPr>
                <p14:cNvContentPartPr/>
                <p14:nvPr/>
              </p14:nvContentPartPr>
              <p14:xfrm>
                <a:off x="1254170" y="5176411"/>
                <a:ext cx="182880" cy="102960"/>
              </p14:xfrm>
            </p:contentPart>
          </mc:Choice>
          <mc:Fallback xmlns="">
            <p:pic>
              <p:nvPicPr>
                <p:cNvPr id="16" name="Freihand 15">
                  <a:extLst>
                    <a:ext uri="{FF2B5EF4-FFF2-40B4-BE49-F238E27FC236}">
                      <a16:creationId xmlns:a16="http://schemas.microsoft.com/office/drawing/2014/main" id="{45CA5A6B-E14C-4F66-89F6-41984DE9F37B}"/>
                    </a:ext>
                  </a:extLst>
                </p:cNvPr>
                <p:cNvPicPr/>
                <p:nvPr/>
              </p:nvPicPr>
              <p:blipFill>
                <a:blip r:embed="rId22"/>
                <a:stretch>
                  <a:fillRect/>
                </a:stretch>
              </p:blipFill>
              <p:spPr>
                <a:xfrm>
                  <a:off x="1249850" y="5172091"/>
                  <a:ext cx="1915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D29FBDCF-66BE-49DF-9B71-44A90467E7B3}"/>
                    </a:ext>
                  </a:extLst>
                </p14:cNvPr>
                <p14:cNvContentPartPr/>
                <p14:nvPr/>
              </p14:nvContentPartPr>
              <p14:xfrm>
                <a:off x="1227170" y="5194771"/>
                <a:ext cx="20160" cy="132480"/>
              </p14:xfrm>
            </p:contentPart>
          </mc:Choice>
          <mc:Fallback xmlns="">
            <p:pic>
              <p:nvPicPr>
                <p:cNvPr id="18" name="Freihand 17">
                  <a:extLst>
                    <a:ext uri="{FF2B5EF4-FFF2-40B4-BE49-F238E27FC236}">
                      <a16:creationId xmlns:a16="http://schemas.microsoft.com/office/drawing/2014/main" id="{D29FBDCF-66BE-49DF-9B71-44A90467E7B3}"/>
                    </a:ext>
                  </a:extLst>
                </p:cNvPr>
                <p:cNvPicPr/>
                <p:nvPr/>
              </p:nvPicPr>
              <p:blipFill>
                <a:blip r:embed="rId24"/>
                <a:stretch>
                  <a:fillRect/>
                </a:stretch>
              </p:blipFill>
              <p:spPr>
                <a:xfrm>
                  <a:off x="1222850" y="5190451"/>
                  <a:ext cx="288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BCB3D02B-39F9-417E-BCD4-92AD98157822}"/>
                    </a:ext>
                  </a:extLst>
                </p14:cNvPr>
                <p14:cNvContentPartPr/>
                <p14:nvPr/>
              </p14:nvContentPartPr>
              <p14:xfrm>
                <a:off x="1174610" y="5190091"/>
                <a:ext cx="124200" cy="148320"/>
              </p14:xfrm>
            </p:contentPart>
          </mc:Choice>
          <mc:Fallback xmlns="">
            <p:pic>
              <p:nvPicPr>
                <p:cNvPr id="19" name="Freihand 18">
                  <a:extLst>
                    <a:ext uri="{FF2B5EF4-FFF2-40B4-BE49-F238E27FC236}">
                      <a16:creationId xmlns:a16="http://schemas.microsoft.com/office/drawing/2014/main" id="{BCB3D02B-39F9-417E-BCD4-92AD98157822}"/>
                    </a:ext>
                  </a:extLst>
                </p:cNvPr>
                <p:cNvPicPr/>
                <p:nvPr/>
              </p:nvPicPr>
              <p:blipFill>
                <a:blip r:embed="rId26"/>
                <a:stretch>
                  <a:fillRect/>
                </a:stretch>
              </p:blipFill>
              <p:spPr>
                <a:xfrm>
                  <a:off x="1170290" y="5185771"/>
                  <a:ext cx="1328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1D36775E-4B46-4FFD-AB5D-B37522776ED4}"/>
                    </a:ext>
                  </a:extLst>
                </p14:cNvPr>
                <p14:cNvContentPartPr/>
                <p14:nvPr/>
              </p14:nvContentPartPr>
              <p14:xfrm>
                <a:off x="1631810" y="5264611"/>
                <a:ext cx="202320" cy="16920"/>
              </p14:xfrm>
            </p:contentPart>
          </mc:Choice>
          <mc:Fallback xmlns="">
            <p:pic>
              <p:nvPicPr>
                <p:cNvPr id="20" name="Freihand 19">
                  <a:extLst>
                    <a:ext uri="{FF2B5EF4-FFF2-40B4-BE49-F238E27FC236}">
                      <a16:creationId xmlns:a16="http://schemas.microsoft.com/office/drawing/2014/main" id="{1D36775E-4B46-4FFD-AB5D-B37522776ED4}"/>
                    </a:ext>
                  </a:extLst>
                </p:cNvPr>
                <p:cNvPicPr/>
                <p:nvPr/>
              </p:nvPicPr>
              <p:blipFill>
                <a:blip r:embed="rId28"/>
                <a:stretch>
                  <a:fillRect/>
                </a:stretch>
              </p:blipFill>
              <p:spPr>
                <a:xfrm>
                  <a:off x="1627490" y="5260291"/>
                  <a:ext cx="2109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BCCF7CE3-125F-4B53-99ED-5902B714747D}"/>
                    </a:ext>
                  </a:extLst>
                </p14:cNvPr>
                <p14:cNvContentPartPr/>
                <p14:nvPr/>
              </p14:nvContentPartPr>
              <p14:xfrm>
                <a:off x="1652690" y="5300251"/>
                <a:ext cx="146880" cy="12600"/>
              </p14:xfrm>
            </p:contentPart>
          </mc:Choice>
          <mc:Fallback xmlns="">
            <p:pic>
              <p:nvPicPr>
                <p:cNvPr id="21" name="Freihand 20">
                  <a:extLst>
                    <a:ext uri="{FF2B5EF4-FFF2-40B4-BE49-F238E27FC236}">
                      <a16:creationId xmlns:a16="http://schemas.microsoft.com/office/drawing/2014/main" id="{BCCF7CE3-125F-4B53-99ED-5902B714747D}"/>
                    </a:ext>
                  </a:extLst>
                </p:cNvPr>
                <p:cNvPicPr/>
                <p:nvPr/>
              </p:nvPicPr>
              <p:blipFill>
                <a:blip r:embed="rId30"/>
                <a:stretch>
                  <a:fillRect/>
                </a:stretch>
              </p:blipFill>
              <p:spPr>
                <a:xfrm>
                  <a:off x="1648370" y="5295931"/>
                  <a:ext cx="1555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00" name="Freihand 99">
                  <a:extLst>
                    <a:ext uri="{FF2B5EF4-FFF2-40B4-BE49-F238E27FC236}">
                      <a16:creationId xmlns:a16="http://schemas.microsoft.com/office/drawing/2014/main" id="{EED94613-0935-4C0C-90F3-9BB3484E3187}"/>
                    </a:ext>
                  </a:extLst>
                </p14:cNvPr>
                <p14:cNvContentPartPr/>
                <p14:nvPr/>
              </p14:nvContentPartPr>
              <p14:xfrm>
                <a:off x="684650" y="6123211"/>
                <a:ext cx="72720" cy="132480"/>
              </p14:xfrm>
            </p:contentPart>
          </mc:Choice>
          <mc:Fallback xmlns="">
            <p:pic>
              <p:nvPicPr>
                <p:cNvPr id="100" name="Freihand 99">
                  <a:extLst>
                    <a:ext uri="{FF2B5EF4-FFF2-40B4-BE49-F238E27FC236}">
                      <a16:creationId xmlns:a16="http://schemas.microsoft.com/office/drawing/2014/main" id="{EED94613-0935-4C0C-90F3-9BB3484E3187}"/>
                    </a:ext>
                  </a:extLst>
                </p:cNvPr>
                <p:cNvPicPr/>
                <p:nvPr/>
              </p:nvPicPr>
              <p:blipFill>
                <a:blip r:embed="rId32"/>
                <a:stretch>
                  <a:fillRect/>
                </a:stretch>
              </p:blipFill>
              <p:spPr>
                <a:xfrm>
                  <a:off x="680330" y="6118891"/>
                  <a:ext cx="813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01" name="Freihand 100">
                  <a:extLst>
                    <a:ext uri="{FF2B5EF4-FFF2-40B4-BE49-F238E27FC236}">
                      <a16:creationId xmlns:a16="http://schemas.microsoft.com/office/drawing/2014/main" id="{766DF3FC-36E1-4EBB-8351-998331765D01}"/>
                    </a:ext>
                  </a:extLst>
                </p14:cNvPr>
                <p14:cNvContentPartPr/>
                <p14:nvPr/>
              </p14:nvContentPartPr>
              <p14:xfrm>
                <a:off x="794810" y="6131131"/>
                <a:ext cx="69480" cy="48600"/>
              </p14:xfrm>
            </p:contentPart>
          </mc:Choice>
          <mc:Fallback xmlns="">
            <p:pic>
              <p:nvPicPr>
                <p:cNvPr id="101" name="Freihand 100">
                  <a:extLst>
                    <a:ext uri="{FF2B5EF4-FFF2-40B4-BE49-F238E27FC236}">
                      <a16:creationId xmlns:a16="http://schemas.microsoft.com/office/drawing/2014/main" id="{766DF3FC-36E1-4EBB-8351-998331765D01}"/>
                    </a:ext>
                  </a:extLst>
                </p:cNvPr>
                <p:cNvPicPr/>
                <p:nvPr/>
              </p:nvPicPr>
              <p:blipFill>
                <a:blip r:embed="rId34"/>
                <a:stretch>
                  <a:fillRect/>
                </a:stretch>
              </p:blipFill>
              <p:spPr>
                <a:xfrm>
                  <a:off x="790490" y="6126811"/>
                  <a:ext cx="781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02" name="Freihand 101">
                  <a:extLst>
                    <a:ext uri="{FF2B5EF4-FFF2-40B4-BE49-F238E27FC236}">
                      <a16:creationId xmlns:a16="http://schemas.microsoft.com/office/drawing/2014/main" id="{B8ACFDD8-48D3-4B0A-9EE9-EDF5A47CE7B5}"/>
                    </a:ext>
                  </a:extLst>
                </p14:cNvPr>
                <p14:cNvContentPartPr/>
                <p14:nvPr/>
              </p14:nvContentPartPr>
              <p14:xfrm>
                <a:off x="982730" y="6116011"/>
                <a:ext cx="2880" cy="17280"/>
              </p14:xfrm>
            </p:contentPart>
          </mc:Choice>
          <mc:Fallback xmlns="">
            <p:pic>
              <p:nvPicPr>
                <p:cNvPr id="102" name="Freihand 101">
                  <a:extLst>
                    <a:ext uri="{FF2B5EF4-FFF2-40B4-BE49-F238E27FC236}">
                      <a16:creationId xmlns:a16="http://schemas.microsoft.com/office/drawing/2014/main" id="{B8ACFDD8-48D3-4B0A-9EE9-EDF5A47CE7B5}"/>
                    </a:ext>
                  </a:extLst>
                </p:cNvPr>
                <p:cNvPicPr/>
                <p:nvPr/>
              </p:nvPicPr>
              <p:blipFill>
                <a:blip r:embed="rId36"/>
                <a:stretch>
                  <a:fillRect/>
                </a:stretch>
              </p:blipFill>
              <p:spPr>
                <a:xfrm>
                  <a:off x="978410" y="6111691"/>
                  <a:ext cx="115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03" name="Freihand 102">
                  <a:extLst>
                    <a:ext uri="{FF2B5EF4-FFF2-40B4-BE49-F238E27FC236}">
                      <a16:creationId xmlns:a16="http://schemas.microsoft.com/office/drawing/2014/main" id="{63616D78-66AB-438A-A835-CE8E914A0AE0}"/>
                    </a:ext>
                  </a:extLst>
                </p14:cNvPr>
                <p14:cNvContentPartPr/>
                <p14:nvPr/>
              </p14:nvContentPartPr>
              <p14:xfrm>
                <a:off x="980930" y="6173971"/>
                <a:ext cx="5400" cy="7200"/>
              </p14:xfrm>
            </p:contentPart>
          </mc:Choice>
          <mc:Fallback xmlns="">
            <p:pic>
              <p:nvPicPr>
                <p:cNvPr id="103" name="Freihand 102">
                  <a:extLst>
                    <a:ext uri="{FF2B5EF4-FFF2-40B4-BE49-F238E27FC236}">
                      <a16:creationId xmlns:a16="http://schemas.microsoft.com/office/drawing/2014/main" id="{63616D78-66AB-438A-A835-CE8E914A0AE0}"/>
                    </a:ext>
                  </a:extLst>
                </p:cNvPr>
                <p:cNvPicPr/>
                <p:nvPr/>
              </p:nvPicPr>
              <p:blipFill>
                <a:blip r:embed="rId38"/>
                <a:stretch>
                  <a:fillRect/>
                </a:stretch>
              </p:blipFill>
              <p:spPr>
                <a:xfrm>
                  <a:off x="976610" y="6169651"/>
                  <a:ext cx="140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04" name="Freihand 103">
                  <a:extLst>
                    <a:ext uri="{FF2B5EF4-FFF2-40B4-BE49-F238E27FC236}">
                      <a16:creationId xmlns:a16="http://schemas.microsoft.com/office/drawing/2014/main" id="{0C7BB97E-2FAD-485A-82B4-53800A5E585A}"/>
                    </a:ext>
                  </a:extLst>
                </p14:cNvPr>
                <p14:cNvContentPartPr/>
                <p14:nvPr/>
              </p14:nvContentPartPr>
              <p14:xfrm>
                <a:off x="1141130" y="6091891"/>
                <a:ext cx="80280" cy="196200"/>
              </p14:xfrm>
            </p:contentPart>
          </mc:Choice>
          <mc:Fallback xmlns="">
            <p:pic>
              <p:nvPicPr>
                <p:cNvPr id="104" name="Freihand 103">
                  <a:extLst>
                    <a:ext uri="{FF2B5EF4-FFF2-40B4-BE49-F238E27FC236}">
                      <a16:creationId xmlns:a16="http://schemas.microsoft.com/office/drawing/2014/main" id="{0C7BB97E-2FAD-485A-82B4-53800A5E585A}"/>
                    </a:ext>
                  </a:extLst>
                </p:cNvPr>
                <p:cNvPicPr/>
                <p:nvPr/>
              </p:nvPicPr>
              <p:blipFill>
                <a:blip r:embed="rId40"/>
                <a:stretch>
                  <a:fillRect/>
                </a:stretch>
              </p:blipFill>
              <p:spPr>
                <a:xfrm>
                  <a:off x="1136810" y="6087571"/>
                  <a:ext cx="889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05" name="Freihand 104">
                  <a:extLst>
                    <a:ext uri="{FF2B5EF4-FFF2-40B4-BE49-F238E27FC236}">
                      <a16:creationId xmlns:a16="http://schemas.microsoft.com/office/drawing/2014/main" id="{8AE84625-56F3-4A95-8281-A3DA10788B2D}"/>
                    </a:ext>
                  </a:extLst>
                </p14:cNvPr>
                <p14:cNvContentPartPr/>
                <p14:nvPr/>
              </p14:nvContentPartPr>
              <p14:xfrm>
                <a:off x="1262450" y="6093691"/>
                <a:ext cx="162720" cy="83520"/>
              </p14:xfrm>
            </p:contentPart>
          </mc:Choice>
          <mc:Fallback xmlns="">
            <p:pic>
              <p:nvPicPr>
                <p:cNvPr id="105" name="Freihand 104">
                  <a:extLst>
                    <a:ext uri="{FF2B5EF4-FFF2-40B4-BE49-F238E27FC236}">
                      <a16:creationId xmlns:a16="http://schemas.microsoft.com/office/drawing/2014/main" id="{8AE84625-56F3-4A95-8281-A3DA10788B2D}"/>
                    </a:ext>
                  </a:extLst>
                </p:cNvPr>
                <p:cNvPicPr/>
                <p:nvPr/>
              </p:nvPicPr>
              <p:blipFill>
                <a:blip r:embed="rId42"/>
                <a:stretch>
                  <a:fillRect/>
                </a:stretch>
              </p:blipFill>
              <p:spPr>
                <a:xfrm>
                  <a:off x="1258130" y="6089371"/>
                  <a:ext cx="1713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06" name="Freihand 105">
                  <a:extLst>
                    <a:ext uri="{FF2B5EF4-FFF2-40B4-BE49-F238E27FC236}">
                      <a16:creationId xmlns:a16="http://schemas.microsoft.com/office/drawing/2014/main" id="{56E3DA38-B735-4820-9E01-3AADB29B7594}"/>
                    </a:ext>
                  </a:extLst>
                </p14:cNvPr>
                <p14:cNvContentPartPr/>
                <p14:nvPr/>
              </p14:nvContentPartPr>
              <p14:xfrm>
                <a:off x="1402490" y="6054091"/>
                <a:ext cx="360" cy="360"/>
              </p14:xfrm>
            </p:contentPart>
          </mc:Choice>
          <mc:Fallback xmlns="">
            <p:pic>
              <p:nvPicPr>
                <p:cNvPr id="106" name="Freihand 105">
                  <a:extLst>
                    <a:ext uri="{FF2B5EF4-FFF2-40B4-BE49-F238E27FC236}">
                      <a16:creationId xmlns:a16="http://schemas.microsoft.com/office/drawing/2014/main" id="{56E3DA38-B735-4820-9E01-3AADB29B7594}"/>
                    </a:ext>
                  </a:extLst>
                </p:cNvPr>
                <p:cNvPicPr/>
                <p:nvPr/>
              </p:nvPicPr>
              <p:blipFill>
                <a:blip r:embed="rId10"/>
                <a:stretch>
                  <a:fillRect/>
                </a:stretch>
              </p:blipFill>
              <p:spPr>
                <a:xfrm>
                  <a:off x="1398170" y="604977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07" name="Freihand 106">
                  <a:extLst>
                    <a:ext uri="{FF2B5EF4-FFF2-40B4-BE49-F238E27FC236}">
                      <a16:creationId xmlns:a16="http://schemas.microsoft.com/office/drawing/2014/main" id="{72EEF88E-C79E-4FB1-89F0-473ED7549BF2}"/>
                    </a:ext>
                  </a:extLst>
                </p14:cNvPr>
                <p14:cNvContentPartPr/>
                <p14:nvPr/>
              </p14:nvContentPartPr>
              <p14:xfrm>
                <a:off x="1462610" y="6029251"/>
                <a:ext cx="198000" cy="124560"/>
              </p14:xfrm>
            </p:contentPart>
          </mc:Choice>
          <mc:Fallback xmlns="">
            <p:pic>
              <p:nvPicPr>
                <p:cNvPr id="107" name="Freihand 106">
                  <a:extLst>
                    <a:ext uri="{FF2B5EF4-FFF2-40B4-BE49-F238E27FC236}">
                      <a16:creationId xmlns:a16="http://schemas.microsoft.com/office/drawing/2014/main" id="{72EEF88E-C79E-4FB1-89F0-473ED7549BF2}"/>
                    </a:ext>
                  </a:extLst>
                </p:cNvPr>
                <p:cNvPicPr/>
                <p:nvPr/>
              </p:nvPicPr>
              <p:blipFill>
                <a:blip r:embed="rId45"/>
                <a:stretch>
                  <a:fillRect/>
                </a:stretch>
              </p:blipFill>
              <p:spPr>
                <a:xfrm>
                  <a:off x="1458290" y="6024931"/>
                  <a:ext cx="2066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08" name="Freihand 107">
                  <a:extLst>
                    <a:ext uri="{FF2B5EF4-FFF2-40B4-BE49-F238E27FC236}">
                      <a16:creationId xmlns:a16="http://schemas.microsoft.com/office/drawing/2014/main" id="{D3957E82-A494-4749-B272-426B180F809E}"/>
                    </a:ext>
                  </a:extLst>
                </p14:cNvPr>
                <p14:cNvContentPartPr/>
                <p14:nvPr/>
              </p14:nvContentPartPr>
              <p14:xfrm>
                <a:off x="1860770" y="6098371"/>
                <a:ext cx="84600" cy="73440"/>
              </p14:xfrm>
            </p:contentPart>
          </mc:Choice>
          <mc:Fallback xmlns="">
            <p:pic>
              <p:nvPicPr>
                <p:cNvPr id="108" name="Freihand 107">
                  <a:extLst>
                    <a:ext uri="{FF2B5EF4-FFF2-40B4-BE49-F238E27FC236}">
                      <a16:creationId xmlns:a16="http://schemas.microsoft.com/office/drawing/2014/main" id="{D3957E82-A494-4749-B272-426B180F809E}"/>
                    </a:ext>
                  </a:extLst>
                </p:cNvPr>
                <p:cNvPicPr/>
                <p:nvPr/>
              </p:nvPicPr>
              <p:blipFill>
                <a:blip r:embed="rId47"/>
                <a:stretch>
                  <a:fillRect/>
                </a:stretch>
              </p:blipFill>
              <p:spPr>
                <a:xfrm>
                  <a:off x="1856450" y="6094051"/>
                  <a:ext cx="932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09" name="Freihand 108">
                  <a:extLst>
                    <a:ext uri="{FF2B5EF4-FFF2-40B4-BE49-F238E27FC236}">
                      <a16:creationId xmlns:a16="http://schemas.microsoft.com/office/drawing/2014/main" id="{E8494363-8B34-4169-9CF4-5A87E43A40B7}"/>
                    </a:ext>
                  </a:extLst>
                </p14:cNvPr>
                <p14:cNvContentPartPr/>
                <p14:nvPr/>
              </p14:nvContentPartPr>
              <p14:xfrm>
                <a:off x="1967690" y="6112051"/>
                <a:ext cx="182520" cy="61920"/>
              </p14:xfrm>
            </p:contentPart>
          </mc:Choice>
          <mc:Fallback xmlns="">
            <p:pic>
              <p:nvPicPr>
                <p:cNvPr id="109" name="Freihand 108">
                  <a:extLst>
                    <a:ext uri="{FF2B5EF4-FFF2-40B4-BE49-F238E27FC236}">
                      <a16:creationId xmlns:a16="http://schemas.microsoft.com/office/drawing/2014/main" id="{E8494363-8B34-4169-9CF4-5A87E43A40B7}"/>
                    </a:ext>
                  </a:extLst>
                </p:cNvPr>
                <p:cNvPicPr/>
                <p:nvPr/>
              </p:nvPicPr>
              <p:blipFill>
                <a:blip r:embed="rId49"/>
                <a:stretch>
                  <a:fillRect/>
                </a:stretch>
              </p:blipFill>
              <p:spPr>
                <a:xfrm>
                  <a:off x="1963370" y="6107731"/>
                  <a:ext cx="1911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10" name="Freihand 109">
                  <a:extLst>
                    <a:ext uri="{FF2B5EF4-FFF2-40B4-BE49-F238E27FC236}">
                      <a16:creationId xmlns:a16="http://schemas.microsoft.com/office/drawing/2014/main" id="{637631AA-C4DB-4B1F-A0E8-343FBE250AF4}"/>
                    </a:ext>
                  </a:extLst>
                </p14:cNvPr>
                <p14:cNvContentPartPr/>
                <p14:nvPr/>
              </p14:nvContentPartPr>
              <p14:xfrm>
                <a:off x="2184770" y="6113851"/>
                <a:ext cx="86760" cy="67680"/>
              </p14:xfrm>
            </p:contentPart>
          </mc:Choice>
          <mc:Fallback xmlns="">
            <p:pic>
              <p:nvPicPr>
                <p:cNvPr id="110" name="Freihand 109">
                  <a:extLst>
                    <a:ext uri="{FF2B5EF4-FFF2-40B4-BE49-F238E27FC236}">
                      <a16:creationId xmlns:a16="http://schemas.microsoft.com/office/drawing/2014/main" id="{637631AA-C4DB-4B1F-A0E8-343FBE250AF4}"/>
                    </a:ext>
                  </a:extLst>
                </p:cNvPr>
                <p:cNvPicPr/>
                <p:nvPr/>
              </p:nvPicPr>
              <p:blipFill>
                <a:blip r:embed="rId51"/>
                <a:stretch>
                  <a:fillRect/>
                </a:stretch>
              </p:blipFill>
              <p:spPr>
                <a:xfrm>
                  <a:off x="2180450" y="6109531"/>
                  <a:ext cx="954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11" name="Freihand 110">
                  <a:extLst>
                    <a:ext uri="{FF2B5EF4-FFF2-40B4-BE49-F238E27FC236}">
                      <a16:creationId xmlns:a16="http://schemas.microsoft.com/office/drawing/2014/main" id="{C96D17A0-9325-441D-8ED1-F62EC4BFFDDB}"/>
                    </a:ext>
                  </a:extLst>
                </p14:cNvPr>
                <p14:cNvContentPartPr/>
                <p14:nvPr/>
              </p14:nvContentPartPr>
              <p14:xfrm>
                <a:off x="2281970" y="6116731"/>
                <a:ext cx="256680" cy="53640"/>
              </p14:xfrm>
            </p:contentPart>
          </mc:Choice>
          <mc:Fallback xmlns="">
            <p:pic>
              <p:nvPicPr>
                <p:cNvPr id="111" name="Freihand 110">
                  <a:extLst>
                    <a:ext uri="{FF2B5EF4-FFF2-40B4-BE49-F238E27FC236}">
                      <a16:creationId xmlns:a16="http://schemas.microsoft.com/office/drawing/2014/main" id="{C96D17A0-9325-441D-8ED1-F62EC4BFFDDB}"/>
                    </a:ext>
                  </a:extLst>
                </p:cNvPr>
                <p:cNvPicPr/>
                <p:nvPr/>
              </p:nvPicPr>
              <p:blipFill>
                <a:blip r:embed="rId53"/>
                <a:stretch>
                  <a:fillRect/>
                </a:stretch>
              </p:blipFill>
              <p:spPr>
                <a:xfrm>
                  <a:off x="2277650" y="6112411"/>
                  <a:ext cx="2653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12" name="Freihand 111">
                  <a:extLst>
                    <a:ext uri="{FF2B5EF4-FFF2-40B4-BE49-F238E27FC236}">
                      <a16:creationId xmlns:a16="http://schemas.microsoft.com/office/drawing/2014/main" id="{4DF0D76D-FAC8-47F2-B4D8-32329F6A90B5}"/>
                    </a:ext>
                  </a:extLst>
                </p14:cNvPr>
                <p14:cNvContentPartPr/>
                <p14:nvPr/>
              </p14:nvContentPartPr>
              <p14:xfrm>
                <a:off x="2586530" y="6120691"/>
                <a:ext cx="122040" cy="120960"/>
              </p14:xfrm>
            </p:contentPart>
          </mc:Choice>
          <mc:Fallback xmlns="">
            <p:pic>
              <p:nvPicPr>
                <p:cNvPr id="112" name="Freihand 111">
                  <a:extLst>
                    <a:ext uri="{FF2B5EF4-FFF2-40B4-BE49-F238E27FC236}">
                      <a16:creationId xmlns:a16="http://schemas.microsoft.com/office/drawing/2014/main" id="{4DF0D76D-FAC8-47F2-B4D8-32329F6A90B5}"/>
                    </a:ext>
                  </a:extLst>
                </p:cNvPr>
                <p:cNvPicPr/>
                <p:nvPr/>
              </p:nvPicPr>
              <p:blipFill>
                <a:blip r:embed="rId55"/>
                <a:stretch>
                  <a:fillRect/>
                </a:stretch>
              </p:blipFill>
              <p:spPr>
                <a:xfrm>
                  <a:off x="2582210" y="6116371"/>
                  <a:ext cx="1306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13" name="Freihand 112">
                  <a:extLst>
                    <a:ext uri="{FF2B5EF4-FFF2-40B4-BE49-F238E27FC236}">
                      <a16:creationId xmlns:a16="http://schemas.microsoft.com/office/drawing/2014/main" id="{36139B32-7A68-4ED4-8C7E-1DCFBC302C99}"/>
                    </a:ext>
                  </a:extLst>
                </p14:cNvPr>
                <p14:cNvContentPartPr/>
                <p14:nvPr/>
              </p14:nvContentPartPr>
              <p14:xfrm>
                <a:off x="2722610" y="6064171"/>
                <a:ext cx="129960" cy="114840"/>
              </p14:xfrm>
            </p:contentPart>
          </mc:Choice>
          <mc:Fallback xmlns="">
            <p:pic>
              <p:nvPicPr>
                <p:cNvPr id="113" name="Freihand 112">
                  <a:extLst>
                    <a:ext uri="{FF2B5EF4-FFF2-40B4-BE49-F238E27FC236}">
                      <a16:creationId xmlns:a16="http://schemas.microsoft.com/office/drawing/2014/main" id="{36139B32-7A68-4ED4-8C7E-1DCFBC302C99}"/>
                    </a:ext>
                  </a:extLst>
                </p:cNvPr>
                <p:cNvPicPr/>
                <p:nvPr/>
              </p:nvPicPr>
              <p:blipFill>
                <a:blip r:embed="rId57"/>
                <a:stretch>
                  <a:fillRect/>
                </a:stretch>
              </p:blipFill>
              <p:spPr>
                <a:xfrm>
                  <a:off x="2718290" y="6059851"/>
                  <a:ext cx="1386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14" name="Freihand 113">
                  <a:extLst>
                    <a:ext uri="{FF2B5EF4-FFF2-40B4-BE49-F238E27FC236}">
                      <a16:creationId xmlns:a16="http://schemas.microsoft.com/office/drawing/2014/main" id="{C315DF2C-FE6F-4B8B-AA4A-BD44B7761611}"/>
                    </a:ext>
                  </a:extLst>
                </p14:cNvPr>
                <p14:cNvContentPartPr/>
                <p14:nvPr/>
              </p14:nvContentPartPr>
              <p14:xfrm>
                <a:off x="2845010" y="6067411"/>
                <a:ext cx="16560" cy="35640"/>
              </p14:xfrm>
            </p:contentPart>
          </mc:Choice>
          <mc:Fallback xmlns="">
            <p:pic>
              <p:nvPicPr>
                <p:cNvPr id="114" name="Freihand 113">
                  <a:extLst>
                    <a:ext uri="{FF2B5EF4-FFF2-40B4-BE49-F238E27FC236}">
                      <a16:creationId xmlns:a16="http://schemas.microsoft.com/office/drawing/2014/main" id="{C315DF2C-FE6F-4B8B-AA4A-BD44B7761611}"/>
                    </a:ext>
                  </a:extLst>
                </p:cNvPr>
                <p:cNvPicPr/>
                <p:nvPr/>
              </p:nvPicPr>
              <p:blipFill>
                <a:blip r:embed="rId59"/>
                <a:stretch>
                  <a:fillRect/>
                </a:stretch>
              </p:blipFill>
              <p:spPr>
                <a:xfrm>
                  <a:off x="2840690" y="6063091"/>
                  <a:ext cx="252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15" name="Freihand 114">
                  <a:extLst>
                    <a:ext uri="{FF2B5EF4-FFF2-40B4-BE49-F238E27FC236}">
                      <a16:creationId xmlns:a16="http://schemas.microsoft.com/office/drawing/2014/main" id="{F979544B-8EB9-440B-A31D-B0388859AAA8}"/>
                    </a:ext>
                  </a:extLst>
                </p14:cNvPr>
                <p14:cNvContentPartPr/>
                <p14:nvPr/>
              </p14:nvContentPartPr>
              <p14:xfrm>
                <a:off x="2910530" y="6122131"/>
                <a:ext cx="173520" cy="36000"/>
              </p14:xfrm>
            </p:contentPart>
          </mc:Choice>
          <mc:Fallback xmlns="">
            <p:pic>
              <p:nvPicPr>
                <p:cNvPr id="115" name="Freihand 114">
                  <a:extLst>
                    <a:ext uri="{FF2B5EF4-FFF2-40B4-BE49-F238E27FC236}">
                      <a16:creationId xmlns:a16="http://schemas.microsoft.com/office/drawing/2014/main" id="{F979544B-8EB9-440B-A31D-B0388859AAA8}"/>
                    </a:ext>
                  </a:extLst>
                </p:cNvPr>
                <p:cNvPicPr/>
                <p:nvPr/>
              </p:nvPicPr>
              <p:blipFill>
                <a:blip r:embed="rId61"/>
                <a:stretch>
                  <a:fillRect/>
                </a:stretch>
              </p:blipFill>
              <p:spPr>
                <a:xfrm>
                  <a:off x="2906210" y="6117811"/>
                  <a:ext cx="1821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16" name="Freihand 115">
                  <a:extLst>
                    <a:ext uri="{FF2B5EF4-FFF2-40B4-BE49-F238E27FC236}">
                      <a16:creationId xmlns:a16="http://schemas.microsoft.com/office/drawing/2014/main" id="{A9D28F19-431B-4869-BF69-A5151A9B403D}"/>
                    </a:ext>
                  </a:extLst>
                </p14:cNvPr>
                <p14:cNvContentPartPr/>
                <p14:nvPr/>
              </p14:nvContentPartPr>
              <p14:xfrm>
                <a:off x="675650" y="6324091"/>
                <a:ext cx="91800" cy="115560"/>
              </p14:xfrm>
            </p:contentPart>
          </mc:Choice>
          <mc:Fallback xmlns="">
            <p:pic>
              <p:nvPicPr>
                <p:cNvPr id="116" name="Freihand 115">
                  <a:extLst>
                    <a:ext uri="{FF2B5EF4-FFF2-40B4-BE49-F238E27FC236}">
                      <a16:creationId xmlns:a16="http://schemas.microsoft.com/office/drawing/2014/main" id="{A9D28F19-431B-4869-BF69-A5151A9B403D}"/>
                    </a:ext>
                  </a:extLst>
                </p:cNvPr>
                <p:cNvPicPr/>
                <p:nvPr/>
              </p:nvPicPr>
              <p:blipFill>
                <a:blip r:embed="rId63"/>
                <a:stretch>
                  <a:fillRect/>
                </a:stretch>
              </p:blipFill>
              <p:spPr>
                <a:xfrm>
                  <a:off x="671330" y="6319771"/>
                  <a:ext cx="1004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17" name="Freihand 116">
                  <a:extLst>
                    <a:ext uri="{FF2B5EF4-FFF2-40B4-BE49-F238E27FC236}">
                      <a16:creationId xmlns:a16="http://schemas.microsoft.com/office/drawing/2014/main" id="{6DA2CB82-1A89-444F-9A15-E7F485A66052}"/>
                    </a:ext>
                  </a:extLst>
                </p14:cNvPr>
                <p14:cNvContentPartPr/>
                <p14:nvPr/>
              </p14:nvContentPartPr>
              <p14:xfrm>
                <a:off x="668450" y="6314731"/>
                <a:ext cx="85680" cy="157320"/>
              </p14:xfrm>
            </p:contentPart>
          </mc:Choice>
          <mc:Fallback xmlns="">
            <p:pic>
              <p:nvPicPr>
                <p:cNvPr id="117" name="Freihand 116">
                  <a:extLst>
                    <a:ext uri="{FF2B5EF4-FFF2-40B4-BE49-F238E27FC236}">
                      <a16:creationId xmlns:a16="http://schemas.microsoft.com/office/drawing/2014/main" id="{6DA2CB82-1A89-444F-9A15-E7F485A66052}"/>
                    </a:ext>
                  </a:extLst>
                </p:cNvPr>
                <p:cNvPicPr/>
                <p:nvPr/>
              </p:nvPicPr>
              <p:blipFill>
                <a:blip r:embed="rId65"/>
                <a:stretch>
                  <a:fillRect/>
                </a:stretch>
              </p:blipFill>
              <p:spPr>
                <a:xfrm>
                  <a:off x="664130" y="6310411"/>
                  <a:ext cx="943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18" name="Freihand 117">
                  <a:extLst>
                    <a:ext uri="{FF2B5EF4-FFF2-40B4-BE49-F238E27FC236}">
                      <a16:creationId xmlns:a16="http://schemas.microsoft.com/office/drawing/2014/main" id="{B8AFC8F1-2988-417A-9F3A-8E1DCFD9C25A}"/>
                    </a:ext>
                  </a:extLst>
                </p14:cNvPr>
                <p14:cNvContentPartPr/>
                <p14:nvPr/>
              </p14:nvContentPartPr>
              <p14:xfrm>
                <a:off x="804530" y="6318331"/>
                <a:ext cx="70920" cy="59760"/>
              </p14:xfrm>
            </p:contentPart>
          </mc:Choice>
          <mc:Fallback xmlns="">
            <p:pic>
              <p:nvPicPr>
                <p:cNvPr id="118" name="Freihand 117">
                  <a:extLst>
                    <a:ext uri="{FF2B5EF4-FFF2-40B4-BE49-F238E27FC236}">
                      <a16:creationId xmlns:a16="http://schemas.microsoft.com/office/drawing/2014/main" id="{B8AFC8F1-2988-417A-9F3A-8E1DCFD9C25A}"/>
                    </a:ext>
                  </a:extLst>
                </p:cNvPr>
                <p:cNvPicPr/>
                <p:nvPr/>
              </p:nvPicPr>
              <p:blipFill>
                <a:blip r:embed="rId67"/>
                <a:stretch>
                  <a:fillRect/>
                </a:stretch>
              </p:blipFill>
              <p:spPr>
                <a:xfrm>
                  <a:off x="800210" y="6314011"/>
                  <a:ext cx="795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19" name="Freihand 118">
                  <a:extLst>
                    <a:ext uri="{FF2B5EF4-FFF2-40B4-BE49-F238E27FC236}">
                      <a16:creationId xmlns:a16="http://schemas.microsoft.com/office/drawing/2014/main" id="{7D37D3CA-4FC3-4AA1-B1EB-AF581244121F}"/>
                    </a:ext>
                  </a:extLst>
                </p14:cNvPr>
                <p14:cNvContentPartPr/>
                <p14:nvPr/>
              </p14:nvContentPartPr>
              <p14:xfrm>
                <a:off x="973730" y="6313651"/>
                <a:ext cx="23040" cy="360"/>
              </p14:xfrm>
            </p:contentPart>
          </mc:Choice>
          <mc:Fallback xmlns="">
            <p:pic>
              <p:nvPicPr>
                <p:cNvPr id="119" name="Freihand 118">
                  <a:extLst>
                    <a:ext uri="{FF2B5EF4-FFF2-40B4-BE49-F238E27FC236}">
                      <a16:creationId xmlns:a16="http://schemas.microsoft.com/office/drawing/2014/main" id="{7D37D3CA-4FC3-4AA1-B1EB-AF581244121F}"/>
                    </a:ext>
                  </a:extLst>
                </p:cNvPr>
                <p:cNvPicPr/>
                <p:nvPr/>
              </p:nvPicPr>
              <p:blipFill>
                <a:blip r:embed="rId69"/>
                <a:stretch>
                  <a:fillRect/>
                </a:stretch>
              </p:blipFill>
              <p:spPr>
                <a:xfrm>
                  <a:off x="969410" y="6309331"/>
                  <a:ext cx="3168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20" name="Freihand 119">
                  <a:extLst>
                    <a:ext uri="{FF2B5EF4-FFF2-40B4-BE49-F238E27FC236}">
                      <a16:creationId xmlns:a16="http://schemas.microsoft.com/office/drawing/2014/main" id="{3FDAE30E-9628-4025-9DBB-3C8564BC1E86}"/>
                    </a:ext>
                  </a:extLst>
                </p14:cNvPr>
                <p14:cNvContentPartPr/>
                <p14:nvPr/>
              </p14:nvContentPartPr>
              <p14:xfrm>
                <a:off x="995690" y="6356131"/>
                <a:ext cx="4320" cy="3960"/>
              </p14:xfrm>
            </p:contentPart>
          </mc:Choice>
          <mc:Fallback xmlns="">
            <p:pic>
              <p:nvPicPr>
                <p:cNvPr id="120" name="Freihand 119">
                  <a:extLst>
                    <a:ext uri="{FF2B5EF4-FFF2-40B4-BE49-F238E27FC236}">
                      <a16:creationId xmlns:a16="http://schemas.microsoft.com/office/drawing/2014/main" id="{3FDAE30E-9628-4025-9DBB-3C8564BC1E86}"/>
                    </a:ext>
                  </a:extLst>
                </p:cNvPr>
                <p:cNvPicPr/>
                <p:nvPr/>
              </p:nvPicPr>
              <p:blipFill>
                <a:blip r:embed="rId71"/>
                <a:stretch>
                  <a:fillRect/>
                </a:stretch>
              </p:blipFill>
              <p:spPr>
                <a:xfrm>
                  <a:off x="991370" y="6351811"/>
                  <a:ext cx="129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21" name="Freihand 120">
                  <a:extLst>
                    <a:ext uri="{FF2B5EF4-FFF2-40B4-BE49-F238E27FC236}">
                      <a16:creationId xmlns:a16="http://schemas.microsoft.com/office/drawing/2014/main" id="{B33191BA-6A40-48B5-B009-B88C5971F883}"/>
                    </a:ext>
                  </a:extLst>
                </p14:cNvPr>
                <p14:cNvContentPartPr/>
                <p14:nvPr/>
              </p14:nvContentPartPr>
              <p14:xfrm>
                <a:off x="1162370" y="6351451"/>
                <a:ext cx="54720" cy="130680"/>
              </p14:xfrm>
            </p:contentPart>
          </mc:Choice>
          <mc:Fallback xmlns="">
            <p:pic>
              <p:nvPicPr>
                <p:cNvPr id="121" name="Freihand 120">
                  <a:extLst>
                    <a:ext uri="{FF2B5EF4-FFF2-40B4-BE49-F238E27FC236}">
                      <a16:creationId xmlns:a16="http://schemas.microsoft.com/office/drawing/2014/main" id="{B33191BA-6A40-48B5-B009-B88C5971F883}"/>
                    </a:ext>
                  </a:extLst>
                </p:cNvPr>
                <p:cNvPicPr/>
                <p:nvPr/>
              </p:nvPicPr>
              <p:blipFill>
                <a:blip r:embed="rId73"/>
                <a:stretch>
                  <a:fillRect/>
                </a:stretch>
              </p:blipFill>
              <p:spPr>
                <a:xfrm>
                  <a:off x="1158050" y="6347131"/>
                  <a:ext cx="633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22" name="Freihand 121">
                  <a:extLst>
                    <a:ext uri="{FF2B5EF4-FFF2-40B4-BE49-F238E27FC236}">
                      <a16:creationId xmlns:a16="http://schemas.microsoft.com/office/drawing/2014/main" id="{AAFDDB46-4F97-497B-B7B9-253F6C9AC98A}"/>
                    </a:ext>
                  </a:extLst>
                </p14:cNvPr>
                <p14:cNvContentPartPr/>
                <p14:nvPr/>
              </p14:nvContentPartPr>
              <p14:xfrm>
                <a:off x="1251290" y="6323011"/>
                <a:ext cx="428040" cy="78480"/>
              </p14:xfrm>
            </p:contentPart>
          </mc:Choice>
          <mc:Fallback xmlns="">
            <p:pic>
              <p:nvPicPr>
                <p:cNvPr id="122" name="Freihand 121">
                  <a:extLst>
                    <a:ext uri="{FF2B5EF4-FFF2-40B4-BE49-F238E27FC236}">
                      <a16:creationId xmlns:a16="http://schemas.microsoft.com/office/drawing/2014/main" id="{AAFDDB46-4F97-497B-B7B9-253F6C9AC98A}"/>
                    </a:ext>
                  </a:extLst>
                </p:cNvPr>
                <p:cNvPicPr/>
                <p:nvPr/>
              </p:nvPicPr>
              <p:blipFill>
                <a:blip r:embed="rId75"/>
                <a:stretch>
                  <a:fillRect/>
                </a:stretch>
              </p:blipFill>
              <p:spPr>
                <a:xfrm>
                  <a:off x="1246970" y="6318691"/>
                  <a:ext cx="4366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27" name="Freihand 126">
                  <a:extLst>
                    <a:ext uri="{FF2B5EF4-FFF2-40B4-BE49-F238E27FC236}">
                      <a16:creationId xmlns:a16="http://schemas.microsoft.com/office/drawing/2014/main" id="{B02D2538-EC0F-4A15-919B-ADC7E18ED5FB}"/>
                    </a:ext>
                  </a:extLst>
                </p14:cNvPr>
                <p14:cNvContentPartPr/>
                <p14:nvPr/>
              </p14:nvContentPartPr>
              <p14:xfrm>
                <a:off x="1693370" y="6373051"/>
                <a:ext cx="169560" cy="49680"/>
              </p14:xfrm>
            </p:contentPart>
          </mc:Choice>
          <mc:Fallback xmlns="">
            <p:pic>
              <p:nvPicPr>
                <p:cNvPr id="127" name="Freihand 126">
                  <a:extLst>
                    <a:ext uri="{FF2B5EF4-FFF2-40B4-BE49-F238E27FC236}">
                      <a16:creationId xmlns:a16="http://schemas.microsoft.com/office/drawing/2014/main" id="{B02D2538-EC0F-4A15-919B-ADC7E18ED5FB}"/>
                    </a:ext>
                  </a:extLst>
                </p:cNvPr>
                <p:cNvPicPr/>
                <p:nvPr/>
              </p:nvPicPr>
              <p:blipFill>
                <a:blip r:embed="rId77"/>
                <a:stretch>
                  <a:fillRect/>
                </a:stretch>
              </p:blipFill>
              <p:spPr>
                <a:xfrm>
                  <a:off x="1689050" y="6368731"/>
                  <a:ext cx="17820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28" name="Freihand 127">
                  <a:extLst>
                    <a:ext uri="{FF2B5EF4-FFF2-40B4-BE49-F238E27FC236}">
                      <a16:creationId xmlns:a16="http://schemas.microsoft.com/office/drawing/2014/main" id="{8F2E6521-E98E-4F16-B549-F93525FDB7B6}"/>
                    </a:ext>
                  </a:extLst>
                </p14:cNvPr>
                <p14:cNvContentPartPr/>
                <p14:nvPr/>
              </p14:nvContentPartPr>
              <p14:xfrm>
                <a:off x="1893890" y="6305371"/>
                <a:ext cx="13320" cy="122760"/>
              </p14:xfrm>
            </p:contentPart>
          </mc:Choice>
          <mc:Fallback xmlns="">
            <p:pic>
              <p:nvPicPr>
                <p:cNvPr id="128" name="Freihand 127">
                  <a:extLst>
                    <a:ext uri="{FF2B5EF4-FFF2-40B4-BE49-F238E27FC236}">
                      <a16:creationId xmlns:a16="http://schemas.microsoft.com/office/drawing/2014/main" id="{8F2E6521-E98E-4F16-B549-F93525FDB7B6}"/>
                    </a:ext>
                  </a:extLst>
                </p:cNvPr>
                <p:cNvPicPr/>
                <p:nvPr/>
              </p:nvPicPr>
              <p:blipFill>
                <a:blip r:embed="rId79"/>
                <a:stretch>
                  <a:fillRect/>
                </a:stretch>
              </p:blipFill>
              <p:spPr>
                <a:xfrm>
                  <a:off x="1889570" y="6301051"/>
                  <a:ext cx="219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29" name="Freihand 128">
                  <a:extLst>
                    <a:ext uri="{FF2B5EF4-FFF2-40B4-BE49-F238E27FC236}">
                      <a16:creationId xmlns:a16="http://schemas.microsoft.com/office/drawing/2014/main" id="{1F0A8719-385F-4A8A-AC1E-BDDCDD7BCA31}"/>
                    </a:ext>
                  </a:extLst>
                </p14:cNvPr>
                <p14:cNvContentPartPr/>
                <p14:nvPr/>
              </p14:nvContentPartPr>
              <p14:xfrm>
                <a:off x="1855010" y="6353971"/>
                <a:ext cx="91080" cy="23760"/>
              </p14:xfrm>
            </p:contentPart>
          </mc:Choice>
          <mc:Fallback xmlns="">
            <p:pic>
              <p:nvPicPr>
                <p:cNvPr id="129" name="Freihand 128">
                  <a:extLst>
                    <a:ext uri="{FF2B5EF4-FFF2-40B4-BE49-F238E27FC236}">
                      <a16:creationId xmlns:a16="http://schemas.microsoft.com/office/drawing/2014/main" id="{1F0A8719-385F-4A8A-AC1E-BDDCDD7BCA31}"/>
                    </a:ext>
                  </a:extLst>
                </p:cNvPr>
                <p:cNvPicPr/>
                <p:nvPr/>
              </p:nvPicPr>
              <p:blipFill>
                <a:blip r:embed="rId81"/>
                <a:stretch>
                  <a:fillRect/>
                </a:stretch>
              </p:blipFill>
              <p:spPr>
                <a:xfrm>
                  <a:off x="1850690" y="6349651"/>
                  <a:ext cx="997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30" name="Freihand 129">
                  <a:extLst>
                    <a:ext uri="{FF2B5EF4-FFF2-40B4-BE49-F238E27FC236}">
                      <a16:creationId xmlns:a16="http://schemas.microsoft.com/office/drawing/2014/main" id="{04E4788B-17E9-4441-9E60-3C3885087C12}"/>
                    </a:ext>
                  </a:extLst>
                </p14:cNvPr>
                <p14:cNvContentPartPr/>
                <p14:nvPr/>
              </p14:nvContentPartPr>
              <p14:xfrm>
                <a:off x="2563130" y="6383851"/>
                <a:ext cx="57600" cy="33840"/>
              </p14:xfrm>
            </p:contentPart>
          </mc:Choice>
          <mc:Fallback xmlns="">
            <p:pic>
              <p:nvPicPr>
                <p:cNvPr id="130" name="Freihand 129">
                  <a:extLst>
                    <a:ext uri="{FF2B5EF4-FFF2-40B4-BE49-F238E27FC236}">
                      <a16:creationId xmlns:a16="http://schemas.microsoft.com/office/drawing/2014/main" id="{04E4788B-17E9-4441-9E60-3C3885087C12}"/>
                    </a:ext>
                  </a:extLst>
                </p:cNvPr>
                <p:cNvPicPr/>
                <p:nvPr/>
              </p:nvPicPr>
              <p:blipFill>
                <a:blip r:embed="rId83"/>
                <a:stretch>
                  <a:fillRect/>
                </a:stretch>
              </p:blipFill>
              <p:spPr>
                <a:xfrm>
                  <a:off x="2558810" y="6379531"/>
                  <a:ext cx="6624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32" name="Freihand 131">
                  <a:extLst>
                    <a:ext uri="{FF2B5EF4-FFF2-40B4-BE49-F238E27FC236}">
                      <a16:creationId xmlns:a16="http://schemas.microsoft.com/office/drawing/2014/main" id="{E4F9BA45-4B9C-4C02-BA6B-FDC18AD89DC3}"/>
                    </a:ext>
                  </a:extLst>
                </p14:cNvPr>
                <p14:cNvContentPartPr/>
                <p14:nvPr/>
              </p14:nvContentPartPr>
              <p14:xfrm>
                <a:off x="755930" y="6554491"/>
                <a:ext cx="6120" cy="88560"/>
              </p14:xfrm>
            </p:contentPart>
          </mc:Choice>
          <mc:Fallback xmlns="">
            <p:pic>
              <p:nvPicPr>
                <p:cNvPr id="132" name="Freihand 131">
                  <a:extLst>
                    <a:ext uri="{FF2B5EF4-FFF2-40B4-BE49-F238E27FC236}">
                      <a16:creationId xmlns:a16="http://schemas.microsoft.com/office/drawing/2014/main" id="{E4F9BA45-4B9C-4C02-BA6B-FDC18AD89DC3}"/>
                    </a:ext>
                  </a:extLst>
                </p:cNvPr>
                <p:cNvPicPr/>
                <p:nvPr/>
              </p:nvPicPr>
              <p:blipFill>
                <a:blip r:embed="rId85"/>
                <a:stretch>
                  <a:fillRect/>
                </a:stretch>
              </p:blipFill>
              <p:spPr>
                <a:xfrm>
                  <a:off x="751610" y="6550171"/>
                  <a:ext cx="147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33" name="Freihand 132">
                  <a:extLst>
                    <a:ext uri="{FF2B5EF4-FFF2-40B4-BE49-F238E27FC236}">
                      <a16:creationId xmlns:a16="http://schemas.microsoft.com/office/drawing/2014/main" id="{B81BF010-9A05-4E18-AB04-6FE77CF5304A}"/>
                    </a:ext>
                  </a:extLst>
                </p14:cNvPr>
                <p14:cNvContentPartPr/>
                <p14:nvPr/>
              </p14:nvContentPartPr>
              <p14:xfrm>
                <a:off x="680690" y="6630811"/>
                <a:ext cx="141840" cy="11160"/>
              </p14:xfrm>
            </p:contentPart>
          </mc:Choice>
          <mc:Fallback xmlns="">
            <p:pic>
              <p:nvPicPr>
                <p:cNvPr id="133" name="Freihand 132">
                  <a:extLst>
                    <a:ext uri="{FF2B5EF4-FFF2-40B4-BE49-F238E27FC236}">
                      <a16:creationId xmlns:a16="http://schemas.microsoft.com/office/drawing/2014/main" id="{B81BF010-9A05-4E18-AB04-6FE77CF5304A}"/>
                    </a:ext>
                  </a:extLst>
                </p:cNvPr>
                <p:cNvPicPr/>
                <p:nvPr/>
              </p:nvPicPr>
              <p:blipFill>
                <a:blip r:embed="rId87"/>
                <a:stretch>
                  <a:fillRect/>
                </a:stretch>
              </p:blipFill>
              <p:spPr>
                <a:xfrm>
                  <a:off x="676370" y="6626491"/>
                  <a:ext cx="1504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34" name="Freihand 133">
                  <a:extLst>
                    <a:ext uri="{FF2B5EF4-FFF2-40B4-BE49-F238E27FC236}">
                      <a16:creationId xmlns:a16="http://schemas.microsoft.com/office/drawing/2014/main" id="{454358EF-7CA1-4481-9704-9B498A80E89B}"/>
                    </a:ext>
                  </a:extLst>
                </p14:cNvPr>
                <p14:cNvContentPartPr/>
                <p14:nvPr/>
              </p14:nvContentPartPr>
              <p14:xfrm>
                <a:off x="705890" y="6519211"/>
                <a:ext cx="318600" cy="27360"/>
              </p14:xfrm>
            </p:contentPart>
          </mc:Choice>
          <mc:Fallback xmlns="">
            <p:pic>
              <p:nvPicPr>
                <p:cNvPr id="134" name="Freihand 133">
                  <a:extLst>
                    <a:ext uri="{FF2B5EF4-FFF2-40B4-BE49-F238E27FC236}">
                      <a16:creationId xmlns:a16="http://schemas.microsoft.com/office/drawing/2014/main" id="{454358EF-7CA1-4481-9704-9B498A80E89B}"/>
                    </a:ext>
                  </a:extLst>
                </p:cNvPr>
                <p:cNvPicPr/>
                <p:nvPr/>
              </p:nvPicPr>
              <p:blipFill>
                <a:blip r:embed="rId89"/>
                <a:stretch>
                  <a:fillRect/>
                </a:stretch>
              </p:blipFill>
              <p:spPr>
                <a:xfrm>
                  <a:off x="701570" y="6514891"/>
                  <a:ext cx="3272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35" name="Freihand 134">
                  <a:extLst>
                    <a:ext uri="{FF2B5EF4-FFF2-40B4-BE49-F238E27FC236}">
                      <a16:creationId xmlns:a16="http://schemas.microsoft.com/office/drawing/2014/main" id="{00E9FF0E-FDA8-4C1F-83AD-2D6FF5DEEBE7}"/>
                    </a:ext>
                  </a:extLst>
                </p14:cNvPr>
                <p14:cNvContentPartPr/>
                <p14:nvPr/>
              </p14:nvContentPartPr>
              <p14:xfrm>
                <a:off x="1014410" y="6608851"/>
                <a:ext cx="2160" cy="6480"/>
              </p14:xfrm>
            </p:contentPart>
          </mc:Choice>
          <mc:Fallback xmlns="">
            <p:pic>
              <p:nvPicPr>
                <p:cNvPr id="135" name="Freihand 134">
                  <a:extLst>
                    <a:ext uri="{FF2B5EF4-FFF2-40B4-BE49-F238E27FC236}">
                      <a16:creationId xmlns:a16="http://schemas.microsoft.com/office/drawing/2014/main" id="{00E9FF0E-FDA8-4C1F-83AD-2D6FF5DEEBE7}"/>
                    </a:ext>
                  </a:extLst>
                </p:cNvPr>
                <p:cNvPicPr/>
                <p:nvPr/>
              </p:nvPicPr>
              <p:blipFill>
                <a:blip r:embed="rId91"/>
                <a:stretch>
                  <a:fillRect/>
                </a:stretch>
              </p:blipFill>
              <p:spPr>
                <a:xfrm>
                  <a:off x="1010090" y="6604531"/>
                  <a:ext cx="108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36" name="Freihand 135">
                  <a:extLst>
                    <a:ext uri="{FF2B5EF4-FFF2-40B4-BE49-F238E27FC236}">
                      <a16:creationId xmlns:a16="http://schemas.microsoft.com/office/drawing/2014/main" id="{9413AAF8-AE4B-4A10-BBCB-6525533782B0}"/>
                    </a:ext>
                  </a:extLst>
                </p14:cNvPr>
                <p14:cNvContentPartPr/>
                <p14:nvPr/>
              </p14:nvContentPartPr>
              <p14:xfrm>
                <a:off x="1245530" y="6567091"/>
                <a:ext cx="21600" cy="78120"/>
              </p14:xfrm>
            </p:contentPart>
          </mc:Choice>
          <mc:Fallback xmlns="">
            <p:pic>
              <p:nvPicPr>
                <p:cNvPr id="136" name="Freihand 135">
                  <a:extLst>
                    <a:ext uri="{FF2B5EF4-FFF2-40B4-BE49-F238E27FC236}">
                      <a16:creationId xmlns:a16="http://schemas.microsoft.com/office/drawing/2014/main" id="{9413AAF8-AE4B-4A10-BBCB-6525533782B0}"/>
                    </a:ext>
                  </a:extLst>
                </p:cNvPr>
                <p:cNvPicPr/>
                <p:nvPr/>
              </p:nvPicPr>
              <p:blipFill>
                <a:blip r:embed="rId93"/>
                <a:stretch>
                  <a:fillRect/>
                </a:stretch>
              </p:blipFill>
              <p:spPr>
                <a:xfrm>
                  <a:off x="1241210" y="6562771"/>
                  <a:ext cx="302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37" name="Freihand 136">
                  <a:extLst>
                    <a:ext uri="{FF2B5EF4-FFF2-40B4-BE49-F238E27FC236}">
                      <a16:creationId xmlns:a16="http://schemas.microsoft.com/office/drawing/2014/main" id="{4B9B2962-5823-4E77-B2CD-239693C751F8}"/>
                    </a:ext>
                  </a:extLst>
                </p14:cNvPr>
                <p14:cNvContentPartPr/>
                <p14:nvPr/>
              </p14:nvContentPartPr>
              <p14:xfrm>
                <a:off x="1199450" y="6613891"/>
                <a:ext cx="127440" cy="26640"/>
              </p14:xfrm>
            </p:contentPart>
          </mc:Choice>
          <mc:Fallback xmlns="">
            <p:pic>
              <p:nvPicPr>
                <p:cNvPr id="137" name="Freihand 136">
                  <a:extLst>
                    <a:ext uri="{FF2B5EF4-FFF2-40B4-BE49-F238E27FC236}">
                      <a16:creationId xmlns:a16="http://schemas.microsoft.com/office/drawing/2014/main" id="{4B9B2962-5823-4E77-B2CD-239693C751F8}"/>
                    </a:ext>
                  </a:extLst>
                </p:cNvPr>
                <p:cNvPicPr/>
                <p:nvPr/>
              </p:nvPicPr>
              <p:blipFill>
                <a:blip r:embed="rId95"/>
                <a:stretch>
                  <a:fillRect/>
                </a:stretch>
              </p:blipFill>
              <p:spPr>
                <a:xfrm>
                  <a:off x="1195130" y="6609571"/>
                  <a:ext cx="1360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38" name="Freihand 137">
                  <a:extLst>
                    <a:ext uri="{FF2B5EF4-FFF2-40B4-BE49-F238E27FC236}">
                      <a16:creationId xmlns:a16="http://schemas.microsoft.com/office/drawing/2014/main" id="{E3D6C556-CFA0-4D95-8451-BDB9ED036309}"/>
                    </a:ext>
                  </a:extLst>
                </p14:cNvPr>
                <p14:cNvContentPartPr/>
                <p14:nvPr/>
              </p14:nvContentPartPr>
              <p14:xfrm>
                <a:off x="1223930" y="6520651"/>
                <a:ext cx="199080" cy="109080"/>
              </p14:xfrm>
            </p:contentPart>
          </mc:Choice>
          <mc:Fallback xmlns="">
            <p:pic>
              <p:nvPicPr>
                <p:cNvPr id="138" name="Freihand 137">
                  <a:extLst>
                    <a:ext uri="{FF2B5EF4-FFF2-40B4-BE49-F238E27FC236}">
                      <a16:creationId xmlns:a16="http://schemas.microsoft.com/office/drawing/2014/main" id="{E3D6C556-CFA0-4D95-8451-BDB9ED036309}"/>
                    </a:ext>
                  </a:extLst>
                </p:cNvPr>
                <p:cNvPicPr/>
                <p:nvPr/>
              </p:nvPicPr>
              <p:blipFill>
                <a:blip r:embed="rId97"/>
                <a:stretch>
                  <a:fillRect/>
                </a:stretch>
              </p:blipFill>
              <p:spPr>
                <a:xfrm>
                  <a:off x="1219610" y="6516331"/>
                  <a:ext cx="2077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41" name="Freihand 140">
                  <a:extLst>
                    <a:ext uri="{FF2B5EF4-FFF2-40B4-BE49-F238E27FC236}">
                      <a16:creationId xmlns:a16="http://schemas.microsoft.com/office/drawing/2014/main" id="{8B3A589C-C899-46CC-9E47-175B863E316E}"/>
                    </a:ext>
                  </a:extLst>
                </p14:cNvPr>
                <p14:cNvContentPartPr/>
                <p14:nvPr/>
              </p14:nvContentPartPr>
              <p14:xfrm>
                <a:off x="1483490" y="6570331"/>
                <a:ext cx="155880" cy="60840"/>
              </p14:xfrm>
            </p:contentPart>
          </mc:Choice>
          <mc:Fallback xmlns="">
            <p:pic>
              <p:nvPicPr>
                <p:cNvPr id="141" name="Freihand 140">
                  <a:extLst>
                    <a:ext uri="{FF2B5EF4-FFF2-40B4-BE49-F238E27FC236}">
                      <a16:creationId xmlns:a16="http://schemas.microsoft.com/office/drawing/2014/main" id="{8B3A589C-C899-46CC-9E47-175B863E316E}"/>
                    </a:ext>
                  </a:extLst>
                </p:cNvPr>
                <p:cNvPicPr/>
                <p:nvPr/>
              </p:nvPicPr>
              <p:blipFill>
                <a:blip r:embed="rId99"/>
                <a:stretch>
                  <a:fillRect/>
                </a:stretch>
              </p:blipFill>
              <p:spPr>
                <a:xfrm>
                  <a:off x="1479170" y="6566011"/>
                  <a:ext cx="1645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42" name="Freihand 141">
                  <a:extLst>
                    <a:ext uri="{FF2B5EF4-FFF2-40B4-BE49-F238E27FC236}">
                      <a16:creationId xmlns:a16="http://schemas.microsoft.com/office/drawing/2014/main" id="{4AC388FF-FDF1-4EF6-8D4A-F4269637363A}"/>
                    </a:ext>
                  </a:extLst>
                </p14:cNvPr>
                <p14:cNvContentPartPr/>
                <p14:nvPr/>
              </p14:nvContentPartPr>
              <p14:xfrm>
                <a:off x="1679330" y="6558811"/>
                <a:ext cx="88560" cy="72360"/>
              </p14:xfrm>
            </p:contentPart>
          </mc:Choice>
          <mc:Fallback xmlns="">
            <p:pic>
              <p:nvPicPr>
                <p:cNvPr id="142" name="Freihand 141">
                  <a:extLst>
                    <a:ext uri="{FF2B5EF4-FFF2-40B4-BE49-F238E27FC236}">
                      <a16:creationId xmlns:a16="http://schemas.microsoft.com/office/drawing/2014/main" id="{4AC388FF-FDF1-4EF6-8D4A-F4269637363A}"/>
                    </a:ext>
                  </a:extLst>
                </p:cNvPr>
                <p:cNvPicPr/>
                <p:nvPr/>
              </p:nvPicPr>
              <p:blipFill>
                <a:blip r:embed="rId101"/>
                <a:stretch>
                  <a:fillRect/>
                </a:stretch>
              </p:blipFill>
              <p:spPr>
                <a:xfrm>
                  <a:off x="1675010" y="6554491"/>
                  <a:ext cx="972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43" name="Freihand 142">
                  <a:extLst>
                    <a:ext uri="{FF2B5EF4-FFF2-40B4-BE49-F238E27FC236}">
                      <a16:creationId xmlns:a16="http://schemas.microsoft.com/office/drawing/2014/main" id="{27D64285-CF5D-4EB9-AA4C-20B05CCF01E7}"/>
                    </a:ext>
                  </a:extLst>
                </p14:cNvPr>
                <p14:cNvContentPartPr/>
                <p14:nvPr/>
              </p14:nvContentPartPr>
              <p14:xfrm>
                <a:off x="1778690" y="6506611"/>
                <a:ext cx="271800" cy="111240"/>
              </p14:xfrm>
            </p:contentPart>
          </mc:Choice>
          <mc:Fallback xmlns="">
            <p:pic>
              <p:nvPicPr>
                <p:cNvPr id="143" name="Freihand 142">
                  <a:extLst>
                    <a:ext uri="{FF2B5EF4-FFF2-40B4-BE49-F238E27FC236}">
                      <a16:creationId xmlns:a16="http://schemas.microsoft.com/office/drawing/2014/main" id="{27D64285-CF5D-4EB9-AA4C-20B05CCF01E7}"/>
                    </a:ext>
                  </a:extLst>
                </p:cNvPr>
                <p:cNvPicPr/>
                <p:nvPr/>
              </p:nvPicPr>
              <p:blipFill>
                <a:blip r:embed="rId103"/>
                <a:stretch>
                  <a:fillRect/>
                </a:stretch>
              </p:blipFill>
              <p:spPr>
                <a:xfrm>
                  <a:off x="1774370" y="6502291"/>
                  <a:ext cx="2804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44" name="Freihand 143">
                  <a:extLst>
                    <a:ext uri="{FF2B5EF4-FFF2-40B4-BE49-F238E27FC236}">
                      <a16:creationId xmlns:a16="http://schemas.microsoft.com/office/drawing/2014/main" id="{7D0B0CCF-D982-494C-9339-38F54876795E}"/>
                    </a:ext>
                  </a:extLst>
                </p14:cNvPr>
                <p14:cNvContentPartPr/>
                <p14:nvPr/>
              </p14:nvContentPartPr>
              <p14:xfrm>
                <a:off x="2118890" y="6562051"/>
                <a:ext cx="116280" cy="48240"/>
              </p14:xfrm>
            </p:contentPart>
          </mc:Choice>
          <mc:Fallback xmlns="">
            <p:pic>
              <p:nvPicPr>
                <p:cNvPr id="144" name="Freihand 143">
                  <a:extLst>
                    <a:ext uri="{FF2B5EF4-FFF2-40B4-BE49-F238E27FC236}">
                      <a16:creationId xmlns:a16="http://schemas.microsoft.com/office/drawing/2014/main" id="{7D0B0CCF-D982-494C-9339-38F54876795E}"/>
                    </a:ext>
                  </a:extLst>
                </p:cNvPr>
                <p:cNvPicPr/>
                <p:nvPr/>
              </p:nvPicPr>
              <p:blipFill>
                <a:blip r:embed="rId105"/>
                <a:stretch>
                  <a:fillRect/>
                </a:stretch>
              </p:blipFill>
              <p:spPr>
                <a:xfrm>
                  <a:off x="2114570" y="6557731"/>
                  <a:ext cx="12492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45" name="Freihand 144">
                  <a:extLst>
                    <a:ext uri="{FF2B5EF4-FFF2-40B4-BE49-F238E27FC236}">
                      <a16:creationId xmlns:a16="http://schemas.microsoft.com/office/drawing/2014/main" id="{7CBA3480-E2E0-45A2-BBA6-7919C821ACCF}"/>
                    </a:ext>
                  </a:extLst>
                </p14:cNvPr>
                <p14:cNvContentPartPr/>
                <p14:nvPr/>
              </p14:nvContentPartPr>
              <p14:xfrm>
                <a:off x="2247410" y="6510571"/>
                <a:ext cx="129600" cy="112680"/>
              </p14:xfrm>
            </p:contentPart>
          </mc:Choice>
          <mc:Fallback xmlns="">
            <p:pic>
              <p:nvPicPr>
                <p:cNvPr id="145" name="Freihand 144">
                  <a:extLst>
                    <a:ext uri="{FF2B5EF4-FFF2-40B4-BE49-F238E27FC236}">
                      <a16:creationId xmlns:a16="http://schemas.microsoft.com/office/drawing/2014/main" id="{7CBA3480-E2E0-45A2-BBA6-7919C821ACCF}"/>
                    </a:ext>
                  </a:extLst>
                </p:cNvPr>
                <p:cNvPicPr/>
                <p:nvPr/>
              </p:nvPicPr>
              <p:blipFill>
                <a:blip r:embed="rId107"/>
                <a:stretch>
                  <a:fillRect/>
                </a:stretch>
              </p:blipFill>
              <p:spPr>
                <a:xfrm>
                  <a:off x="2243090" y="6506251"/>
                  <a:ext cx="1382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47" name="Freihand 146">
                  <a:extLst>
                    <a:ext uri="{FF2B5EF4-FFF2-40B4-BE49-F238E27FC236}">
                      <a16:creationId xmlns:a16="http://schemas.microsoft.com/office/drawing/2014/main" id="{86328FA2-C0B1-4BFB-AD56-BEB7D275AC28}"/>
                    </a:ext>
                  </a:extLst>
                </p14:cNvPr>
                <p14:cNvContentPartPr/>
                <p14:nvPr/>
              </p14:nvContentPartPr>
              <p14:xfrm>
                <a:off x="3286730" y="6259651"/>
                <a:ext cx="8640" cy="77040"/>
              </p14:xfrm>
            </p:contentPart>
          </mc:Choice>
          <mc:Fallback xmlns="">
            <p:pic>
              <p:nvPicPr>
                <p:cNvPr id="147" name="Freihand 146">
                  <a:extLst>
                    <a:ext uri="{FF2B5EF4-FFF2-40B4-BE49-F238E27FC236}">
                      <a16:creationId xmlns:a16="http://schemas.microsoft.com/office/drawing/2014/main" id="{86328FA2-C0B1-4BFB-AD56-BEB7D275AC28}"/>
                    </a:ext>
                  </a:extLst>
                </p:cNvPr>
                <p:cNvPicPr/>
                <p:nvPr/>
              </p:nvPicPr>
              <p:blipFill>
                <a:blip r:embed="rId109"/>
                <a:stretch>
                  <a:fillRect/>
                </a:stretch>
              </p:blipFill>
              <p:spPr>
                <a:xfrm>
                  <a:off x="3282410" y="6255331"/>
                  <a:ext cx="172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48" name="Freihand 147">
                  <a:extLst>
                    <a:ext uri="{FF2B5EF4-FFF2-40B4-BE49-F238E27FC236}">
                      <a16:creationId xmlns:a16="http://schemas.microsoft.com/office/drawing/2014/main" id="{3B272655-0722-4E2E-AEFC-3DAA2A63028F}"/>
                    </a:ext>
                  </a:extLst>
                </p14:cNvPr>
                <p14:cNvContentPartPr/>
                <p14:nvPr/>
              </p14:nvContentPartPr>
              <p14:xfrm>
                <a:off x="3293210" y="6249571"/>
                <a:ext cx="86040" cy="11160"/>
              </p14:xfrm>
            </p:contentPart>
          </mc:Choice>
          <mc:Fallback xmlns="">
            <p:pic>
              <p:nvPicPr>
                <p:cNvPr id="148" name="Freihand 147">
                  <a:extLst>
                    <a:ext uri="{FF2B5EF4-FFF2-40B4-BE49-F238E27FC236}">
                      <a16:creationId xmlns:a16="http://schemas.microsoft.com/office/drawing/2014/main" id="{3B272655-0722-4E2E-AEFC-3DAA2A63028F}"/>
                    </a:ext>
                  </a:extLst>
                </p:cNvPr>
                <p:cNvPicPr/>
                <p:nvPr/>
              </p:nvPicPr>
              <p:blipFill>
                <a:blip r:embed="rId111"/>
                <a:stretch>
                  <a:fillRect/>
                </a:stretch>
              </p:blipFill>
              <p:spPr>
                <a:xfrm>
                  <a:off x="3288890" y="6245251"/>
                  <a:ext cx="946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49" name="Freihand 148">
                  <a:extLst>
                    <a:ext uri="{FF2B5EF4-FFF2-40B4-BE49-F238E27FC236}">
                      <a16:creationId xmlns:a16="http://schemas.microsoft.com/office/drawing/2014/main" id="{C5FEBDB8-0B0D-4F6D-BCA4-E52627A0D995}"/>
                    </a:ext>
                  </a:extLst>
                </p14:cNvPr>
                <p14:cNvContentPartPr/>
                <p14:nvPr/>
              </p14:nvContentPartPr>
              <p14:xfrm>
                <a:off x="3292490" y="6298531"/>
                <a:ext cx="89280" cy="38880"/>
              </p14:xfrm>
            </p:contentPart>
          </mc:Choice>
          <mc:Fallback xmlns="">
            <p:pic>
              <p:nvPicPr>
                <p:cNvPr id="149" name="Freihand 148">
                  <a:extLst>
                    <a:ext uri="{FF2B5EF4-FFF2-40B4-BE49-F238E27FC236}">
                      <a16:creationId xmlns:a16="http://schemas.microsoft.com/office/drawing/2014/main" id="{C5FEBDB8-0B0D-4F6D-BCA4-E52627A0D995}"/>
                    </a:ext>
                  </a:extLst>
                </p:cNvPr>
                <p:cNvPicPr/>
                <p:nvPr/>
              </p:nvPicPr>
              <p:blipFill>
                <a:blip r:embed="rId113"/>
                <a:stretch>
                  <a:fillRect/>
                </a:stretch>
              </p:blipFill>
              <p:spPr>
                <a:xfrm>
                  <a:off x="3288170" y="6294211"/>
                  <a:ext cx="979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50" name="Freihand 149">
                  <a:extLst>
                    <a:ext uri="{FF2B5EF4-FFF2-40B4-BE49-F238E27FC236}">
                      <a16:creationId xmlns:a16="http://schemas.microsoft.com/office/drawing/2014/main" id="{541FBC56-D41D-45F7-A2CC-83C9B4902A27}"/>
                    </a:ext>
                  </a:extLst>
                </p14:cNvPr>
                <p14:cNvContentPartPr/>
                <p14:nvPr/>
              </p14:nvContentPartPr>
              <p14:xfrm>
                <a:off x="3411650" y="6269371"/>
                <a:ext cx="83520" cy="58680"/>
              </p14:xfrm>
            </p:contentPart>
          </mc:Choice>
          <mc:Fallback xmlns="">
            <p:pic>
              <p:nvPicPr>
                <p:cNvPr id="150" name="Freihand 149">
                  <a:extLst>
                    <a:ext uri="{FF2B5EF4-FFF2-40B4-BE49-F238E27FC236}">
                      <a16:creationId xmlns:a16="http://schemas.microsoft.com/office/drawing/2014/main" id="{541FBC56-D41D-45F7-A2CC-83C9B4902A27}"/>
                    </a:ext>
                  </a:extLst>
                </p:cNvPr>
                <p:cNvPicPr/>
                <p:nvPr/>
              </p:nvPicPr>
              <p:blipFill>
                <a:blip r:embed="rId115"/>
                <a:stretch>
                  <a:fillRect/>
                </a:stretch>
              </p:blipFill>
              <p:spPr>
                <a:xfrm>
                  <a:off x="3407330" y="6265051"/>
                  <a:ext cx="921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51" name="Freihand 150">
                  <a:extLst>
                    <a:ext uri="{FF2B5EF4-FFF2-40B4-BE49-F238E27FC236}">
                      <a16:creationId xmlns:a16="http://schemas.microsoft.com/office/drawing/2014/main" id="{5DC43987-14CA-4067-A053-BE4FC55ED1B6}"/>
                    </a:ext>
                  </a:extLst>
                </p14:cNvPr>
                <p14:cNvContentPartPr/>
                <p14:nvPr/>
              </p14:nvContentPartPr>
              <p14:xfrm>
                <a:off x="3588050" y="6252451"/>
                <a:ext cx="23040" cy="60480"/>
              </p14:xfrm>
            </p:contentPart>
          </mc:Choice>
          <mc:Fallback xmlns="">
            <p:pic>
              <p:nvPicPr>
                <p:cNvPr id="151" name="Freihand 150">
                  <a:extLst>
                    <a:ext uri="{FF2B5EF4-FFF2-40B4-BE49-F238E27FC236}">
                      <a16:creationId xmlns:a16="http://schemas.microsoft.com/office/drawing/2014/main" id="{5DC43987-14CA-4067-A053-BE4FC55ED1B6}"/>
                    </a:ext>
                  </a:extLst>
                </p:cNvPr>
                <p:cNvPicPr/>
                <p:nvPr/>
              </p:nvPicPr>
              <p:blipFill>
                <a:blip r:embed="rId117"/>
                <a:stretch>
                  <a:fillRect/>
                </a:stretch>
              </p:blipFill>
              <p:spPr>
                <a:xfrm>
                  <a:off x="3583730" y="6248131"/>
                  <a:ext cx="316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52" name="Freihand 151">
                  <a:extLst>
                    <a:ext uri="{FF2B5EF4-FFF2-40B4-BE49-F238E27FC236}">
                      <a16:creationId xmlns:a16="http://schemas.microsoft.com/office/drawing/2014/main" id="{BB3A9207-3242-47D4-AF6A-270942BF378A}"/>
                    </a:ext>
                  </a:extLst>
                </p14:cNvPr>
                <p14:cNvContentPartPr/>
                <p14:nvPr/>
              </p14:nvContentPartPr>
              <p14:xfrm>
                <a:off x="3747170" y="6238051"/>
                <a:ext cx="6840" cy="85320"/>
              </p14:xfrm>
            </p:contentPart>
          </mc:Choice>
          <mc:Fallback xmlns="">
            <p:pic>
              <p:nvPicPr>
                <p:cNvPr id="152" name="Freihand 151">
                  <a:extLst>
                    <a:ext uri="{FF2B5EF4-FFF2-40B4-BE49-F238E27FC236}">
                      <a16:creationId xmlns:a16="http://schemas.microsoft.com/office/drawing/2014/main" id="{BB3A9207-3242-47D4-AF6A-270942BF378A}"/>
                    </a:ext>
                  </a:extLst>
                </p:cNvPr>
                <p:cNvPicPr/>
                <p:nvPr/>
              </p:nvPicPr>
              <p:blipFill>
                <a:blip r:embed="rId119"/>
                <a:stretch>
                  <a:fillRect/>
                </a:stretch>
              </p:blipFill>
              <p:spPr>
                <a:xfrm>
                  <a:off x="3742850" y="6233731"/>
                  <a:ext cx="154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53" name="Freihand 152">
                  <a:extLst>
                    <a:ext uri="{FF2B5EF4-FFF2-40B4-BE49-F238E27FC236}">
                      <a16:creationId xmlns:a16="http://schemas.microsoft.com/office/drawing/2014/main" id="{C25001B7-DD5F-4EFA-A7C5-0365277C3E6A}"/>
                    </a:ext>
                  </a:extLst>
                </p14:cNvPr>
                <p14:cNvContentPartPr/>
                <p14:nvPr/>
              </p14:nvContentPartPr>
              <p14:xfrm>
                <a:off x="3730970" y="6224731"/>
                <a:ext cx="129240" cy="3240"/>
              </p14:xfrm>
            </p:contentPart>
          </mc:Choice>
          <mc:Fallback xmlns="">
            <p:pic>
              <p:nvPicPr>
                <p:cNvPr id="153" name="Freihand 152">
                  <a:extLst>
                    <a:ext uri="{FF2B5EF4-FFF2-40B4-BE49-F238E27FC236}">
                      <a16:creationId xmlns:a16="http://schemas.microsoft.com/office/drawing/2014/main" id="{C25001B7-DD5F-4EFA-A7C5-0365277C3E6A}"/>
                    </a:ext>
                  </a:extLst>
                </p:cNvPr>
                <p:cNvPicPr/>
                <p:nvPr/>
              </p:nvPicPr>
              <p:blipFill>
                <a:blip r:embed="rId121"/>
                <a:stretch>
                  <a:fillRect/>
                </a:stretch>
              </p:blipFill>
              <p:spPr>
                <a:xfrm>
                  <a:off x="3726650" y="6220411"/>
                  <a:ext cx="13788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54" name="Freihand 153">
                  <a:extLst>
                    <a:ext uri="{FF2B5EF4-FFF2-40B4-BE49-F238E27FC236}">
                      <a16:creationId xmlns:a16="http://schemas.microsoft.com/office/drawing/2014/main" id="{F6EB7CAD-95AF-47B5-8CFB-B1667E3F2D89}"/>
                    </a:ext>
                  </a:extLst>
                </p14:cNvPr>
                <p14:cNvContentPartPr/>
                <p14:nvPr/>
              </p14:nvContentPartPr>
              <p14:xfrm>
                <a:off x="3759410" y="6268651"/>
                <a:ext cx="102240" cy="48240"/>
              </p14:xfrm>
            </p:contentPart>
          </mc:Choice>
          <mc:Fallback xmlns="">
            <p:pic>
              <p:nvPicPr>
                <p:cNvPr id="154" name="Freihand 153">
                  <a:extLst>
                    <a:ext uri="{FF2B5EF4-FFF2-40B4-BE49-F238E27FC236}">
                      <a16:creationId xmlns:a16="http://schemas.microsoft.com/office/drawing/2014/main" id="{F6EB7CAD-95AF-47B5-8CFB-B1667E3F2D89}"/>
                    </a:ext>
                  </a:extLst>
                </p:cNvPr>
                <p:cNvPicPr/>
                <p:nvPr/>
              </p:nvPicPr>
              <p:blipFill>
                <a:blip r:embed="rId123"/>
                <a:stretch>
                  <a:fillRect/>
                </a:stretch>
              </p:blipFill>
              <p:spPr>
                <a:xfrm>
                  <a:off x="3755090" y="6264331"/>
                  <a:ext cx="11088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55" name="Freihand 154">
                  <a:extLst>
                    <a:ext uri="{FF2B5EF4-FFF2-40B4-BE49-F238E27FC236}">
                      <a16:creationId xmlns:a16="http://schemas.microsoft.com/office/drawing/2014/main" id="{AD279CEE-E888-4ACF-8F51-3A9474E5E666}"/>
                    </a:ext>
                  </a:extLst>
                </p14:cNvPr>
                <p14:cNvContentPartPr/>
                <p14:nvPr/>
              </p14:nvContentPartPr>
              <p14:xfrm>
                <a:off x="3882530" y="6255331"/>
                <a:ext cx="92520" cy="63000"/>
              </p14:xfrm>
            </p:contentPart>
          </mc:Choice>
          <mc:Fallback xmlns="">
            <p:pic>
              <p:nvPicPr>
                <p:cNvPr id="155" name="Freihand 154">
                  <a:extLst>
                    <a:ext uri="{FF2B5EF4-FFF2-40B4-BE49-F238E27FC236}">
                      <a16:creationId xmlns:a16="http://schemas.microsoft.com/office/drawing/2014/main" id="{AD279CEE-E888-4ACF-8F51-3A9474E5E666}"/>
                    </a:ext>
                  </a:extLst>
                </p:cNvPr>
                <p:cNvPicPr/>
                <p:nvPr/>
              </p:nvPicPr>
              <p:blipFill>
                <a:blip r:embed="rId125"/>
                <a:stretch>
                  <a:fillRect/>
                </a:stretch>
              </p:blipFill>
              <p:spPr>
                <a:xfrm>
                  <a:off x="3878210" y="6251011"/>
                  <a:ext cx="1011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56" name="Freihand 155">
                  <a:extLst>
                    <a:ext uri="{FF2B5EF4-FFF2-40B4-BE49-F238E27FC236}">
                      <a16:creationId xmlns:a16="http://schemas.microsoft.com/office/drawing/2014/main" id="{F1D3052B-6A77-4275-BB42-605A9DE68EA1}"/>
                    </a:ext>
                  </a:extLst>
                </p14:cNvPr>
                <p14:cNvContentPartPr/>
                <p14:nvPr/>
              </p14:nvContentPartPr>
              <p14:xfrm>
                <a:off x="3987650" y="6243091"/>
                <a:ext cx="74520" cy="149040"/>
              </p14:xfrm>
            </p:contentPart>
          </mc:Choice>
          <mc:Fallback xmlns="">
            <p:pic>
              <p:nvPicPr>
                <p:cNvPr id="156" name="Freihand 155">
                  <a:extLst>
                    <a:ext uri="{FF2B5EF4-FFF2-40B4-BE49-F238E27FC236}">
                      <a16:creationId xmlns:a16="http://schemas.microsoft.com/office/drawing/2014/main" id="{F1D3052B-6A77-4275-BB42-605A9DE68EA1}"/>
                    </a:ext>
                  </a:extLst>
                </p:cNvPr>
                <p:cNvPicPr/>
                <p:nvPr/>
              </p:nvPicPr>
              <p:blipFill>
                <a:blip r:embed="rId127"/>
                <a:stretch>
                  <a:fillRect/>
                </a:stretch>
              </p:blipFill>
              <p:spPr>
                <a:xfrm>
                  <a:off x="3983330" y="6238771"/>
                  <a:ext cx="831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57" name="Freihand 156">
                  <a:extLst>
                    <a:ext uri="{FF2B5EF4-FFF2-40B4-BE49-F238E27FC236}">
                      <a16:creationId xmlns:a16="http://schemas.microsoft.com/office/drawing/2014/main" id="{407EAFDB-A833-4C3D-8CD4-F2B7B78947FA}"/>
                    </a:ext>
                  </a:extLst>
                </p14:cNvPr>
                <p14:cNvContentPartPr/>
                <p14:nvPr/>
              </p14:nvContentPartPr>
              <p14:xfrm>
                <a:off x="4079810" y="6240211"/>
                <a:ext cx="104760" cy="44640"/>
              </p14:xfrm>
            </p:contentPart>
          </mc:Choice>
          <mc:Fallback xmlns="">
            <p:pic>
              <p:nvPicPr>
                <p:cNvPr id="157" name="Freihand 156">
                  <a:extLst>
                    <a:ext uri="{FF2B5EF4-FFF2-40B4-BE49-F238E27FC236}">
                      <a16:creationId xmlns:a16="http://schemas.microsoft.com/office/drawing/2014/main" id="{407EAFDB-A833-4C3D-8CD4-F2B7B78947FA}"/>
                    </a:ext>
                  </a:extLst>
                </p:cNvPr>
                <p:cNvPicPr/>
                <p:nvPr/>
              </p:nvPicPr>
              <p:blipFill>
                <a:blip r:embed="rId129"/>
                <a:stretch>
                  <a:fillRect/>
                </a:stretch>
              </p:blipFill>
              <p:spPr>
                <a:xfrm>
                  <a:off x="4075490" y="6235891"/>
                  <a:ext cx="1134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58" name="Freihand 157">
                  <a:extLst>
                    <a:ext uri="{FF2B5EF4-FFF2-40B4-BE49-F238E27FC236}">
                      <a16:creationId xmlns:a16="http://schemas.microsoft.com/office/drawing/2014/main" id="{54FF4AAB-A848-4D35-A201-8162FCF9D975}"/>
                    </a:ext>
                  </a:extLst>
                </p14:cNvPr>
                <p14:cNvContentPartPr/>
                <p14:nvPr/>
              </p14:nvContentPartPr>
              <p14:xfrm>
                <a:off x="4188890" y="6165331"/>
                <a:ext cx="63000" cy="111240"/>
              </p14:xfrm>
            </p:contentPart>
          </mc:Choice>
          <mc:Fallback xmlns="">
            <p:pic>
              <p:nvPicPr>
                <p:cNvPr id="158" name="Freihand 157">
                  <a:extLst>
                    <a:ext uri="{FF2B5EF4-FFF2-40B4-BE49-F238E27FC236}">
                      <a16:creationId xmlns:a16="http://schemas.microsoft.com/office/drawing/2014/main" id="{54FF4AAB-A848-4D35-A201-8162FCF9D975}"/>
                    </a:ext>
                  </a:extLst>
                </p:cNvPr>
                <p:cNvPicPr/>
                <p:nvPr/>
              </p:nvPicPr>
              <p:blipFill>
                <a:blip r:embed="rId131"/>
                <a:stretch>
                  <a:fillRect/>
                </a:stretch>
              </p:blipFill>
              <p:spPr>
                <a:xfrm>
                  <a:off x="4184570" y="6161011"/>
                  <a:ext cx="716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59" name="Freihand 158">
                  <a:extLst>
                    <a:ext uri="{FF2B5EF4-FFF2-40B4-BE49-F238E27FC236}">
                      <a16:creationId xmlns:a16="http://schemas.microsoft.com/office/drawing/2014/main" id="{F968AA34-4CD8-4301-8B78-B7F31CC03380}"/>
                    </a:ext>
                  </a:extLst>
                </p14:cNvPr>
                <p14:cNvContentPartPr/>
                <p14:nvPr/>
              </p14:nvContentPartPr>
              <p14:xfrm>
                <a:off x="4235330" y="6222211"/>
                <a:ext cx="65880" cy="72000"/>
              </p14:xfrm>
            </p:contentPart>
          </mc:Choice>
          <mc:Fallback xmlns="">
            <p:pic>
              <p:nvPicPr>
                <p:cNvPr id="159" name="Freihand 158">
                  <a:extLst>
                    <a:ext uri="{FF2B5EF4-FFF2-40B4-BE49-F238E27FC236}">
                      <a16:creationId xmlns:a16="http://schemas.microsoft.com/office/drawing/2014/main" id="{F968AA34-4CD8-4301-8B78-B7F31CC03380}"/>
                    </a:ext>
                  </a:extLst>
                </p:cNvPr>
                <p:cNvPicPr/>
                <p:nvPr/>
              </p:nvPicPr>
              <p:blipFill>
                <a:blip r:embed="rId133"/>
                <a:stretch>
                  <a:fillRect/>
                </a:stretch>
              </p:blipFill>
              <p:spPr>
                <a:xfrm>
                  <a:off x="4231010" y="6217891"/>
                  <a:ext cx="745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60" name="Freihand 159">
                  <a:extLst>
                    <a:ext uri="{FF2B5EF4-FFF2-40B4-BE49-F238E27FC236}">
                      <a16:creationId xmlns:a16="http://schemas.microsoft.com/office/drawing/2014/main" id="{57E7B192-AC93-4E66-B88D-7183CF942289}"/>
                    </a:ext>
                  </a:extLst>
                </p14:cNvPr>
                <p14:cNvContentPartPr/>
                <p14:nvPr/>
              </p14:nvContentPartPr>
              <p14:xfrm>
                <a:off x="3319130" y="6444691"/>
                <a:ext cx="6120" cy="99360"/>
              </p14:xfrm>
            </p:contentPart>
          </mc:Choice>
          <mc:Fallback xmlns="">
            <p:pic>
              <p:nvPicPr>
                <p:cNvPr id="160" name="Freihand 159">
                  <a:extLst>
                    <a:ext uri="{FF2B5EF4-FFF2-40B4-BE49-F238E27FC236}">
                      <a16:creationId xmlns:a16="http://schemas.microsoft.com/office/drawing/2014/main" id="{57E7B192-AC93-4E66-B88D-7183CF942289}"/>
                    </a:ext>
                  </a:extLst>
                </p:cNvPr>
                <p:cNvPicPr/>
                <p:nvPr/>
              </p:nvPicPr>
              <p:blipFill>
                <a:blip r:embed="rId135"/>
                <a:stretch>
                  <a:fillRect/>
                </a:stretch>
              </p:blipFill>
              <p:spPr>
                <a:xfrm>
                  <a:off x="3314810" y="6440371"/>
                  <a:ext cx="147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61" name="Freihand 160">
                  <a:extLst>
                    <a:ext uri="{FF2B5EF4-FFF2-40B4-BE49-F238E27FC236}">
                      <a16:creationId xmlns:a16="http://schemas.microsoft.com/office/drawing/2014/main" id="{8381073D-4950-461D-B3A6-C034938CFD15}"/>
                    </a:ext>
                  </a:extLst>
                </p14:cNvPr>
                <p14:cNvContentPartPr/>
                <p14:nvPr/>
              </p14:nvContentPartPr>
              <p14:xfrm>
                <a:off x="3284570" y="6505171"/>
                <a:ext cx="92520" cy="25920"/>
              </p14:xfrm>
            </p:contentPart>
          </mc:Choice>
          <mc:Fallback xmlns="">
            <p:pic>
              <p:nvPicPr>
                <p:cNvPr id="161" name="Freihand 160">
                  <a:extLst>
                    <a:ext uri="{FF2B5EF4-FFF2-40B4-BE49-F238E27FC236}">
                      <a16:creationId xmlns:a16="http://schemas.microsoft.com/office/drawing/2014/main" id="{8381073D-4950-461D-B3A6-C034938CFD15}"/>
                    </a:ext>
                  </a:extLst>
                </p:cNvPr>
                <p:cNvPicPr/>
                <p:nvPr/>
              </p:nvPicPr>
              <p:blipFill>
                <a:blip r:embed="rId137"/>
                <a:stretch>
                  <a:fillRect/>
                </a:stretch>
              </p:blipFill>
              <p:spPr>
                <a:xfrm>
                  <a:off x="3280250" y="6500851"/>
                  <a:ext cx="1011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62" name="Freihand 161">
                  <a:extLst>
                    <a:ext uri="{FF2B5EF4-FFF2-40B4-BE49-F238E27FC236}">
                      <a16:creationId xmlns:a16="http://schemas.microsoft.com/office/drawing/2014/main" id="{6208CC8A-109F-43C1-ADF7-AE83901247DC}"/>
                    </a:ext>
                  </a:extLst>
                </p14:cNvPr>
                <p14:cNvContentPartPr/>
                <p14:nvPr/>
              </p14:nvContentPartPr>
              <p14:xfrm>
                <a:off x="3258290" y="6418051"/>
                <a:ext cx="123480" cy="10800"/>
              </p14:xfrm>
            </p:contentPart>
          </mc:Choice>
          <mc:Fallback xmlns="">
            <p:pic>
              <p:nvPicPr>
                <p:cNvPr id="162" name="Freihand 161">
                  <a:extLst>
                    <a:ext uri="{FF2B5EF4-FFF2-40B4-BE49-F238E27FC236}">
                      <a16:creationId xmlns:a16="http://schemas.microsoft.com/office/drawing/2014/main" id="{6208CC8A-109F-43C1-ADF7-AE83901247DC}"/>
                    </a:ext>
                  </a:extLst>
                </p:cNvPr>
                <p:cNvPicPr/>
                <p:nvPr/>
              </p:nvPicPr>
              <p:blipFill>
                <a:blip r:embed="rId139"/>
                <a:stretch>
                  <a:fillRect/>
                </a:stretch>
              </p:blipFill>
              <p:spPr>
                <a:xfrm>
                  <a:off x="3253970" y="6413731"/>
                  <a:ext cx="1321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63" name="Freihand 162">
                  <a:extLst>
                    <a:ext uri="{FF2B5EF4-FFF2-40B4-BE49-F238E27FC236}">
                      <a16:creationId xmlns:a16="http://schemas.microsoft.com/office/drawing/2014/main" id="{F72C7488-092E-4189-8B16-66255C3FBCF2}"/>
                    </a:ext>
                  </a:extLst>
                </p14:cNvPr>
                <p14:cNvContentPartPr/>
                <p14:nvPr/>
              </p14:nvContentPartPr>
              <p14:xfrm>
                <a:off x="3378890" y="6460891"/>
                <a:ext cx="133560" cy="61560"/>
              </p14:xfrm>
            </p:contentPart>
          </mc:Choice>
          <mc:Fallback xmlns="">
            <p:pic>
              <p:nvPicPr>
                <p:cNvPr id="163" name="Freihand 162">
                  <a:extLst>
                    <a:ext uri="{FF2B5EF4-FFF2-40B4-BE49-F238E27FC236}">
                      <a16:creationId xmlns:a16="http://schemas.microsoft.com/office/drawing/2014/main" id="{F72C7488-092E-4189-8B16-66255C3FBCF2}"/>
                    </a:ext>
                  </a:extLst>
                </p:cNvPr>
                <p:cNvPicPr/>
                <p:nvPr/>
              </p:nvPicPr>
              <p:blipFill>
                <a:blip r:embed="rId141"/>
                <a:stretch>
                  <a:fillRect/>
                </a:stretch>
              </p:blipFill>
              <p:spPr>
                <a:xfrm>
                  <a:off x="3374570" y="6456571"/>
                  <a:ext cx="1422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64" name="Freihand 163">
                  <a:extLst>
                    <a:ext uri="{FF2B5EF4-FFF2-40B4-BE49-F238E27FC236}">
                      <a16:creationId xmlns:a16="http://schemas.microsoft.com/office/drawing/2014/main" id="{32D3CE4B-7496-4BEC-B732-FF4410A56028}"/>
                    </a:ext>
                  </a:extLst>
                </p14:cNvPr>
                <p14:cNvContentPartPr/>
                <p14:nvPr/>
              </p14:nvContentPartPr>
              <p14:xfrm>
                <a:off x="3610730" y="6444691"/>
                <a:ext cx="18360" cy="56520"/>
              </p14:xfrm>
            </p:contentPart>
          </mc:Choice>
          <mc:Fallback xmlns="">
            <p:pic>
              <p:nvPicPr>
                <p:cNvPr id="164" name="Freihand 163">
                  <a:extLst>
                    <a:ext uri="{FF2B5EF4-FFF2-40B4-BE49-F238E27FC236}">
                      <a16:creationId xmlns:a16="http://schemas.microsoft.com/office/drawing/2014/main" id="{32D3CE4B-7496-4BEC-B732-FF4410A56028}"/>
                    </a:ext>
                  </a:extLst>
                </p:cNvPr>
                <p:cNvPicPr/>
                <p:nvPr/>
              </p:nvPicPr>
              <p:blipFill>
                <a:blip r:embed="rId143"/>
                <a:stretch>
                  <a:fillRect/>
                </a:stretch>
              </p:blipFill>
              <p:spPr>
                <a:xfrm>
                  <a:off x="3606410" y="6440371"/>
                  <a:ext cx="270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65" name="Freihand 164">
                  <a:extLst>
                    <a:ext uri="{FF2B5EF4-FFF2-40B4-BE49-F238E27FC236}">
                      <a16:creationId xmlns:a16="http://schemas.microsoft.com/office/drawing/2014/main" id="{3089E037-0633-4DB6-A743-7A01434A4E4A}"/>
                    </a:ext>
                  </a:extLst>
                </p14:cNvPr>
                <p14:cNvContentPartPr/>
                <p14:nvPr/>
              </p14:nvContentPartPr>
              <p14:xfrm>
                <a:off x="3764090" y="6447571"/>
                <a:ext cx="9360" cy="72000"/>
              </p14:xfrm>
            </p:contentPart>
          </mc:Choice>
          <mc:Fallback xmlns="">
            <p:pic>
              <p:nvPicPr>
                <p:cNvPr id="165" name="Freihand 164">
                  <a:extLst>
                    <a:ext uri="{FF2B5EF4-FFF2-40B4-BE49-F238E27FC236}">
                      <a16:creationId xmlns:a16="http://schemas.microsoft.com/office/drawing/2014/main" id="{3089E037-0633-4DB6-A743-7A01434A4E4A}"/>
                    </a:ext>
                  </a:extLst>
                </p:cNvPr>
                <p:cNvPicPr/>
                <p:nvPr/>
              </p:nvPicPr>
              <p:blipFill>
                <a:blip r:embed="rId145"/>
                <a:stretch>
                  <a:fillRect/>
                </a:stretch>
              </p:blipFill>
              <p:spPr>
                <a:xfrm>
                  <a:off x="3759770" y="6443251"/>
                  <a:ext cx="180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66" name="Freihand 165">
                  <a:extLst>
                    <a:ext uri="{FF2B5EF4-FFF2-40B4-BE49-F238E27FC236}">
                      <a16:creationId xmlns:a16="http://schemas.microsoft.com/office/drawing/2014/main" id="{C43451AA-5029-41B0-9605-E707185048FC}"/>
                    </a:ext>
                  </a:extLst>
                </p14:cNvPr>
                <p14:cNvContentPartPr/>
                <p14:nvPr/>
              </p14:nvContentPartPr>
              <p14:xfrm>
                <a:off x="3718370" y="6512371"/>
                <a:ext cx="101520" cy="10440"/>
              </p14:xfrm>
            </p:contentPart>
          </mc:Choice>
          <mc:Fallback xmlns="">
            <p:pic>
              <p:nvPicPr>
                <p:cNvPr id="166" name="Freihand 165">
                  <a:extLst>
                    <a:ext uri="{FF2B5EF4-FFF2-40B4-BE49-F238E27FC236}">
                      <a16:creationId xmlns:a16="http://schemas.microsoft.com/office/drawing/2014/main" id="{C43451AA-5029-41B0-9605-E707185048FC}"/>
                    </a:ext>
                  </a:extLst>
                </p:cNvPr>
                <p:cNvPicPr/>
                <p:nvPr/>
              </p:nvPicPr>
              <p:blipFill>
                <a:blip r:embed="rId147"/>
                <a:stretch>
                  <a:fillRect/>
                </a:stretch>
              </p:blipFill>
              <p:spPr>
                <a:xfrm>
                  <a:off x="3714050" y="6508051"/>
                  <a:ext cx="1101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67" name="Freihand 166">
                  <a:extLst>
                    <a:ext uri="{FF2B5EF4-FFF2-40B4-BE49-F238E27FC236}">
                      <a16:creationId xmlns:a16="http://schemas.microsoft.com/office/drawing/2014/main" id="{78E9693A-FCBF-459F-A119-2EFC6378B855}"/>
                    </a:ext>
                  </a:extLst>
                </p14:cNvPr>
                <p14:cNvContentPartPr/>
                <p14:nvPr/>
              </p14:nvContentPartPr>
              <p14:xfrm>
                <a:off x="3713330" y="6435331"/>
                <a:ext cx="115200" cy="8280"/>
              </p14:xfrm>
            </p:contentPart>
          </mc:Choice>
          <mc:Fallback xmlns="">
            <p:pic>
              <p:nvPicPr>
                <p:cNvPr id="167" name="Freihand 166">
                  <a:extLst>
                    <a:ext uri="{FF2B5EF4-FFF2-40B4-BE49-F238E27FC236}">
                      <a16:creationId xmlns:a16="http://schemas.microsoft.com/office/drawing/2014/main" id="{78E9693A-FCBF-459F-A119-2EFC6378B855}"/>
                    </a:ext>
                  </a:extLst>
                </p:cNvPr>
                <p:cNvPicPr/>
                <p:nvPr/>
              </p:nvPicPr>
              <p:blipFill>
                <a:blip r:embed="rId149"/>
                <a:stretch>
                  <a:fillRect/>
                </a:stretch>
              </p:blipFill>
              <p:spPr>
                <a:xfrm>
                  <a:off x="3709010" y="6431011"/>
                  <a:ext cx="1238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68" name="Freihand 167">
                  <a:extLst>
                    <a:ext uri="{FF2B5EF4-FFF2-40B4-BE49-F238E27FC236}">
                      <a16:creationId xmlns:a16="http://schemas.microsoft.com/office/drawing/2014/main" id="{B972B869-AE45-4071-BF55-7B1E2355B60F}"/>
                    </a:ext>
                  </a:extLst>
                </p14:cNvPr>
                <p14:cNvContentPartPr/>
                <p14:nvPr/>
              </p14:nvContentPartPr>
              <p14:xfrm>
                <a:off x="3829250" y="6469171"/>
                <a:ext cx="146520" cy="47520"/>
              </p14:xfrm>
            </p:contentPart>
          </mc:Choice>
          <mc:Fallback xmlns="">
            <p:pic>
              <p:nvPicPr>
                <p:cNvPr id="168" name="Freihand 167">
                  <a:extLst>
                    <a:ext uri="{FF2B5EF4-FFF2-40B4-BE49-F238E27FC236}">
                      <a16:creationId xmlns:a16="http://schemas.microsoft.com/office/drawing/2014/main" id="{B972B869-AE45-4071-BF55-7B1E2355B60F}"/>
                    </a:ext>
                  </a:extLst>
                </p:cNvPr>
                <p:cNvPicPr/>
                <p:nvPr/>
              </p:nvPicPr>
              <p:blipFill>
                <a:blip r:embed="rId151"/>
                <a:stretch>
                  <a:fillRect/>
                </a:stretch>
              </p:blipFill>
              <p:spPr>
                <a:xfrm>
                  <a:off x="3824930" y="6464851"/>
                  <a:ext cx="1551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69" name="Freihand 168">
                  <a:extLst>
                    <a:ext uri="{FF2B5EF4-FFF2-40B4-BE49-F238E27FC236}">
                      <a16:creationId xmlns:a16="http://schemas.microsoft.com/office/drawing/2014/main" id="{BA908DC3-97F4-403F-866A-4F98999BA4D9}"/>
                    </a:ext>
                  </a:extLst>
                </p14:cNvPr>
                <p14:cNvContentPartPr/>
                <p14:nvPr/>
              </p14:nvContentPartPr>
              <p14:xfrm>
                <a:off x="4036250" y="6470251"/>
                <a:ext cx="81720" cy="110520"/>
              </p14:xfrm>
            </p:contentPart>
          </mc:Choice>
          <mc:Fallback xmlns="">
            <p:pic>
              <p:nvPicPr>
                <p:cNvPr id="169" name="Freihand 168">
                  <a:extLst>
                    <a:ext uri="{FF2B5EF4-FFF2-40B4-BE49-F238E27FC236}">
                      <a16:creationId xmlns:a16="http://schemas.microsoft.com/office/drawing/2014/main" id="{BA908DC3-97F4-403F-866A-4F98999BA4D9}"/>
                    </a:ext>
                  </a:extLst>
                </p:cNvPr>
                <p:cNvPicPr/>
                <p:nvPr/>
              </p:nvPicPr>
              <p:blipFill>
                <a:blip r:embed="rId153"/>
                <a:stretch>
                  <a:fillRect/>
                </a:stretch>
              </p:blipFill>
              <p:spPr>
                <a:xfrm>
                  <a:off x="4031930" y="6465931"/>
                  <a:ext cx="903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70" name="Freihand 169">
                  <a:extLst>
                    <a:ext uri="{FF2B5EF4-FFF2-40B4-BE49-F238E27FC236}">
                      <a16:creationId xmlns:a16="http://schemas.microsoft.com/office/drawing/2014/main" id="{C4AEC314-E813-4DF1-857E-8A2CE53F4D35}"/>
                    </a:ext>
                  </a:extLst>
                </p14:cNvPr>
                <p14:cNvContentPartPr/>
                <p14:nvPr/>
              </p14:nvContentPartPr>
              <p14:xfrm>
                <a:off x="4143170" y="6452611"/>
                <a:ext cx="113400" cy="40680"/>
              </p14:xfrm>
            </p:contentPart>
          </mc:Choice>
          <mc:Fallback xmlns="">
            <p:pic>
              <p:nvPicPr>
                <p:cNvPr id="170" name="Freihand 169">
                  <a:extLst>
                    <a:ext uri="{FF2B5EF4-FFF2-40B4-BE49-F238E27FC236}">
                      <a16:creationId xmlns:a16="http://schemas.microsoft.com/office/drawing/2014/main" id="{C4AEC314-E813-4DF1-857E-8A2CE53F4D35}"/>
                    </a:ext>
                  </a:extLst>
                </p:cNvPr>
                <p:cNvPicPr/>
                <p:nvPr/>
              </p:nvPicPr>
              <p:blipFill>
                <a:blip r:embed="rId155"/>
                <a:stretch>
                  <a:fillRect/>
                </a:stretch>
              </p:blipFill>
              <p:spPr>
                <a:xfrm>
                  <a:off x="4138850" y="6448291"/>
                  <a:ext cx="1220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71" name="Freihand 170">
                  <a:extLst>
                    <a:ext uri="{FF2B5EF4-FFF2-40B4-BE49-F238E27FC236}">
                      <a16:creationId xmlns:a16="http://schemas.microsoft.com/office/drawing/2014/main" id="{E79606FC-D94B-46CD-BE84-7B3E58A3C1A6}"/>
                    </a:ext>
                  </a:extLst>
                </p14:cNvPr>
                <p14:cNvContentPartPr/>
                <p14:nvPr/>
              </p14:nvContentPartPr>
              <p14:xfrm>
                <a:off x="4249730" y="6412291"/>
                <a:ext cx="37800" cy="73080"/>
              </p14:xfrm>
            </p:contentPart>
          </mc:Choice>
          <mc:Fallback xmlns="">
            <p:pic>
              <p:nvPicPr>
                <p:cNvPr id="171" name="Freihand 170">
                  <a:extLst>
                    <a:ext uri="{FF2B5EF4-FFF2-40B4-BE49-F238E27FC236}">
                      <a16:creationId xmlns:a16="http://schemas.microsoft.com/office/drawing/2014/main" id="{E79606FC-D94B-46CD-BE84-7B3E58A3C1A6}"/>
                    </a:ext>
                  </a:extLst>
                </p:cNvPr>
                <p:cNvPicPr/>
                <p:nvPr/>
              </p:nvPicPr>
              <p:blipFill>
                <a:blip r:embed="rId157"/>
                <a:stretch>
                  <a:fillRect/>
                </a:stretch>
              </p:blipFill>
              <p:spPr>
                <a:xfrm>
                  <a:off x="4245410" y="6407971"/>
                  <a:ext cx="464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72" name="Freihand 171">
                  <a:extLst>
                    <a:ext uri="{FF2B5EF4-FFF2-40B4-BE49-F238E27FC236}">
                      <a16:creationId xmlns:a16="http://schemas.microsoft.com/office/drawing/2014/main" id="{47D763A5-DCE9-4C3B-B34F-C2F9B4D8E80D}"/>
                    </a:ext>
                  </a:extLst>
                </p14:cNvPr>
                <p14:cNvContentPartPr/>
                <p14:nvPr/>
              </p14:nvContentPartPr>
              <p14:xfrm>
                <a:off x="4274210" y="6435331"/>
                <a:ext cx="68400" cy="63000"/>
              </p14:xfrm>
            </p:contentPart>
          </mc:Choice>
          <mc:Fallback xmlns="">
            <p:pic>
              <p:nvPicPr>
                <p:cNvPr id="172" name="Freihand 171">
                  <a:extLst>
                    <a:ext uri="{FF2B5EF4-FFF2-40B4-BE49-F238E27FC236}">
                      <a16:creationId xmlns:a16="http://schemas.microsoft.com/office/drawing/2014/main" id="{47D763A5-DCE9-4C3B-B34F-C2F9B4D8E80D}"/>
                    </a:ext>
                  </a:extLst>
                </p:cNvPr>
                <p:cNvPicPr/>
                <p:nvPr/>
              </p:nvPicPr>
              <p:blipFill>
                <a:blip r:embed="rId159"/>
                <a:stretch>
                  <a:fillRect/>
                </a:stretch>
              </p:blipFill>
              <p:spPr>
                <a:xfrm>
                  <a:off x="4269890" y="6431011"/>
                  <a:ext cx="770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23" name="Freihand 22">
                  <a:extLst>
                    <a:ext uri="{FF2B5EF4-FFF2-40B4-BE49-F238E27FC236}">
                      <a16:creationId xmlns:a16="http://schemas.microsoft.com/office/drawing/2014/main" id="{C863380E-AC26-44BE-9290-474F105E684F}"/>
                    </a:ext>
                  </a:extLst>
                </p14:cNvPr>
                <p14:cNvContentPartPr/>
                <p14:nvPr/>
              </p14:nvContentPartPr>
              <p14:xfrm>
                <a:off x="2105210" y="5169931"/>
                <a:ext cx="130320" cy="231840"/>
              </p14:xfrm>
            </p:contentPart>
          </mc:Choice>
          <mc:Fallback xmlns="">
            <p:pic>
              <p:nvPicPr>
                <p:cNvPr id="23" name="Freihand 22">
                  <a:extLst>
                    <a:ext uri="{FF2B5EF4-FFF2-40B4-BE49-F238E27FC236}">
                      <a16:creationId xmlns:a16="http://schemas.microsoft.com/office/drawing/2014/main" id="{C863380E-AC26-44BE-9290-474F105E684F}"/>
                    </a:ext>
                  </a:extLst>
                </p:cNvPr>
                <p:cNvPicPr/>
                <p:nvPr/>
              </p:nvPicPr>
              <p:blipFill>
                <a:blip r:embed="rId161"/>
                <a:stretch>
                  <a:fillRect/>
                </a:stretch>
              </p:blipFill>
              <p:spPr>
                <a:xfrm>
                  <a:off x="2100890" y="5165611"/>
                  <a:ext cx="13896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25" name="Freihand 24">
                  <a:extLst>
                    <a:ext uri="{FF2B5EF4-FFF2-40B4-BE49-F238E27FC236}">
                      <a16:creationId xmlns:a16="http://schemas.microsoft.com/office/drawing/2014/main" id="{D792B66C-49C4-43D6-AEB2-599F476BF947}"/>
                    </a:ext>
                  </a:extLst>
                </p14:cNvPr>
                <p14:cNvContentPartPr/>
                <p14:nvPr/>
              </p14:nvContentPartPr>
              <p14:xfrm>
                <a:off x="2253170" y="5261011"/>
                <a:ext cx="78840" cy="118440"/>
              </p14:xfrm>
            </p:contentPart>
          </mc:Choice>
          <mc:Fallback xmlns="">
            <p:pic>
              <p:nvPicPr>
                <p:cNvPr id="25" name="Freihand 24">
                  <a:extLst>
                    <a:ext uri="{FF2B5EF4-FFF2-40B4-BE49-F238E27FC236}">
                      <a16:creationId xmlns:a16="http://schemas.microsoft.com/office/drawing/2014/main" id="{D792B66C-49C4-43D6-AEB2-599F476BF947}"/>
                    </a:ext>
                  </a:extLst>
                </p:cNvPr>
                <p:cNvPicPr/>
                <p:nvPr/>
              </p:nvPicPr>
              <p:blipFill>
                <a:blip r:embed="rId163"/>
                <a:stretch>
                  <a:fillRect/>
                </a:stretch>
              </p:blipFill>
              <p:spPr>
                <a:xfrm>
                  <a:off x="2248850" y="5256691"/>
                  <a:ext cx="874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26" name="Freihand 25">
                  <a:extLst>
                    <a:ext uri="{FF2B5EF4-FFF2-40B4-BE49-F238E27FC236}">
                      <a16:creationId xmlns:a16="http://schemas.microsoft.com/office/drawing/2014/main" id="{C7D4D430-1E08-485F-ABCA-A6F2AA62AE01}"/>
                    </a:ext>
                  </a:extLst>
                </p14:cNvPr>
                <p14:cNvContentPartPr/>
                <p14:nvPr/>
              </p14:nvContentPartPr>
              <p14:xfrm>
                <a:off x="2350010" y="5264611"/>
                <a:ext cx="72720" cy="61200"/>
              </p14:xfrm>
            </p:contentPart>
          </mc:Choice>
          <mc:Fallback xmlns="">
            <p:pic>
              <p:nvPicPr>
                <p:cNvPr id="26" name="Freihand 25">
                  <a:extLst>
                    <a:ext uri="{FF2B5EF4-FFF2-40B4-BE49-F238E27FC236}">
                      <a16:creationId xmlns:a16="http://schemas.microsoft.com/office/drawing/2014/main" id="{C7D4D430-1E08-485F-ABCA-A6F2AA62AE01}"/>
                    </a:ext>
                  </a:extLst>
                </p:cNvPr>
                <p:cNvPicPr/>
                <p:nvPr/>
              </p:nvPicPr>
              <p:blipFill>
                <a:blip r:embed="rId165"/>
                <a:stretch>
                  <a:fillRect/>
                </a:stretch>
              </p:blipFill>
              <p:spPr>
                <a:xfrm>
                  <a:off x="2345690" y="5260291"/>
                  <a:ext cx="813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28" name="Freihand 27">
                  <a:extLst>
                    <a:ext uri="{FF2B5EF4-FFF2-40B4-BE49-F238E27FC236}">
                      <a16:creationId xmlns:a16="http://schemas.microsoft.com/office/drawing/2014/main" id="{24402AAA-C918-432C-828E-4F4AB7402371}"/>
                    </a:ext>
                  </a:extLst>
                </p14:cNvPr>
                <p14:cNvContentPartPr/>
                <p14:nvPr/>
              </p14:nvContentPartPr>
              <p14:xfrm>
                <a:off x="2514890" y="5206291"/>
                <a:ext cx="33480" cy="32040"/>
              </p14:xfrm>
            </p:contentPart>
          </mc:Choice>
          <mc:Fallback xmlns="">
            <p:pic>
              <p:nvPicPr>
                <p:cNvPr id="28" name="Freihand 27">
                  <a:extLst>
                    <a:ext uri="{FF2B5EF4-FFF2-40B4-BE49-F238E27FC236}">
                      <a16:creationId xmlns:a16="http://schemas.microsoft.com/office/drawing/2014/main" id="{24402AAA-C918-432C-828E-4F4AB7402371}"/>
                    </a:ext>
                  </a:extLst>
                </p:cNvPr>
                <p:cNvPicPr/>
                <p:nvPr/>
              </p:nvPicPr>
              <p:blipFill>
                <a:blip r:embed="rId167"/>
                <a:stretch>
                  <a:fillRect/>
                </a:stretch>
              </p:blipFill>
              <p:spPr>
                <a:xfrm>
                  <a:off x="2510570" y="5201971"/>
                  <a:ext cx="421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29" name="Freihand 28">
                  <a:extLst>
                    <a:ext uri="{FF2B5EF4-FFF2-40B4-BE49-F238E27FC236}">
                      <a16:creationId xmlns:a16="http://schemas.microsoft.com/office/drawing/2014/main" id="{F39378BA-0703-43BA-8676-E2EF9A993B70}"/>
                    </a:ext>
                  </a:extLst>
                </p14:cNvPr>
                <p14:cNvContentPartPr/>
                <p14:nvPr/>
              </p14:nvContentPartPr>
              <p14:xfrm>
                <a:off x="2660690" y="5148691"/>
                <a:ext cx="110880" cy="142560"/>
              </p14:xfrm>
            </p:contentPart>
          </mc:Choice>
          <mc:Fallback xmlns="">
            <p:pic>
              <p:nvPicPr>
                <p:cNvPr id="29" name="Freihand 28">
                  <a:extLst>
                    <a:ext uri="{FF2B5EF4-FFF2-40B4-BE49-F238E27FC236}">
                      <a16:creationId xmlns:a16="http://schemas.microsoft.com/office/drawing/2014/main" id="{F39378BA-0703-43BA-8676-E2EF9A993B70}"/>
                    </a:ext>
                  </a:extLst>
                </p:cNvPr>
                <p:cNvPicPr/>
                <p:nvPr/>
              </p:nvPicPr>
              <p:blipFill>
                <a:blip r:embed="rId169"/>
                <a:stretch>
                  <a:fillRect/>
                </a:stretch>
              </p:blipFill>
              <p:spPr>
                <a:xfrm>
                  <a:off x="2656370" y="5144371"/>
                  <a:ext cx="1195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30" name="Freihand 29">
                  <a:extLst>
                    <a:ext uri="{FF2B5EF4-FFF2-40B4-BE49-F238E27FC236}">
                      <a16:creationId xmlns:a16="http://schemas.microsoft.com/office/drawing/2014/main" id="{4F07197E-D173-434C-9E8B-0A6F45EFB4BD}"/>
                    </a:ext>
                  </a:extLst>
                </p14:cNvPr>
                <p14:cNvContentPartPr/>
                <p14:nvPr/>
              </p14:nvContentPartPr>
              <p14:xfrm>
                <a:off x="2653130" y="5160931"/>
                <a:ext cx="145080" cy="100440"/>
              </p14:xfrm>
            </p:contentPart>
          </mc:Choice>
          <mc:Fallback xmlns="">
            <p:pic>
              <p:nvPicPr>
                <p:cNvPr id="30" name="Freihand 29">
                  <a:extLst>
                    <a:ext uri="{FF2B5EF4-FFF2-40B4-BE49-F238E27FC236}">
                      <a16:creationId xmlns:a16="http://schemas.microsoft.com/office/drawing/2014/main" id="{4F07197E-D173-434C-9E8B-0A6F45EFB4BD}"/>
                    </a:ext>
                  </a:extLst>
                </p:cNvPr>
                <p:cNvPicPr/>
                <p:nvPr/>
              </p:nvPicPr>
              <p:blipFill>
                <a:blip r:embed="rId171"/>
                <a:stretch>
                  <a:fillRect/>
                </a:stretch>
              </p:blipFill>
              <p:spPr>
                <a:xfrm>
                  <a:off x="2648810" y="5156611"/>
                  <a:ext cx="1537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32" name="Freihand 31">
                  <a:extLst>
                    <a:ext uri="{FF2B5EF4-FFF2-40B4-BE49-F238E27FC236}">
                      <a16:creationId xmlns:a16="http://schemas.microsoft.com/office/drawing/2014/main" id="{D041CE44-C828-48BF-9DE9-793C2733D004}"/>
                    </a:ext>
                  </a:extLst>
                </p14:cNvPr>
                <p14:cNvContentPartPr/>
                <p14:nvPr/>
              </p14:nvContentPartPr>
              <p14:xfrm>
                <a:off x="2812970" y="5239411"/>
                <a:ext cx="88920" cy="127800"/>
              </p14:xfrm>
            </p:contentPart>
          </mc:Choice>
          <mc:Fallback xmlns="">
            <p:pic>
              <p:nvPicPr>
                <p:cNvPr id="32" name="Freihand 31">
                  <a:extLst>
                    <a:ext uri="{FF2B5EF4-FFF2-40B4-BE49-F238E27FC236}">
                      <a16:creationId xmlns:a16="http://schemas.microsoft.com/office/drawing/2014/main" id="{D041CE44-C828-48BF-9DE9-793C2733D004}"/>
                    </a:ext>
                  </a:extLst>
                </p:cNvPr>
                <p:cNvPicPr/>
                <p:nvPr/>
              </p:nvPicPr>
              <p:blipFill>
                <a:blip r:embed="rId173"/>
                <a:stretch>
                  <a:fillRect/>
                </a:stretch>
              </p:blipFill>
              <p:spPr>
                <a:xfrm>
                  <a:off x="2808650" y="5235091"/>
                  <a:ext cx="975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33" name="Freihand 32">
                  <a:extLst>
                    <a:ext uri="{FF2B5EF4-FFF2-40B4-BE49-F238E27FC236}">
                      <a16:creationId xmlns:a16="http://schemas.microsoft.com/office/drawing/2014/main" id="{391D065E-050A-4FE6-BFE2-697181883049}"/>
                    </a:ext>
                  </a:extLst>
                </p14:cNvPr>
                <p14:cNvContentPartPr/>
                <p14:nvPr/>
              </p14:nvContentPartPr>
              <p14:xfrm>
                <a:off x="2910530" y="5246611"/>
                <a:ext cx="88560" cy="60840"/>
              </p14:xfrm>
            </p:contentPart>
          </mc:Choice>
          <mc:Fallback xmlns="">
            <p:pic>
              <p:nvPicPr>
                <p:cNvPr id="33" name="Freihand 32">
                  <a:extLst>
                    <a:ext uri="{FF2B5EF4-FFF2-40B4-BE49-F238E27FC236}">
                      <a16:creationId xmlns:a16="http://schemas.microsoft.com/office/drawing/2014/main" id="{391D065E-050A-4FE6-BFE2-697181883049}"/>
                    </a:ext>
                  </a:extLst>
                </p:cNvPr>
                <p:cNvPicPr/>
                <p:nvPr/>
              </p:nvPicPr>
              <p:blipFill>
                <a:blip r:embed="rId175"/>
                <a:stretch>
                  <a:fillRect/>
                </a:stretch>
              </p:blipFill>
              <p:spPr>
                <a:xfrm>
                  <a:off x="2906210" y="5242291"/>
                  <a:ext cx="972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35" name="Freihand 34">
                  <a:extLst>
                    <a:ext uri="{FF2B5EF4-FFF2-40B4-BE49-F238E27FC236}">
                      <a16:creationId xmlns:a16="http://schemas.microsoft.com/office/drawing/2014/main" id="{64A016D7-7B40-4119-B203-D8E6FDD333FE}"/>
                    </a:ext>
                  </a:extLst>
                </p14:cNvPr>
                <p14:cNvContentPartPr/>
                <p14:nvPr/>
              </p14:nvContentPartPr>
              <p14:xfrm>
                <a:off x="3225890" y="5168491"/>
                <a:ext cx="13680" cy="120240"/>
              </p14:xfrm>
            </p:contentPart>
          </mc:Choice>
          <mc:Fallback xmlns="">
            <p:pic>
              <p:nvPicPr>
                <p:cNvPr id="35" name="Freihand 34">
                  <a:extLst>
                    <a:ext uri="{FF2B5EF4-FFF2-40B4-BE49-F238E27FC236}">
                      <a16:creationId xmlns:a16="http://schemas.microsoft.com/office/drawing/2014/main" id="{64A016D7-7B40-4119-B203-D8E6FDD333FE}"/>
                    </a:ext>
                  </a:extLst>
                </p:cNvPr>
                <p:cNvPicPr/>
                <p:nvPr/>
              </p:nvPicPr>
              <p:blipFill>
                <a:blip r:embed="rId177"/>
                <a:stretch>
                  <a:fillRect/>
                </a:stretch>
              </p:blipFill>
              <p:spPr>
                <a:xfrm>
                  <a:off x="3221570" y="5164171"/>
                  <a:ext cx="223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36" name="Freihand 35">
                  <a:extLst>
                    <a:ext uri="{FF2B5EF4-FFF2-40B4-BE49-F238E27FC236}">
                      <a16:creationId xmlns:a16="http://schemas.microsoft.com/office/drawing/2014/main" id="{141C46E6-B017-4C24-95C6-3AF3FFE3054E}"/>
                    </a:ext>
                  </a:extLst>
                </p14:cNvPr>
                <p14:cNvContentPartPr/>
                <p14:nvPr/>
              </p14:nvContentPartPr>
              <p14:xfrm>
                <a:off x="3153170" y="5209171"/>
                <a:ext cx="140400" cy="6840"/>
              </p14:xfrm>
            </p:contentPart>
          </mc:Choice>
          <mc:Fallback xmlns="">
            <p:pic>
              <p:nvPicPr>
                <p:cNvPr id="36" name="Freihand 35">
                  <a:extLst>
                    <a:ext uri="{FF2B5EF4-FFF2-40B4-BE49-F238E27FC236}">
                      <a16:creationId xmlns:a16="http://schemas.microsoft.com/office/drawing/2014/main" id="{141C46E6-B017-4C24-95C6-3AF3FFE3054E}"/>
                    </a:ext>
                  </a:extLst>
                </p:cNvPr>
                <p:cNvPicPr/>
                <p:nvPr/>
              </p:nvPicPr>
              <p:blipFill>
                <a:blip r:embed="rId179"/>
                <a:stretch>
                  <a:fillRect/>
                </a:stretch>
              </p:blipFill>
              <p:spPr>
                <a:xfrm>
                  <a:off x="3148850" y="5204851"/>
                  <a:ext cx="1490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38" name="Freihand 37">
                  <a:extLst>
                    <a:ext uri="{FF2B5EF4-FFF2-40B4-BE49-F238E27FC236}">
                      <a16:creationId xmlns:a16="http://schemas.microsoft.com/office/drawing/2014/main" id="{8AB54311-62D8-4B70-A2A4-6039F49BAEF1}"/>
                    </a:ext>
                  </a:extLst>
                </p14:cNvPr>
                <p14:cNvContentPartPr/>
                <p14:nvPr/>
              </p14:nvContentPartPr>
              <p14:xfrm>
                <a:off x="3418490" y="5128171"/>
                <a:ext cx="128880" cy="221400"/>
              </p14:xfrm>
            </p:contentPart>
          </mc:Choice>
          <mc:Fallback xmlns="">
            <p:pic>
              <p:nvPicPr>
                <p:cNvPr id="38" name="Freihand 37">
                  <a:extLst>
                    <a:ext uri="{FF2B5EF4-FFF2-40B4-BE49-F238E27FC236}">
                      <a16:creationId xmlns:a16="http://schemas.microsoft.com/office/drawing/2014/main" id="{8AB54311-62D8-4B70-A2A4-6039F49BAEF1}"/>
                    </a:ext>
                  </a:extLst>
                </p:cNvPr>
                <p:cNvPicPr/>
                <p:nvPr/>
              </p:nvPicPr>
              <p:blipFill>
                <a:blip r:embed="rId181"/>
                <a:stretch>
                  <a:fillRect/>
                </a:stretch>
              </p:blipFill>
              <p:spPr>
                <a:xfrm>
                  <a:off x="3414170" y="5123851"/>
                  <a:ext cx="13752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40" name="Freihand 39">
                  <a:extLst>
                    <a:ext uri="{FF2B5EF4-FFF2-40B4-BE49-F238E27FC236}">
                      <a16:creationId xmlns:a16="http://schemas.microsoft.com/office/drawing/2014/main" id="{169B5017-1DD9-4C70-B993-7209BB395C0A}"/>
                    </a:ext>
                  </a:extLst>
                </p14:cNvPr>
                <p14:cNvContentPartPr/>
                <p14:nvPr/>
              </p14:nvContentPartPr>
              <p14:xfrm>
                <a:off x="3539090" y="5233291"/>
                <a:ext cx="84600" cy="138960"/>
              </p14:xfrm>
            </p:contentPart>
          </mc:Choice>
          <mc:Fallback xmlns="">
            <p:pic>
              <p:nvPicPr>
                <p:cNvPr id="40" name="Freihand 39">
                  <a:extLst>
                    <a:ext uri="{FF2B5EF4-FFF2-40B4-BE49-F238E27FC236}">
                      <a16:creationId xmlns:a16="http://schemas.microsoft.com/office/drawing/2014/main" id="{169B5017-1DD9-4C70-B993-7209BB395C0A}"/>
                    </a:ext>
                  </a:extLst>
                </p:cNvPr>
                <p:cNvPicPr/>
                <p:nvPr/>
              </p:nvPicPr>
              <p:blipFill>
                <a:blip r:embed="rId183"/>
                <a:stretch>
                  <a:fillRect/>
                </a:stretch>
              </p:blipFill>
              <p:spPr>
                <a:xfrm>
                  <a:off x="3534770" y="5228971"/>
                  <a:ext cx="932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41" name="Freihand 40">
                  <a:extLst>
                    <a:ext uri="{FF2B5EF4-FFF2-40B4-BE49-F238E27FC236}">
                      <a16:creationId xmlns:a16="http://schemas.microsoft.com/office/drawing/2014/main" id="{B2CF16C2-567D-4311-A7D7-CE31BF232496}"/>
                    </a:ext>
                  </a:extLst>
                </p14:cNvPr>
                <p14:cNvContentPartPr/>
                <p14:nvPr/>
              </p14:nvContentPartPr>
              <p14:xfrm>
                <a:off x="3633050" y="5237251"/>
                <a:ext cx="82080" cy="54360"/>
              </p14:xfrm>
            </p:contentPart>
          </mc:Choice>
          <mc:Fallback xmlns="">
            <p:pic>
              <p:nvPicPr>
                <p:cNvPr id="41" name="Freihand 40">
                  <a:extLst>
                    <a:ext uri="{FF2B5EF4-FFF2-40B4-BE49-F238E27FC236}">
                      <a16:creationId xmlns:a16="http://schemas.microsoft.com/office/drawing/2014/main" id="{B2CF16C2-567D-4311-A7D7-CE31BF232496}"/>
                    </a:ext>
                  </a:extLst>
                </p:cNvPr>
                <p:cNvPicPr/>
                <p:nvPr/>
              </p:nvPicPr>
              <p:blipFill>
                <a:blip r:embed="rId185"/>
                <a:stretch>
                  <a:fillRect/>
                </a:stretch>
              </p:blipFill>
              <p:spPr>
                <a:xfrm>
                  <a:off x="3628730" y="5232931"/>
                  <a:ext cx="907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43" name="Freihand 42">
                  <a:extLst>
                    <a:ext uri="{FF2B5EF4-FFF2-40B4-BE49-F238E27FC236}">
                      <a16:creationId xmlns:a16="http://schemas.microsoft.com/office/drawing/2014/main" id="{C15B01A4-7808-4B00-91BF-773A4D8E25E6}"/>
                    </a:ext>
                  </a:extLst>
                </p14:cNvPr>
                <p14:cNvContentPartPr/>
                <p14:nvPr/>
              </p14:nvContentPartPr>
              <p14:xfrm>
                <a:off x="3772370" y="5190811"/>
                <a:ext cx="24840" cy="26640"/>
              </p14:xfrm>
            </p:contentPart>
          </mc:Choice>
          <mc:Fallback xmlns="">
            <p:pic>
              <p:nvPicPr>
                <p:cNvPr id="43" name="Freihand 42">
                  <a:extLst>
                    <a:ext uri="{FF2B5EF4-FFF2-40B4-BE49-F238E27FC236}">
                      <a16:creationId xmlns:a16="http://schemas.microsoft.com/office/drawing/2014/main" id="{C15B01A4-7808-4B00-91BF-773A4D8E25E6}"/>
                    </a:ext>
                  </a:extLst>
                </p:cNvPr>
                <p:cNvPicPr/>
                <p:nvPr/>
              </p:nvPicPr>
              <p:blipFill>
                <a:blip r:embed="rId187"/>
                <a:stretch>
                  <a:fillRect/>
                </a:stretch>
              </p:blipFill>
              <p:spPr>
                <a:xfrm>
                  <a:off x="3768050" y="5186491"/>
                  <a:ext cx="334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44" name="Freihand 43">
                  <a:extLst>
                    <a:ext uri="{FF2B5EF4-FFF2-40B4-BE49-F238E27FC236}">
                      <a16:creationId xmlns:a16="http://schemas.microsoft.com/office/drawing/2014/main" id="{271A8850-68A0-4613-ABDF-962DEFCCCC39}"/>
                    </a:ext>
                  </a:extLst>
                </p14:cNvPr>
                <p14:cNvContentPartPr/>
                <p14:nvPr/>
              </p14:nvContentPartPr>
              <p14:xfrm>
                <a:off x="3876770" y="5128891"/>
                <a:ext cx="78480" cy="124200"/>
              </p14:xfrm>
            </p:contentPart>
          </mc:Choice>
          <mc:Fallback xmlns="">
            <p:pic>
              <p:nvPicPr>
                <p:cNvPr id="44" name="Freihand 43">
                  <a:extLst>
                    <a:ext uri="{FF2B5EF4-FFF2-40B4-BE49-F238E27FC236}">
                      <a16:creationId xmlns:a16="http://schemas.microsoft.com/office/drawing/2014/main" id="{271A8850-68A0-4613-ABDF-962DEFCCCC39}"/>
                    </a:ext>
                  </a:extLst>
                </p:cNvPr>
                <p:cNvPicPr/>
                <p:nvPr/>
              </p:nvPicPr>
              <p:blipFill>
                <a:blip r:embed="rId189"/>
                <a:stretch>
                  <a:fillRect/>
                </a:stretch>
              </p:blipFill>
              <p:spPr>
                <a:xfrm>
                  <a:off x="3872450" y="5124571"/>
                  <a:ext cx="871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45" name="Freihand 44">
                  <a:extLst>
                    <a:ext uri="{FF2B5EF4-FFF2-40B4-BE49-F238E27FC236}">
                      <a16:creationId xmlns:a16="http://schemas.microsoft.com/office/drawing/2014/main" id="{0BA9F4EF-6F58-4B42-9FB0-0BF1DC04C9B7}"/>
                    </a:ext>
                  </a:extLst>
                </p14:cNvPr>
                <p14:cNvContentPartPr/>
                <p14:nvPr/>
              </p14:nvContentPartPr>
              <p14:xfrm>
                <a:off x="3872090" y="5131771"/>
                <a:ext cx="124200" cy="106920"/>
              </p14:xfrm>
            </p:contentPart>
          </mc:Choice>
          <mc:Fallback xmlns="">
            <p:pic>
              <p:nvPicPr>
                <p:cNvPr id="45" name="Freihand 44">
                  <a:extLst>
                    <a:ext uri="{FF2B5EF4-FFF2-40B4-BE49-F238E27FC236}">
                      <a16:creationId xmlns:a16="http://schemas.microsoft.com/office/drawing/2014/main" id="{0BA9F4EF-6F58-4B42-9FB0-0BF1DC04C9B7}"/>
                    </a:ext>
                  </a:extLst>
                </p:cNvPr>
                <p:cNvPicPr/>
                <p:nvPr/>
              </p:nvPicPr>
              <p:blipFill>
                <a:blip r:embed="rId191"/>
                <a:stretch>
                  <a:fillRect/>
                </a:stretch>
              </p:blipFill>
              <p:spPr>
                <a:xfrm>
                  <a:off x="3867770" y="5127451"/>
                  <a:ext cx="1328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47" name="Freihand 46">
                  <a:extLst>
                    <a:ext uri="{FF2B5EF4-FFF2-40B4-BE49-F238E27FC236}">
                      <a16:creationId xmlns:a16="http://schemas.microsoft.com/office/drawing/2014/main" id="{B5C1B40E-645D-4E4D-9A84-D7F734FA41EA}"/>
                    </a:ext>
                  </a:extLst>
                </p14:cNvPr>
                <p14:cNvContentPartPr/>
                <p14:nvPr/>
              </p14:nvContentPartPr>
              <p14:xfrm>
                <a:off x="4014290" y="5218531"/>
                <a:ext cx="80640" cy="156960"/>
              </p14:xfrm>
            </p:contentPart>
          </mc:Choice>
          <mc:Fallback xmlns="">
            <p:pic>
              <p:nvPicPr>
                <p:cNvPr id="47" name="Freihand 46">
                  <a:extLst>
                    <a:ext uri="{FF2B5EF4-FFF2-40B4-BE49-F238E27FC236}">
                      <a16:creationId xmlns:a16="http://schemas.microsoft.com/office/drawing/2014/main" id="{B5C1B40E-645D-4E4D-9A84-D7F734FA41EA}"/>
                    </a:ext>
                  </a:extLst>
                </p:cNvPr>
                <p:cNvPicPr/>
                <p:nvPr/>
              </p:nvPicPr>
              <p:blipFill>
                <a:blip r:embed="rId193"/>
                <a:stretch>
                  <a:fillRect/>
                </a:stretch>
              </p:blipFill>
              <p:spPr>
                <a:xfrm>
                  <a:off x="4009970" y="5214211"/>
                  <a:ext cx="892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48" name="Freihand 47">
                  <a:extLst>
                    <a:ext uri="{FF2B5EF4-FFF2-40B4-BE49-F238E27FC236}">
                      <a16:creationId xmlns:a16="http://schemas.microsoft.com/office/drawing/2014/main" id="{78687DCF-9FAB-41BE-8FD6-A5F9E8FC49DD}"/>
                    </a:ext>
                  </a:extLst>
                </p14:cNvPr>
                <p14:cNvContentPartPr/>
                <p14:nvPr/>
              </p14:nvContentPartPr>
              <p14:xfrm>
                <a:off x="4116530" y="5228971"/>
                <a:ext cx="99000" cy="68040"/>
              </p14:xfrm>
            </p:contentPart>
          </mc:Choice>
          <mc:Fallback xmlns="">
            <p:pic>
              <p:nvPicPr>
                <p:cNvPr id="48" name="Freihand 47">
                  <a:extLst>
                    <a:ext uri="{FF2B5EF4-FFF2-40B4-BE49-F238E27FC236}">
                      <a16:creationId xmlns:a16="http://schemas.microsoft.com/office/drawing/2014/main" id="{78687DCF-9FAB-41BE-8FD6-A5F9E8FC49DD}"/>
                    </a:ext>
                  </a:extLst>
                </p:cNvPr>
                <p:cNvPicPr/>
                <p:nvPr/>
              </p:nvPicPr>
              <p:blipFill>
                <a:blip r:embed="rId195"/>
                <a:stretch>
                  <a:fillRect/>
                </a:stretch>
              </p:blipFill>
              <p:spPr>
                <a:xfrm>
                  <a:off x="4112210" y="5224651"/>
                  <a:ext cx="1076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49" name="Freihand 48">
                  <a:extLst>
                    <a:ext uri="{FF2B5EF4-FFF2-40B4-BE49-F238E27FC236}">
                      <a16:creationId xmlns:a16="http://schemas.microsoft.com/office/drawing/2014/main" id="{714612D3-F104-40E3-A0EE-45B29AF6495F}"/>
                    </a:ext>
                  </a:extLst>
                </p14:cNvPr>
                <p14:cNvContentPartPr/>
                <p14:nvPr/>
              </p14:nvContentPartPr>
              <p14:xfrm>
                <a:off x="4426130" y="5168491"/>
                <a:ext cx="20520" cy="112320"/>
              </p14:xfrm>
            </p:contentPart>
          </mc:Choice>
          <mc:Fallback xmlns="">
            <p:pic>
              <p:nvPicPr>
                <p:cNvPr id="49" name="Freihand 48">
                  <a:extLst>
                    <a:ext uri="{FF2B5EF4-FFF2-40B4-BE49-F238E27FC236}">
                      <a16:creationId xmlns:a16="http://schemas.microsoft.com/office/drawing/2014/main" id="{714612D3-F104-40E3-A0EE-45B29AF6495F}"/>
                    </a:ext>
                  </a:extLst>
                </p:cNvPr>
                <p:cNvPicPr/>
                <p:nvPr/>
              </p:nvPicPr>
              <p:blipFill>
                <a:blip r:embed="rId197"/>
                <a:stretch>
                  <a:fillRect/>
                </a:stretch>
              </p:blipFill>
              <p:spPr>
                <a:xfrm>
                  <a:off x="4421810" y="5164171"/>
                  <a:ext cx="291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50" name="Freihand 49">
                  <a:extLst>
                    <a:ext uri="{FF2B5EF4-FFF2-40B4-BE49-F238E27FC236}">
                      <a16:creationId xmlns:a16="http://schemas.microsoft.com/office/drawing/2014/main" id="{41BF9A34-647C-4D05-B946-A4D7ACE0B292}"/>
                    </a:ext>
                  </a:extLst>
                </p14:cNvPr>
                <p14:cNvContentPartPr/>
                <p14:nvPr/>
              </p14:nvContentPartPr>
              <p14:xfrm>
                <a:off x="4371410" y="5204131"/>
                <a:ext cx="137880" cy="12240"/>
              </p14:xfrm>
            </p:contentPart>
          </mc:Choice>
          <mc:Fallback xmlns="">
            <p:pic>
              <p:nvPicPr>
                <p:cNvPr id="50" name="Freihand 49">
                  <a:extLst>
                    <a:ext uri="{FF2B5EF4-FFF2-40B4-BE49-F238E27FC236}">
                      <a16:creationId xmlns:a16="http://schemas.microsoft.com/office/drawing/2014/main" id="{41BF9A34-647C-4D05-B946-A4D7ACE0B292}"/>
                    </a:ext>
                  </a:extLst>
                </p:cNvPr>
                <p:cNvPicPr/>
                <p:nvPr/>
              </p:nvPicPr>
              <p:blipFill>
                <a:blip r:embed="rId199"/>
                <a:stretch>
                  <a:fillRect/>
                </a:stretch>
              </p:blipFill>
              <p:spPr>
                <a:xfrm>
                  <a:off x="4367090" y="5199811"/>
                  <a:ext cx="1465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51" name="Freihand 50">
                  <a:extLst>
                    <a:ext uri="{FF2B5EF4-FFF2-40B4-BE49-F238E27FC236}">
                      <a16:creationId xmlns:a16="http://schemas.microsoft.com/office/drawing/2014/main" id="{29F4AD19-A6A9-40B0-A7B1-A33F2C9BE655}"/>
                    </a:ext>
                  </a:extLst>
                </p14:cNvPr>
                <p14:cNvContentPartPr/>
                <p14:nvPr/>
              </p14:nvContentPartPr>
              <p14:xfrm>
                <a:off x="4662650" y="5137531"/>
                <a:ext cx="99000" cy="242280"/>
              </p14:xfrm>
            </p:contentPart>
          </mc:Choice>
          <mc:Fallback xmlns="">
            <p:pic>
              <p:nvPicPr>
                <p:cNvPr id="51" name="Freihand 50">
                  <a:extLst>
                    <a:ext uri="{FF2B5EF4-FFF2-40B4-BE49-F238E27FC236}">
                      <a16:creationId xmlns:a16="http://schemas.microsoft.com/office/drawing/2014/main" id="{29F4AD19-A6A9-40B0-A7B1-A33F2C9BE655}"/>
                    </a:ext>
                  </a:extLst>
                </p:cNvPr>
                <p:cNvPicPr/>
                <p:nvPr/>
              </p:nvPicPr>
              <p:blipFill>
                <a:blip r:embed="rId201"/>
                <a:stretch>
                  <a:fillRect/>
                </a:stretch>
              </p:blipFill>
              <p:spPr>
                <a:xfrm>
                  <a:off x="4658330" y="5133211"/>
                  <a:ext cx="10764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52" name="Freihand 51">
                  <a:extLst>
                    <a:ext uri="{FF2B5EF4-FFF2-40B4-BE49-F238E27FC236}">
                      <a16:creationId xmlns:a16="http://schemas.microsoft.com/office/drawing/2014/main" id="{3FF25341-1022-404A-A638-8B1EB3F74ECE}"/>
                    </a:ext>
                  </a:extLst>
                </p14:cNvPr>
                <p14:cNvContentPartPr/>
                <p14:nvPr/>
              </p14:nvContentPartPr>
              <p14:xfrm>
                <a:off x="4816370" y="5221051"/>
                <a:ext cx="5040" cy="93600"/>
              </p14:xfrm>
            </p:contentPart>
          </mc:Choice>
          <mc:Fallback xmlns="">
            <p:pic>
              <p:nvPicPr>
                <p:cNvPr id="52" name="Freihand 51">
                  <a:extLst>
                    <a:ext uri="{FF2B5EF4-FFF2-40B4-BE49-F238E27FC236}">
                      <a16:creationId xmlns:a16="http://schemas.microsoft.com/office/drawing/2014/main" id="{3FF25341-1022-404A-A638-8B1EB3F74ECE}"/>
                    </a:ext>
                  </a:extLst>
                </p:cNvPr>
                <p:cNvPicPr/>
                <p:nvPr/>
              </p:nvPicPr>
              <p:blipFill>
                <a:blip r:embed="rId203"/>
                <a:stretch>
                  <a:fillRect/>
                </a:stretch>
              </p:blipFill>
              <p:spPr>
                <a:xfrm>
                  <a:off x="4812050" y="5216731"/>
                  <a:ext cx="136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53" name="Freihand 52">
                  <a:extLst>
                    <a:ext uri="{FF2B5EF4-FFF2-40B4-BE49-F238E27FC236}">
                      <a16:creationId xmlns:a16="http://schemas.microsoft.com/office/drawing/2014/main" id="{99ECA567-D923-4DB3-80C4-F6F133EF2914}"/>
                    </a:ext>
                  </a:extLst>
                </p14:cNvPr>
                <p14:cNvContentPartPr/>
                <p14:nvPr/>
              </p14:nvContentPartPr>
              <p14:xfrm>
                <a:off x="4776770" y="5297731"/>
                <a:ext cx="90360" cy="7560"/>
              </p14:xfrm>
            </p:contentPart>
          </mc:Choice>
          <mc:Fallback xmlns="">
            <p:pic>
              <p:nvPicPr>
                <p:cNvPr id="53" name="Freihand 52">
                  <a:extLst>
                    <a:ext uri="{FF2B5EF4-FFF2-40B4-BE49-F238E27FC236}">
                      <a16:creationId xmlns:a16="http://schemas.microsoft.com/office/drawing/2014/main" id="{99ECA567-D923-4DB3-80C4-F6F133EF2914}"/>
                    </a:ext>
                  </a:extLst>
                </p:cNvPr>
                <p:cNvPicPr/>
                <p:nvPr/>
              </p:nvPicPr>
              <p:blipFill>
                <a:blip r:embed="rId205"/>
                <a:stretch>
                  <a:fillRect/>
                </a:stretch>
              </p:blipFill>
              <p:spPr>
                <a:xfrm>
                  <a:off x="4772450" y="5293411"/>
                  <a:ext cx="990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54" name="Freihand 53">
                  <a:extLst>
                    <a:ext uri="{FF2B5EF4-FFF2-40B4-BE49-F238E27FC236}">
                      <a16:creationId xmlns:a16="http://schemas.microsoft.com/office/drawing/2014/main" id="{3F6FA3D1-E3A0-462E-84A8-D74B9F86E467}"/>
                    </a:ext>
                  </a:extLst>
                </p14:cNvPr>
                <p14:cNvContentPartPr/>
                <p14:nvPr/>
              </p14:nvContentPartPr>
              <p14:xfrm>
                <a:off x="4746890" y="5210611"/>
                <a:ext cx="124920" cy="15480"/>
              </p14:xfrm>
            </p:contentPart>
          </mc:Choice>
          <mc:Fallback xmlns="">
            <p:pic>
              <p:nvPicPr>
                <p:cNvPr id="54" name="Freihand 53">
                  <a:extLst>
                    <a:ext uri="{FF2B5EF4-FFF2-40B4-BE49-F238E27FC236}">
                      <a16:creationId xmlns:a16="http://schemas.microsoft.com/office/drawing/2014/main" id="{3F6FA3D1-E3A0-462E-84A8-D74B9F86E467}"/>
                    </a:ext>
                  </a:extLst>
                </p:cNvPr>
                <p:cNvPicPr/>
                <p:nvPr/>
              </p:nvPicPr>
              <p:blipFill>
                <a:blip r:embed="rId207"/>
                <a:stretch>
                  <a:fillRect/>
                </a:stretch>
              </p:blipFill>
              <p:spPr>
                <a:xfrm>
                  <a:off x="4742570" y="5206291"/>
                  <a:ext cx="1335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56" name="Freihand 55">
                  <a:extLst>
                    <a:ext uri="{FF2B5EF4-FFF2-40B4-BE49-F238E27FC236}">
                      <a16:creationId xmlns:a16="http://schemas.microsoft.com/office/drawing/2014/main" id="{17FC454F-8246-4FC2-BCF8-13D0EBEDE217}"/>
                    </a:ext>
                  </a:extLst>
                </p14:cNvPr>
                <p14:cNvContentPartPr/>
                <p14:nvPr/>
              </p14:nvContentPartPr>
              <p14:xfrm>
                <a:off x="4949930" y="5172091"/>
                <a:ext cx="29880" cy="21960"/>
              </p14:xfrm>
            </p:contentPart>
          </mc:Choice>
          <mc:Fallback xmlns="">
            <p:pic>
              <p:nvPicPr>
                <p:cNvPr id="56" name="Freihand 55">
                  <a:extLst>
                    <a:ext uri="{FF2B5EF4-FFF2-40B4-BE49-F238E27FC236}">
                      <a16:creationId xmlns:a16="http://schemas.microsoft.com/office/drawing/2014/main" id="{17FC454F-8246-4FC2-BCF8-13D0EBEDE217}"/>
                    </a:ext>
                  </a:extLst>
                </p:cNvPr>
                <p:cNvPicPr/>
                <p:nvPr/>
              </p:nvPicPr>
              <p:blipFill>
                <a:blip r:embed="rId209"/>
                <a:stretch>
                  <a:fillRect/>
                </a:stretch>
              </p:blipFill>
              <p:spPr>
                <a:xfrm>
                  <a:off x="4945610" y="5167771"/>
                  <a:ext cx="385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57" name="Freihand 56">
                  <a:extLst>
                    <a:ext uri="{FF2B5EF4-FFF2-40B4-BE49-F238E27FC236}">
                      <a16:creationId xmlns:a16="http://schemas.microsoft.com/office/drawing/2014/main" id="{F3B65C6D-493D-446E-BBFA-D52DC20FD9C7}"/>
                    </a:ext>
                  </a:extLst>
                </p14:cNvPr>
                <p14:cNvContentPartPr/>
                <p14:nvPr/>
              </p14:nvContentPartPr>
              <p14:xfrm>
                <a:off x="5033090" y="5116291"/>
                <a:ext cx="100440" cy="129600"/>
              </p14:xfrm>
            </p:contentPart>
          </mc:Choice>
          <mc:Fallback xmlns="">
            <p:pic>
              <p:nvPicPr>
                <p:cNvPr id="57" name="Freihand 56">
                  <a:extLst>
                    <a:ext uri="{FF2B5EF4-FFF2-40B4-BE49-F238E27FC236}">
                      <a16:creationId xmlns:a16="http://schemas.microsoft.com/office/drawing/2014/main" id="{F3B65C6D-493D-446E-BBFA-D52DC20FD9C7}"/>
                    </a:ext>
                  </a:extLst>
                </p:cNvPr>
                <p:cNvPicPr/>
                <p:nvPr/>
              </p:nvPicPr>
              <p:blipFill>
                <a:blip r:embed="rId211"/>
                <a:stretch>
                  <a:fillRect/>
                </a:stretch>
              </p:blipFill>
              <p:spPr>
                <a:xfrm>
                  <a:off x="5028770" y="5111971"/>
                  <a:ext cx="1090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58" name="Freihand 57">
                  <a:extLst>
                    <a:ext uri="{FF2B5EF4-FFF2-40B4-BE49-F238E27FC236}">
                      <a16:creationId xmlns:a16="http://schemas.microsoft.com/office/drawing/2014/main" id="{046635F1-5C1B-45EF-9985-E1CB0C2EF328}"/>
                    </a:ext>
                  </a:extLst>
                </p14:cNvPr>
                <p14:cNvContentPartPr/>
                <p14:nvPr/>
              </p14:nvContentPartPr>
              <p14:xfrm>
                <a:off x="5029130" y="5125651"/>
                <a:ext cx="129240" cy="81720"/>
              </p14:xfrm>
            </p:contentPart>
          </mc:Choice>
          <mc:Fallback xmlns="">
            <p:pic>
              <p:nvPicPr>
                <p:cNvPr id="58" name="Freihand 57">
                  <a:extLst>
                    <a:ext uri="{FF2B5EF4-FFF2-40B4-BE49-F238E27FC236}">
                      <a16:creationId xmlns:a16="http://schemas.microsoft.com/office/drawing/2014/main" id="{046635F1-5C1B-45EF-9985-E1CB0C2EF328}"/>
                    </a:ext>
                  </a:extLst>
                </p:cNvPr>
                <p:cNvPicPr/>
                <p:nvPr/>
              </p:nvPicPr>
              <p:blipFill>
                <a:blip r:embed="rId213"/>
                <a:stretch>
                  <a:fillRect/>
                </a:stretch>
              </p:blipFill>
              <p:spPr>
                <a:xfrm>
                  <a:off x="5024810" y="5121331"/>
                  <a:ext cx="1378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60" name="Freihand 59">
                  <a:extLst>
                    <a:ext uri="{FF2B5EF4-FFF2-40B4-BE49-F238E27FC236}">
                      <a16:creationId xmlns:a16="http://schemas.microsoft.com/office/drawing/2014/main" id="{6987ED60-4F74-4145-9908-DF1A59DB7A59}"/>
                    </a:ext>
                  </a:extLst>
                </p14:cNvPr>
                <p14:cNvContentPartPr/>
                <p14:nvPr/>
              </p14:nvContentPartPr>
              <p14:xfrm>
                <a:off x="5222090" y="5198371"/>
                <a:ext cx="3240" cy="92880"/>
              </p14:xfrm>
            </p:contentPart>
          </mc:Choice>
          <mc:Fallback xmlns="">
            <p:pic>
              <p:nvPicPr>
                <p:cNvPr id="60" name="Freihand 59">
                  <a:extLst>
                    <a:ext uri="{FF2B5EF4-FFF2-40B4-BE49-F238E27FC236}">
                      <a16:creationId xmlns:a16="http://schemas.microsoft.com/office/drawing/2014/main" id="{6987ED60-4F74-4145-9908-DF1A59DB7A59}"/>
                    </a:ext>
                  </a:extLst>
                </p:cNvPr>
                <p:cNvPicPr/>
                <p:nvPr/>
              </p:nvPicPr>
              <p:blipFill>
                <a:blip r:embed="rId215"/>
                <a:stretch>
                  <a:fillRect/>
                </a:stretch>
              </p:blipFill>
              <p:spPr>
                <a:xfrm>
                  <a:off x="5217770" y="5194051"/>
                  <a:ext cx="118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61" name="Freihand 60">
                  <a:extLst>
                    <a:ext uri="{FF2B5EF4-FFF2-40B4-BE49-F238E27FC236}">
                      <a16:creationId xmlns:a16="http://schemas.microsoft.com/office/drawing/2014/main" id="{C1CAF77D-7539-4D93-83A3-DE1DC4ADDCE2}"/>
                    </a:ext>
                  </a:extLst>
                </p14:cNvPr>
                <p14:cNvContentPartPr/>
                <p14:nvPr/>
              </p14:nvContentPartPr>
              <p14:xfrm>
                <a:off x="5152970" y="5280451"/>
                <a:ext cx="137880" cy="15840"/>
              </p14:xfrm>
            </p:contentPart>
          </mc:Choice>
          <mc:Fallback xmlns="">
            <p:pic>
              <p:nvPicPr>
                <p:cNvPr id="61" name="Freihand 60">
                  <a:extLst>
                    <a:ext uri="{FF2B5EF4-FFF2-40B4-BE49-F238E27FC236}">
                      <a16:creationId xmlns:a16="http://schemas.microsoft.com/office/drawing/2014/main" id="{C1CAF77D-7539-4D93-83A3-DE1DC4ADDCE2}"/>
                    </a:ext>
                  </a:extLst>
                </p:cNvPr>
                <p:cNvPicPr/>
                <p:nvPr/>
              </p:nvPicPr>
              <p:blipFill>
                <a:blip r:embed="rId217"/>
                <a:stretch>
                  <a:fillRect/>
                </a:stretch>
              </p:blipFill>
              <p:spPr>
                <a:xfrm>
                  <a:off x="5148650" y="5276131"/>
                  <a:ext cx="1465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62" name="Freihand 61">
                  <a:extLst>
                    <a:ext uri="{FF2B5EF4-FFF2-40B4-BE49-F238E27FC236}">
                      <a16:creationId xmlns:a16="http://schemas.microsoft.com/office/drawing/2014/main" id="{A9AC9F69-9472-4D06-95A1-1C1EE96D9EBB}"/>
                    </a:ext>
                  </a:extLst>
                </p14:cNvPr>
                <p14:cNvContentPartPr/>
                <p14:nvPr/>
              </p14:nvContentPartPr>
              <p14:xfrm>
                <a:off x="5170970" y="5173531"/>
                <a:ext cx="115200" cy="15120"/>
              </p14:xfrm>
            </p:contentPart>
          </mc:Choice>
          <mc:Fallback xmlns="">
            <p:pic>
              <p:nvPicPr>
                <p:cNvPr id="62" name="Freihand 61">
                  <a:extLst>
                    <a:ext uri="{FF2B5EF4-FFF2-40B4-BE49-F238E27FC236}">
                      <a16:creationId xmlns:a16="http://schemas.microsoft.com/office/drawing/2014/main" id="{A9AC9F69-9472-4D06-95A1-1C1EE96D9EBB}"/>
                    </a:ext>
                  </a:extLst>
                </p:cNvPr>
                <p:cNvPicPr/>
                <p:nvPr/>
              </p:nvPicPr>
              <p:blipFill>
                <a:blip r:embed="rId219"/>
                <a:stretch>
                  <a:fillRect/>
                </a:stretch>
              </p:blipFill>
              <p:spPr>
                <a:xfrm>
                  <a:off x="5166650" y="5169211"/>
                  <a:ext cx="1238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63" name="Freihand 62">
                  <a:extLst>
                    <a:ext uri="{FF2B5EF4-FFF2-40B4-BE49-F238E27FC236}">
                      <a16:creationId xmlns:a16="http://schemas.microsoft.com/office/drawing/2014/main" id="{5FA4DE81-DEDE-4ADE-9467-9458EDF2B6EF}"/>
                    </a:ext>
                  </a:extLst>
                </p14:cNvPr>
                <p14:cNvContentPartPr/>
                <p14:nvPr/>
              </p14:nvContentPartPr>
              <p14:xfrm>
                <a:off x="5479130" y="5160931"/>
                <a:ext cx="6840" cy="101880"/>
              </p14:xfrm>
            </p:contentPart>
          </mc:Choice>
          <mc:Fallback xmlns="">
            <p:pic>
              <p:nvPicPr>
                <p:cNvPr id="63" name="Freihand 62">
                  <a:extLst>
                    <a:ext uri="{FF2B5EF4-FFF2-40B4-BE49-F238E27FC236}">
                      <a16:creationId xmlns:a16="http://schemas.microsoft.com/office/drawing/2014/main" id="{5FA4DE81-DEDE-4ADE-9467-9458EDF2B6EF}"/>
                    </a:ext>
                  </a:extLst>
                </p:cNvPr>
                <p:cNvPicPr/>
                <p:nvPr/>
              </p:nvPicPr>
              <p:blipFill>
                <a:blip r:embed="rId221"/>
                <a:stretch>
                  <a:fillRect/>
                </a:stretch>
              </p:blipFill>
              <p:spPr>
                <a:xfrm>
                  <a:off x="5474810" y="5156611"/>
                  <a:ext cx="154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64" name="Freihand 63">
                  <a:extLst>
                    <a:ext uri="{FF2B5EF4-FFF2-40B4-BE49-F238E27FC236}">
                      <a16:creationId xmlns:a16="http://schemas.microsoft.com/office/drawing/2014/main" id="{5570CBEF-B631-41A9-AFE1-345DA70E7A0E}"/>
                    </a:ext>
                  </a:extLst>
                </p14:cNvPr>
                <p14:cNvContentPartPr/>
                <p14:nvPr/>
              </p14:nvContentPartPr>
              <p14:xfrm>
                <a:off x="5423330" y="5189731"/>
                <a:ext cx="125640" cy="17640"/>
              </p14:xfrm>
            </p:contentPart>
          </mc:Choice>
          <mc:Fallback xmlns="">
            <p:pic>
              <p:nvPicPr>
                <p:cNvPr id="64" name="Freihand 63">
                  <a:extLst>
                    <a:ext uri="{FF2B5EF4-FFF2-40B4-BE49-F238E27FC236}">
                      <a16:creationId xmlns:a16="http://schemas.microsoft.com/office/drawing/2014/main" id="{5570CBEF-B631-41A9-AFE1-345DA70E7A0E}"/>
                    </a:ext>
                  </a:extLst>
                </p:cNvPr>
                <p:cNvPicPr/>
                <p:nvPr/>
              </p:nvPicPr>
              <p:blipFill>
                <a:blip r:embed="rId223"/>
                <a:stretch>
                  <a:fillRect/>
                </a:stretch>
              </p:blipFill>
              <p:spPr>
                <a:xfrm>
                  <a:off x="5419010" y="5185411"/>
                  <a:ext cx="1342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66" name="Freihand 65">
                  <a:extLst>
                    <a:ext uri="{FF2B5EF4-FFF2-40B4-BE49-F238E27FC236}">
                      <a16:creationId xmlns:a16="http://schemas.microsoft.com/office/drawing/2014/main" id="{6C3DBCC4-0FA8-41B8-AEF4-99AFC8BFFAC9}"/>
                    </a:ext>
                  </a:extLst>
                </p14:cNvPr>
                <p14:cNvContentPartPr/>
                <p14:nvPr/>
              </p14:nvContentPartPr>
              <p14:xfrm>
                <a:off x="5645450" y="5119531"/>
                <a:ext cx="96840" cy="205200"/>
              </p14:xfrm>
            </p:contentPart>
          </mc:Choice>
          <mc:Fallback xmlns="">
            <p:pic>
              <p:nvPicPr>
                <p:cNvPr id="66" name="Freihand 65">
                  <a:extLst>
                    <a:ext uri="{FF2B5EF4-FFF2-40B4-BE49-F238E27FC236}">
                      <a16:creationId xmlns:a16="http://schemas.microsoft.com/office/drawing/2014/main" id="{6C3DBCC4-0FA8-41B8-AEF4-99AFC8BFFAC9}"/>
                    </a:ext>
                  </a:extLst>
                </p:cNvPr>
                <p:cNvPicPr/>
                <p:nvPr/>
              </p:nvPicPr>
              <p:blipFill>
                <a:blip r:embed="rId225"/>
                <a:stretch>
                  <a:fillRect/>
                </a:stretch>
              </p:blipFill>
              <p:spPr>
                <a:xfrm>
                  <a:off x="5641130" y="5115211"/>
                  <a:ext cx="10548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68" name="Freihand 67">
                  <a:extLst>
                    <a:ext uri="{FF2B5EF4-FFF2-40B4-BE49-F238E27FC236}">
                      <a16:creationId xmlns:a16="http://schemas.microsoft.com/office/drawing/2014/main" id="{115B1A36-429E-49D8-9FF0-D9ACC65F859B}"/>
                    </a:ext>
                  </a:extLst>
                </p14:cNvPr>
                <p14:cNvContentPartPr/>
                <p14:nvPr/>
              </p14:nvContentPartPr>
              <p14:xfrm>
                <a:off x="5656970" y="5096851"/>
                <a:ext cx="14760" cy="163440"/>
              </p14:xfrm>
            </p:contentPart>
          </mc:Choice>
          <mc:Fallback xmlns="">
            <p:pic>
              <p:nvPicPr>
                <p:cNvPr id="68" name="Freihand 67">
                  <a:extLst>
                    <a:ext uri="{FF2B5EF4-FFF2-40B4-BE49-F238E27FC236}">
                      <a16:creationId xmlns:a16="http://schemas.microsoft.com/office/drawing/2014/main" id="{115B1A36-429E-49D8-9FF0-D9ACC65F859B}"/>
                    </a:ext>
                  </a:extLst>
                </p:cNvPr>
                <p:cNvPicPr/>
                <p:nvPr/>
              </p:nvPicPr>
              <p:blipFill>
                <a:blip r:embed="rId227"/>
                <a:stretch>
                  <a:fillRect/>
                </a:stretch>
              </p:blipFill>
              <p:spPr>
                <a:xfrm>
                  <a:off x="5652650" y="5092531"/>
                  <a:ext cx="234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70" name="Freihand 69">
                  <a:extLst>
                    <a:ext uri="{FF2B5EF4-FFF2-40B4-BE49-F238E27FC236}">
                      <a16:creationId xmlns:a16="http://schemas.microsoft.com/office/drawing/2014/main" id="{2EEF7779-30AA-4741-A972-DF4CF07807CB}"/>
                    </a:ext>
                  </a:extLst>
                </p14:cNvPr>
                <p14:cNvContentPartPr/>
                <p14:nvPr/>
              </p14:nvContentPartPr>
              <p14:xfrm>
                <a:off x="5746970" y="5189011"/>
                <a:ext cx="82440" cy="79200"/>
              </p14:xfrm>
            </p:contentPart>
          </mc:Choice>
          <mc:Fallback xmlns="">
            <p:pic>
              <p:nvPicPr>
                <p:cNvPr id="70" name="Freihand 69">
                  <a:extLst>
                    <a:ext uri="{FF2B5EF4-FFF2-40B4-BE49-F238E27FC236}">
                      <a16:creationId xmlns:a16="http://schemas.microsoft.com/office/drawing/2014/main" id="{2EEF7779-30AA-4741-A972-DF4CF07807CB}"/>
                    </a:ext>
                  </a:extLst>
                </p:cNvPr>
                <p:cNvPicPr/>
                <p:nvPr/>
              </p:nvPicPr>
              <p:blipFill>
                <a:blip r:embed="rId229"/>
                <a:stretch>
                  <a:fillRect/>
                </a:stretch>
              </p:blipFill>
              <p:spPr>
                <a:xfrm>
                  <a:off x="5742650" y="5184691"/>
                  <a:ext cx="910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71" name="Freihand 70">
                  <a:extLst>
                    <a:ext uri="{FF2B5EF4-FFF2-40B4-BE49-F238E27FC236}">
                      <a16:creationId xmlns:a16="http://schemas.microsoft.com/office/drawing/2014/main" id="{F9C23B47-515F-487B-B07A-0B625BF8432D}"/>
                    </a:ext>
                  </a:extLst>
                </p14:cNvPr>
                <p14:cNvContentPartPr/>
                <p14:nvPr/>
              </p14:nvContentPartPr>
              <p14:xfrm>
                <a:off x="5767490" y="5198371"/>
                <a:ext cx="59400" cy="54360"/>
              </p14:xfrm>
            </p:contentPart>
          </mc:Choice>
          <mc:Fallback xmlns="">
            <p:pic>
              <p:nvPicPr>
                <p:cNvPr id="71" name="Freihand 70">
                  <a:extLst>
                    <a:ext uri="{FF2B5EF4-FFF2-40B4-BE49-F238E27FC236}">
                      <a16:creationId xmlns:a16="http://schemas.microsoft.com/office/drawing/2014/main" id="{F9C23B47-515F-487B-B07A-0B625BF8432D}"/>
                    </a:ext>
                  </a:extLst>
                </p:cNvPr>
                <p:cNvPicPr/>
                <p:nvPr/>
              </p:nvPicPr>
              <p:blipFill>
                <a:blip r:embed="rId231"/>
                <a:stretch>
                  <a:fillRect/>
                </a:stretch>
              </p:blipFill>
              <p:spPr>
                <a:xfrm>
                  <a:off x="5763170" y="5194051"/>
                  <a:ext cx="680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73" name="Freihand 72">
                  <a:extLst>
                    <a:ext uri="{FF2B5EF4-FFF2-40B4-BE49-F238E27FC236}">
                      <a16:creationId xmlns:a16="http://schemas.microsoft.com/office/drawing/2014/main" id="{733EF94A-F5C4-4D77-B467-38BB26551969}"/>
                    </a:ext>
                  </a:extLst>
                </p14:cNvPr>
                <p14:cNvContentPartPr/>
                <p14:nvPr/>
              </p14:nvContentPartPr>
              <p14:xfrm>
                <a:off x="5714570" y="5180371"/>
                <a:ext cx="16200" cy="101160"/>
              </p14:xfrm>
            </p:contentPart>
          </mc:Choice>
          <mc:Fallback xmlns="">
            <p:pic>
              <p:nvPicPr>
                <p:cNvPr id="73" name="Freihand 72">
                  <a:extLst>
                    <a:ext uri="{FF2B5EF4-FFF2-40B4-BE49-F238E27FC236}">
                      <a16:creationId xmlns:a16="http://schemas.microsoft.com/office/drawing/2014/main" id="{733EF94A-F5C4-4D77-B467-38BB26551969}"/>
                    </a:ext>
                  </a:extLst>
                </p:cNvPr>
                <p:cNvPicPr/>
                <p:nvPr/>
              </p:nvPicPr>
              <p:blipFill>
                <a:blip r:embed="rId233"/>
                <a:stretch>
                  <a:fillRect/>
                </a:stretch>
              </p:blipFill>
              <p:spPr>
                <a:xfrm>
                  <a:off x="5710250" y="5176051"/>
                  <a:ext cx="248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74" name="Freihand 73">
                  <a:extLst>
                    <a:ext uri="{FF2B5EF4-FFF2-40B4-BE49-F238E27FC236}">
                      <a16:creationId xmlns:a16="http://schemas.microsoft.com/office/drawing/2014/main" id="{53B82074-A922-4494-BED0-A67804C7D5E1}"/>
                    </a:ext>
                  </a:extLst>
                </p14:cNvPr>
                <p14:cNvContentPartPr/>
                <p14:nvPr/>
              </p14:nvContentPartPr>
              <p14:xfrm>
                <a:off x="5717090" y="5188291"/>
                <a:ext cx="57600" cy="11520"/>
              </p14:xfrm>
            </p:contentPart>
          </mc:Choice>
          <mc:Fallback xmlns="">
            <p:pic>
              <p:nvPicPr>
                <p:cNvPr id="74" name="Freihand 73">
                  <a:extLst>
                    <a:ext uri="{FF2B5EF4-FFF2-40B4-BE49-F238E27FC236}">
                      <a16:creationId xmlns:a16="http://schemas.microsoft.com/office/drawing/2014/main" id="{53B82074-A922-4494-BED0-A67804C7D5E1}"/>
                    </a:ext>
                  </a:extLst>
                </p:cNvPr>
                <p:cNvPicPr/>
                <p:nvPr/>
              </p:nvPicPr>
              <p:blipFill>
                <a:blip r:embed="rId235"/>
                <a:stretch>
                  <a:fillRect/>
                </a:stretch>
              </p:blipFill>
              <p:spPr>
                <a:xfrm>
                  <a:off x="5712770" y="5183971"/>
                  <a:ext cx="662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75" name="Freihand 74">
                  <a:extLst>
                    <a:ext uri="{FF2B5EF4-FFF2-40B4-BE49-F238E27FC236}">
                      <a16:creationId xmlns:a16="http://schemas.microsoft.com/office/drawing/2014/main" id="{F6BC0319-CB59-406B-B741-561E625B63BB}"/>
                    </a:ext>
                  </a:extLst>
                </p14:cNvPr>
                <p14:cNvContentPartPr/>
                <p14:nvPr/>
              </p14:nvContentPartPr>
              <p14:xfrm>
                <a:off x="5695490" y="5216371"/>
                <a:ext cx="76320" cy="66960"/>
              </p14:xfrm>
            </p:contentPart>
          </mc:Choice>
          <mc:Fallback xmlns="">
            <p:pic>
              <p:nvPicPr>
                <p:cNvPr id="75" name="Freihand 74">
                  <a:extLst>
                    <a:ext uri="{FF2B5EF4-FFF2-40B4-BE49-F238E27FC236}">
                      <a16:creationId xmlns:a16="http://schemas.microsoft.com/office/drawing/2014/main" id="{F6BC0319-CB59-406B-B741-561E625B63BB}"/>
                    </a:ext>
                  </a:extLst>
                </p:cNvPr>
                <p:cNvPicPr/>
                <p:nvPr/>
              </p:nvPicPr>
              <p:blipFill>
                <a:blip r:embed="rId237"/>
                <a:stretch>
                  <a:fillRect/>
                </a:stretch>
              </p:blipFill>
              <p:spPr>
                <a:xfrm>
                  <a:off x="5691170" y="5212051"/>
                  <a:ext cx="849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77" name="Freihand 76">
                  <a:extLst>
                    <a:ext uri="{FF2B5EF4-FFF2-40B4-BE49-F238E27FC236}">
                      <a16:creationId xmlns:a16="http://schemas.microsoft.com/office/drawing/2014/main" id="{945B148E-CA29-44BC-BCA5-C6889A961370}"/>
                    </a:ext>
                  </a:extLst>
                </p14:cNvPr>
                <p14:cNvContentPartPr/>
                <p14:nvPr/>
              </p14:nvContentPartPr>
              <p14:xfrm>
                <a:off x="5890970" y="5172811"/>
                <a:ext cx="30240" cy="27000"/>
              </p14:xfrm>
            </p:contentPart>
          </mc:Choice>
          <mc:Fallback xmlns="">
            <p:pic>
              <p:nvPicPr>
                <p:cNvPr id="77" name="Freihand 76">
                  <a:extLst>
                    <a:ext uri="{FF2B5EF4-FFF2-40B4-BE49-F238E27FC236}">
                      <a16:creationId xmlns:a16="http://schemas.microsoft.com/office/drawing/2014/main" id="{945B148E-CA29-44BC-BCA5-C6889A961370}"/>
                    </a:ext>
                  </a:extLst>
                </p:cNvPr>
                <p:cNvPicPr/>
                <p:nvPr/>
              </p:nvPicPr>
              <p:blipFill>
                <a:blip r:embed="rId239"/>
                <a:stretch>
                  <a:fillRect/>
                </a:stretch>
              </p:blipFill>
              <p:spPr>
                <a:xfrm>
                  <a:off x="5886650" y="5168491"/>
                  <a:ext cx="388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78" name="Freihand 77">
                  <a:extLst>
                    <a:ext uri="{FF2B5EF4-FFF2-40B4-BE49-F238E27FC236}">
                      <a16:creationId xmlns:a16="http://schemas.microsoft.com/office/drawing/2014/main" id="{13DF252D-3777-46E2-AC14-8B39FEF5076B}"/>
                    </a:ext>
                  </a:extLst>
                </p14:cNvPr>
                <p14:cNvContentPartPr/>
                <p14:nvPr/>
              </p14:nvContentPartPr>
              <p14:xfrm>
                <a:off x="6001490" y="5115571"/>
                <a:ext cx="97560" cy="128520"/>
              </p14:xfrm>
            </p:contentPart>
          </mc:Choice>
          <mc:Fallback xmlns="">
            <p:pic>
              <p:nvPicPr>
                <p:cNvPr id="78" name="Freihand 77">
                  <a:extLst>
                    <a:ext uri="{FF2B5EF4-FFF2-40B4-BE49-F238E27FC236}">
                      <a16:creationId xmlns:a16="http://schemas.microsoft.com/office/drawing/2014/main" id="{13DF252D-3777-46E2-AC14-8B39FEF5076B}"/>
                    </a:ext>
                  </a:extLst>
                </p:cNvPr>
                <p:cNvPicPr/>
                <p:nvPr/>
              </p:nvPicPr>
              <p:blipFill>
                <a:blip r:embed="rId241"/>
                <a:stretch>
                  <a:fillRect/>
                </a:stretch>
              </p:blipFill>
              <p:spPr>
                <a:xfrm>
                  <a:off x="5997170" y="5111251"/>
                  <a:ext cx="1062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79" name="Freihand 78">
                  <a:extLst>
                    <a:ext uri="{FF2B5EF4-FFF2-40B4-BE49-F238E27FC236}">
                      <a16:creationId xmlns:a16="http://schemas.microsoft.com/office/drawing/2014/main" id="{FE54591B-5588-4D3D-BE74-EA303C703881}"/>
                    </a:ext>
                  </a:extLst>
                </p14:cNvPr>
                <p14:cNvContentPartPr/>
                <p14:nvPr/>
              </p14:nvContentPartPr>
              <p14:xfrm>
                <a:off x="6001130" y="5137531"/>
                <a:ext cx="100800" cy="91080"/>
              </p14:xfrm>
            </p:contentPart>
          </mc:Choice>
          <mc:Fallback xmlns="">
            <p:pic>
              <p:nvPicPr>
                <p:cNvPr id="79" name="Freihand 78">
                  <a:extLst>
                    <a:ext uri="{FF2B5EF4-FFF2-40B4-BE49-F238E27FC236}">
                      <a16:creationId xmlns:a16="http://schemas.microsoft.com/office/drawing/2014/main" id="{FE54591B-5588-4D3D-BE74-EA303C703881}"/>
                    </a:ext>
                  </a:extLst>
                </p:cNvPr>
                <p:cNvPicPr/>
                <p:nvPr/>
              </p:nvPicPr>
              <p:blipFill>
                <a:blip r:embed="rId243"/>
                <a:stretch>
                  <a:fillRect/>
                </a:stretch>
              </p:blipFill>
              <p:spPr>
                <a:xfrm>
                  <a:off x="5996810" y="5133211"/>
                  <a:ext cx="1094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81" name="Freihand 80">
                  <a:extLst>
                    <a:ext uri="{FF2B5EF4-FFF2-40B4-BE49-F238E27FC236}">
                      <a16:creationId xmlns:a16="http://schemas.microsoft.com/office/drawing/2014/main" id="{D1256B78-DB59-4FF5-AA5B-68D0D730E0BC}"/>
                    </a:ext>
                  </a:extLst>
                </p14:cNvPr>
                <p14:cNvContentPartPr/>
                <p14:nvPr/>
              </p14:nvContentPartPr>
              <p14:xfrm>
                <a:off x="6114530" y="5195131"/>
                <a:ext cx="11880" cy="68760"/>
              </p14:xfrm>
            </p:contentPart>
          </mc:Choice>
          <mc:Fallback xmlns="">
            <p:pic>
              <p:nvPicPr>
                <p:cNvPr id="81" name="Freihand 80">
                  <a:extLst>
                    <a:ext uri="{FF2B5EF4-FFF2-40B4-BE49-F238E27FC236}">
                      <a16:creationId xmlns:a16="http://schemas.microsoft.com/office/drawing/2014/main" id="{D1256B78-DB59-4FF5-AA5B-68D0D730E0BC}"/>
                    </a:ext>
                  </a:extLst>
                </p:cNvPr>
                <p:cNvPicPr/>
                <p:nvPr/>
              </p:nvPicPr>
              <p:blipFill>
                <a:blip r:embed="rId245"/>
                <a:stretch>
                  <a:fillRect/>
                </a:stretch>
              </p:blipFill>
              <p:spPr>
                <a:xfrm>
                  <a:off x="6110210" y="5190811"/>
                  <a:ext cx="205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82" name="Freihand 81">
                  <a:extLst>
                    <a:ext uri="{FF2B5EF4-FFF2-40B4-BE49-F238E27FC236}">
                      <a16:creationId xmlns:a16="http://schemas.microsoft.com/office/drawing/2014/main" id="{9DB0179F-160E-4ABC-851B-39CFC07172D7}"/>
                    </a:ext>
                  </a:extLst>
                </p14:cNvPr>
                <p14:cNvContentPartPr/>
                <p14:nvPr/>
              </p14:nvContentPartPr>
              <p14:xfrm>
                <a:off x="6119570" y="5188291"/>
                <a:ext cx="93240" cy="5400"/>
              </p14:xfrm>
            </p:contentPart>
          </mc:Choice>
          <mc:Fallback xmlns="">
            <p:pic>
              <p:nvPicPr>
                <p:cNvPr id="82" name="Freihand 81">
                  <a:extLst>
                    <a:ext uri="{FF2B5EF4-FFF2-40B4-BE49-F238E27FC236}">
                      <a16:creationId xmlns:a16="http://schemas.microsoft.com/office/drawing/2014/main" id="{9DB0179F-160E-4ABC-851B-39CFC07172D7}"/>
                    </a:ext>
                  </a:extLst>
                </p:cNvPr>
                <p:cNvPicPr/>
                <p:nvPr/>
              </p:nvPicPr>
              <p:blipFill>
                <a:blip r:embed="rId247"/>
                <a:stretch>
                  <a:fillRect/>
                </a:stretch>
              </p:blipFill>
              <p:spPr>
                <a:xfrm>
                  <a:off x="6115250" y="5183971"/>
                  <a:ext cx="10188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83" name="Freihand 82">
                  <a:extLst>
                    <a:ext uri="{FF2B5EF4-FFF2-40B4-BE49-F238E27FC236}">
                      <a16:creationId xmlns:a16="http://schemas.microsoft.com/office/drawing/2014/main" id="{5DD6A654-55A2-4C87-BDB3-0A59B9BCEB07}"/>
                    </a:ext>
                  </a:extLst>
                </p14:cNvPr>
                <p14:cNvContentPartPr/>
                <p14:nvPr/>
              </p14:nvContentPartPr>
              <p14:xfrm>
                <a:off x="6115610" y="5223211"/>
                <a:ext cx="85320" cy="57600"/>
              </p14:xfrm>
            </p:contentPart>
          </mc:Choice>
          <mc:Fallback xmlns="">
            <p:pic>
              <p:nvPicPr>
                <p:cNvPr id="83" name="Freihand 82">
                  <a:extLst>
                    <a:ext uri="{FF2B5EF4-FFF2-40B4-BE49-F238E27FC236}">
                      <a16:creationId xmlns:a16="http://schemas.microsoft.com/office/drawing/2014/main" id="{5DD6A654-55A2-4C87-BDB3-0A59B9BCEB07}"/>
                    </a:ext>
                  </a:extLst>
                </p:cNvPr>
                <p:cNvPicPr/>
                <p:nvPr/>
              </p:nvPicPr>
              <p:blipFill>
                <a:blip r:embed="rId249"/>
                <a:stretch>
                  <a:fillRect/>
                </a:stretch>
              </p:blipFill>
              <p:spPr>
                <a:xfrm>
                  <a:off x="6111290" y="5218891"/>
                  <a:ext cx="939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84" name="Freihand 83">
                  <a:extLst>
                    <a:ext uri="{FF2B5EF4-FFF2-40B4-BE49-F238E27FC236}">
                      <a16:creationId xmlns:a16="http://schemas.microsoft.com/office/drawing/2014/main" id="{24B3456F-D836-4FFA-A76A-88380F52C919}"/>
                    </a:ext>
                  </a:extLst>
                </p14:cNvPr>
                <p14:cNvContentPartPr/>
                <p14:nvPr/>
              </p14:nvContentPartPr>
              <p14:xfrm>
                <a:off x="6214970" y="5211331"/>
                <a:ext cx="61920" cy="70560"/>
              </p14:xfrm>
            </p:contentPart>
          </mc:Choice>
          <mc:Fallback xmlns="">
            <p:pic>
              <p:nvPicPr>
                <p:cNvPr id="84" name="Freihand 83">
                  <a:extLst>
                    <a:ext uri="{FF2B5EF4-FFF2-40B4-BE49-F238E27FC236}">
                      <a16:creationId xmlns:a16="http://schemas.microsoft.com/office/drawing/2014/main" id="{24B3456F-D836-4FFA-A76A-88380F52C919}"/>
                    </a:ext>
                  </a:extLst>
                </p:cNvPr>
                <p:cNvPicPr/>
                <p:nvPr/>
              </p:nvPicPr>
              <p:blipFill>
                <a:blip r:embed="rId251"/>
                <a:stretch>
                  <a:fillRect/>
                </a:stretch>
              </p:blipFill>
              <p:spPr>
                <a:xfrm>
                  <a:off x="6210650" y="5207011"/>
                  <a:ext cx="705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85" name="Freihand 84">
                  <a:extLst>
                    <a:ext uri="{FF2B5EF4-FFF2-40B4-BE49-F238E27FC236}">
                      <a16:creationId xmlns:a16="http://schemas.microsoft.com/office/drawing/2014/main" id="{3F267DF0-AA05-4447-8069-3DF5C26A0ABF}"/>
                    </a:ext>
                  </a:extLst>
                </p14:cNvPr>
                <p14:cNvContentPartPr/>
                <p14:nvPr/>
              </p14:nvContentPartPr>
              <p14:xfrm>
                <a:off x="6214970" y="5223211"/>
                <a:ext cx="82800" cy="52560"/>
              </p14:xfrm>
            </p:contentPart>
          </mc:Choice>
          <mc:Fallback xmlns="">
            <p:pic>
              <p:nvPicPr>
                <p:cNvPr id="85" name="Freihand 84">
                  <a:extLst>
                    <a:ext uri="{FF2B5EF4-FFF2-40B4-BE49-F238E27FC236}">
                      <a16:creationId xmlns:a16="http://schemas.microsoft.com/office/drawing/2014/main" id="{3F267DF0-AA05-4447-8069-3DF5C26A0ABF}"/>
                    </a:ext>
                  </a:extLst>
                </p:cNvPr>
                <p:cNvPicPr/>
                <p:nvPr/>
              </p:nvPicPr>
              <p:blipFill>
                <a:blip r:embed="rId253"/>
                <a:stretch>
                  <a:fillRect/>
                </a:stretch>
              </p:blipFill>
              <p:spPr>
                <a:xfrm>
                  <a:off x="6210650" y="5218891"/>
                  <a:ext cx="914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86" name="Freihand 85">
                  <a:extLst>
                    <a:ext uri="{FF2B5EF4-FFF2-40B4-BE49-F238E27FC236}">
                      <a16:creationId xmlns:a16="http://schemas.microsoft.com/office/drawing/2014/main" id="{81DD216F-A924-4A8A-B514-6E21768DC9FE}"/>
                    </a:ext>
                  </a:extLst>
                </p14:cNvPr>
                <p14:cNvContentPartPr/>
                <p14:nvPr/>
              </p14:nvContentPartPr>
              <p14:xfrm>
                <a:off x="6375170" y="5194411"/>
                <a:ext cx="148680" cy="10800"/>
              </p14:xfrm>
            </p:contentPart>
          </mc:Choice>
          <mc:Fallback xmlns="">
            <p:pic>
              <p:nvPicPr>
                <p:cNvPr id="86" name="Freihand 85">
                  <a:extLst>
                    <a:ext uri="{FF2B5EF4-FFF2-40B4-BE49-F238E27FC236}">
                      <a16:creationId xmlns:a16="http://schemas.microsoft.com/office/drawing/2014/main" id="{81DD216F-A924-4A8A-B514-6E21768DC9FE}"/>
                    </a:ext>
                  </a:extLst>
                </p:cNvPr>
                <p:cNvPicPr/>
                <p:nvPr/>
              </p:nvPicPr>
              <p:blipFill>
                <a:blip r:embed="rId255"/>
                <a:stretch>
                  <a:fillRect/>
                </a:stretch>
              </p:blipFill>
              <p:spPr>
                <a:xfrm>
                  <a:off x="6370850" y="5190091"/>
                  <a:ext cx="1573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88" name="Freihand 87">
                  <a:extLst>
                    <a:ext uri="{FF2B5EF4-FFF2-40B4-BE49-F238E27FC236}">
                      <a16:creationId xmlns:a16="http://schemas.microsoft.com/office/drawing/2014/main" id="{E804D53F-0B3E-4BCF-A809-9FF0DD563DD7}"/>
                    </a:ext>
                  </a:extLst>
                </p14:cNvPr>
                <p14:cNvContentPartPr/>
                <p14:nvPr/>
              </p14:nvContentPartPr>
              <p14:xfrm>
                <a:off x="6672170" y="5114131"/>
                <a:ext cx="125640" cy="209520"/>
              </p14:xfrm>
            </p:contentPart>
          </mc:Choice>
          <mc:Fallback xmlns="">
            <p:pic>
              <p:nvPicPr>
                <p:cNvPr id="88" name="Freihand 87">
                  <a:extLst>
                    <a:ext uri="{FF2B5EF4-FFF2-40B4-BE49-F238E27FC236}">
                      <a16:creationId xmlns:a16="http://schemas.microsoft.com/office/drawing/2014/main" id="{E804D53F-0B3E-4BCF-A809-9FF0DD563DD7}"/>
                    </a:ext>
                  </a:extLst>
                </p:cNvPr>
                <p:cNvPicPr/>
                <p:nvPr/>
              </p:nvPicPr>
              <p:blipFill>
                <a:blip r:embed="rId257"/>
                <a:stretch>
                  <a:fillRect/>
                </a:stretch>
              </p:blipFill>
              <p:spPr>
                <a:xfrm>
                  <a:off x="6667850" y="5109811"/>
                  <a:ext cx="13428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89" name="Freihand 88">
                  <a:extLst>
                    <a:ext uri="{FF2B5EF4-FFF2-40B4-BE49-F238E27FC236}">
                      <a16:creationId xmlns:a16="http://schemas.microsoft.com/office/drawing/2014/main" id="{D7E94EED-A84E-4B76-877D-D9D1C80E3B1E}"/>
                    </a:ext>
                  </a:extLst>
                </p14:cNvPr>
                <p14:cNvContentPartPr/>
                <p14:nvPr/>
              </p14:nvContentPartPr>
              <p14:xfrm>
                <a:off x="6831650" y="5216371"/>
                <a:ext cx="18360" cy="79560"/>
              </p14:xfrm>
            </p:contentPart>
          </mc:Choice>
          <mc:Fallback xmlns="">
            <p:pic>
              <p:nvPicPr>
                <p:cNvPr id="89" name="Freihand 88">
                  <a:extLst>
                    <a:ext uri="{FF2B5EF4-FFF2-40B4-BE49-F238E27FC236}">
                      <a16:creationId xmlns:a16="http://schemas.microsoft.com/office/drawing/2014/main" id="{D7E94EED-A84E-4B76-877D-D9D1C80E3B1E}"/>
                    </a:ext>
                  </a:extLst>
                </p:cNvPr>
                <p:cNvPicPr/>
                <p:nvPr/>
              </p:nvPicPr>
              <p:blipFill>
                <a:blip r:embed="rId259"/>
                <a:stretch>
                  <a:fillRect/>
                </a:stretch>
              </p:blipFill>
              <p:spPr>
                <a:xfrm>
                  <a:off x="6827330" y="5212051"/>
                  <a:ext cx="270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90" name="Freihand 89">
                  <a:extLst>
                    <a:ext uri="{FF2B5EF4-FFF2-40B4-BE49-F238E27FC236}">
                      <a16:creationId xmlns:a16="http://schemas.microsoft.com/office/drawing/2014/main" id="{BA453F10-E568-4F42-B86F-0660E14B439F}"/>
                    </a:ext>
                  </a:extLst>
                </p14:cNvPr>
                <p14:cNvContentPartPr/>
                <p14:nvPr/>
              </p14:nvContentPartPr>
              <p14:xfrm>
                <a:off x="6792770" y="5206651"/>
                <a:ext cx="96480" cy="79560"/>
              </p14:xfrm>
            </p:contentPart>
          </mc:Choice>
          <mc:Fallback xmlns="">
            <p:pic>
              <p:nvPicPr>
                <p:cNvPr id="90" name="Freihand 89">
                  <a:extLst>
                    <a:ext uri="{FF2B5EF4-FFF2-40B4-BE49-F238E27FC236}">
                      <a16:creationId xmlns:a16="http://schemas.microsoft.com/office/drawing/2014/main" id="{BA453F10-E568-4F42-B86F-0660E14B439F}"/>
                    </a:ext>
                  </a:extLst>
                </p:cNvPr>
                <p:cNvPicPr/>
                <p:nvPr/>
              </p:nvPicPr>
              <p:blipFill>
                <a:blip r:embed="rId261"/>
                <a:stretch>
                  <a:fillRect/>
                </a:stretch>
              </p:blipFill>
              <p:spPr>
                <a:xfrm>
                  <a:off x="6788450" y="5202331"/>
                  <a:ext cx="1051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91" name="Freihand 90">
                  <a:extLst>
                    <a:ext uri="{FF2B5EF4-FFF2-40B4-BE49-F238E27FC236}">
                      <a16:creationId xmlns:a16="http://schemas.microsoft.com/office/drawing/2014/main" id="{AC8E3176-357F-4458-AB9F-9125D9AA8E51}"/>
                    </a:ext>
                  </a:extLst>
                </p14:cNvPr>
                <p14:cNvContentPartPr/>
                <p14:nvPr/>
              </p14:nvContentPartPr>
              <p14:xfrm>
                <a:off x="6908690" y="5239411"/>
                <a:ext cx="70200" cy="44640"/>
              </p14:xfrm>
            </p:contentPart>
          </mc:Choice>
          <mc:Fallback xmlns="">
            <p:pic>
              <p:nvPicPr>
                <p:cNvPr id="91" name="Freihand 90">
                  <a:extLst>
                    <a:ext uri="{FF2B5EF4-FFF2-40B4-BE49-F238E27FC236}">
                      <a16:creationId xmlns:a16="http://schemas.microsoft.com/office/drawing/2014/main" id="{AC8E3176-357F-4458-AB9F-9125D9AA8E51}"/>
                    </a:ext>
                  </a:extLst>
                </p:cNvPr>
                <p:cNvPicPr/>
                <p:nvPr/>
              </p:nvPicPr>
              <p:blipFill>
                <a:blip r:embed="rId263"/>
                <a:stretch>
                  <a:fillRect/>
                </a:stretch>
              </p:blipFill>
              <p:spPr>
                <a:xfrm>
                  <a:off x="6904370" y="5235091"/>
                  <a:ext cx="788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93" name="Freihand 92">
                  <a:extLst>
                    <a:ext uri="{FF2B5EF4-FFF2-40B4-BE49-F238E27FC236}">
                      <a16:creationId xmlns:a16="http://schemas.microsoft.com/office/drawing/2014/main" id="{66E82988-D700-4152-BCD4-8A6BF3C3AB81}"/>
                    </a:ext>
                  </a:extLst>
                </p14:cNvPr>
                <p14:cNvContentPartPr/>
                <p14:nvPr/>
              </p14:nvContentPartPr>
              <p14:xfrm>
                <a:off x="7047650" y="5156611"/>
                <a:ext cx="25200" cy="20160"/>
              </p14:xfrm>
            </p:contentPart>
          </mc:Choice>
          <mc:Fallback xmlns="">
            <p:pic>
              <p:nvPicPr>
                <p:cNvPr id="93" name="Freihand 92">
                  <a:extLst>
                    <a:ext uri="{FF2B5EF4-FFF2-40B4-BE49-F238E27FC236}">
                      <a16:creationId xmlns:a16="http://schemas.microsoft.com/office/drawing/2014/main" id="{66E82988-D700-4152-BCD4-8A6BF3C3AB81}"/>
                    </a:ext>
                  </a:extLst>
                </p:cNvPr>
                <p:cNvPicPr/>
                <p:nvPr/>
              </p:nvPicPr>
              <p:blipFill>
                <a:blip r:embed="rId265"/>
                <a:stretch>
                  <a:fillRect/>
                </a:stretch>
              </p:blipFill>
              <p:spPr>
                <a:xfrm>
                  <a:off x="7043330" y="5152291"/>
                  <a:ext cx="338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94" name="Freihand 93">
                  <a:extLst>
                    <a:ext uri="{FF2B5EF4-FFF2-40B4-BE49-F238E27FC236}">
                      <a16:creationId xmlns:a16="http://schemas.microsoft.com/office/drawing/2014/main" id="{DE1CD889-5DDA-467E-93DF-B3B92A4D917D}"/>
                    </a:ext>
                  </a:extLst>
                </p14:cNvPr>
                <p14:cNvContentPartPr/>
                <p14:nvPr/>
              </p14:nvContentPartPr>
              <p14:xfrm>
                <a:off x="7135850" y="5100091"/>
                <a:ext cx="72360" cy="109800"/>
              </p14:xfrm>
            </p:contentPart>
          </mc:Choice>
          <mc:Fallback xmlns="">
            <p:pic>
              <p:nvPicPr>
                <p:cNvPr id="94" name="Freihand 93">
                  <a:extLst>
                    <a:ext uri="{FF2B5EF4-FFF2-40B4-BE49-F238E27FC236}">
                      <a16:creationId xmlns:a16="http://schemas.microsoft.com/office/drawing/2014/main" id="{DE1CD889-5DDA-467E-93DF-B3B92A4D917D}"/>
                    </a:ext>
                  </a:extLst>
                </p:cNvPr>
                <p:cNvPicPr/>
                <p:nvPr/>
              </p:nvPicPr>
              <p:blipFill>
                <a:blip r:embed="rId267"/>
                <a:stretch>
                  <a:fillRect/>
                </a:stretch>
              </p:blipFill>
              <p:spPr>
                <a:xfrm>
                  <a:off x="7131530" y="5095771"/>
                  <a:ext cx="810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95" name="Freihand 94">
                  <a:extLst>
                    <a:ext uri="{FF2B5EF4-FFF2-40B4-BE49-F238E27FC236}">
                      <a16:creationId xmlns:a16="http://schemas.microsoft.com/office/drawing/2014/main" id="{9653A967-6B05-405C-9654-3B5E7834CC60}"/>
                    </a:ext>
                  </a:extLst>
                </p14:cNvPr>
                <p14:cNvContentPartPr/>
                <p14:nvPr/>
              </p14:nvContentPartPr>
              <p14:xfrm>
                <a:off x="7135850" y="5105131"/>
                <a:ext cx="104040" cy="98280"/>
              </p14:xfrm>
            </p:contentPart>
          </mc:Choice>
          <mc:Fallback xmlns="">
            <p:pic>
              <p:nvPicPr>
                <p:cNvPr id="95" name="Freihand 94">
                  <a:extLst>
                    <a:ext uri="{FF2B5EF4-FFF2-40B4-BE49-F238E27FC236}">
                      <a16:creationId xmlns:a16="http://schemas.microsoft.com/office/drawing/2014/main" id="{9653A967-6B05-405C-9654-3B5E7834CC60}"/>
                    </a:ext>
                  </a:extLst>
                </p:cNvPr>
                <p:cNvPicPr/>
                <p:nvPr/>
              </p:nvPicPr>
              <p:blipFill>
                <a:blip r:embed="rId269"/>
                <a:stretch>
                  <a:fillRect/>
                </a:stretch>
              </p:blipFill>
              <p:spPr>
                <a:xfrm>
                  <a:off x="7131530" y="5100811"/>
                  <a:ext cx="1126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96" name="Freihand 95">
                  <a:extLst>
                    <a:ext uri="{FF2B5EF4-FFF2-40B4-BE49-F238E27FC236}">
                      <a16:creationId xmlns:a16="http://schemas.microsoft.com/office/drawing/2014/main" id="{F535BE37-52F6-4C04-A2A2-C54A27C280C8}"/>
                    </a:ext>
                  </a:extLst>
                </p14:cNvPr>
                <p14:cNvContentPartPr/>
                <p14:nvPr/>
              </p14:nvContentPartPr>
              <p14:xfrm>
                <a:off x="7248530" y="5177851"/>
                <a:ext cx="99000" cy="102960"/>
              </p14:xfrm>
            </p:contentPart>
          </mc:Choice>
          <mc:Fallback xmlns="">
            <p:pic>
              <p:nvPicPr>
                <p:cNvPr id="96" name="Freihand 95">
                  <a:extLst>
                    <a:ext uri="{FF2B5EF4-FFF2-40B4-BE49-F238E27FC236}">
                      <a16:creationId xmlns:a16="http://schemas.microsoft.com/office/drawing/2014/main" id="{F535BE37-52F6-4C04-A2A2-C54A27C280C8}"/>
                    </a:ext>
                  </a:extLst>
                </p:cNvPr>
                <p:cNvPicPr/>
                <p:nvPr/>
              </p:nvPicPr>
              <p:blipFill>
                <a:blip r:embed="rId271"/>
                <a:stretch>
                  <a:fillRect/>
                </a:stretch>
              </p:blipFill>
              <p:spPr>
                <a:xfrm>
                  <a:off x="7244210" y="5173531"/>
                  <a:ext cx="1076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97" name="Freihand 96">
                  <a:extLst>
                    <a:ext uri="{FF2B5EF4-FFF2-40B4-BE49-F238E27FC236}">
                      <a16:creationId xmlns:a16="http://schemas.microsoft.com/office/drawing/2014/main" id="{A0EE3E82-F144-4BD1-B6B8-7A224C269632}"/>
                    </a:ext>
                  </a:extLst>
                </p14:cNvPr>
                <p14:cNvContentPartPr/>
                <p14:nvPr/>
              </p14:nvContentPartPr>
              <p14:xfrm>
                <a:off x="7223330" y="5158051"/>
                <a:ext cx="129240" cy="17280"/>
              </p14:xfrm>
            </p:contentPart>
          </mc:Choice>
          <mc:Fallback xmlns="">
            <p:pic>
              <p:nvPicPr>
                <p:cNvPr id="97" name="Freihand 96">
                  <a:extLst>
                    <a:ext uri="{FF2B5EF4-FFF2-40B4-BE49-F238E27FC236}">
                      <a16:creationId xmlns:a16="http://schemas.microsoft.com/office/drawing/2014/main" id="{A0EE3E82-F144-4BD1-B6B8-7A224C269632}"/>
                    </a:ext>
                  </a:extLst>
                </p:cNvPr>
                <p:cNvPicPr/>
                <p:nvPr/>
              </p:nvPicPr>
              <p:blipFill>
                <a:blip r:embed="rId273"/>
                <a:stretch>
                  <a:fillRect/>
                </a:stretch>
              </p:blipFill>
              <p:spPr>
                <a:xfrm>
                  <a:off x="7219010" y="5153731"/>
                  <a:ext cx="1378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98" name="Freihand 97">
                  <a:extLst>
                    <a:ext uri="{FF2B5EF4-FFF2-40B4-BE49-F238E27FC236}">
                      <a16:creationId xmlns:a16="http://schemas.microsoft.com/office/drawing/2014/main" id="{336D5D2F-CD31-4F1E-8051-579863B856EC}"/>
                    </a:ext>
                  </a:extLst>
                </p14:cNvPr>
                <p14:cNvContentPartPr/>
                <p14:nvPr/>
              </p14:nvContentPartPr>
              <p14:xfrm>
                <a:off x="7360130" y="5207371"/>
                <a:ext cx="111600" cy="73080"/>
              </p14:xfrm>
            </p:contentPart>
          </mc:Choice>
          <mc:Fallback xmlns="">
            <p:pic>
              <p:nvPicPr>
                <p:cNvPr id="98" name="Freihand 97">
                  <a:extLst>
                    <a:ext uri="{FF2B5EF4-FFF2-40B4-BE49-F238E27FC236}">
                      <a16:creationId xmlns:a16="http://schemas.microsoft.com/office/drawing/2014/main" id="{336D5D2F-CD31-4F1E-8051-579863B856EC}"/>
                    </a:ext>
                  </a:extLst>
                </p:cNvPr>
                <p:cNvPicPr/>
                <p:nvPr/>
              </p:nvPicPr>
              <p:blipFill>
                <a:blip r:embed="rId275"/>
                <a:stretch>
                  <a:fillRect/>
                </a:stretch>
              </p:blipFill>
              <p:spPr>
                <a:xfrm>
                  <a:off x="7355810" y="5203051"/>
                  <a:ext cx="1202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74" name="Freihand 173">
                  <a:extLst>
                    <a:ext uri="{FF2B5EF4-FFF2-40B4-BE49-F238E27FC236}">
                      <a16:creationId xmlns:a16="http://schemas.microsoft.com/office/drawing/2014/main" id="{CAFB41FA-E216-4C7D-B108-EC856B9539BA}"/>
                    </a:ext>
                  </a:extLst>
                </p14:cNvPr>
                <p14:cNvContentPartPr/>
                <p14:nvPr/>
              </p14:nvContentPartPr>
              <p14:xfrm>
                <a:off x="2300330" y="5538931"/>
                <a:ext cx="1205280" cy="173160"/>
              </p14:xfrm>
            </p:contentPart>
          </mc:Choice>
          <mc:Fallback xmlns="">
            <p:pic>
              <p:nvPicPr>
                <p:cNvPr id="174" name="Freihand 173">
                  <a:extLst>
                    <a:ext uri="{FF2B5EF4-FFF2-40B4-BE49-F238E27FC236}">
                      <a16:creationId xmlns:a16="http://schemas.microsoft.com/office/drawing/2014/main" id="{CAFB41FA-E216-4C7D-B108-EC856B9539BA}"/>
                    </a:ext>
                  </a:extLst>
                </p:cNvPr>
                <p:cNvPicPr/>
                <p:nvPr/>
              </p:nvPicPr>
              <p:blipFill>
                <a:blip r:embed="rId277"/>
                <a:stretch>
                  <a:fillRect/>
                </a:stretch>
              </p:blipFill>
              <p:spPr>
                <a:xfrm>
                  <a:off x="2296010" y="5534611"/>
                  <a:ext cx="12139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5" name="Freihand 174">
                  <a:extLst>
                    <a:ext uri="{FF2B5EF4-FFF2-40B4-BE49-F238E27FC236}">
                      <a16:creationId xmlns:a16="http://schemas.microsoft.com/office/drawing/2014/main" id="{212F9220-3D6F-4152-8E84-0E659C4B3AF9}"/>
                    </a:ext>
                  </a:extLst>
                </p14:cNvPr>
                <p14:cNvContentPartPr/>
                <p14:nvPr/>
              </p14:nvContentPartPr>
              <p14:xfrm>
                <a:off x="3512810" y="5447131"/>
                <a:ext cx="78480" cy="241200"/>
              </p14:xfrm>
            </p:contentPart>
          </mc:Choice>
          <mc:Fallback xmlns="">
            <p:pic>
              <p:nvPicPr>
                <p:cNvPr id="175" name="Freihand 174">
                  <a:extLst>
                    <a:ext uri="{FF2B5EF4-FFF2-40B4-BE49-F238E27FC236}">
                      <a16:creationId xmlns:a16="http://schemas.microsoft.com/office/drawing/2014/main" id="{212F9220-3D6F-4152-8E84-0E659C4B3AF9}"/>
                    </a:ext>
                  </a:extLst>
                </p:cNvPr>
                <p:cNvPicPr/>
                <p:nvPr/>
              </p:nvPicPr>
              <p:blipFill>
                <a:blip r:embed="rId279"/>
                <a:stretch>
                  <a:fillRect/>
                </a:stretch>
              </p:blipFill>
              <p:spPr>
                <a:xfrm>
                  <a:off x="3508490" y="5442811"/>
                  <a:ext cx="8712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76" name="Freihand 175">
                  <a:extLst>
                    <a:ext uri="{FF2B5EF4-FFF2-40B4-BE49-F238E27FC236}">
                      <a16:creationId xmlns:a16="http://schemas.microsoft.com/office/drawing/2014/main" id="{6E330AB2-5C90-44CC-97A6-B8C34D3CDB3F}"/>
                    </a:ext>
                  </a:extLst>
                </p14:cNvPr>
                <p14:cNvContentPartPr/>
                <p14:nvPr/>
              </p14:nvContentPartPr>
              <p14:xfrm>
                <a:off x="3612170" y="5638291"/>
                <a:ext cx="1077480" cy="129960"/>
              </p14:xfrm>
            </p:contentPart>
          </mc:Choice>
          <mc:Fallback xmlns="">
            <p:pic>
              <p:nvPicPr>
                <p:cNvPr id="176" name="Freihand 175">
                  <a:extLst>
                    <a:ext uri="{FF2B5EF4-FFF2-40B4-BE49-F238E27FC236}">
                      <a16:creationId xmlns:a16="http://schemas.microsoft.com/office/drawing/2014/main" id="{6E330AB2-5C90-44CC-97A6-B8C34D3CDB3F}"/>
                    </a:ext>
                  </a:extLst>
                </p:cNvPr>
                <p:cNvPicPr/>
                <p:nvPr/>
              </p:nvPicPr>
              <p:blipFill>
                <a:blip r:embed="rId281"/>
                <a:stretch>
                  <a:fillRect/>
                </a:stretch>
              </p:blipFill>
              <p:spPr>
                <a:xfrm>
                  <a:off x="3607850" y="5633971"/>
                  <a:ext cx="10861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7" name="Freihand 176">
                  <a:extLst>
                    <a:ext uri="{FF2B5EF4-FFF2-40B4-BE49-F238E27FC236}">
                      <a16:creationId xmlns:a16="http://schemas.microsoft.com/office/drawing/2014/main" id="{2E134F17-5D76-4F72-B260-1E7B7AF09861}"/>
                    </a:ext>
                  </a:extLst>
                </p14:cNvPr>
                <p14:cNvContentPartPr/>
                <p14:nvPr/>
              </p14:nvContentPartPr>
              <p14:xfrm>
                <a:off x="4679210" y="5410411"/>
                <a:ext cx="54000" cy="216000"/>
              </p14:xfrm>
            </p:contentPart>
          </mc:Choice>
          <mc:Fallback xmlns="">
            <p:pic>
              <p:nvPicPr>
                <p:cNvPr id="177" name="Freihand 176">
                  <a:extLst>
                    <a:ext uri="{FF2B5EF4-FFF2-40B4-BE49-F238E27FC236}">
                      <a16:creationId xmlns:a16="http://schemas.microsoft.com/office/drawing/2014/main" id="{2E134F17-5D76-4F72-B260-1E7B7AF09861}"/>
                    </a:ext>
                  </a:extLst>
                </p:cNvPr>
                <p:cNvPicPr/>
                <p:nvPr/>
              </p:nvPicPr>
              <p:blipFill>
                <a:blip r:embed="rId283"/>
                <a:stretch>
                  <a:fillRect/>
                </a:stretch>
              </p:blipFill>
              <p:spPr>
                <a:xfrm>
                  <a:off x="4674890" y="5406091"/>
                  <a:ext cx="6264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8" name="Freihand 177">
                  <a:extLst>
                    <a:ext uri="{FF2B5EF4-FFF2-40B4-BE49-F238E27FC236}">
                      <a16:creationId xmlns:a16="http://schemas.microsoft.com/office/drawing/2014/main" id="{D4BC2AD9-63DB-4FDE-A249-2CC5230DEB9A}"/>
                    </a:ext>
                  </a:extLst>
                </p14:cNvPr>
                <p14:cNvContentPartPr/>
                <p14:nvPr/>
              </p14:nvContentPartPr>
              <p14:xfrm>
                <a:off x="4709810" y="5381251"/>
                <a:ext cx="1116360" cy="236160"/>
              </p14:xfrm>
            </p:contentPart>
          </mc:Choice>
          <mc:Fallback xmlns="">
            <p:pic>
              <p:nvPicPr>
                <p:cNvPr id="178" name="Freihand 177">
                  <a:extLst>
                    <a:ext uri="{FF2B5EF4-FFF2-40B4-BE49-F238E27FC236}">
                      <a16:creationId xmlns:a16="http://schemas.microsoft.com/office/drawing/2014/main" id="{D4BC2AD9-63DB-4FDE-A249-2CC5230DEB9A}"/>
                    </a:ext>
                  </a:extLst>
                </p:cNvPr>
                <p:cNvPicPr/>
                <p:nvPr/>
              </p:nvPicPr>
              <p:blipFill>
                <a:blip r:embed="rId285"/>
                <a:stretch>
                  <a:fillRect/>
                </a:stretch>
              </p:blipFill>
              <p:spPr>
                <a:xfrm>
                  <a:off x="4705490" y="5376931"/>
                  <a:ext cx="112500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80" name="Freihand 179">
                  <a:extLst>
                    <a:ext uri="{FF2B5EF4-FFF2-40B4-BE49-F238E27FC236}">
                      <a16:creationId xmlns:a16="http://schemas.microsoft.com/office/drawing/2014/main" id="{011A94BB-8A78-4185-BAA2-A841B72883CC}"/>
                    </a:ext>
                  </a:extLst>
                </p14:cNvPr>
                <p14:cNvContentPartPr/>
                <p14:nvPr/>
              </p14:nvContentPartPr>
              <p14:xfrm>
                <a:off x="5763170" y="5349931"/>
                <a:ext cx="1066320" cy="198360"/>
              </p14:xfrm>
            </p:contentPart>
          </mc:Choice>
          <mc:Fallback xmlns="">
            <p:pic>
              <p:nvPicPr>
                <p:cNvPr id="180" name="Freihand 179">
                  <a:extLst>
                    <a:ext uri="{FF2B5EF4-FFF2-40B4-BE49-F238E27FC236}">
                      <a16:creationId xmlns:a16="http://schemas.microsoft.com/office/drawing/2014/main" id="{011A94BB-8A78-4185-BAA2-A841B72883CC}"/>
                    </a:ext>
                  </a:extLst>
                </p:cNvPr>
                <p:cNvPicPr/>
                <p:nvPr/>
              </p:nvPicPr>
              <p:blipFill>
                <a:blip r:embed="rId287"/>
                <a:stretch>
                  <a:fillRect/>
                </a:stretch>
              </p:blipFill>
              <p:spPr>
                <a:xfrm>
                  <a:off x="5758850" y="5345611"/>
                  <a:ext cx="107496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82" name="Freihand 181">
                  <a:extLst>
                    <a:ext uri="{FF2B5EF4-FFF2-40B4-BE49-F238E27FC236}">
                      <a16:creationId xmlns:a16="http://schemas.microsoft.com/office/drawing/2014/main" id="{395E4763-F0D8-42EC-80F2-F82C6C01F126}"/>
                    </a:ext>
                  </a:extLst>
                </p14:cNvPr>
                <p14:cNvContentPartPr/>
                <p14:nvPr/>
              </p14:nvContentPartPr>
              <p14:xfrm>
                <a:off x="4821050" y="5763211"/>
                <a:ext cx="138240" cy="77760"/>
              </p14:xfrm>
            </p:contentPart>
          </mc:Choice>
          <mc:Fallback xmlns="">
            <p:pic>
              <p:nvPicPr>
                <p:cNvPr id="182" name="Freihand 181">
                  <a:extLst>
                    <a:ext uri="{FF2B5EF4-FFF2-40B4-BE49-F238E27FC236}">
                      <a16:creationId xmlns:a16="http://schemas.microsoft.com/office/drawing/2014/main" id="{395E4763-F0D8-42EC-80F2-F82C6C01F126}"/>
                    </a:ext>
                  </a:extLst>
                </p:cNvPr>
                <p:cNvPicPr/>
                <p:nvPr/>
              </p:nvPicPr>
              <p:blipFill>
                <a:blip r:embed="rId289"/>
                <a:stretch>
                  <a:fillRect/>
                </a:stretch>
              </p:blipFill>
              <p:spPr>
                <a:xfrm>
                  <a:off x="4816730" y="5758891"/>
                  <a:ext cx="1468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83" name="Freihand 182">
                  <a:extLst>
                    <a:ext uri="{FF2B5EF4-FFF2-40B4-BE49-F238E27FC236}">
                      <a16:creationId xmlns:a16="http://schemas.microsoft.com/office/drawing/2014/main" id="{5284C447-1A99-4AB3-A5BB-3B897F26DBEE}"/>
                    </a:ext>
                  </a:extLst>
                </p14:cNvPr>
                <p14:cNvContentPartPr/>
                <p14:nvPr/>
              </p14:nvContentPartPr>
              <p14:xfrm>
                <a:off x="4971170" y="5673571"/>
                <a:ext cx="106200" cy="154800"/>
              </p14:xfrm>
            </p:contentPart>
          </mc:Choice>
          <mc:Fallback xmlns="">
            <p:pic>
              <p:nvPicPr>
                <p:cNvPr id="183" name="Freihand 182">
                  <a:extLst>
                    <a:ext uri="{FF2B5EF4-FFF2-40B4-BE49-F238E27FC236}">
                      <a16:creationId xmlns:a16="http://schemas.microsoft.com/office/drawing/2014/main" id="{5284C447-1A99-4AB3-A5BB-3B897F26DBEE}"/>
                    </a:ext>
                  </a:extLst>
                </p:cNvPr>
                <p:cNvPicPr/>
                <p:nvPr/>
              </p:nvPicPr>
              <p:blipFill>
                <a:blip r:embed="rId291"/>
                <a:stretch>
                  <a:fillRect/>
                </a:stretch>
              </p:blipFill>
              <p:spPr>
                <a:xfrm>
                  <a:off x="4966850" y="5669251"/>
                  <a:ext cx="1148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86" name="Freihand 185">
                  <a:extLst>
                    <a:ext uri="{FF2B5EF4-FFF2-40B4-BE49-F238E27FC236}">
                      <a16:creationId xmlns:a16="http://schemas.microsoft.com/office/drawing/2014/main" id="{A7B4ED30-90BD-4B53-A7D6-0654481129F5}"/>
                    </a:ext>
                  </a:extLst>
                </p14:cNvPr>
                <p14:cNvContentPartPr/>
                <p14:nvPr/>
              </p14:nvContentPartPr>
              <p14:xfrm>
                <a:off x="5222810" y="5655931"/>
                <a:ext cx="184680" cy="177120"/>
              </p14:xfrm>
            </p:contentPart>
          </mc:Choice>
          <mc:Fallback xmlns="">
            <p:pic>
              <p:nvPicPr>
                <p:cNvPr id="186" name="Freihand 185">
                  <a:extLst>
                    <a:ext uri="{FF2B5EF4-FFF2-40B4-BE49-F238E27FC236}">
                      <a16:creationId xmlns:a16="http://schemas.microsoft.com/office/drawing/2014/main" id="{A7B4ED30-90BD-4B53-A7D6-0654481129F5}"/>
                    </a:ext>
                  </a:extLst>
                </p:cNvPr>
                <p:cNvPicPr/>
                <p:nvPr/>
              </p:nvPicPr>
              <p:blipFill>
                <a:blip r:embed="rId293"/>
                <a:stretch>
                  <a:fillRect/>
                </a:stretch>
              </p:blipFill>
              <p:spPr>
                <a:xfrm>
                  <a:off x="5218490" y="5651611"/>
                  <a:ext cx="1933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87" name="Freihand 186">
                  <a:extLst>
                    <a:ext uri="{FF2B5EF4-FFF2-40B4-BE49-F238E27FC236}">
                      <a16:creationId xmlns:a16="http://schemas.microsoft.com/office/drawing/2014/main" id="{9F9CD2A4-F7E0-4541-8F3E-AFEF27946AF0}"/>
                    </a:ext>
                  </a:extLst>
                </p14:cNvPr>
                <p14:cNvContentPartPr/>
                <p14:nvPr/>
              </p14:nvContentPartPr>
              <p14:xfrm>
                <a:off x="5441330" y="5743411"/>
                <a:ext cx="72360" cy="70920"/>
              </p14:xfrm>
            </p:contentPart>
          </mc:Choice>
          <mc:Fallback xmlns="">
            <p:pic>
              <p:nvPicPr>
                <p:cNvPr id="187" name="Freihand 186">
                  <a:extLst>
                    <a:ext uri="{FF2B5EF4-FFF2-40B4-BE49-F238E27FC236}">
                      <a16:creationId xmlns:a16="http://schemas.microsoft.com/office/drawing/2014/main" id="{9F9CD2A4-F7E0-4541-8F3E-AFEF27946AF0}"/>
                    </a:ext>
                  </a:extLst>
                </p:cNvPr>
                <p:cNvPicPr/>
                <p:nvPr/>
              </p:nvPicPr>
              <p:blipFill>
                <a:blip r:embed="rId295"/>
                <a:stretch>
                  <a:fillRect/>
                </a:stretch>
              </p:blipFill>
              <p:spPr>
                <a:xfrm>
                  <a:off x="5437010" y="5739091"/>
                  <a:ext cx="810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88" name="Freihand 187">
                  <a:extLst>
                    <a:ext uri="{FF2B5EF4-FFF2-40B4-BE49-F238E27FC236}">
                      <a16:creationId xmlns:a16="http://schemas.microsoft.com/office/drawing/2014/main" id="{3E6994AA-FFED-4531-99F5-50112BB9976E}"/>
                    </a:ext>
                  </a:extLst>
                </p14:cNvPr>
                <p14:cNvContentPartPr/>
                <p14:nvPr/>
              </p14:nvContentPartPr>
              <p14:xfrm>
                <a:off x="5556890" y="5738731"/>
                <a:ext cx="72000" cy="73800"/>
              </p14:xfrm>
            </p:contentPart>
          </mc:Choice>
          <mc:Fallback xmlns="">
            <p:pic>
              <p:nvPicPr>
                <p:cNvPr id="188" name="Freihand 187">
                  <a:extLst>
                    <a:ext uri="{FF2B5EF4-FFF2-40B4-BE49-F238E27FC236}">
                      <a16:creationId xmlns:a16="http://schemas.microsoft.com/office/drawing/2014/main" id="{3E6994AA-FFED-4531-99F5-50112BB9976E}"/>
                    </a:ext>
                  </a:extLst>
                </p:cNvPr>
                <p:cNvPicPr/>
                <p:nvPr/>
              </p:nvPicPr>
              <p:blipFill>
                <a:blip r:embed="rId297"/>
                <a:stretch>
                  <a:fillRect/>
                </a:stretch>
              </p:blipFill>
              <p:spPr>
                <a:xfrm>
                  <a:off x="5552570" y="5734411"/>
                  <a:ext cx="806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89" name="Freihand 188">
                  <a:extLst>
                    <a:ext uri="{FF2B5EF4-FFF2-40B4-BE49-F238E27FC236}">
                      <a16:creationId xmlns:a16="http://schemas.microsoft.com/office/drawing/2014/main" id="{29F2A173-17C6-46A3-8B62-3C977985DCAC}"/>
                    </a:ext>
                  </a:extLst>
                </p14:cNvPr>
                <p14:cNvContentPartPr/>
                <p14:nvPr/>
              </p14:nvContentPartPr>
              <p14:xfrm>
                <a:off x="5666690" y="5723611"/>
                <a:ext cx="129600" cy="81720"/>
              </p14:xfrm>
            </p:contentPart>
          </mc:Choice>
          <mc:Fallback xmlns="">
            <p:pic>
              <p:nvPicPr>
                <p:cNvPr id="189" name="Freihand 188">
                  <a:extLst>
                    <a:ext uri="{FF2B5EF4-FFF2-40B4-BE49-F238E27FC236}">
                      <a16:creationId xmlns:a16="http://schemas.microsoft.com/office/drawing/2014/main" id="{29F2A173-17C6-46A3-8B62-3C977985DCAC}"/>
                    </a:ext>
                  </a:extLst>
                </p:cNvPr>
                <p:cNvPicPr/>
                <p:nvPr/>
              </p:nvPicPr>
              <p:blipFill>
                <a:blip r:embed="rId299"/>
                <a:stretch>
                  <a:fillRect/>
                </a:stretch>
              </p:blipFill>
              <p:spPr>
                <a:xfrm>
                  <a:off x="5662370" y="5719291"/>
                  <a:ext cx="1382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90" name="Freihand 189">
                  <a:extLst>
                    <a:ext uri="{FF2B5EF4-FFF2-40B4-BE49-F238E27FC236}">
                      <a16:creationId xmlns:a16="http://schemas.microsoft.com/office/drawing/2014/main" id="{50424B26-D802-43B3-A37F-4370A2C7B8A1}"/>
                    </a:ext>
                  </a:extLst>
                </p14:cNvPr>
                <p14:cNvContentPartPr/>
                <p14:nvPr/>
              </p14:nvContentPartPr>
              <p14:xfrm>
                <a:off x="5946410" y="5700211"/>
                <a:ext cx="126360" cy="198360"/>
              </p14:xfrm>
            </p:contentPart>
          </mc:Choice>
          <mc:Fallback xmlns="">
            <p:pic>
              <p:nvPicPr>
                <p:cNvPr id="190" name="Freihand 189">
                  <a:extLst>
                    <a:ext uri="{FF2B5EF4-FFF2-40B4-BE49-F238E27FC236}">
                      <a16:creationId xmlns:a16="http://schemas.microsoft.com/office/drawing/2014/main" id="{50424B26-D802-43B3-A37F-4370A2C7B8A1}"/>
                    </a:ext>
                  </a:extLst>
                </p:cNvPr>
                <p:cNvPicPr/>
                <p:nvPr/>
              </p:nvPicPr>
              <p:blipFill>
                <a:blip r:embed="rId301"/>
                <a:stretch>
                  <a:fillRect/>
                </a:stretch>
              </p:blipFill>
              <p:spPr>
                <a:xfrm>
                  <a:off x="5942090" y="5695891"/>
                  <a:ext cx="1350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91" name="Freihand 190">
                  <a:extLst>
                    <a:ext uri="{FF2B5EF4-FFF2-40B4-BE49-F238E27FC236}">
                      <a16:creationId xmlns:a16="http://schemas.microsoft.com/office/drawing/2014/main" id="{46881862-7319-46E6-A4B1-03AF93A84A9B}"/>
                    </a:ext>
                  </a:extLst>
                </p14:cNvPr>
                <p14:cNvContentPartPr/>
                <p14:nvPr/>
              </p14:nvContentPartPr>
              <p14:xfrm>
                <a:off x="6098330" y="5712811"/>
                <a:ext cx="92160" cy="85680"/>
              </p14:xfrm>
            </p:contentPart>
          </mc:Choice>
          <mc:Fallback xmlns="">
            <p:pic>
              <p:nvPicPr>
                <p:cNvPr id="191" name="Freihand 190">
                  <a:extLst>
                    <a:ext uri="{FF2B5EF4-FFF2-40B4-BE49-F238E27FC236}">
                      <a16:creationId xmlns:a16="http://schemas.microsoft.com/office/drawing/2014/main" id="{46881862-7319-46E6-A4B1-03AF93A84A9B}"/>
                    </a:ext>
                  </a:extLst>
                </p:cNvPr>
                <p:cNvPicPr/>
                <p:nvPr/>
              </p:nvPicPr>
              <p:blipFill>
                <a:blip r:embed="rId303"/>
                <a:stretch>
                  <a:fillRect/>
                </a:stretch>
              </p:blipFill>
              <p:spPr>
                <a:xfrm>
                  <a:off x="6094010" y="5708491"/>
                  <a:ext cx="1008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92" name="Freihand 191">
                  <a:extLst>
                    <a:ext uri="{FF2B5EF4-FFF2-40B4-BE49-F238E27FC236}">
                      <a16:creationId xmlns:a16="http://schemas.microsoft.com/office/drawing/2014/main" id="{BA379978-232C-4FFF-A215-FFD120EAB8AD}"/>
                    </a:ext>
                  </a:extLst>
                </p14:cNvPr>
                <p14:cNvContentPartPr/>
                <p14:nvPr/>
              </p14:nvContentPartPr>
              <p14:xfrm>
                <a:off x="6184370" y="5644411"/>
                <a:ext cx="23760" cy="13320"/>
              </p14:xfrm>
            </p:contentPart>
          </mc:Choice>
          <mc:Fallback xmlns="">
            <p:pic>
              <p:nvPicPr>
                <p:cNvPr id="192" name="Freihand 191">
                  <a:extLst>
                    <a:ext uri="{FF2B5EF4-FFF2-40B4-BE49-F238E27FC236}">
                      <a16:creationId xmlns:a16="http://schemas.microsoft.com/office/drawing/2014/main" id="{BA379978-232C-4FFF-A215-FFD120EAB8AD}"/>
                    </a:ext>
                  </a:extLst>
                </p:cNvPr>
                <p:cNvPicPr/>
                <p:nvPr/>
              </p:nvPicPr>
              <p:blipFill>
                <a:blip r:embed="rId305"/>
                <a:stretch>
                  <a:fillRect/>
                </a:stretch>
              </p:blipFill>
              <p:spPr>
                <a:xfrm>
                  <a:off x="6180050" y="5640091"/>
                  <a:ext cx="324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93" name="Freihand 192">
                  <a:extLst>
                    <a:ext uri="{FF2B5EF4-FFF2-40B4-BE49-F238E27FC236}">
                      <a16:creationId xmlns:a16="http://schemas.microsoft.com/office/drawing/2014/main" id="{C937BF12-5F0E-4767-9D28-D83EDEBA8768}"/>
                    </a:ext>
                  </a:extLst>
                </p14:cNvPr>
                <p14:cNvContentPartPr/>
                <p14:nvPr/>
              </p14:nvContentPartPr>
              <p14:xfrm>
                <a:off x="6253490" y="5688691"/>
                <a:ext cx="78480" cy="90720"/>
              </p14:xfrm>
            </p:contentPart>
          </mc:Choice>
          <mc:Fallback xmlns="">
            <p:pic>
              <p:nvPicPr>
                <p:cNvPr id="193" name="Freihand 192">
                  <a:extLst>
                    <a:ext uri="{FF2B5EF4-FFF2-40B4-BE49-F238E27FC236}">
                      <a16:creationId xmlns:a16="http://schemas.microsoft.com/office/drawing/2014/main" id="{C937BF12-5F0E-4767-9D28-D83EDEBA8768}"/>
                    </a:ext>
                  </a:extLst>
                </p:cNvPr>
                <p:cNvPicPr/>
                <p:nvPr/>
              </p:nvPicPr>
              <p:blipFill>
                <a:blip r:embed="rId307"/>
                <a:stretch>
                  <a:fillRect/>
                </a:stretch>
              </p:blipFill>
              <p:spPr>
                <a:xfrm>
                  <a:off x="6249170" y="5684371"/>
                  <a:ext cx="871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94" name="Freihand 193">
                  <a:extLst>
                    <a:ext uri="{FF2B5EF4-FFF2-40B4-BE49-F238E27FC236}">
                      <a16:creationId xmlns:a16="http://schemas.microsoft.com/office/drawing/2014/main" id="{0109AB0C-96DA-4FA0-9A12-AD80B49B7BF0}"/>
                    </a:ext>
                  </a:extLst>
                </p14:cNvPr>
                <p14:cNvContentPartPr/>
                <p14:nvPr/>
              </p14:nvContentPartPr>
              <p14:xfrm>
                <a:off x="6328010" y="5683651"/>
                <a:ext cx="88560" cy="88200"/>
              </p14:xfrm>
            </p:contentPart>
          </mc:Choice>
          <mc:Fallback xmlns="">
            <p:pic>
              <p:nvPicPr>
                <p:cNvPr id="194" name="Freihand 193">
                  <a:extLst>
                    <a:ext uri="{FF2B5EF4-FFF2-40B4-BE49-F238E27FC236}">
                      <a16:creationId xmlns:a16="http://schemas.microsoft.com/office/drawing/2014/main" id="{0109AB0C-96DA-4FA0-9A12-AD80B49B7BF0}"/>
                    </a:ext>
                  </a:extLst>
                </p:cNvPr>
                <p:cNvPicPr/>
                <p:nvPr/>
              </p:nvPicPr>
              <p:blipFill>
                <a:blip r:embed="rId309"/>
                <a:stretch>
                  <a:fillRect/>
                </a:stretch>
              </p:blipFill>
              <p:spPr>
                <a:xfrm>
                  <a:off x="6323690" y="5679331"/>
                  <a:ext cx="972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95" name="Freihand 194">
                  <a:extLst>
                    <a:ext uri="{FF2B5EF4-FFF2-40B4-BE49-F238E27FC236}">
                      <a16:creationId xmlns:a16="http://schemas.microsoft.com/office/drawing/2014/main" id="{E18AA396-4D08-4BF3-BA4D-AE6AEEBABE92}"/>
                    </a:ext>
                  </a:extLst>
                </p14:cNvPr>
                <p14:cNvContentPartPr/>
                <p14:nvPr/>
              </p14:nvContentPartPr>
              <p14:xfrm>
                <a:off x="6477410" y="5688331"/>
                <a:ext cx="87480" cy="85320"/>
              </p14:xfrm>
            </p:contentPart>
          </mc:Choice>
          <mc:Fallback xmlns="">
            <p:pic>
              <p:nvPicPr>
                <p:cNvPr id="195" name="Freihand 194">
                  <a:extLst>
                    <a:ext uri="{FF2B5EF4-FFF2-40B4-BE49-F238E27FC236}">
                      <a16:creationId xmlns:a16="http://schemas.microsoft.com/office/drawing/2014/main" id="{E18AA396-4D08-4BF3-BA4D-AE6AEEBABE92}"/>
                    </a:ext>
                  </a:extLst>
                </p:cNvPr>
                <p:cNvPicPr/>
                <p:nvPr/>
              </p:nvPicPr>
              <p:blipFill>
                <a:blip r:embed="rId311"/>
                <a:stretch>
                  <a:fillRect/>
                </a:stretch>
              </p:blipFill>
              <p:spPr>
                <a:xfrm>
                  <a:off x="6473090" y="5684011"/>
                  <a:ext cx="961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96" name="Freihand 195">
                  <a:extLst>
                    <a:ext uri="{FF2B5EF4-FFF2-40B4-BE49-F238E27FC236}">
                      <a16:creationId xmlns:a16="http://schemas.microsoft.com/office/drawing/2014/main" id="{383BE0BC-2E84-4BF3-9242-9E15327EA40F}"/>
                    </a:ext>
                  </a:extLst>
                </p14:cNvPr>
                <p14:cNvContentPartPr/>
                <p14:nvPr/>
              </p14:nvContentPartPr>
              <p14:xfrm>
                <a:off x="6709250" y="5679691"/>
                <a:ext cx="321840" cy="76680"/>
              </p14:xfrm>
            </p:contentPart>
          </mc:Choice>
          <mc:Fallback xmlns="">
            <p:pic>
              <p:nvPicPr>
                <p:cNvPr id="196" name="Freihand 195">
                  <a:extLst>
                    <a:ext uri="{FF2B5EF4-FFF2-40B4-BE49-F238E27FC236}">
                      <a16:creationId xmlns:a16="http://schemas.microsoft.com/office/drawing/2014/main" id="{383BE0BC-2E84-4BF3-9242-9E15327EA40F}"/>
                    </a:ext>
                  </a:extLst>
                </p:cNvPr>
                <p:cNvPicPr/>
                <p:nvPr/>
              </p:nvPicPr>
              <p:blipFill>
                <a:blip r:embed="rId313"/>
                <a:stretch>
                  <a:fillRect/>
                </a:stretch>
              </p:blipFill>
              <p:spPr>
                <a:xfrm>
                  <a:off x="6704930" y="5675371"/>
                  <a:ext cx="3304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98" name="Freihand 197">
                  <a:extLst>
                    <a:ext uri="{FF2B5EF4-FFF2-40B4-BE49-F238E27FC236}">
                      <a16:creationId xmlns:a16="http://schemas.microsoft.com/office/drawing/2014/main" id="{77A5821D-D0C8-4F1E-BF24-F7EE693BBE0B}"/>
                    </a:ext>
                  </a:extLst>
                </p14:cNvPr>
                <p14:cNvContentPartPr/>
                <p14:nvPr/>
              </p14:nvContentPartPr>
              <p14:xfrm>
                <a:off x="7193450" y="5676811"/>
                <a:ext cx="120240" cy="96120"/>
              </p14:xfrm>
            </p:contentPart>
          </mc:Choice>
          <mc:Fallback xmlns="">
            <p:pic>
              <p:nvPicPr>
                <p:cNvPr id="198" name="Freihand 197">
                  <a:extLst>
                    <a:ext uri="{FF2B5EF4-FFF2-40B4-BE49-F238E27FC236}">
                      <a16:creationId xmlns:a16="http://schemas.microsoft.com/office/drawing/2014/main" id="{77A5821D-D0C8-4F1E-BF24-F7EE693BBE0B}"/>
                    </a:ext>
                  </a:extLst>
                </p:cNvPr>
                <p:cNvPicPr/>
                <p:nvPr/>
              </p:nvPicPr>
              <p:blipFill>
                <a:blip r:embed="rId315"/>
                <a:stretch>
                  <a:fillRect/>
                </a:stretch>
              </p:blipFill>
              <p:spPr>
                <a:xfrm>
                  <a:off x="7189130" y="5672491"/>
                  <a:ext cx="1288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99" name="Freihand 198">
                  <a:extLst>
                    <a:ext uri="{FF2B5EF4-FFF2-40B4-BE49-F238E27FC236}">
                      <a16:creationId xmlns:a16="http://schemas.microsoft.com/office/drawing/2014/main" id="{BCDB06FA-7D58-4C86-BCA6-4E220819170E}"/>
                    </a:ext>
                  </a:extLst>
                </p14:cNvPr>
                <p14:cNvContentPartPr/>
                <p14:nvPr/>
              </p14:nvContentPartPr>
              <p14:xfrm>
                <a:off x="7337810" y="5672131"/>
                <a:ext cx="100080" cy="83880"/>
              </p14:xfrm>
            </p:contentPart>
          </mc:Choice>
          <mc:Fallback xmlns="">
            <p:pic>
              <p:nvPicPr>
                <p:cNvPr id="199" name="Freihand 198">
                  <a:extLst>
                    <a:ext uri="{FF2B5EF4-FFF2-40B4-BE49-F238E27FC236}">
                      <a16:creationId xmlns:a16="http://schemas.microsoft.com/office/drawing/2014/main" id="{BCDB06FA-7D58-4C86-BCA6-4E220819170E}"/>
                    </a:ext>
                  </a:extLst>
                </p:cNvPr>
                <p:cNvPicPr/>
                <p:nvPr/>
              </p:nvPicPr>
              <p:blipFill>
                <a:blip r:embed="rId317"/>
                <a:stretch>
                  <a:fillRect/>
                </a:stretch>
              </p:blipFill>
              <p:spPr>
                <a:xfrm>
                  <a:off x="7333490" y="5667811"/>
                  <a:ext cx="1087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00" name="Freihand 199">
                  <a:extLst>
                    <a:ext uri="{FF2B5EF4-FFF2-40B4-BE49-F238E27FC236}">
                      <a16:creationId xmlns:a16="http://schemas.microsoft.com/office/drawing/2014/main" id="{581109BB-F22F-4BCD-88B6-011B00012503}"/>
                    </a:ext>
                  </a:extLst>
                </p14:cNvPr>
                <p14:cNvContentPartPr/>
                <p14:nvPr/>
              </p14:nvContentPartPr>
              <p14:xfrm>
                <a:off x="7482530" y="5589331"/>
                <a:ext cx="182880" cy="150840"/>
              </p14:xfrm>
            </p:contentPart>
          </mc:Choice>
          <mc:Fallback xmlns="">
            <p:pic>
              <p:nvPicPr>
                <p:cNvPr id="200" name="Freihand 199">
                  <a:extLst>
                    <a:ext uri="{FF2B5EF4-FFF2-40B4-BE49-F238E27FC236}">
                      <a16:creationId xmlns:a16="http://schemas.microsoft.com/office/drawing/2014/main" id="{581109BB-F22F-4BCD-88B6-011B00012503}"/>
                    </a:ext>
                  </a:extLst>
                </p:cNvPr>
                <p:cNvPicPr/>
                <p:nvPr/>
              </p:nvPicPr>
              <p:blipFill>
                <a:blip r:embed="rId319"/>
                <a:stretch>
                  <a:fillRect/>
                </a:stretch>
              </p:blipFill>
              <p:spPr>
                <a:xfrm>
                  <a:off x="7478210" y="5585011"/>
                  <a:ext cx="1915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01" name="Freihand 200">
                  <a:extLst>
                    <a:ext uri="{FF2B5EF4-FFF2-40B4-BE49-F238E27FC236}">
                      <a16:creationId xmlns:a16="http://schemas.microsoft.com/office/drawing/2014/main" id="{9343AC18-D132-4B23-B30A-6722675C4B93}"/>
                    </a:ext>
                  </a:extLst>
                </p14:cNvPr>
                <p14:cNvContentPartPr/>
                <p14:nvPr/>
              </p14:nvContentPartPr>
              <p14:xfrm>
                <a:off x="7708250" y="5653051"/>
                <a:ext cx="115920" cy="92520"/>
              </p14:xfrm>
            </p:contentPart>
          </mc:Choice>
          <mc:Fallback xmlns="">
            <p:pic>
              <p:nvPicPr>
                <p:cNvPr id="201" name="Freihand 200">
                  <a:extLst>
                    <a:ext uri="{FF2B5EF4-FFF2-40B4-BE49-F238E27FC236}">
                      <a16:creationId xmlns:a16="http://schemas.microsoft.com/office/drawing/2014/main" id="{9343AC18-D132-4B23-B30A-6722675C4B93}"/>
                    </a:ext>
                  </a:extLst>
                </p:cNvPr>
                <p:cNvPicPr/>
                <p:nvPr/>
              </p:nvPicPr>
              <p:blipFill>
                <a:blip r:embed="rId321"/>
                <a:stretch>
                  <a:fillRect/>
                </a:stretch>
              </p:blipFill>
              <p:spPr>
                <a:xfrm>
                  <a:off x="7703930" y="5648731"/>
                  <a:ext cx="1245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02" name="Freihand 201">
                  <a:extLst>
                    <a:ext uri="{FF2B5EF4-FFF2-40B4-BE49-F238E27FC236}">
                      <a16:creationId xmlns:a16="http://schemas.microsoft.com/office/drawing/2014/main" id="{A2EA2E60-766B-4171-8893-F5966324CF9E}"/>
                    </a:ext>
                  </a:extLst>
                </p14:cNvPr>
                <p14:cNvContentPartPr/>
                <p14:nvPr/>
              </p14:nvContentPartPr>
              <p14:xfrm>
                <a:off x="7868090" y="5595091"/>
                <a:ext cx="149760" cy="119160"/>
              </p14:xfrm>
            </p:contentPart>
          </mc:Choice>
          <mc:Fallback xmlns="">
            <p:pic>
              <p:nvPicPr>
                <p:cNvPr id="202" name="Freihand 201">
                  <a:extLst>
                    <a:ext uri="{FF2B5EF4-FFF2-40B4-BE49-F238E27FC236}">
                      <a16:creationId xmlns:a16="http://schemas.microsoft.com/office/drawing/2014/main" id="{A2EA2E60-766B-4171-8893-F5966324CF9E}"/>
                    </a:ext>
                  </a:extLst>
                </p:cNvPr>
                <p:cNvPicPr/>
                <p:nvPr/>
              </p:nvPicPr>
              <p:blipFill>
                <a:blip r:embed="rId323"/>
                <a:stretch>
                  <a:fillRect/>
                </a:stretch>
              </p:blipFill>
              <p:spPr>
                <a:xfrm>
                  <a:off x="7863770" y="5590771"/>
                  <a:ext cx="1584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03" name="Freihand 202">
                  <a:extLst>
                    <a:ext uri="{FF2B5EF4-FFF2-40B4-BE49-F238E27FC236}">
                      <a16:creationId xmlns:a16="http://schemas.microsoft.com/office/drawing/2014/main" id="{B9F0B31C-37C9-42C0-A3AA-9BDDAC1BEA37}"/>
                    </a:ext>
                  </a:extLst>
                </p14:cNvPr>
                <p14:cNvContentPartPr/>
                <p14:nvPr/>
              </p14:nvContentPartPr>
              <p14:xfrm>
                <a:off x="5142530" y="5963731"/>
                <a:ext cx="223560" cy="79560"/>
              </p14:xfrm>
            </p:contentPart>
          </mc:Choice>
          <mc:Fallback xmlns="">
            <p:pic>
              <p:nvPicPr>
                <p:cNvPr id="203" name="Freihand 202">
                  <a:extLst>
                    <a:ext uri="{FF2B5EF4-FFF2-40B4-BE49-F238E27FC236}">
                      <a16:creationId xmlns:a16="http://schemas.microsoft.com/office/drawing/2014/main" id="{B9F0B31C-37C9-42C0-A3AA-9BDDAC1BEA37}"/>
                    </a:ext>
                  </a:extLst>
                </p:cNvPr>
                <p:cNvPicPr/>
                <p:nvPr/>
              </p:nvPicPr>
              <p:blipFill>
                <a:blip r:embed="rId325"/>
                <a:stretch>
                  <a:fillRect/>
                </a:stretch>
              </p:blipFill>
              <p:spPr>
                <a:xfrm>
                  <a:off x="5138210" y="5959411"/>
                  <a:ext cx="2322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04" name="Freihand 203">
                  <a:extLst>
                    <a:ext uri="{FF2B5EF4-FFF2-40B4-BE49-F238E27FC236}">
                      <a16:creationId xmlns:a16="http://schemas.microsoft.com/office/drawing/2014/main" id="{290DB0A1-D44D-44C5-95F0-7001E5AF82C9}"/>
                    </a:ext>
                  </a:extLst>
                </p14:cNvPr>
                <p14:cNvContentPartPr/>
                <p14:nvPr/>
              </p14:nvContentPartPr>
              <p14:xfrm>
                <a:off x="5371490" y="5893531"/>
                <a:ext cx="360" cy="360"/>
              </p14:xfrm>
            </p:contentPart>
          </mc:Choice>
          <mc:Fallback xmlns="">
            <p:pic>
              <p:nvPicPr>
                <p:cNvPr id="204" name="Freihand 203">
                  <a:extLst>
                    <a:ext uri="{FF2B5EF4-FFF2-40B4-BE49-F238E27FC236}">
                      <a16:creationId xmlns:a16="http://schemas.microsoft.com/office/drawing/2014/main" id="{290DB0A1-D44D-44C5-95F0-7001E5AF82C9}"/>
                    </a:ext>
                  </a:extLst>
                </p:cNvPr>
                <p:cNvPicPr/>
                <p:nvPr/>
              </p:nvPicPr>
              <p:blipFill>
                <a:blip r:embed="rId10"/>
                <a:stretch>
                  <a:fillRect/>
                </a:stretch>
              </p:blipFill>
              <p:spPr>
                <a:xfrm>
                  <a:off x="5367170" y="58892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05" name="Freihand 204">
                  <a:extLst>
                    <a:ext uri="{FF2B5EF4-FFF2-40B4-BE49-F238E27FC236}">
                      <a16:creationId xmlns:a16="http://schemas.microsoft.com/office/drawing/2014/main" id="{B6B14B09-8482-48D1-876C-D3A55160840F}"/>
                    </a:ext>
                  </a:extLst>
                </p14:cNvPr>
                <p14:cNvContentPartPr/>
                <p14:nvPr/>
              </p14:nvContentPartPr>
              <p14:xfrm>
                <a:off x="5561930" y="5988211"/>
                <a:ext cx="187920" cy="54360"/>
              </p14:xfrm>
            </p:contentPart>
          </mc:Choice>
          <mc:Fallback xmlns="">
            <p:pic>
              <p:nvPicPr>
                <p:cNvPr id="205" name="Freihand 204">
                  <a:extLst>
                    <a:ext uri="{FF2B5EF4-FFF2-40B4-BE49-F238E27FC236}">
                      <a16:creationId xmlns:a16="http://schemas.microsoft.com/office/drawing/2014/main" id="{B6B14B09-8482-48D1-876C-D3A55160840F}"/>
                    </a:ext>
                  </a:extLst>
                </p:cNvPr>
                <p:cNvPicPr/>
                <p:nvPr/>
              </p:nvPicPr>
              <p:blipFill>
                <a:blip r:embed="rId328"/>
                <a:stretch>
                  <a:fillRect/>
                </a:stretch>
              </p:blipFill>
              <p:spPr>
                <a:xfrm>
                  <a:off x="5557610" y="5983891"/>
                  <a:ext cx="1965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06" name="Freihand 205">
                  <a:extLst>
                    <a:ext uri="{FF2B5EF4-FFF2-40B4-BE49-F238E27FC236}">
                      <a16:creationId xmlns:a16="http://schemas.microsoft.com/office/drawing/2014/main" id="{B3AEB3D8-E598-4693-BE6B-7BA5F3D3E2B2}"/>
                    </a:ext>
                  </a:extLst>
                </p14:cNvPr>
                <p14:cNvContentPartPr/>
                <p14:nvPr/>
              </p14:nvContentPartPr>
              <p14:xfrm>
                <a:off x="5822930" y="5988211"/>
                <a:ext cx="210960" cy="64080"/>
              </p14:xfrm>
            </p:contentPart>
          </mc:Choice>
          <mc:Fallback xmlns="">
            <p:pic>
              <p:nvPicPr>
                <p:cNvPr id="206" name="Freihand 205">
                  <a:extLst>
                    <a:ext uri="{FF2B5EF4-FFF2-40B4-BE49-F238E27FC236}">
                      <a16:creationId xmlns:a16="http://schemas.microsoft.com/office/drawing/2014/main" id="{B3AEB3D8-E598-4693-BE6B-7BA5F3D3E2B2}"/>
                    </a:ext>
                  </a:extLst>
                </p:cNvPr>
                <p:cNvPicPr/>
                <p:nvPr/>
              </p:nvPicPr>
              <p:blipFill>
                <a:blip r:embed="rId330"/>
                <a:stretch>
                  <a:fillRect/>
                </a:stretch>
              </p:blipFill>
              <p:spPr>
                <a:xfrm>
                  <a:off x="5818610" y="5983891"/>
                  <a:ext cx="2196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07" name="Freihand 206">
                  <a:extLst>
                    <a:ext uri="{FF2B5EF4-FFF2-40B4-BE49-F238E27FC236}">
                      <a16:creationId xmlns:a16="http://schemas.microsoft.com/office/drawing/2014/main" id="{8CCC4D88-C863-4D32-AF8D-2D12AD6085D4}"/>
                    </a:ext>
                  </a:extLst>
                </p14:cNvPr>
                <p14:cNvContentPartPr/>
                <p14:nvPr/>
              </p14:nvContentPartPr>
              <p14:xfrm>
                <a:off x="6091850" y="5958331"/>
                <a:ext cx="86040" cy="68400"/>
              </p14:xfrm>
            </p:contentPart>
          </mc:Choice>
          <mc:Fallback xmlns="">
            <p:pic>
              <p:nvPicPr>
                <p:cNvPr id="207" name="Freihand 206">
                  <a:extLst>
                    <a:ext uri="{FF2B5EF4-FFF2-40B4-BE49-F238E27FC236}">
                      <a16:creationId xmlns:a16="http://schemas.microsoft.com/office/drawing/2014/main" id="{8CCC4D88-C863-4D32-AF8D-2D12AD6085D4}"/>
                    </a:ext>
                  </a:extLst>
                </p:cNvPr>
                <p:cNvPicPr/>
                <p:nvPr/>
              </p:nvPicPr>
              <p:blipFill>
                <a:blip r:embed="rId332"/>
                <a:stretch>
                  <a:fillRect/>
                </a:stretch>
              </p:blipFill>
              <p:spPr>
                <a:xfrm>
                  <a:off x="6087530" y="5954011"/>
                  <a:ext cx="946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08" name="Freihand 207">
                  <a:extLst>
                    <a:ext uri="{FF2B5EF4-FFF2-40B4-BE49-F238E27FC236}">
                      <a16:creationId xmlns:a16="http://schemas.microsoft.com/office/drawing/2014/main" id="{E09744F7-EF31-4399-8424-021C9A3F6008}"/>
                    </a:ext>
                  </a:extLst>
                </p14:cNvPr>
                <p14:cNvContentPartPr/>
                <p14:nvPr/>
              </p14:nvContentPartPr>
              <p14:xfrm>
                <a:off x="6231530" y="5941411"/>
                <a:ext cx="129960" cy="211320"/>
              </p14:xfrm>
            </p:contentPart>
          </mc:Choice>
          <mc:Fallback xmlns="">
            <p:pic>
              <p:nvPicPr>
                <p:cNvPr id="208" name="Freihand 207">
                  <a:extLst>
                    <a:ext uri="{FF2B5EF4-FFF2-40B4-BE49-F238E27FC236}">
                      <a16:creationId xmlns:a16="http://schemas.microsoft.com/office/drawing/2014/main" id="{E09744F7-EF31-4399-8424-021C9A3F6008}"/>
                    </a:ext>
                  </a:extLst>
                </p:cNvPr>
                <p:cNvPicPr/>
                <p:nvPr/>
              </p:nvPicPr>
              <p:blipFill>
                <a:blip r:embed="rId334"/>
                <a:stretch>
                  <a:fillRect/>
                </a:stretch>
              </p:blipFill>
              <p:spPr>
                <a:xfrm>
                  <a:off x="6227210" y="5937091"/>
                  <a:ext cx="13860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09" name="Freihand 208">
                  <a:extLst>
                    <a:ext uri="{FF2B5EF4-FFF2-40B4-BE49-F238E27FC236}">
                      <a16:creationId xmlns:a16="http://schemas.microsoft.com/office/drawing/2014/main" id="{89775610-2B2B-4C9B-9B30-BECDED701CDE}"/>
                    </a:ext>
                  </a:extLst>
                </p14:cNvPr>
                <p14:cNvContentPartPr/>
                <p14:nvPr/>
              </p14:nvContentPartPr>
              <p14:xfrm>
                <a:off x="6569570" y="5881651"/>
                <a:ext cx="82800" cy="163440"/>
              </p14:xfrm>
            </p:contentPart>
          </mc:Choice>
          <mc:Fallback xmlns="">
            <p:pic>
              <p:nvPicPr>
                <p:cNvPr id="209" name="Freihand 208">
                  <a:extLst>
                    <a:ext uri="{FF2B5EF4-FFF2-40B4-BE49-F238E27FC236}">
                      <a16:creationId xmlns:a16="http://schemas.microsoft.com/office/drawing/2014/main" id="{89775610-2B2B-4C9B-9B30-BECDED701CDE}"/>
                    </a:ext>
                  </a:extLst>
                </p:cNvPr>
                <p:cNvPicPr/>
                <p:nvPr/>
              </p:nvPicPr>
              <p:blipFill>
                <a:blip r:embed="rId336"/>
                <a:stretch>
                  <a:fillRect/>
                </a:stretch>
              </p:blipFill>
              <p:spPr>
                <a:xfrm>
                  <a:off x="6565250" y="5877331"/>
                  <a:ext cx="914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10" name="Freihand 209">
                  <a:extLst>
                    <a:ext uri="{FF2B5EF4-FFF2-40B4-BE49-F238E27FC236}">
                      <a16:creationId xmlns:a16="http://schemas.microsoft.com/office/drawing/2014/main" id="{C3EC0D35-E8DE-46A9-81DC-2AF3460FD049}"/>
                    </a:ext>
                  </a:extLst>
                </p14:cNvPr>
                <p14:cNvContentPartPr/>
                <p14:nvPr/>
              </p14:nvContentPartPr>
              <p14:xfrm>
                <a:off x="6830570" y="5912611"/>
                <a:ext cx="122040" cy="88920"/>
              </p14:xfrm>
            </p:contentPart>
          </mc:Choice>
          <mc:Fallback xmlns="">
            <p:pic>
              <p:nvPicPr>
                <p:cNvPr id="210" name="Freihand 209">
                  <a:extLst>
                    <a:ext uri="{FF2B5EF4-FFF2-40B4-BE49-F238E27FC236}">
                      <a16:creationId xmlns:a16="http://schemas.microsoft.com/office/drawing/2014/main" id="{C3EC0D35-E8DE-46A9-81DC-2AF3460FD049}"/>
                    </a:ext>
                  </a:extLst>
                </p:cNvPr>
                <p:cNvPicPr/>
                <p:nvPr/>
              </p:nvPicPr>
              <p:blipFill>
                <a:blip r:embed="rId338"/>
                <a:stretch>
                  <a:fillRect/>
                </a:stretch>
              </p:blipFill>
              <p:spPr>
                <a:xfrm>
                  <a:off x="6826250" y="5908291"/>
                  <a:ext cx="1306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11" name="Freihand 210">
                  <a:extLst>
                    <a:ext uri="{FF2B5EF4-FFF2-40B4-BE49-F238E27FC236}">
                      <a16:creationId xmlns:a16="http://schemas.microsoft.com/office/drawing/2014/main" id="{F926F29A-84B9-4E94-8918-FB7CAE224E14}"/>
                    </a:ext>
                  </a:extLst>
                </p14:cNvPr>
                <p14:cNvContentPartPr/>
                <p14:nvPr/>
              </p14:nvContentPartPr>
              <p14:xfrm>
                <a:off x="6780890" y="5941051"/>
                <a:ext cx="154080" cy="6480"/>
              </p14:xfrm>
            </p:contentPart>
          </mc:Choice>
          <mc:Fallback xmlns="">
            <p:pic>
              <p:nvPicPr>
                <p:cNvPr id="211" name="Freihand 210">
                  <a:extLst>
                    <a:ext uri="{FF2B5EF4-FFF2-40B4-BE49-F238E27FC236}">
                      <a16:creationId xmlns:a16="http://schemas.microsoft.com/office/drawing/2014/main" id="{F926F29A-84B9-4E94-8918-FB7CAE224E14}"/>
                    </a:ext>
                  </a:extLst>
                </p:cNvPr>
                <p:cNvPicPr/>
                <p:nvPr/>
              </p:nvPicPr>
              <p:blipFill>
                <a:blip r:embed="rId340"/>
                <a:stretch>
                  <a:fillRect/>
                </a:stretch>
              </p:blipFill>
              <p:spPr>
                <a:xfrm>
                  <a:off x="6776570" y="5936731"/>
                  <a:ext cx="16272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12" name="Freihand 211">
                  <a:extLst>
                    <a:ext uri="{FF2B5EF4-FFF2-40B4-BE49-F238E27FC236}">
                      <a16:creationId xmlns:a16="http://schemas.microsoft.com/office/drawing/2014/main" id="{07439495-D150-4A07-BC3D-84E13EA908AB}"/>
                    </a:ext>
                  </a:extLst>
                </p14:cNvPr>
                <p14:cNvContentPartPr/>
                <p14:nvPr/>
              </p14:nvContentPartPr>
              <p14:xfrm>
                <a:off x="6775850" y="5965891"/>
                <a:ext cx="165600" cy="4320"/>
              </p14:xfrm>
            </p:contentPart>
          </mc:Choice>
          <mc:Fallback xmlns="">
            <p:pic>
              <p:nvPicPr>
                <p:cNvPr id="212" name="Freihand 211">
                  <a:extLst>
                    <a:ext uri="{FF2B5EF4-FFF2-40B4-BE49-F238E27FC236}">
                      <a16:creationId xmlns:a16="http://schemas.microsoft.com/office/drawing/2014/main" id="{07439495-D150-4A07-BC3D-84E13EA908AB}"/>
                    </a:ext>
                  </a:extLst>
                </p:cNvPr>
                <p:cNvPicPr/>
                <p:nvPr/>
              </p:nvPicPr>
              <p:blipFill>
                <a:blip r:embed="rId342"/>
                <a:stretch>
                  <a:fillRect/>
                </a:stretch>
              </p:blipFill>
              <p:spPr>
                <a:xfrm>
                  <a:off x="6771530" y="5961571"/>
                  <a:ext cx="17424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13" name="Freihand 212">
                  <a:extLst>
                    <a:ext uri="{FF2B5EF4-FFF2-40B4-BE49-F238E27FC236}">
                      <a16:creationId xmlns:a16="http://schemas.microsoft.com/office/drawing/2014/main" id="{0B7AC9FF-B7FC-4CAE-A0F7-0568C7979C6B}"/>
                    </a:ext>
                  </a:extLst>
                </p14:cNvPr>
                <p14:cNvContentPartPr/>
                <p14:nvPr/>
              </p14:nvContentPartPr>
              <p14:xfrm>
                <a:off x="6906170" y="5851051"/>
                <a:ext cx="153000" cy="248400"/>
              </p14:xfrm>
            </p:contentPart>
          </mc:Choice>
          <mc:Fallback xmlns="">
            <p:pic>
              <p:nvPicPr>
                <p:cNvPr id="213" name="Freihand 212">
                  <a:extLst>
                    <a:ext uri="{FF2B5EF4-FFF2-40B4-BE49-F238E27FC236}">
                      <a16:creationId xmlns:a16="http://schemas.microsoft.com/office/drawing/2014/main" id="{0B7AC9FF-B7FC-4CAE-A0F7-0568C7979C6B}"/>
                    </a:ext>
                  </a:extLst>
                </p:cNvPr>
                <p:cNvPicPr/>
                <p:nvPr/>
              </p:nvPicPr>
              <p:blipFill>
                <a:blip r:embed="rId344"/>
                <a:stretch>
                  <a:fillRect/>
                </a:stretch>
              </p:blipFill>
              <p:spPr>
                <a:xfrm>
                  <a:off x="6901850" y="5846731"/>
                  <a:ext cx="16164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17" name="Freihand 216">
                  <a:extLst>
                    <a:ext uri="{FF2B5EF4-FFF2-40B4-BE49-F238E27FC236}">
                      <a16:creationId xmlns:a16="http://schemas.microsoft.com/office/drawing/2014/main" id="{7435522A-889F-4768-83DF-DF8DAF31C13E}"/>
                    </a:ext>
                  </a:extLst>
                </p14:cNvPr>
                <p14:cNvContentPartPr/>
                <p14:nvPr/>
              </p14:nvContentPartPr>
              <p14:xfrm>
                <a:off x="4971890" y="6213571"/>
                <a:ext cx="160920" cy="21960"/>
              </p14:xfrm>
            </p:contentPart>
          </mc:Choice>
          <mc:Fallback xmlns="">
            <p:pic>
              <p:nvPicPr>
                <p:cNvPr id="217" name="Freihand 216">
                  <a:extLst>
                    <a:ext uri="{FF2B5EF4-FFF2-40B4-BE49-F238E27FC236}">
                      <a16:creationId xmlns:a16="http://schemas.microsoft.com/office/drawing/2014/main" id="{7435522A-889F-4768-83DF-DF8DAF31C13E}"/>
                    </a:ext>
                  </a:extLst>
                </p:cNvPr>
                <p:cNvPicPr/>
                <p:nvPr/>
              </p:nvPicPr>
              <p:blipFill>
                <a:blip r:embed="rId346"/>
                <a:stretch>
                  <a:fillRect/>
                </a:stretch>
              </p:blipFill>
              <p:spPr>
                <a:xfrm>
                  <a:off x="4967570" y="6209251"/>
                  <a:ext cx="1695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18" name="Freihand 217">
                  <a:extLst>
                    <a:ext uri="{FF2B5EF4-FFF2-40B4-BE49-F238E27FC236}">
                      <a16:creationId xmlns:a16="http://schemas.microsoft.com/office/drawing/2014/main" id="{F16F2C30-F6A4-4BC8-8301-04B8E0933F37}"/>
                    </a:ext>
                  </a:extLst>
                </p14:cNvPr>
                <p14:cNvContentPartPr/>
                <p14:nvPr/>
              </p14:nvContentPartPr>
              <p14:xfrm>
                <a:off x="4976570" y="6258211"/>
                <a:ext cx="166320" cy="16200"/>
              </p14:xfrm>
            </p:contentPart>
          </mc:Choice>
          <mc:Fallback xmlns="">
            <p:pic>
              <p:nvPicPr>
                <p:cNvPr id="218" name="Freihand 217">
                  <a:extLst>
                    <a:ext uri="{FF2B5EF4-FFF2-40B4-BE49-F238E27FC236}">
                      <a16:creationId xmlns:a16="http://schemas.microsoft.com/office/drawing/2014/main" id="{F16F2C30-F6A4-4BC8-8301-04B8E0933F37}"/>
                    </a:ext>
                  </a:extLst>
                </p:cNvPr>
                <p:cNvPicPr/>
                <p:nvPr/>
              </p:nvPicPr>
              <p:blipFill>
                <a:blip r:embed="rId348"/>
                <a:stretch>
                  <a:fillRect/>
                </a:stretch>
              </p:blipFill>
              <p:spPr>
                <a:xfrm>
                  <a:off x="4972250" y="6253891"/>
                  <a:ext cx="1749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19" name="Freihand 218">
                  <a:extLst>
                    <a:ext uri="{FF2B5EF4-FFF2-40B4-BE49-F238E27FC236}">
                      <a16:creationId xmlns:a16="http://schemas.microsoft.com/office/drawing/2014/main" id="{6ED99C3E-FB23-44D6-9333-0F2EB4B54F9D}"/>
                    </a:ext>
                  </a:extLst>
                </p14:cNvPr>
                <p14:cNvContentPartPr/>
                <p14:nvPr/>
              </p14:nvContentPartPr>
              <p14:xfrm>
                <a:off x="5143610" y="6191611"/>
                <a:ext cx="149400" cy="137160"/>
              </p14:xfrm>
            </p:contentPart>
          </mc:Choice>
          <mc:Fallback xmlns="">
            <p:pic>
              <p:nvPicPr>
                <p:cNvPr id="219" name="Freihand 218">
                  <a:extLst>
                    <a:ext uri="{FF2B5EF4-FFF2-40B4-BE49-F238E27FC236}">
                      <a16:creationId xmlns:a16="http://schemas.microsoft.com/office/drawing/2014/main" id="{6ED99C3E-FB23-44D6-9333-0F2EB4B54F9D}"/>
                    </a:ext>
                  </a:extLst>
                </p:cNvPr>
                <p:cNvPicPr/>
                <p:nvPr/>
              </p:nvPicPr>
              <p:blipFill>
                <a:blip r:embed="rId350"/>
                <a:stretch>
                  <a:fillRect/>
                </a:stretch>
              </p:blipFill>
              <p:spPr>
                <a:xfrm>
                  <a:off x="5139290" y="6187291"/>
                  <a:ext cx="1580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21" name="Freihand 220">
                  <a:extLst>
                    <a:ext uri="{FF2B5EF4-FFF2-40B4-BE49-F238E27FC236}">
                      <a16:creationId xmlns:a16="http://schemas.microsoft.com/office/drawing/2014/main" id="{FFB89184-491C-4BB4-858A-0DB132FE9C81}"/>
                    </a:ext>
                  </a:extLst>
                </p14:cNvPr>
                <p14:cNvContentPartPr/>
                <p14:nvPr/>
              </p14:nvContentPartPr>
              <p14:xfrm>
                <a:off x="5421170" y="6207091"/>
                <a:ext cx="159840" cy="74520"/>
              </p14:xfrm>
            </p:contentPart>
          </mc:Choice>
          <mc:Fallback xmlns="">
            <p:pic>
              <p:nvPicPr>
                <p:cNvPr id="221" name="Freihand 220">
                  <a:extLst>
                    <a:ext uri="{FF2B5EF4-FFF2-40B4-BE49-F238E27FC236}">
                      <a16:creationId xmlns:a16="http://schemas.microsoft.com/office/drawing/2014/main" id="{FFB89184-491C-4BB4-858A-0DB132FE9C81}"/>
                    </a:ext>
                  </a:extLst>
                </p:cNvPr>
                <p:cNvPicPr/>
                <p:nvPr/>
              </p:nvPicPr>
              <p:blipFill>
                <a:blip r:embed="rId352"/>
                <a:stretch>
                  <a:fillRect/>
                </a:stretch>
              </p:blipFill>
              <p:spPr>
                <a:xfrm>
                  <a:off x="5416850" y="6202771"/>
                  <a:ext cx="1684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22" name="Freihand 221">
                  <a:extLst>
                    <a:ext uri="{FF2B5EF4-FFF2-40B4-BE49-F238E27FC236}">
                      <a16:creationId xmlns:a16="http://schemas.microsoft.com/office/drawing/2014/main" id="{D212237F-932B-46A5-87C4-F6F46D697D08}"/>
                    </a:ext>
                  </a:extLst>
                </p14:cNvPr>
                <p14:cNvContentPartPr/>
                <p14:nvPr/>
              </p14:nvContentPartPr>
              <p14:xfrm>
                <a:off x="5609450" y="6219331"/>
                <a:ext cx="186480" cy="69120"/>
              </p14:xfrm>
            </p:contentPart>
          </mc:Choice>
          <mc:Fallback xmlns="">
            <p:pic>
              <p:nvPicPr>
                <p:cNvPr id="222" name="Freihand 221">
                  <a:extLst>
                    <a:ext uri="{FF2B5EF4-FFF2-40B4-BE49-F238E27FC236}">
                      <a16:creationId xmlns:a16="http://schemas.microsoft.com/office/drawing/2014/main" id="{D212237F-932B-46A5-87C4-F6F46D697D08}"/>
                    </a:ext>
                  </a:extLst>
                </p:cNvPr>
                <p:cNvPicPr/>
                <p:nvPr/>
              </p:nvPicPr>
              <p:blipFill>
                <a:blip r:embed="rId354"/>
                <a:stretch>
                  <a:fillRect/>
                </a:stretch>
              </p:blipFill>
              <p:spPr>
                <a:xfrm>
                  <a:off x="5605130" y="6215011"/>
                  <a:ext cx="1951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23" name="Freihand 222">
                  <a:extLst>
                    <a:ext uri="{FF2B5EF4-FFF2-40B4-BE49-F238E27FC236}">
                      <a16:creationId xmlns:a16="http://schemas.microsoft.com/office/drawing/2014/main" id="{7D3C897A-B644-4AC7-9CFF-75CE2DBA6B4C}"/>
                    </a:ext>
                  </a:extLst>
                </p14:cNvPr>
                <p14:cNvContentPartPr/>
                <p14:nvPr/>
              </p14:nvContentPartPr>
              <p14:xfrm>
                <a:off x="5830130" y="6202771"/>
                <a:ext cx="111960" cy="88200"/>
              </p14:xfrm>
            </p:contentPart>
          </mc:Choice>
          <mc:Fallback xmlns="">
            <p:pic>
              <p:nvPicPr>
                <p:cNvPr id="223" name="Freihand 222">
                  <a:extLst>
                    <a:ext uri="{FF2B5EF4-FFF2-40B4-BE49-F238E27FC236}">
                      <a16:creationId xmlns:a16="http://schemas.microsoft.com/office/drawing/2014/main" id="{7D3C897A-B644-4AC7-9CFF-75CE2DBA6B4C}"/>
                    </a:ext>
                  </a:extLst>
                </p:cNvPr>
                <p:cNvPicPr/>
                <p:nvPr/>
              </p:nvPicPr>
              <p:blipFill>
                <a:blip r:embed="rId356"/>
                <a:stretch>
                  <a:fillRect/>
                </a:stretch>
              </p:blipFill>
              <p:spPr>
                <a:xfrm>
                  <a:off x="5825810" y="6198451"/>
                  <a:ext cx="1206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25" name="Freihand 224">
                  <a:extLst>
                    <a:ext uri="{FF2B5EF4-FFF2-40B4-BE49-F238E27FC236}">
                      <a16:creationId xmlns:a16="http://schemas.microsoft.com/office/drawing/2014/main" id="{0FBCD650-2D1B-4AD1-9CC9-572C10185B28}"/>
                    </a:ext>
                  </a:extLst>
                </p14:cNvPr>
                <p14:cNvContentPartPr/>
                <p14:nvPr/>
              </p14:nvContentPartPr>
              <p14:xfrm>
                <a:off x="5958650" y="6209611"/>
                <a:ext cx="156240" cy="194400"/>
              </p14:xfrm>
            </p:contentPart>
          </mc:Choice>
          <mc:Fallback xmlns="">
            <p:pic>
              <p:nvPicPr>
                <p:cNvPr id="225" name="Freihand 224">
                  <a:extLst>
                    <a:ext uri="{FF2B5EF4-FFF2-40B4-BE49-F238E27FC236}">
                      <a16:creationId xmlns:a16="http://schemas.microsoft.com/office/drawing/2014/main" id="{0FBCD650-2D1B-4AD1-9CC9-572C10185B28}"/>
                    </a:ext>
                  </a:extLst>
                </p:cNvPr>
                <p:cNvPicPr/>
                <p:nvPr/>
              </p:nvPicPr>
              <p:blipFill>
                <a:blip r:embed="rId358"/>
                <a:stretch>
                  <a:fillRect/>
                </a:stretch>
              </p:blipFill>
              <p:spPr>
                <a:xfrm>
                  <a:off x="5954330" y="6205291"/>
                  <a:ext cx="16488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26" name="Freihand 225">
                  <a:extLst>
                    <a:ext uri="{FF2B5EF4-FFF2-40B4-BE49-F238E27FC236}">
                      <a16:creationId xmlns:a16="http://schemas.microsoft.com/office/drawing/2014/main" id="{37DFA858-DAE5-4D49-B207-A6A8F6D6EAF6}"/>
                    </a:ext>
                  </a:extLst>
                </p14:cNvPr>
                <p14:cNvContentPartPr/>
                <p14:nvPr/>
              </p14:nvContentPartPr>
              <p14:xfrm>
                <a:off x="6272210" y="6204571"/>
                <a:ext cx="404640" cy="97560"/>
              </p14:xfrm>
            </p:contentPart>
          </mc:Choice>
          <mc:Fallback xmlns="">
            <p:pic>
              <p:nvPicPr>
                <p:cNvPr id="226" name="Freihand 225">
                  <a:extLst>
                    <a:ext uri="{FF2B5EF4-FFF2-40B4-BE49-F238E27FC236}">
                      <a16:creationId xmlns:a16="http://schemas.microsoft.com/office/drawing/2014/main" id="{37DFA858-DAE5-4D49-B207-A6A8F6D6EAF6}"/>
                    </a:ext>
                  </a:extLst>
                </p:cNvPr>
                <p:cNvPicPr/>
                <p:nvPr/>
              </p:nvPicPr>
              <p:blipFill>
                <a:blip r:embed="rId360"/>
                <a:stretch>
                  <a:fillRect/>
                </a:stretch>
              </p:blipFill>
              <p:spPr>
                <a:xfrm>
                  <a:off x="6267890" y="6200251"/>
                  <a:ext cx="4132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27" name="Freihand 226">
                  <a:extLst>
                    <a:ext uri="{FF2B5EF4-FFF2-40B4-BE49-F238E27FC236}">
                      <a16:creationId xmlns:a16="http://schemas.microsoft.com/office/drawing/2014/main" id="{569CF59F-2F7F-41BC-96AC-8184B760E516}"/>
                    </a:ext>
                  </a:extLst>
                </p14:cNvPr>
                <p14:cNvContentPartPr/>
                <p14:nvPr/>
              </p14:nvContentPartPr>
              <p14:xfrm>
                <a:off x="6641570" y="6146611"/>
                <a:ext cx="28800" cy="14760"/>
              </p14:xfrm>
            </p:contentPart>
          </mc:Choice>
          <mc:Fallback xmlns="">
            <p:pic>
              <p:nvPicPr>
                <p:cNvPr id="227" name="Freihand 226">
                  <a:extLst>
                    <a:ext uri="{FF2B5EF4-FFF2-40B4-BE49-F238E27FC236}">
                      <a16:creationId xmlns:a16="http://schemas.microsoft.com/office/drawing/2014/main" id="{569CF59F-2F7F-41BC-96AC-8184B760E516}"/>
                    </a:ext>
                  </a:extLst>
                </p:cNvPr>
                <p:cNvPicPr/>
                <p:nvPr/>
              </p:nvPicPr>
              <p:blipFill>
                <a:blip r:embed="rId362"/>
                <a:stretch>
                  <a:fillRect/>
                </a:stretch>
              </p:blipFill>
              <p:spPr>
                <a:xfrm>
                  <a:off x="6637250" y="6142291"/>
                  <a:ext cx="374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28" name="Freihand 227">
                  <a:extLst>
                    <a:ext uri="{FF2B5EF4-FFF2-40B4-BE49-F238E27FC236}">
                      <a16:creationId xmlns:a16="http://schemas.microsoft.com/office/drawing/2014/main" id="{EAC6EC28-5023-4E01-ACDC-C8D9BD713EA7}"/>
                    </a:ext>
                  </a:extLst>
                </p14:cNvPr>
                <p14:cNvContentPartPr/>
                <p14:nvPr/>
              </p14:nvContentPartPr>
              <p14:xfrm>
                <a:off x="6686210" y="6191611"/>
                <a:ext cx="78480" cy="206640"/>
              </p14:xfrm>
            </p:contentPart>
          </mc:Choice>
          <mc:Fallback xmlns="">
            <p:pic>
              <p:nvPicPr>
                <p:cNvPr id="228" name="Freihand 227">
                  <a:extLst>
                    <a:ext uri="{FF2B5EF4-FFF2-40B4-BE49-F238E27FC236}">
                      <a16:creationId xmlns:a16="http://schemas.microsoft.com/office/drawing/2014/main" id="{EAC6EC28-5023-4E01-ACDC-C8D9BD713EA7}"/>
                    </a:ext>
                  </a:extLst>
                </p:cNvPr>
                <p:cNvPicPr/>
                <p:nvPr/>
              </p:nvPicPr>
              <p:blipFill>
                <a:blip r:embed="rId364"/>
                <a:stretch>
                  <a:fillRect/>
                </a:stretch>
              </p:blipFill>
              <p:spPr>
                <a:xfrm>
                  <a:off x="6681890" y="6187291"/>
                  <a:ext cx="8712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29" name="Freihand 228">
                  <a:extLst>
                    <a:ext uri="{FF2B5EF4-FFF2-40B4-BE49-F238E27FC236}">
                      <a16:creationId xmlns:a16="http://schemas.microsoft.com/office/drawing/2014/main" id="{78FD2611-AA9A-403D-B6F4-72314C3D953F}"/>
                    </a:ext>
                  </a:extLst>
                </p14:cNvPr>
                <p14:cNvContentPartPr/>
                <p14:nvPr/>
              </p14:nvContentPartPr>
              <p14:xfrm>
                <a:off x="6812570" y="6127531"/>
                <a:ext cx="165600" cy="149040"/>
              </p14:xfrm>
            </p:contentPart>
          </mc:Choice>
          <mc:Fallback xmlns="">
            <p:pic>
              <p:nvPicPr>
                <p:cNvPr id="229" name="Freihand 228">
                  <a:extLst>
                    <a:ext uri="{FF2B5EF4-FFF2-40B4-BE49-F238E27FC236}">
                      <a16:creationId xmlns:a16="http://schemas.microsoft.com/office/drawing/2014/main" id="{78FD2611-AA9A-403D-B6F4-72314C3D953F}"/>
                    </a:ext>
                  </a:extLst>
                </p:cNvPr>
                <p:cNvPicPr/>
                <p:nvPr/>
              </p:nvPicPr>
              <p:blipFill>
                <a:blip r:embed="rId366"/>
                <a:stretch>
                  <a:fillRect/>
                </a:stretch>
              </p:blipFill>
              <p:spPr>
                <a:xfrm>
                  <a:off x="6808250" y="6123211"/>
                  <a:ext cx="1742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30" name="Freihand 229">
                  <a:extLst>
                    <a:ext uri="{FF2B5EF4-FFF2-40B4-BE49-F238E27FC236}">
                      <a16:creationId xmlns:a16="http://schemas.microsoft.com/office/drawing/2014/main" id="{224A1C4B-8AA5-44B4-AD3A-6083CD4773DF}"/>
                    </a:ext>
                  </a:extLst>
                </p14:cNvPr>
                <p14:cNvContentPartPr/>
                <p14:nvPr/>
              </p14:nvContentPartPr>
              <p14:xfrm>
                <a:off x="6994730" y="6169291"/>
                <a:ext cx="81000" cy="89640"/>
              </p14:xfrm>
            </p:contentPart>
          </mc:Choice>
          <mc:Fallback xmlns="">
            <p:pic>
              <p:nvPicPr>
                <p:cNvPr id="230" name="Freihand 229">
                  <a:extLst>
                    <a:ext uri="{FF2B5EF4-FFF2-40B4-BE49-F238E27FC236}">
                      <a16:creationId xmlns:a16="http://schemas.microsoft.com/office/drawing/2014/main" id="{224A1C4B-8AA5-44B4-AD3A-6083CD4773DF}"/>
                    </a:ext>
                  </a:extLst>
                </p:cNvPr>
                <p:cNvPicPr/>
                <p:nvPr/>
              </p:nvPicPr>
              <p:blipFill>
                <a:blip r:embed="rId368"/>
                <a:stretch>
                  <a:fillRect/>
                </a:stretch>
              </p:blipFill>
              <p:spPr>
                <a:xfrm>
                  <a:off x="6990410" y="6164971"/>
                  <a:ext cx="89640" cy="98280"/>
                </a:xfrm>
                <a:prstGeom prst="rect">
                  <a:avLst/>
                </a:prstGeom>
              </p:spPr>
            </p:pic>
          </mc:Fallback>
        </mc:AlternateContent>
      </p:grpSp>
      <p:grpSp>
        <p:nvGrpSpPr>
          <p:cNvPr id="234" name="Gruppieren 233">
            <a:extLst>
              <a:ext uri="{FF2B5EF4-FFF2-40B4-BE49-F238E27FC236}">
                <a16:creationId xmlns:a16="http://schemas.microsoft.com/office/drawing/2014/main" id="{5A0238A3-EE11-4687-961C-5983F35F7DD4}"/>
              </a:ext>
            </a:extLst>
          </p:cNvPr>
          <p:cNvGrpSpPr/>
          <p:nvPr/>
        </p:nvGrpSpPr>
        <p:grpSpPr>
          <a:xfrm>
            <a:off x="7316930" y="6077851"/>
            <a:ext cx="411840" cy="194760"/>
            <a:chOff x="7316930" y="6077851"/>
            <a:chExt cx="411840" cy="194760"/>
          </a:xfrm>
        </p:grpSpPr>
        <mc:AlternateContent xmlns:mc="http://schemas.openxmlformats.org/markup-compatibility/2006" xmlns:p14="http://schemas.microsoft.com/office/powerpoint/2010/main">
          <mc:Choice Requires="p14">
            <p:contentPart p14:bwMode="auto" r:id="rId369">
              <p14:nvContentPartPr>
                <p14:cNvPr id="232" name="Freihand 231">
                  <a:extLst>
                    <a:ext uri="{FF2B5EF4-FFF2-40B4-BE49-F238E27FC236}">
                      <a16:creationId xmlns:a16="http://schemas.microsoft.com/office/drawing/2014/main" id="{DC94DD52-0B6E-46F0-AD46-94CC0CE448BD}"/>
                    </a:ext>
                  </a:extLst>
                </p14:cNvPr>
                <p14:cNvContentPartPr/>
                <p14:nvPr/>
              </p14:nvContentPartPr>
              <p14:xfrm>
                <a:off x="7316930" y="6077851"/>
                <a:ext cx="221400" cy="194760"/>
              </p14:xfrm>
            </p:contentPart>
          </mc:Choice>
          <mc:Fallback xmlns="">
            <p:pic>
              <p:nvPicPr>
                <p:cNvPr id="232" name="Freihand 231">
                  <a:extLst>
                    <a:ext uri="{FF2B5EF4-FFF2-40B4-BE49-F238E27FC236}">
                      <a16:creationId xmlns:a16="http://schemas.microsoft.com/office/drawing/2014/main" id="{DC94DD52-0B6E-46F0-AD46-94CC0CE448BD}"/>
                    </a:ext>
                  </a:extLst>
                </p:cNvPr>
                <p:cNvPicPr/>
                <p:nvPr/>
              </p:nvPicPr>
              <p:blipFill>
                <a:blip r:embed="rId370"/>
                <a:stretch>
                  <a:fillRect/>
                </a:stretch>
              </p:blipFill>
              <p:spPr>
                <a:xfrm>
                  <a:off x="7312610" y="6073531"/>
                  <a:ext cx="23004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33" name="Freihand 232">
                  <a:extLst>
                    <a:ext uri="{FF2B5EF4-FFF2-40B4-BE49-F238E27FC236}">
                      <a16:creationId xmlns:a16="http://schemas.microsoft.com/office/drawing/2014/main" id="{E791ADD3-6F51-48EC-9367-0529526C1EDB}"/>
                    </a:ext>
                  </a:extLst>
                </p14:cNvPr>
                <p14:cNvContentPartPr/>
                <p14:nvPr/>
              </p14:nvContentPartPr>
              <p14:xfrm>
                <a:off x="7594490" y="6126091"/>
                <a:ext cx="134280" cy="100800"/>
              </p14:xfrm>
            </p:contentPart>
          </mc:Choice>
          <mc:Fallback xmlns="">
            <p:pic>
              <p:nvPicPr>
                <p:cNvPr id="233" name="Freihand 232">
                  <a:extLst>
                    <a:ext uri="{FF2B5EF4-FFF2-40B4-BE49-F238E27FC236}">
                      <a16:creationId xmlns:a16="http://schemas.microsoft.com/office/drawing/2014/main" id="{E791ADD3-6F51-48EC-9367-0529526C1EDB}"/>
                    </a:ext>
                  </a:extLst>
                </p:cNvPr>
                <p:cNvPicPr/>
                <p:nvPr/>
              </p:nvPicPr>
              <p:blipFill>
                <a:blip r:embed="rId372"/>
                <a:stretch>
                  <a:fillRect/>
                </a:stretch>
              </p:blipFill>
              <p:spPr>
                <a:xfrm>
                  <a:off x="7590170" y="6121771"/>
                  <a:ext cx="142920" cy="109440"/>
                </a:xfrm>
                <a:prstGeom prst="rect">
                  <a:avLst/>
                </a:prstGeom>
              </p:spPr>
            </p:pic>
          </mc:Fallback>
        </mc:AlternateContent>
      </p:grpSp>
      <p:grpSp>
        <p:nvGrpSpPr>
          <p:cNvPr id="242" name="Gruppieren 241">
            <a:extLst>
              <a:ext uri="{FF2B5EF4-FFF2-40B4-BE49-F238E27FC236}">
                <a16:creationId xmlns:a16="http://schemas.microsoft.com/office/drawing/2014/main" id="{DA7C4988-AE7F-4782-B5D3-8BADE42BC98C}"/>
              </a:ext>
            </a:extLst>
          </p:cNvPr>
          <p:cNvGrpSpPr/>
          <p:nvPr/>
        </p:nvGrpSpPr>
        <p:grpSpPr>
          <a:xfrm>
            <a:off x="7831010" y="5921611"/>
            <a:ext cx="762120" cy="306000"/>
            <a:chOff x="7831010" y="5921611"/>
            <a:chExt cx="762120" cy="306000"/>
          </a:xfrm>
        </p:grpSpPr>
        <mc:AlternateContent xmlns:mc="http://schemas.openxmlformats.org/markup-compatibility/2006" xmlns:p14="http://schemas.microsoft.com/office/powerpoint/2010/main">
          <mc:Choice Requires="p14">
            <p:contentPart p14:bwMode="auto" r:id="rId373">
              <p14:nvContentPartPr>
                <p14:cNvPr id="235" name="Freihand 234">
                  <a:extLst>
                    <a:ext uri="{FF2B5EF4-FFF2-40B4-BE49-F238E27FC236}">
                      <a16:creationId xmlns:a16="http://schemas.microsoft.com/office/drawing/2014/main" id="{35D87272-C295-4632-901D-1267BCD58DE2}"/>
                    </a:ext>
                  </a:extLst>
                </p14:cNvPr>
                <p14:cNvContentPartPr/>
                <p14:nvPr/>
              </p14:nvContentPartPr>
              <p14:xfrm>
                <a:off x="7831010" y="6038611"/>
                <a:ext cx="162360" cy="171000"/>
              </p14:xfrm>
            </p:contentPart>
          </mc:Choice>
          <mc:Fallback xmlns="">
            <p:pic>
              <p:nvPicPr>
                <p:cNvPr id="235" name="Freihand 234">
                  <a:extLst>
                    <a:ext uri="{FF2B5EF4-FFF2-40B4-BE49-F238E27FC236}">
                      <a16:creationId xmlns:a16="http://schemas.microsoft.com/office/drawing/2014/main" id="{35D87272-C295-4632-901D-1267BCD58DE2}"/>
                    </a:ext>
                  </a:extLst>
                </p:cNvPr>
                <p:cNvPicPr/>
                <p:nvPr/>
              </p:nvPicPr>
              <p:blipFill>
                <a:blip r:embed="rId374"/>
                <a:stretch>
                  <a:fillRect/>
                </a:stretch>
              </p:blipFill>
              <p:spPr>
                <a:xfrm>
                  <a:off x="7826690" y="6034291"/>
                  <a:ext cx="17100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36" name="Freihand 235">
                  <a:extLst>
                    <a:ext uri="{FF2B5EF4-FFF2-40B4-BE49-F238E27FC236}">
                      <a16:creationId xmlns:a16="http://schemas.microsoft.com/office/drawing/2014/main" id="{95E4F07E-52A9-40F5-A4A5-4135184B208D}"/>
                    </a:ext>
                  </a:extLst>
                </p14:cNvPr>
                <p14:cNvContentPartPr/>
                <p14:nvPr/>
              </p14:nvContentPartPr>
              <p14:xfrm>
                <a:off x="8019650" y="6105211"/>
                <a:ext cx="47160" cy="93960"/>
              </p14:xfrm>
            </p:contentPart>
          </mc:Choice>
          <mc:Fallback xmlns="">
            <p:pic>
              <p:nvPicPr>
                <p:cNvPr id="236" name="Freihand 235">
                  <a:extLst>
                    <a:ext uri="{FF2B5EF4-FFF2-40B4-BE49-F238E27FC236}">
                      <a16:creationId xmlns:a16="http://schemas.microsoft.com/office/drawing/2014/main" id="{95E4F07E-52A9-40F5-A4A5-4135184B208D}"/>
                    </a:ext>
                  </a:extLst>
                </p:cNvPr>
                <p:cNvPicPr/>
                <p:nvPr/>
              </p:nvPicPr>
              <p:blipFill>
                <a:blip r:embed="rId376"/>
                <a:stretch>
                  <a:fillRect/>
                </a:stretch>
              </p:blipFill>
              <p:spPr>
                <a:xfrm>
                  <a:off x="8015330" y="6100891"/>
                  <a:ext cx="558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38" name="Freihand 237">
                  <a:extLst>
                    <a:ext uri="{FF2B5EF4-FFF2-40B4-BE49-F238E27FC236}">
                      <a16:creationId xmlns:a16="http://schemas.microsoft.com/office/drawing/2014/main" id="{2580100D-8D2F-4B85-BBB4-CB8191808089}"/>
                    </a:ext>
                  </a:extLst>
                </p14:cNvPr>
                <p14:cNvContentPartPr/>
                <p14:nvPr/>
              </p14:nvContentPartPr>
              <p14:xfrm>
                <a:off x="8077250" y="5986051"/>
                <a:ext cx="145080" cy="241560"/>
              </p14:xfrm>
            </p:contentPart>
          </mc:Choice>
          <mc:Fallback xmlns="">
            <p:pic>
              <p:nvPicPr>
                <p:cNvPr id="238" name="Freihand 237">
                  <a:extLst>
                    <a:ext uri="{FF2B5EF4-FFF2-40B4-BE49-F238E27FC236}">
                      <a16:creationId xmlns:a16="http://schemas.microsoft.com/office/drawing/2014/main" id="{2580100D-8D2F-4B85-BBB4-CB8191808089}"/>
                    </a:ext>
                  </a:extLst>
                </p:cNvPr>
                <p:cNvPicPr/>
                <p:nvPr/>
              </p:nvPicPr>
              <p:blipFill>
                <a:blip r:embed="rId378"/>
                <a:stretch>
                  <a:fillRect/>
                </a:stretch>
              </p:blipFill>
              <p:spPr>
                <a:xfrm>
                  <a:off x="8072930" y="5981731"/>
                  <a:ext cx="15372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39" name="Freihand 238">
                  <a:extLst>
                    <a:ext uri="{FF2B5EF4-FFF2-40B4-BE49-F238E27FC236}">
                      <a16:creationId xmlns:a16="http://schemas.microsoft.com/office/drawing/2014/main" id="{03A17704-2A93-425D-BE96-63E3105A369E}"/>
                    </a:ext>
                  </a:extLst>
                </p14:cNvPr>
                <p14:cNvContentPartPr/>
                <p14:nvPr/>
              </p14:nvContentPartPr>
              <p14:xfrm>
                <a:off x="8222690" y="6050131"/>
                <a:ext cx="303120" cy="123120"/>
              </p14:xfrm>
            </p:contentPart>
          </mc:Choice>
          <mc:Fallback xmlns="">
            <p:pic>
              <p:nvPicPr>
                <p:cNvPr id="239" name="Freihand 238">
                  <a:extLst>
                    <a:ext uri="{FF2B5EF4-FFF2-40B4-BE49-F238E27FC236}">
                      <a16:creationId xmlns:a16="http://schemas.microsoft.com/office/drawing/2014/main" id="{03A17704-2A93-425D-BE96-63E3105A369E}"/>
                    </a:ext>
                  </a:extLst>
                </p:cNvPr>
                <p:cNvPicPr/>
                <p:nvPr/>
              </p:nvPicPr>
              <p:blipFill>
                <a:blip r:embed="rId380"/>
                <a:stretch>
                  <a:fillRect/>
                </a:stretch>
              </p:blipFill>
              <p:spPr>
                <a:xfrm>
                  <a:off x="8218370" y="6045811"/>
                  <a:ext cx="3117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40" name="Freihand 239">
                  <a:extLst>
                    <a:ext uri="{FF2B5EF4-FFF2-40B4-BE49-F238E27FC236}">
                      <a16:creationId xmlns:a16="http://schemas.microsoft.com/office/drawing/2014/main" id="{D7E097B0-D916-4875-A1C2-A209155685D9}"/>
                    </a:ext>
                  </a:extLst>
                </p14:cNvPr>
                <p14:cNvContentPartPr/>
                <p14:nvPr/>
              </p14:nvContentPartPr>
              <p14:xfrm>
                <a:off x="8515730" y="5995411"/>
                <a:ext cx="77400" cy="167400"/>
              </p14:xfrm>
            </p:contentPart>
          </mc:Choice>
          <mc:Fallback xmlns="">
            <p:pic>
              <p:nvPicPr>
                <p:cNvPr id="240" name="Freihand 239">
                  <a:extLst>
                    <a:ext uri="{FF2B5EF4-FFF2-40B4-BE49-F238E27FC236}">
                      <a16:creationId xmlns:a16="http://schemas.microsoft.com/office/drawing/2014/main" id="{D7E097B0-D916-4875-A1C2-A209155685D9}"/>
                    </a:ext>
                  </a:extLst>
                </p:cNvPr>
                <p:cNvPicPr/>
                <p:nvPr/>
              </p:nvPicPr>
              <p:blipFill>
                <a:blip r:embed="rId382"/>
                <a:stretch>
                  <a:fillRect/>
                </a:stretch>
              </p:blipFill>
              <p:spPr>
                <a:xfrm>
                  <a:off x="8511410" y="5991091"/>
                  <a:ext cx="860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41" name="Freihand 240">
                  <a:extLst>
                    <a:ext uri="{FF2B5EF4-FFF2-40B4-BE49-F238E27FC236}">
                      <a16:creationId xmlns:a16="http://schemas.microsoft.com/office/drawing/2014/main" id="{4B817FC4-A076-4556-8D4F-EC5D2C3CAE9A}"/>
                    </a:ext>
                  </a:extLst>
                </p14:cNvPr>
                <p14:cNvContentPartPr/>
                <p14:nvPr/>
              </p14:nvContentPartPr>
              <p14:xfrm>
                <a:off x="8101370" y="5921611"/>
                <a:ext cx="18360" cy="20520"/>
              </p14:xfrm>
            </p:contentPart>
          </mc:Choice>
          <mc:Fallback xmlns="">
            <p:pic>
              <p:nvPicPr>
                <p:cNvPr id="241" name="Freihand 240">
                  <a:extLst>
                    <a:ext uri="{FF2B5EF4-FFF2-40B4-BE49-F238E27FC236}">
                      <a16:creationId xmlns:a16="http://schemas.microsoft.com/office/drawing/2014/main" id="{4B817FC4-A076-4556-8D4F-EC5D2C3CAE9A}"/>
                    </a:ext>
                  </a:extLst>
                </p:cNvPr>
                <p:cNvPicPr/>
                <p:nvPr/>
              </p:nvPicPr>
              <p:blipFill>
                <a:blip r:embed="rId384"/>
                <a:stretch>
                  <a:fillRect/>
                </a:stretch>
              </p:blipFill>
              <p:spPr>
                <a:xfrm>
                  <a:off x="8097050" y="5917291"/>
                  <a:ext cx="27000" cy="29160"/>
                </a:xfrm>
                <a:prstGeom prst="rect">
                  <a:avLst/>
                </a:prstGeom>
              </p:spPr>
            </p:pic>
          </mc:Fallback>
        </mc:AlternateContent>
      </p:grpSp>
      <p:grpSp>
        <p:nvGrpSpPr>
          <p:cNvPr id="251" name="Gruppieren 250">
            <a:extLst>
              <a:ext uri="{FF2B5EF4-FFF2-40B4-BE49-F238E27FC236}">
                <a16:creationId xmlns:a16="http://schemas.microsoft.com/office/drawing/2014/main" id="{3B5EBDCC-84C8-4D2E-B0A6-694530456FE0}"/>
              </a:ext>
            </a:extLst>
          </p:cNvPr>
          <p:cNvGrpSpPr/>
          <p:nvPr/>
        </p:nvGrpSpPr>
        <p:grpSpPr>
          <a:xfrm>
            <a:off x="4981610" y="6388891"/>
            <a:ext cx="1232640" cy="177840"/>
            <a:chOff x="4981610" y="6388891"/>
            <a:chExt cx="1232640" cy="177840"/>
          </a:xfrm>
        </p:grpSpPr>
        <mc:AlternateContent xmlns:mc="http://schemas.openxmlformats.org/markup-compatibility/2006" xmlns:p14="http://schemas.microsoft.com/office/powerpoint/2010/main">
          <mc:Choice Requires="p14">
            <p:contentPart p14:bwMode="auto" r:id="rId385">
              <p14:nvContentPartPr>
                <p14:cNvPr id="243" name="Freihand 242">
                  <a:extLst>
                    <a:ext uri="{FF2B5EF4-FFF2-40B4-BE49-F238E27FC236}">
                      <a16:creationId xmlns:a16="http://schemas.microsoft.com/office/drawing/2014/main" id="{9FDCEA90-252A-4C8A-8FBB-85BA85F1F407}"/>
                    </a:ext>
                  </a:extLst>
                </p14:cNvPr>
                <p14:cNvContentPartPr/>
                <p14:nvPr/>
              </p14:nvContentPartPr>
              <p14:xfrm>
                <a:off x="4981610" y="6447571"/>
                <a:ext cx="93240" cy="87120"/>
              </p14:xfrm>
            </p:contentPart>
          </mc:Choice>
          <mc:Fallback xmlns="">
            <p:pic>
              <p:nvPicPr>
                <p:cNvPr id="243" name="Freihand 242">
                  <a:extLst>
                    <a:ext uri="{FF2B5EF4-FFF2-40B4-BE49-F238E27FC236}">
                      <a16:creationId xmlns:a16="http://schemas.microsoft.com/office/drawing/2014/main" id="{9FDCEA90-252A-4C8A-8FBB-85BA85F1F407}"/>
                    </a:ext>
                  </a:extLst>
                </p:cNvPr>
                <p:cNvPicPr/>
                <p:nvPr/>
              </p:nvPicPr>
              <p:blipFill>
                <a:blip r:embed="rId386"/>
                <a:stretch>
                  <a:fillRect/>
                </a:stretch>
              </p:blipFill>
              <p:spPr>
                <a:xfrm>
                  <a:off x="4977290" y="6443251"/>
                  <a:ext cx="1018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44" name="Freihand 243">
                  <a:extLst>
                    <a:ext uri="{FF2B5EF4-FFF2-40B4-BE49-F238E27FC236}">
                      <a16:creationId xmlns:a16="http://schemas.microsoft.com/office/drawing/2014/main" id="{7E8F019A-7F11-4510-8B5E-B76FB1754E45}"/>
                    </a:ext>
                  </a:extLst>
                </p14:cNvPr>
                <p14:cNvContentPartPr/>
                <p14:nvPr/>
              </p14:nvContentPartPr>
              <p14:xfrm>
                <a:off x="5108690" y="6459091"/>
                <a:ext cx="333720" cy="43560"/>
              </p14:xfrm>
            </p:contentPart>
          </mc:Choice>
          <mc:Fallback xmlns="">
            <p:pic>
              <p:nvPicPr>
                <p:cNvPr id="244" name="Freihand 243">
                  <a:extLst>
                    <a:ext uri="{FF2B5EF4-FFF2-40B4-BE49-F238E27FC236}">
                      <a16:creationId xmlns:a16="http://schemas.microsoft.com/office/drawing/2014/main" id="{7E8F019A-7F11-4510-8B5E-B76FB1754E45}"/>
                    </a:ext>
                  </a:extLst>
                </p:cNvPr>
                <p:cNvPicPr/>
                <p:nvPr/>
              </p:nvPicPr>
              <p:blipFill>
                <a:blip r:embed="rId388"/>
                <a:stretch>
                  <a:fillRect/>
                </a:stretch>
              </p:blipFill>
              <p:spPr>
                <a:xfrm>
                  <a:off x="5104370" y="6454771"/>
                  <a:ext cx="3423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45" name="Freihand 244">
                  <a:extLst>
                    <a:ext uri="{FF2B5EF4-FFF2-40B4-BE49-F238E27FC236}">
                      <a16:creationId xmlns:a16="http://schemas.microsoft.com/office/drawing/2014/main" id="{F4EE6183-735A-430F-8E4D-29E77753D625}"/>
                    </a:ext>
                  </a:extLst>
                </p14:cNvPr>
                <p14:cNvContentPartPr/>
                <p14:nvPr/>
              </p14:nvContentPartPr>
              <p14:xfrm>
                <a:off x="5492810" y="6443971"/>
                <a:ext cx="93600" cy="122760"/>
              </p14:xfrm>
            </p:contentPart>
          </mc:Choice>
          <mc:Fallback xmlns="">
            <p:pic>
              <p:nvPicPr>
                <p:cNvPr id="245" name="Freihand 244">
                  <a:extLst>
                    <a:ext uri="{FF2B5EF4-FFF2-40B4-BE49-F238E27FC236}">
                      <a16:creationId xmlns:a16="http://schemas.microsoft.com/office/drawing/2014/main" id="{F4EE6183-735A-430F-8E4D-29E77753D625}"/>
                    </a:ext>
                  </a:extLst>
                </p:cNvPr>
                <p:cNvPicPr/>
                <p:nvPr/>
              </p:nvPicPr>
              <p:blipFill>
                <a:blip r:embed="rId390"/>
                <a:stretch>
                  <a:fillRect/>
                </a:stretch>
              </p:blipFill>
              <p:spPr>
                <a:xfrm>
                  <a:off x="5488490" y="6439651"/>
                  <a:ext cx="1022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46" name="Freihand 245">
                  <a:extLst>
                    <a:ext uri="{FF2B5EF4-FFF2-40B4-BE49-F238E27FC236}">
                      <a16:creationId xmlns:a16="http://schemas.microsoft.com/office/drawing/2014/main" id="{4DE795F8-4CD9-43F3-9E1A-C70C4C8C4A03}"/>
                    </a:ext>
                  </a:extLst>
                </p14:cNvPr>
                <p14:cNvContentPartPr/>
                <p14:nvPr/>
              </p14:nvContentPartPr>
              <p14:xfrm>
                <a:off x="5616650" y="6447571"/>
                <a:ext cx="163080" cy="65160"/>
              </p14:xfrm>
            </p:contentPart>
          </mc:Choice>
          <mc:Fallback xmlns="">
            <p:pic>
              <p:nvPicPr>
                <p:cNvPr id="246" name="Freihand 245">
                  <a:extLst>
                    <a:ext uri="{FF2B5EF4-FFF2-40B4-BE49-F238E27FC236}">
                      <a16:creationId xmlns:a16="http://schemas.microsoft.com/office/drawing/2014/main" id="{4DE795F8-4CD9-43F3-9E1A-C70C4C8C4A03}"/>
                    </a:ext>
                  </a:extLst>
                </p:cNvPr>
                <p:cNvPicPr/>
                <p:nvPr/>
              </p:nvPicPr>
              <p:blipFill>
                <a:blip r:embed="rId392"/>
                <a:stretch>
                  <a:fillRect/>
                </a:stretch>
              </p:blipFill>
              <p:spPr>
                <a:xfrm>
                  <a:off x="5612330" y="6443251"/>
                  <a:ext cx="1717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48" name="Freihand 247">
                  <a:extLst>
                    <a:ext uri="{FF2B5EF4-FFF2-40B4-BE49-F238E27FC236}">
                      <a16:creationId xmlns:a16="http://schemas.microsoft.com/office/drawing/2014/main" id="{9DB84444-9B7E-4004-BD49-AB81F6F88BF8}"/>
                    </a:ext>
                  </a:extLst>
                </p14:cNvPr>
                <p14:cNvContentPartPr/>
                <p14:nvPr/>
              </p14:nvContentPartPr>
              <p14:xfrm>
                <a:off x="5829050" y="6435691"/>
                <a:ext cx="172800" cy="72000"/>
              </p14:xfrm>
            </p:contentPart>
          </mc:Choice>
          <mc:Fallback xmlns="">
            <p:pic>
              <p:nvPicPr>
                <p:cNvPr id="248" name="Freihand 247">
                  <a:extLst>
                    <a:ext uri="{FF2B5EF4-FFF2-40B4-BE49-F238E27FC236}">
                      <a16:creationId xmlns:a16="http://schemas.microsoft.com/office/drawing/2014/main" id="{9DB84444-9B7E-4004-BD49-AB81F6F88BF8}"/>
                    </a:ext>
                  </a:extLst>
                </p:cNvPr>
                <p:cNvPicPr/>
                <p:nvPr/>
              </p:nvPicPr>
              <p:blipFill>
                <a:blip r:embed="rId394"/>
                <a:stretch>
                  <a:fillRect/>
                </a:stretch>
              </p:blipFill>
              <p:spPr>
                <a:xfrm>
                  <a:off x="5824730" y="6431371"/>
                  <a:ext cx="1814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49" name="Freihand 248">
                  <a:extLst>
                    <a:ext uri="{FF2B5EF4-FFF2-40B4-BE49-F238E27FC236}">
                      <a16:creationId xmlns:a16="http://schemas.microsoft.com/office/drawing/2014/main" id="{BE38EBF2-599F-41D6-B630-096F1AC1F7A7}"/>
                    </a:ext>
                  </a:extLst>
                </p14:cNvPr>
                <p14:cNvContentPartPr/>
                <p14:nvPr/>
              </p14:nvContentPartPr>
              <p14:xfrm>
                <a:off x="6032810" y="6388891"/>
                <a:ext cx="92160" cy="133920"/>
              </p14:xfrm>
            </p:contentPart>
          </mc:Choice>
          <mc:Fallback xmlns="">
            <p:pic>
              <p:nvPicPr>
                <p:cNvPr id="249" name="Freihand 248">
                  <a:extLst>
                    <a:ext uri="{FF2B5EF4-FFF2-40B4-BE49-F238E27FC236}">
                      <a16:creationId xmlns:a16="http://schemas.microsoft.com/office/drawing/2014/main" id="{BE38EBF2-599F-41D6-B630-096F1AC1F7A7}"/>
                    </a:ext>
                  </a:extLst>
                </p:cNvPr>
                <p:cNvPicPr/>
                <p:nvPr/>
              </p:nvPicPr>
              <p:blipFill>
                <a:blip r:embed="rId396"/>
                <a:stretch>
                  <a:fillRect/>
                </a:stretch>
              </p:blipFill>
              <p:spPr>
                <a:xfrm>
                  <a:off x="6028490" y="6384571"/>
                  <a:ext cx="1008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50" name="Freihand 249">
                  <a:extLst>
                    <a:ext uri="{FF2B5EF4-FFF2-40B4-BE49-F238E27FC236}">
                      <a16:creationId xmlns:a16="http://schemas.microsoft.com/office/drawing/2014/main" id="{4A178D87-C970-4541-9022-8C9C15FC337A}"/>
                    </a:ext>
                  </a:extLst>
                </p14:cNvPr>
                <p14:cNvContentPartPr/>
                <p14:nvPr/>
              </p14:nvContentPartPr>
              <p14:xfrm>
                <a:off x="6112370" y="6433171"/>
                <a:ext cx="101880" cy="106920"/>
              </p14:xfrm>
            </p:contentPart>
          </mc:Choice>
          <mc:Fallback xmlns="">
            <p:pic>
              <p:nvPicPr>
                <p:cNvPr id="250" name="Freihand 249">
                  <a:extLst>
                    <a:ext uri="{FF2B5EF4-FFF2-40B4-BE49-F238E27FC236}">
                      <a16:creationId xmlns:a16="http://schemas.microsoft.com/office/drawing/2014/main" id="{4A178D87-C970-4541-9022-8C9C15FC337A}"/>
                    </a:ext>
                  </a:extLst>
                </p:cNvPr>
                <p:cNvPicPr/>
                <p:nvPr/>
              </p:nvPicPr>
              <p:blipFill>
                <a:blip r:embed="rId398"/>
                <a:stretch>
                  <a:fillRect/>
                </a:stretch>
              </p:blipFill>
              <p:spPr>
                <a:xfrm>
                  <a:off x="6108050" y="6428851"/>
                  <a:ext cx="110520" cy="115560"/>
                </a:xfrm>
                <a:prstGeom prst="rect">
                  <a:avLst/>
                </a:prstGeom>
              </p:spPr>
            </p:pic>
          </mc:Fallback>
        </mc:AlternateContent>
      </p:grpSp>
      <p:grpSp>
        <p:nvGrpSpPr>
          <p:cNvPr id="273" name="Gruppieren 272">
            <a:extLst>
              <a:ext uri="{FF2B5EF4-FFF2-40B4-BE49-F238E27FC236}">
                <a16:creationId xmlns:a16="http://schemas.microsoft.com/office/drawing/2014/main" id="{A88B29DB-950C-4C24-94B4-48900E394484}"/>
              </a:ext>
            </a:extLst>
          </p:cNvPr>
          <p:cNvGrpSpPr/>
          <p:nvPr/>
        </p:nvGrpSpPr>
        <p:grpSpPr>
          <a:xfrm>
            <a:off x="6382370" y="6393571"/>
            <a:ext cx="2201400" cy="334440"/>
            <a:chOff x="6382370" y="6393571"/>
            <a:chExt cx="2201400" cy="334440"/>
          </a:xfrm>
        </p:grpSpPr>
        <mc:AlternateContent xmlns:mc="http://schemas.openxmlformats.org/markup-compatibility/2006" xmlns:p14="http://schemas.microsoft.com/office/powerpoint/2010/main">
          <mc:Choice Requires="p14">
            <p:contentPart p14:bwMode="auto" r:id="rId399">
              <p14:nvContentPartPr>
                <p14:cNvPr id="252" name="Freihand 251">
                  <a:extLst>
                    <a:ext uri="{FF2B5EF4-FFF2-40B4-BE49-F238E27FC236}">
                      <a16:creationId xmlns:a16="http://schemas.microsoft.com/office/drawing/2014/main" id="{9CDD7F5E-9FE6-4A7B-B265-1181BFEF5A48}"/>
                    </a:ext>
                  </a:extLst>
                </p14:cNvPr>
                <p14:cNvContentPartPr/>
                <p14:nvPr/>
              </p14:nvContentPartPr>
              <p14:xfrm>
                <a:off x="6382370" y="6395371"/>
                <a:ext cx="207720" cy="216000"/>
              </p14:xfrm>
            </p:contentPart>
          </mc:Choice>
          <mc:Fallback xmlns="">
            <p:pic>
              <p:nvPicPr>
                <p:cNvPr id="252" name="Freihand 251">
                  <a:extLst>
                    <a:ext uri="{FF2B5EF4-FFF2-40B4-BE49-F238E27FC236}">
                      <a16:creationId xmlns:a16="http://schemas.microsoft.com/office/drawing/2014/main" id="{9CDD7F5E-9FE6-4A7B-B265-1181BFEF5A48}"/>
                    </a:ext>
                  </a:extLst>
                </p:cNvPr>
                <p:cNvPicPr/>
                <p:nvPr/>
              </p:nvPicPr>
              <p:blipFill>
                <a:blip r:embed="rId400"/>
                <a:stretch>
                  <a:fillRect/>
                </a:stretch>
              </p:blipFill>
              <p:spPr>
                <a:xfrm>
                  <a:off x="6378050" y="6391051"/>
                  <a:ext cx="21636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53" name="Freihand 252">
                  <a:extLst>
                    <a:ext uri="{FF2B5EF4-FFF2-40B4-BE49-F238E27FC236}">
                      <a16:creationId xmlns:a16="http://schemas.microsoft.com/office/drawing/2014/main" id="{430CD2E7-DFA3-4C71-87EA-7994FD11297C}"/>
                    </a:ext>
                  </a:extLst>
                </p14:cNvPr>
                <p14:cNvContentPartPr/>
                <p14:nvPr/>
              </p14:nvContentPartPr>
              <p14:xfrm>
                <a:off x="6738770" y="6393571"/>
                <a:ext cx="202680" cy="128160"/>
              </p14:xfrm>
            </p:contentPart>
          </mc:Choice>
          <mc:Fallback xmlns="">
            <p:pic>
              <p:nvPicPr>
                <p:cNvPr id="253" name="Freihand 252">
                  <a:extLst>
                    <a:ext uri="{FF2B5EF4-FFF2-40B4-BE49-F238E27FC236}">
                      <a16:creationId xmlns:a16="http://schemas.microsoft.com/office/drawing/2014/main" id="{430CD2E7-DFA3-4C71-87EA-7994FD11297C}"/>
                    </a:ext>
                  </a:extLst>
                </p:cNvPr>
                <p:cNvPicPr/>
                <p:nvPr/>
              </p:nvPicPr>
              <p:blipFill>
                <a:blip r:embed="rId402"/>
                <a:stretch>
                  <a:fillRect/>
                </a:stretch>
              </p:blipFill>
              <p:spPr>
                <a:xfrm>
                  <a:off x="6734450" y="6389251"/>
                  <a:ext cx="2113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55" name="Freihand 254">
                  <a:extLst>
                    <a:ext uri="{FF2B5EF4-FFF2-40B4-BE49-F238E27FC236}">
                      <a16:creationId xmlns:a16="http://schemas.microsoft.com/office/drawing/2014/main" id="{3A7ADAD1-3E6A-4223-A285-771F21EFF9A3}"/>
                    </a:ext>
                  </a:extLst>
                </p14:cNvPr>
                <p14:cNvContentPartPr/>
                <p14:nvPr/>
              </p14:nvContentPartPr>
              <p14:xfrm>
                <a:off x="7051610" y="6462691"/>
                <a:ext cx="38520" cy="5040"/>
              </p14:xfrm>
            </p:contentPart>
          </mc:Choice>
          <mc:Fallback xmlns="">
            <p:pic>
              <p:nvPicPr>
                <p:cNvPr id="255" name="Freihand 254">
                  <a:extLst>
                    <a:ext uri="{FF2B5EF4-FFF2-40B4-BE49-F238E27FC236}">
                      <a16:creationId xmlns:a16="http://schemas.microsoft.com/office/drawing/2014/main" id="{3A7ADAD1-3E6A-4223-A285-771F21EFF9A3}"/>
                    </a:ext>
                  </a:extLst>
                </p:cNvPr>
                <p:cNvPicPr/>
                <p:nvPr/>
              </p:nvPicPr>
              <p:blipFill>
                <a:blip r:embed="rId404"/>
                <a:stretch>
                  <a:fillRect/>
                </a:stretch>
              </p:blipFill>
              <p:spPr>
                <a:xfrm>
                  <a:off x="7047290" y="6458371"/>
                  <a:ext cx="471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56" name="Freihand 255">
                  <a:extLst>
                    <a:ext uri="{FF2B5EF4-FFF2-40B4-BE49-F238E27FC236}">
                      <a16:creationId xmlns:a16="http://schemas.microsoft.com/office/drawing/2014/main" id="{C8AB6698-A1FE-496C-9AD4-D1D93D41AA1C}"/>
                    </a:ext>
                  </a:extLst>
                </p14:cNvPr>
                <p14:cNvContentPartPr/>
                <p14:nvPr/>
              </p14:nvContentPartPr>
              <p14:xfrm>
                <a:off x="7089770" y="6458731"/>
                <a:ext cx="61920" cy="1080"/>
              </p14:xfrm>
            </p:contentPart>
          </mc:Choice>
          <mc:Fallback xmlns="">
            <p:pic>
              <p:nvPicPr>
                <p:cNvPr id="256" name="Freihand 255">
                  <a:extLst>
                    <a:ext uri="{FF2B5EF4-FFF2-40B4-BE49-F238E27FC236}">
                      <a16:creationId xmlns:a16="http://schemas.microsoft.com/office/drawing/2014/main" id="{C8AB6698-A1FE-496C-9AD4-D1D93D41AA1C}"/>
                    </a:ext>
                  </a:extLst>
                </p:cNvPr>
                <p:cNvPicPr/>
                <p:nvPr/>
              </p:nvPicPr>
              <p:blipFill>
                <a:blip r:embed="rId406"/>
                <a:stretch>
                  <a:fillRect/>
                </a:stretch>
              </p:blipFill>
              <p:spPr>
                <a:xfrm>
                  <a:off x="7085450" y="6454411"/>
                  <a:ext cx="7056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57" name="Freihand 256">
                  <a:extLst>
                    <a:ext uri="{FF2B5EF4-FFF2-40B4-BE49-F238E27FC236}">
                      <a16:creationId xmlns:a16="http://schemas.microsoft.com/office/drawing/2014/main" id="{DB4CDA6A-A1E7-46DD-A735-1ABB75EB8F48}"/>
                    </a:ext>
                  </a:extLst>
                </p14:cNvPr>
                <p14:cNvContentPartPr/>
                <p14:nvPr/>
              </p14:nvContentPartPr>
              <p14:xfrm>
                <a:off x="7060970" y="6434611"/>
                <a:ext cx="74520" cy="63360"/>
              </p14:xfrm>
            </p:contentPart>
          </mc:Choice>
          <mc:Fallback xmlns="">
            <p:pic>
              <p:nvPicPr>
                <p:cNvPr id="257" name="Freihand 256">
                  <a:extLst>
                    <a:ext uri="{FF2B5EF4-FFF2-40B4-BE49-F238E27FC236}">
                      <a16:creationId xmlns:a16="http://schemas.microsoft.com/office/drawing/2014/main" id="{DB4CDA6A-A1E7-46DD-A735-1ABB75EB8F48}"/>
                    </a:ext>
                  </a:extLst>
                </p:cNvPr>
                <p:cNvPicPr/>
                <p:nvPr/>
              </p:nvPicPr>
              <p:blipFill>
                <a:blip r:embed="rId408"/>
                <a:stretch>
                  <a:fillRect/>
                </a:stretch>
              </p:blipFill>
              <p:spPr>
                <a:xfrm>
                  <a:off x="7056650" y="6430291"/>
                  <a:ext cx="831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59" name="Freihand 258">
                  <a:extLst>
                    <a:ext uri="{FF2B5EF4-FFF2-40B4-BE49-F238E27FC236}">
                      <a16:creationId xmlns:a16="http://schemas.microsoft.com/office/drawing/2014/main" id="{9EEC19F5-1B01-46C3-B8D2-C019415E15E7}"/>
                    </a:ext>
                  </a:extLst>
                </p14:cNvPr>
                <p14:cNvContentPartPr/>
                <p14:nvPr/>
              </p14:nvContentPartPr>
              <p14:xfrm>
                <a:off x="7065650" y="6437131"/>
                <a:ext cx="93600" cy="30240"/>
              </p14:xfrm>
            </p:contentPart>
          </mc:Choice>
          <mc:Fallback xmlns="">
            <p:pic>
              <p:nvPicPr>
                <p:cNvPr id="259" name="Freihand 258">
                  <a:extLst>
                    <a:ext uri="{FF2B5EF4-FFF2-40B4-BE49-F238E27FC236}">
                      <a16:creationId xmlns:a16="http://schemas.microsoft.com/office/drawing/2014/main" id="{9EEC19F5-1B01-46C3-B8D2-C019415E15E7}"/>
                    </a:ext>
                  </a:extLst>
                </p:cNvPr>
                <p:cNvPicPr/>
                <p:nvPr/>
              </p:nvPicPr>
              <p:blipFill>
                <a:blip r:embed="rId410"/>
                <a:stretch>
                  <a:fillRect/>
                </a:stretch>
              </p:blipFill>
              <p:spPr>
                <a:xfrm>
                  <a:off x="7061330" y="6432811"/>
                  <a:ext cx="1022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60" name="Freihand 259">
                  <a:extLst>
                    <a:ext uri="{FF2B5EF4-FFF2-40B4-BE49-F238E27FC236}">
                      <a16:creationId xmlns:a16="http://schemas.microsoft.com/office/drawing/2014/main" id="{CB96171D-BF11-454C-9D63-AD54D850E6F2}"/>
                    </a:ext>
                  </a:extLst>
                </p14:cNvPr>
                <p14:cNvContentPartPr/>
                <p14:nvPr/>
              </p14:nvContentPartPr>
              <p14:xfrm>
                <a:off x="7211450" y="6449371"/>
                <a:ext cx="92520" cy="51120"/>
              </p14:xfrm>
            </p:contentPart>
          </mc:Choice>
          <mc:Fallback xmlns="">
            <p:pic>
              <p:nvPicPr>
                <p:cNvPr id="260" name="Freihand 259">
                  <a:extLst>
                    <a:ext uri="{FF2B5EF4-FFF2-40B4-BE49-F238E27FC236}">
                      <a16:creationId xmlns:a16="http://schemas.microsoft.com/office/drawing/2014/main" id="{CB96171D-BF11-454C-9D63-AD54D850E6F2}"/>
                    </a:ext>
                  </a:extLst>
                </p:cNvPr>
                <p:cNvPicPr/>
                <p:nvPr/>
              </p:nvPicPr>
              <p:blipFill>
                <a:blip r:embed="rId412"/>
                <a:stretch>
                  <a:fillRect/>
                </a:stretch>
              </p:blipFill>
              <p:spPr>
                <a:xfrm>
                  <a:off x="7207130" y="6445051"/>
                  <a:ext cx="1011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61" name="Freihand 260">
                  <a:extLst>
                    <a:ext uri="{FF2B5EF4-FFF2-40B4-BE49-F238E27FC236}">
                      <a16:creationId xmlns:a16="http://schemas.microsoft.com/office/drawing/2014/main" id="{6F09E9F9-0561-47E2-90FB-BCAC7A37A2E2}"/>
                    </a:ext>
                  </a:extLst>
                </p14:cNvPr>
                <p14:cNvContentPartPr/>
                <p14:nvPr/>
              </p14:nvContentPartPr>
              <p14:xfrm>
                <a:off x="7327370" y="6449011"/>
                <a:ext cx="194400" cy="56880"/>
              </p14:xfrm>
            </p:contentPart>
          </mc:Choice>
          <mc:Fallback xmlns="">
            <p:pic>
              <p:nvPicPr>
                <p:cNvPr id="261" name="Freihand 260">
                  <a:extLst>
                    <a:ext uri="{FF2B5EF4-FFF2-40B4-BE49-F238E27FC236}">
                      <a16:creationId xmlns:a16="http://schemas.microsoft.com/office/drawing/2014/main" id="{6F09E9F9-0561-47E2-90FB-BCAC7A37A2E2}"/>
                    </a:ext>
                  </a:extLst>
                </p:cNvPr>
                <p:cNvPicPr/>
                <p:nvPr/>
              </p:nvPicPr>
              <p:blipFill>
                <a:blip r:embed="rId414"/>
                <a:stretch>
                  <a:fillRect/>
                </a:stretch>
              </p:blipFill>
              <p:spPr>
                <a:xfrm>
                  <a:off x="7323050" y="6444691"/>
                  <a:ext cx="2030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62" name="Freihand 261">
                  <a:extLst>
                    <a:ext uri="{FF2B5EF4-FFF2-40B4-BE49-F238E27FC236}">
                      <a16:creationId xmlns:a16="http://schemas.microsoft.com/office/drawing/2014/main" id="{A8C14761-524E-41D7-8D6B-8CCF3716001F}"/>
                    </a:ext>
                  </a:extLst>
                </p14:cNvPr>
                <p14:cNvContentPartPr/>
                <p14:nvPr/>
              </p14:nvContentPartPr>
              <p14:xfrm>
                <a:off x="7597010" y="6449731"/>
                <a:ext cx="315000" cy="61200"/>
              </p14:xfrm>
            </p:contentPart>
          </mc:Choice>
          <mc:Fallback xmlns="">
            <p:pic>
              <p:nvPicPr>
                <p:cNvPr id="262" name="Freihand 261">
                  <a:extLst>
                    <a:ext uri="{FF2B5EF4-FFF2-40B4-BE49-F238E27FC236}">
                      <a16:creationId xmlns:a16="http://schemas.microsoft.com/office/drawing/2014/main" id="{A8C14761-524E-41D7-8D6B-8CCF3716001F}"/>
                    </a:ext>
                  </a:extLst>
                </p:cNvPr>
                <p:cNvPicPr/>
                <p:nvPr/>
              </p:nvPicPr>
              <p:blipFill>
                <a:blip r:embed="rId416"/>
                <a:stretch>
                  <a:fillRect/>
                </a:stretch>
              </p:blipFill>
              <p:spPr>
                <a:xfrm>
                  <a:off x="7592690" y="6445411"/>
                  <a:ext cx="3236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63" name="Freihand 262">
                  <a:extLst>
                    <a:ext uri="{FF2B5EF4-FFF2-40B4-BE49-F238E27FC236}">
                      <a16:creationId xmlns:a16="http://schemas.microsoft.com/office/drawing/2014/main" id="{6980BE26-5360-43B9-B69B-3E7112B18F98}"/>
                    </a:ext>
                  </a:extLst>
                </p14:cNvPr>
                <p14:cNvContentPartPr/>
                <p14:nvPr/>
              </p14:nvContentPartPr>
              <p14:xfrm>
                <a:off x="7920290" y="6394291"/>
                <a:ext cx="360" cy="360"/>
              </p14:xfrm>
            </p:contentPart>
          </mc:Choice>
          <mc:Fallback xmlns="">
            <p:pic>
              <p:nvPicPr>
                <p:cNvPr id="263" name="Freihand 262">
                  <a:extLst>
                    <a:ext uri="{FF2B5EF4-FFF2-40B4-BE49-F238E27FC236}">
                      <a16:creationId xmlns:a16="http://schemas.microsoft.com/office/drawing/2014/main" id="{6980BE26-5360-43B9-B69B-3E7112B18F98}"/>
                    </a:ext>
                  </a:extLst>
                </p:cNvPr>
                <p:cNvPicPr/>
                <p:nvPr/>
              </p:nvPicPr>
              <p:blipFill>
                <a:blip r:embed="rId10"/>
                <a:stretch>
                  <a:fillRect/>
                </a:stretch>
              </p:blipFill>
              <p:spPr>
                <a:xfrm>
                  <a:off x="7915970" y="638997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64" name="Freihand 263">
                  <a:extLst>
                    <a:ext uri="{FF2B5EF4-FFF2-40B4-BE49-F238E27FC236}">
                      <a16:creationId xmlns:a16="http://schemas.microsoft.com/office/drawing/2014/main" id="{1F5891EE-0D07-4E9C-906F-B4302CAA92F6}"/>
                    </a:ext>
                  </a:extLst>
                </p14:cNvPr>
                <p14:cNvContentPartPr/>
                <p14:nvPr/>
              </p14:nvContentPartPr>
              <p14:xfrm>
                <a:off x="7943330" y="6428851"/>
                <a:ext cx="110880" cy="68760"/>
              </p14:xfrm>
            </p:contentPart>
          </mc:Choice>
          <mc:Fallback xmlns="">
            <p:pic>
              <p:nvPicPr>
                <p:cNvPr id="264" name="Freihand 263">
                  <a:extLst>
                    <a:ext uri="{FF2B5EF4-FFF2-40B4-BE49-F238E27FC236}">
                      <a16:creationId xmlns:a16="http://schemas.microsoft.com/office/drawing/2014/main" id="{1F5891EE-0D07-4E9C-906F-B4302CAA92F6}"/>
                    </a:ext>
                  </a:extLst>
                </p:cNvPr>
                <p:cNvPicPr/>
                <p:nvPr/>
              </p:nvPicPr>
              <p:blipFill>
                <a:blip r:embed="rId419"/>
                <a:stretch>
                  <a:fillRect/>
                </a:stretch>
              </p:blipFill>
              <p:spPr>
                <a:xfrm>
                  <a:off x="7939010" y="6424531"/>
                  <a:ext cx="1195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65" name="Freihand 264">
                  <a:extLst>
                    <a:ext uri="{FF2B5EF4-FFF2-40B4-BE49-F238E27FC236}">
                      <a16:creationId xmlns:a16="http://schemas.microsoft.com/office/drawing/2014/main" id="{7FED4BF9-CA7A-4EDD-B26D-B3B7B3A95D1D}"/>
                    </a:ext>
                  </a:extLst>
                </p14:cNvPr>
                <p14:cNvContentPartPr/>
                <p14:nvPr/>
              </p14:nvContentPartPr>
              <p14:xfrm>
                <a:off x="7463090" y="6605251"/>
                <a:ext cx="101520" cy="122760"/>
              </p14:xfrm>
            </p:contentPart>
          </mc:Choice>
          <mc:Fallback xmlns="">
            <p:pic>
              <p:nvPicPr>
                <p:cNvPr id="265" name="Freihand 264">
                  <a:extLst>
                    <a:ext uri="{FF2B5EF4-FFF2-40B4-BE49-F238E27FC236}">
                      <a16:creationId xmlns:a16="http://schemas.microsoft.com/office/drawing/2014/main" id="{7FED4BF9-CA7A-4EDD-B26D-B3B7B3A95D1D}"/>
                    </a:ext>
                  </a:extLst>
                </p:cNvPr>
                <p:cNvPicPr/>
                <p:nvPr/>
              </p:nvPicPr>
              <p:blipFill>
                <a:blip r:embed="rId421"/>
                <a:stretch>
                  <a:fillRect/>
                </a:stretch>
              </p:blipFill>
              <p:spPr>
                <a:xfrm>
                  <a:off x="7458770" y="6600931"/>
                  <a:ext cx="1101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66" name="Freihand 265">
                  <a:extLst>
                    <a:ext uri="{FF2B5EF4-FFF2-40B4-BE49-F238E27FC236}">
                      <a16:creationId xmlns:a16="http://schemas.microsoft.com/office/drawing/2014/main" id="{1E086076-106A-4A31-B922-1594884E3826}"/>
                    </a:ext>
                  </a:extLst>
                </p14:cNvPr>
                <p14:cNvContentPartPr/>
                <p14:nvPr/>
              </p14:nvContentPartPr>
              <p14:xfrm>
                <a:off x="7605290" y="6613531"/>
                <a:ext cx="164160" cy="66960"/>
              </p14:xfrm>
            </p:contentPart>
          </mc:Choice>
          <mc:Fallback xmlns="">
            <p:pic>
              <p:nvPicPr>
                <p:cNvPr id="266" name="Freihand 265">
                  <a:extLst>
                    <a:ext uri="{FF2B5EF4-FFF2-40B4-BE49-F238E27FC236}">
                      <a16:creationId xmlns:a16="http://schemas.microsoft.com/office/drawing/2014/main" id="{1E086076-106A-4A31-B922-1594884E3826}"/>
                    </a:ext>
                  </a:extLst>
                </p:cNvPr>
                <p:cNvPicPr/>
                <p:nvPr/>
              </p:nvPicPr>
              <p:blipFill>
                <a:blip r:embed="rId423"/>
                <a:stretch>
                  <a:fillRect/>
                </a:stretch>
              </p:blipFill>
              <p:spPr>
                <a:xfrm>
                  <a:off x="7600970" y="6609211"/>
                  <a:ext cx="1728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67" name="Freihand 266">
                  <a:extLst>
                    <a:ext uri="{FF2B5EF4-FFF2-40B4-BE49-F238E27FC236}">
                      <a16:creationId xmlns:a16="http://schemas.microsoft.com/office/drawing/2014/main" id="{2AB4D348-6934-4D46-9A6B-15C9004C450D}"/>
                    </a:ext>
                  </a:extLst>
                </p14:cNvPr>
                <p14:cNvContentPartPr/>
                <p14:nvPr/>
              </p14:nvContentPartPr>
              <p14:xfrm>
                <a:off x="7746410" y="6565651"/>
                <a:ext cx="106920" cy="152640"/>
              </p14:xfrm>
            </p:contentPart>
          </mc:Choice>
          <mc:Fallback xmlns="">
            <p:pic>
              <p:nvPicPr>
                <p:cNvPr id="267" name="Freihand 266">
                  <a:extLst>
                    <a:ext uri="{FF2B5EF4-FFF2-40B4-BE49-F238E27FC236}">
                      <a16:creationId xmlns:a16="http://schemas.microsoft.com/office/drawing/2014/main" id="{2AB4D348-6934-4D46-9A6B-15C9004C450D}"/>
                    </a:ext>
                  </a:extLst>
                </p:cNvPr>
                <p:cNvPicPr/>
                <p:nvPr/>
              </p:nvPicPr>
              <p:blipFill>
                <a:blip r:embed="rId425"/>
                <a:stretch>
                  <a:fillRect/>
                </a:stretch>
              </p:blipFill>
              <p:spPr>
                <a:xfrm>
                  <a:off x="7742090" y="6561331"/>
                  <a:ext cx="1155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69" name="Freihand 268">
                  <a:extLst>
                    <a:ext uri="{FF2B5EF4-FFF2-40B4-BE49-F238E27FC236}">
                      <a16:creationId xmlns:a16="http://schemas.microsoft.com/office/drawing/2014/main" id="{02BEEEBC-64C4-4E07-B85C-FC29173A37F5}"/>
                    </a:ext>
                  </a:extLst>
                </p14:cNvPr>
                <p14:cNvContentPartPr/>
                <p14:nvPr/>
              </p14:nvContentPartPr>
              <p14:xfrm>
                <a:off x="7865210" y="6600211"/>
                <a:ext cx="321840" cy="73800"/>
              </p14:xfrm>
            </p:contentPart>
          </mc:Choice>
          <mc:Fallback xmlns="">
            <p:pic>
              <p:nvPicPr>
                <p:cNvPr id="269" name="Freihand 268">
                  <a:extLst>
                    <a:ext uri="{FF2B5EF4-FFF2-40B4-BE49-F238E27FC236}">
                      <a16:creationId xmlns:a16="http://schemas.microsoft.com/office/drawing/2014/main" id="{02BEEEBC-64C4-4E07-B85C-FC29173A37F5}"/>
                    </a:ext>
                  </a:extLst>
                </p:cNvPr>
                <p:cNvPicPr/>
                <p:nvPr/>
              </p:nvPicPr>
              <p:blipFill>
                <a:blip r:embed="rId427"/>
                <a:stretch>
                  <a:fillRect/>
                </a:stretch>
              </p:blipFill>
              <p:spPr>
                <a:xfrm>
                  <a:off x="7860890" y="6595891"/>
                  <a:ext cx="3304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70" name="Freihand 269">
                  <a:extLst>
                    <a:ext uri="{FF2B5EF4-FFF2-40B4-BE49-F238E27FC236}">
                      <a16:creationId xmlns:a16="http://schemas.microsoft.com/office/drawing/2014/main" id="{79ADF701-E241-4A21-A0D1-1DD046241F0A}"/>
                    </a:ext>
                  </a:extLst>
                </p14:cNvPr>
                <p14:cNvContentPartPr/>
                <p14:nvPr/>
              </p14:nvContentPartPr>
              <p14:xfrm>
                <a:off x="8206130" y="6603811"/>
                <a:ext cx="201240" cy="54000"/>
              </p14:xfrm>
            </p:contentPart>
          </mc:Choice>
          <mc:Fallback xmlns="">
            <p:pic>
              <p:nvPicPr>
                <p:cNvPr id="270" name="Freihand 269">
                  <a:extLst>
                    <a:ext uri="{FF2B5EF4-FFF2-40B4-BE49-F238E27FC236}">
                      <a16:creationId xmlns:a16="http://schemas.microsoft.com/office/drawing/2014/main" id="{79ADF701-E241-4A21-A0D1-1DD046241F0A}"/>
                    </a:ext>
                  </a:extLst>
                </p:cNvPr>
                <p:cNvPicPr/>
                <p:nvPr/>
              </p:nvPicPr>
              <p:blipFill>
                <a:blip r:embed="rId429"/>
                <a:stretch>
                  <a:fillRect/>
                </a:stretch>
              </p:blipFill>
              <p:spPr>
                <a:xfrm>
                  <a:off x="8201810" y="6599491"/>
                  <a:ext cx="2098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71" name="Freihand 270">
                  <a:extLst>
                    <a:ext uri="{FF2B5EF4-FFF2-40B4-BE49-F238E27FC236}">
                      <a16:creationId xmlns:a16="http://schemas.microsoft.com/office/drawing/2014/main" id="{2694B56F-7C62-45B7-B5AB-64EC2D1D5957}"/>
                    </a:ext>
                  </a:extLst>
                </p14:cNvPr>
                <p14:cNvContentPartPr/>
                <p14:nvPr/>
              </p14:nvContentPartPr>
              <p14:xfrm>
                <a:off x="8447690" y="6598411"/>
                <a:ext cx="33840" cy="43560"/>
              </p14:xfrm>
            </p:contentPart>
          </mc:Choice>
          <mc:Fallback xmlns="">
            <p:pic>
              <p:nvPicPr>
                <p:cNvPr id="271" name="Freihand 270">
                  <a:extLst>
                    <a:ext uri="{FF2B5EF4-FFF2-40B4-BE49-F238E27FC236}">
                      <a16:creationId xmlns:a16="http://schemas.microsoft.com/office/drawing/2014/main" id="{2694B56F-7C62-45B7-B5AB-64EC2D1D5957}"/>
                    </a:ext>
                  </a:extLst>
                </p:cNvPr>
                <p:cNvPicPr/>
                <p:nvPr/>
              </p:nvPicPr>
              <p:blipFill>
                <a:blip r:embed="rId431"/>
                <a:stretch>
                  <a:fillRect/>
                </a:stretch>
              </p:blipFill>
              <p:spPr>
                <a:xfrm>
                  <a:off x="8443370" y="6594091"/>
                  <a:ext cx="424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72" name="Freihand 271">
                  <a:extLst>
                    <a:ext uri="{FF2B5EF4-FFF2-40B4-BE49-F238E27FC236}">
                      <a16:creationId xmlns:a16="http://schemas.microsoft.com/office/drawing/2014/main" id="{C4891D28-B28E-4E9F-BA7F-AE9E7F80AE53}"/>
                    </a:ext>
                  </a:extLst>
                </p14:cNvPr>
                <p14:cNvContentPartPr/>
                <p14:nvPr/>
              </p14:nvContentPartPr>
              <p14:xfrm>
                <a:off x="8503130" y="6575371"/>
                <a:ext cx="80640" cy="83160"/>
              </p14:xfrm>
            </p:contentPart>
          </mc:Choice>
          <mc:Fallback xmlns="">
            <p:pic>
              <p:nvPicPr>
                <p:cNvPr id="272" name="Freihand 271">
                  <a:extLst>
                    <a:ext uri="{FF2B5EF4-FFF2-40B4-BE49-F238E27FC236}">
                      <a16:creationId xmlns:a16="http://schemas.microsoft.com/office/drawing/2014/main" id="{C4891D28-B28E-4E9F-BA7F-AE9E7F80AE53}"/>
                    </a:ext>
                  </a:extLst>
                </p:cNvPr>
                <p:cNvPicPr/>
                <p:nvPr/>
              </p:nvPicPr>
              <p:blipFill>
                <a:blip r:embed="rId433"/>
                <a:stretch>
                  <a:fillRect/>
                </a:stretch>
              </p:blipFill>
              <p:spPr>
                <a:xfrm>
                  <a:off x="8498810" y="6571051"/>
                  <a:ext cx="89280" cy="91800"/>
                </a:xfrm>
                <a:prstGeom prst="rect">
                  <a:avLst/>
                </a:prstGeom>
              </p:spPr>
            </p:pic>
          </mc:Fallback>
        </mc:AlternateContent>
      </p:grpSp>
    </p:spTree>
    <p:extLst>
      <p:ext uri="{BB962C8B-B14F-4D97-AF65-F5344CB8AC3E}">
        <p14:creationId xmlns:p14="http://schemas.microsoft.com/office/powerpoint/2010/main" val="2468054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403197" y="15092"/>
            <a:ext cx="4759991" cy="564050"/>
          </a:xfrm>
          <a:prstGeom prst="rect">
            <a:avLst/>
          </a:prstGeom>
          <a:noFill/>
          <a:ln>
            <a:noFill/>
          </a:ln>
        </p:spPr>
        <p:txBody>
          <a:bodyPr vert="horz" wrap="none" lIns="81646" tIns="40823" rIns="81646" bIns="40823" anchorCtr="0" compatLnSpc="0">
            <a:spAutoFit/>
          </a:bodyPr>
          <a:lstStyle/>
          <a:p>
            <a:r>
              <a:rPr lang="de-DE" sz="3266"/>
              <a:t>Motives for holding money</a:t>
            </a:r>
            <a:endParaRPr lang="de-DE" sz="3266" dirty="0"/>
          </a:p>
        </p:txBody>
      </p:sp>
      <p:sp>
        <p:nvSpPr>
          <p:cNvPr id="4" name="Textfeld 3"/>
          <p:cNvSpPr txBox="1"/>
          <p:nvPr/>
        </p:nvSpPr>
        <p:spPr>
          <a:xfrm>
            <a:off x="90937" y="554406"/>
            <a:ext cx="12013975" cy="5693994"/>
          </a:xfrm>
          <a:prstGeom prst="rect">
            <a:avLst/>
          </a:prstGeom>
          <a:noFill/>
          <a:ln>
            <a:noFill/>
          </a:ln>
        </p:spPr>
        <p:txBody>
          <a:bodyPr vert="horz" wrap="square" lIns="81646" tIns="40823" rIns="81646" bIns="40823" anchorCtr="0" compatLnSpc="0">
            <a:noAutofit/>
          </a:bodyPr>
          <a:lstStyle/>
          <a:p>
            <a:r>
              <a:rPr lang="de-DE" sz="1996" b="1" u="sng"/>
              <a:t>Transaction motive</a:t>
            </a:r>
            <a:endParaRPr lang="de-DE" sz="1996" dirty="0"/>
          </a:p>
          <a:p>
            <a:r>
              <a:rPr lang="de-DE" sz="1996"/>
              <a:t>Need for liquidity because of both time and local difference between income an expenditure in</a:t>
            </a:r>
          </a:p>
          <a:p>
            <a:endParaRPr lang="de-DE" sz="1996" b="1" u="sng"/>
          </a:p>
          <a:p>
            <a:endParaRPr lang="de-DE" sz="1996" b="1" u="sng" dirty="0"/>
          </a:p>
          <a:p>
            <a:r>
              <a:rPr lang="de-DE" sz="1996" b="1" u="sng"/>
              <a:t>Precautionary demand</a:t>
            </a:r>
            <a:endParaRPr lang="de-DE" sz="1996" dirty="0"/>
          </a:p>
          <a:p>
            <a:r>
              <a:rPr lang="de-DE" sz="1996"/>
              <a:t>Holding money because of the general uncertainty of economic developments and unexpected expenditures in particular</a:t>
            </a:r>
            <a:endParaRPr lang="de-DE" sz="1996" dirty="0"/>
          </a:p>
          <a:p>
            <a:endParaRPr lang="de-DE" sz="1996" dirty="0"/>
          </a:p>
        </p:txBody>
      </p:sp>
      <p:sp>
        <p:nvSpPr>
          <p:cNvPr id="8" name="Rechteck 7">
            <a:extLst>
              <a:ext uri="{FF2B5EF4-FFF2-40B4-BE49-F238E27FC236}">
                <a16:creationId xmlns:a16="http://schemas.microsoft.com/office/drawing/2014/main" id="{E3C709BC-0364-4F04-8915-CC70142EA23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FCA7AC7F-DC63-4285-96DD-AE1D18DE9EFD}"/>
              </a:ext>
            </a:extLst>
          </p:cNvPr>
          <p:cNvSpPr txBox="1"/>
          <p:nvPr/>
        </p:nvSpPr>
        <p:spPr>
          <a:xfrm>
            <a:off x="87088" y="3157732"/>
            <a:ext cx="8602518" cy="3416320"/>
          </a:xfrm>
          <a:prstGeom prst="rect">
            <a:avLst/>
          </a:prstGeom>
          <a:noFill/>
        </p:spPr>
        <p:txBody>
          <a:bodyPr wrap="square">
            <a:spAutoFit/>
          </a:bodyPr>
          <a:lstStyle/>
          <a:p>
            <a:r>
              <a:rPr lang="de-DE" sz="1800" b="1" u="sng" dirty="0" err="1"/>
              <a:t>Speculative</a:t>
            </a:r>
            <a:r>
              <a:rPr lang="de-DE" sz="1800" b="1" u="sng" dirty="0"/>
              <a:t> </a:t>
            </a:r>
            <a:r>
              <a:rPr lang="de-DE" sz="1800" b="1" u="sng" dirty="0" err="1"/>
              <a:t>motive</a:t>
            </a:r>
            <a:endParaRPr lang="de-DE" sz="1800" dirty="0"/>
          </a:p>
          <a:p>
            <a:r>
              <a:rPr lang="de-DE" sz="1800" dirty="0"/>
              <a:t>The </a:t>
            </a:r>
            <a:r>
              <a:rPr lang="de-DE" sz="1800" dirty="0" err="1"/>
              <a:t>speculative</a:t>
            </a:r>
            <a:r>
              <a:rPr lang="de-DE" sz="1800" dirty="0"/>
              <a:t> </a:t>
            </a:r>
            <a:r>
              <a:rPr lang="de-DE" sz="1800" dirty="0" err="1"/>
              <a:t>motive</a:t>
            </a:r>
            <a:r>
              <a:rPr lang="de-DE" sz="1800" dirty="0"/>
              <a:t> </a:t>
            </a:r>
            <a:r>
              <a:rPr lang="de-DE" sz="1800" dirty="0" err="1"/>
              <a:t>is</a:t>
            </a:r>
            <a:r>
              <a:rPr lang="de-DE" sz="1800" dirty="0"/>
              <a:t> </a:t>
            </a:r>
            <a:r>
              <a:rPr lang="de-DE" sz="1800" dirty="0" err="1"/>
              <a:t>based</a:t>
            </a:r>
            <a:r>
              <a:rPr lang="de-DE" sz="1800" dirty="0"/>
              <a:t> on </a:t>
            </a:r>
            <a:r>
              <a:rPr lang="de-DE" sz="1800" dirty="0" err="1"/>
              <a:t>the</a:t>
            </a:r>
            <a:r>
              <a:rPr lang="de-DE" sz="1800" dirty="0"/>
              <a:t> </a:t>
            </a:r>
            <a:r>
              <a:rPr lang="de-DE" sz="1800" dirty="0" err="1"/>
              <a:t>general</a:t>
            </a:r>
            <a:r>
              <a:rPr lang="de-DE" sz="1800" dirty="0"/>
              <a:t> </a:t>
            </a:r>
            <a:r>
              <a:rPr lang="de-DE" sz="1800" dirty="0" err="1"/>
              <a:t>choice</a:t>
            </a:r>
            <a:r>
              <a:rPr lang="de-DE" sz="1800" dirty="0"/>
              <a:t> </a:t>
            </a:r>
            <a:r>
              <a:rPr lang="de-DE" sz="1800" dirty="0" err="1"/>
              <a:t>between</a:t>
            </a:r>
            <a:r>
              <a:rPr lang="de-DE" sz="1800" dirty="0"/>
              <a:t> </a:t>
            </a:r>
            <a:r>
              <a:rPr lang="de-DE" sz="1800" dirty="0" err="1"/>
              <a:t>holding</a:t>
            </a:r>
            <a:r>
              <a:rPr lang="de-DE" sz="1800" dirty="0"/>
              <a:t> </a:t>
            </a:r>
            <a:r>
              <a:rPr lang="de-DE" sz="1800" dirty="0" err="1"/>
              <a:t>money</a:t>
            </a:r>
            <a:r>
              <a:rPr lang="de-DE" sz="1800" dirty="0"/>
              <a:t> and </a:t>
            </a:r>
            <a:r>
              <a:rPr lang="de-DE" sz="1800" dirty="0" err="1"/>
              <a:t>bonds</a:t>
            </a:r>
            <a:r>
              <a:rPr lang="de-DE" sz="1800" dirty="0"/>
              <a:t>. </a:t>
            </a:r>
            <a:r>
              <a:rPr lang="de-DE" sz="1800" dirty="0" err="1"/>
              <a:t>If</a:t>
            </a:r>
            <a:r>
              <a:rPr lang="de-DE" sz="1800" dirty="0"/>
              <a:t> </a:t>
            </a:r>
            <a:r>
              <a:rPr lang="de-DE" sz="1800" dirty="0" err="1"/>
              <a:t>interest</a:t>
            </a:r>
            <a:r>
              <a:rPr lang="de-DE" sz="1800" dirty="0"/>
              <a:t> </a:t>
            </a:r>
            <a:r>
              <a:rPr lang="de-DE" sz="1800" dirty="0" err="1"/>
              <a:t>rates</a:t>
            </a:r>
            <a:r>
              <a:rPr lang="de-DE" sz="1800" dirty="0"/>
              <a:t> </a:t>
            </a:r>
            <a:r>
              <a:rPr lang="de-DE" sz="1800" dirty="0" err="1"/>
              <a:t>are</a:t>
            </a:r>
            <a:r>
              <a:rPr lang="de-DE" sz="1800" dirty="0"/>
              <a:t> </a:t>
            </a:r>
            <a:r>
              <a:rPr lang="de-DE" sz="1800" dirty="0" err="1"/>
              <a:t>low</a:t>
            </a:r>
            <a:r>
              <a:rPr lang="de-DE" sz="1800" dirty="0"/>
              <a:t>, in </a:t>
            </a:r>
            <a:r>
              <a:rPr lang="de-DE" sz="1800" dirty="0" err="1"/>
              <a:t>general</a:t>
            </a:r>
            <a:r>
              <a:rPr lang="de-DE" sz="1800" dirty="0"/>
              <a:t> </a:t>
            </a:r>
            <a:r>
              <a:rPr lang="de-DE" sz="1800" dirty="0" err="1"/>
              <a:t>more</a:t>
            </a:r>
            <a:r>
              <a:rPr lang="de-DE" sz="1800" dirty="0"/>
              <a:t> </a:t>
            </a:r>
            <a:r>
              <a:rPr lang="de-DE" sz="1800" dirty="0" err="1"/>
              <a:t>poeple</a:t>
            </a:r>
            <a:r>
              <a:rPr lang="de-DE" sz="1800" dirty="0"/>
              <a:t> will </a:t>
            </a:r>
            <a:r>
              <a:rPr lang="de-DE" sz="1800" dirty="0" err="1"/>
              <a:t>expect</a:t>
            </a:r>
            <a:r>
              <a:rPr lang="de-DE" sz="1800" dirty="0"/>
              <a:t> </a:t>
            </a:r>
            <a:r>
              <a:rPr lang="de-DE" sz="1800" dirty="0" err="1"/>
              <a:t>that</a:t>
            </a:r>
            <a:r>
              <a:rPr lang="de-DE" sz="1800" dirty="0"/>
              <a:t> </a:t>
            </a:r>
            <a:r>
              <a:rPr lang="de-DE" sz="1800" dirty="0" err="1"/>
              <a:t>interest</a:t>
            </a:r>
            <a:r>
              <a:rPr lang="de-DE" sz="1800" dirty="0"/>
              <a:t> </a:t>
            </a:r>
            <a:r>
              <a:rPr lang="de-DE" sz="1800" dirty="0" err="1"/>
              <a:t>rates</a:t>
            </a:r>
            <a:r>
              <a:rPr lang="de-DE" sz="1800" dirty="0"/>
              <a:t> will </a:t>
            </a:r>
            <a:r>
              <a:rPr lang="de-DE" sz="1800" dirty="0" err="1"/>
              <a:t>rise</a:t>
            </a:r>
            <a:r>
              <a:rPr lang="de-DE" sz="1800" dirty="0"/>
              <a:t> in </a:t>
            </a:r>
            <a:r>
              <a:rPr lang="de-DE" sz="1800" dirty="0" err="1"/>
              <a:t>the</a:t>
            </a:r>
            <a:r>
              <a:rPr lang="de-DE" sz="1800" dirty="0"/>
              <a:t> </a:t>
            </a:r>
            <a:r>
              <a:rPr lang="de-DE" sz="1800" dirty="0" err="1"/>
              <a:t>future</a:t>
            </a:r>
            <a:r>
              <a:rPr lang="de-DE" sz="1800" dirty="0"/>
              <a:t> and </a:t>
            </a:r>
            <a:r>
              <a:rPr lang="de-DE" sz="1800" dirty="0" err="1"/>
              <a:t>thus</a:t>
            </a:r>
            <a:r>
              <a:rPr lang="de-DE" sz="1800" dirty="0"/>
              <a:t> </a:t>
            </a:r>
            <a:r>
              <a:rPr lang="de-DE" sz="1800" dirty="0" err="1"/>
              <a:t>bond</a:t>
            </a:r>
            <a:r>
              <a:rPr lang="de-DE" sz="1800" dirty="0"/>
              <a:t> </a:t>
            </a:r>
            <a:r>
              <a:rPr lang="de-DE" sz="1800" dirty="0" err="1"/>
              <a:t>prices</a:t>
            </a:r>
            <a:r>
              <a:rPr lang="de-DE" sz="1800" dirty="0"/>
              <a:t> will </a:t>
            </a:r>
            <a:r>
              <a:rPr lang="de-DE" sz="1800" dirty="0" err="1"/>
              <a:t>decline</a:t>
            </a:r>
            <a:r>
              <a:rPr lang="de-DE" sz="1800" dirty="0"/>
              <a:t>. </a:t>
            </a:r>
            <a:r>
              <a:rPr lang="de-DE" sz="1800" dirty="0" err="1"/>
              <a:t>Therefore</a:t>
            </a:r>
            <a:r>
              <a:rPr lang="de-DE" sz="1800" dirty="0"/>
              <a:t> in </a:t>
            </a:r>
            <a:r>
              <a:rPr lang="de-DE" sz="1800" dirty="0" err="1"/>
              <a:t>general</a:t>
            </a:r>
            <a:r>
              <a:rPr lang="de-DE" sz="1800" dirty="0"/>
              <a:t> </a:t>
            </a:r>
            <a:r>
              <a:rPr lang="de-DE" sz="1800" dirty="0" err="1"/>
              <a:t>agents</a:t>
            </a:r>
            <a:r>
              <a:rPr lang="de-DE" sz="1800" dirty="0"/>
              <a:t> will hold </a:t>
            </a:r>
            <a:r>
              <a:rPr lang="de-DE" sz="1800" dirty="0" err="1"/>
              <a:t>more</a:t>
            </a:r>
            <a:r>
              <a:rPr lang="de-DE" sz="1800" dirty="0"/>
              <a:t> </a:t>
            </a:r>
            <a:r>
              <a:rPr lang="de-DE" sz="1800" dirty="0" err="1"/>
              <a:t>money</a:t>
            </a:r>
            <a:r>
              <a:rPr lang="de-DE" sz="1800" dirty="0"/>
              <a:t> at </a:t>
            </a:r>
            <a:r>
              <a:rPr lang="de-DE" sz="1800" dirty="0" err="1"/>
              <a:t>low</a:t>
            </a:r>
            <a:r>
              <a:rPr lang="de-DE" sz="1800" dirty="0"/>
              <a:t> </a:t>
            </a:r>
            <a:r>
              <a:rPr lang="de-DE" sz="1800" dirty="0" err="1"/>
              <a:t>interest</a:t>
            </a:r>
            <a:r>
              <a:rPr lang="de-DE" sz="1800" dirty="0"/>
              <a:t> </a:t>
            </a:r>
            <a:r>
              <a:rPr lang="de-DE" sz="1800" dirty="0" err="1"/>
              <a:t>rates</a:t>
            </a:r>
            <a:r>
              <a:rPr lang="de-DE" sz="1800" dirty="0"/>
              <a:t> </a:t>
            </a:r>
            <a:r>
              <a:rPr lang="de-DE" sz="1800" dirty="0" err="1"/>
              <a:t>than</a:t>
            </a:r>
            <a:r>
              <a:rPr lang="de-DE" sz="1800" dirty="0"/>
              <a:t> at high </a:t>
            </a:r>
            <a:r>
              <a:rPr lang="de-DE" sz="1800" dirty="0" err="1"/>
              <a:t>interest</a:t>
            </a:r>
            <a:r>
              <a:rPr lang="de-DE" sz="1800" dirty="0"/>
              <a:t> </a:t>
            </a:r>
            <a:r>
              <a:rPr lang="de-DE" sz="1800" dirty="0" err="1"/>
              <a:t>rates</a:t>
            </a:r>
            <a:r>
              <a:rPr lang="de-DE" sz="1800" dirty="0"/>
              <a:t> </a:t>
            </a:r>
            <a:r>
              <a:rPr lang="de-DE" sz="1800" dirty="0" err="1"/>
              <a:t>since</a:t>
            </a:r>
            <a:r>
              <a:rPr lang="de-DE" sz="1800" dirty="0"/>
              <a:t> </a:t>
            </a:r>
            <a:r>
              <a:rPr lang="de-DE" sz="1800" dirty="0" err="1"/>
              <a:t>they</a:t>
            </a:r>
            <a:r>
              <a:rPr lang="de-DE" sz="1800" dirty="0"/>
              <a:t> </a:t>
            </a:r>
            <a:r>
              <a:rPr lang="de-DE" sz="1800" dirty="0" err="1"/>
              <a:t>wait</a:t>
            </a:r>
            <a:r>
              <a:rPr lang="de-DE" sz="1800" dirty="0"/>
              <a:t> </a:t>
            </a:r>
            <a:r>
              <a:rPr lang="de-DE" sz="1800" dirty="0" err="1"/>
              <a:t>for</a:t>
            </a:r>
            <a:r>
              <a:rPr lang="de-DE" sz="1800" dirty="0"/>
              <a:t> a </a:t>
            </a:r>
            <a:r>
              <a:rPr lang="de-DE" sz="1800" dirty="0" err="1"/>
              <a:t>situation</a:t>
            </a:r>
            <a:r>
              <a:rPr lang="de-DE" sz="1800" dirty="0"/>
              <a:t> </a:t>
            </a:r>
            <a:r>
              <a:rPr lang="de-DE" sz="1800" dirty="0" err="1"/>
              <a:t>where</a:t>
            </a:r>
            <a:r>
              <a:rPr lang="de-DE" sz="1800" dirty="0"/>
              <a:t> </a:t>
            </a:r>
            <a:r>
              <a:rPr lang="de-DE" sz="1800" dirty="0" err="1"/>
              <a:t>bond</a:t>
            </a:r>
            <a:r>
              <a:rPr lang="de-DE" sz="1800" dirty="0"/>
              <a:t> </a:t>
            </a:r>
            <a:r>
              <a:rPr lang="de-DE" sz="1800" dirty="0" err="1"/>
              <a:t>prices</a:t>
            </a:r>
            <a:r>
              <a:rPr lang="de-DE" sz="1800" dirty="0"/>
              <a:t> will </a:t>
            </a:r>
            <a:r>
              <a:rPr lang="de-DE" sz="1800" dirty="0" err="1"/>
              <a:t>rise</a:t>
            </a:r>
            <a:r>
              <a:rPr lang="de-DE" sz="1800" dirty="0"/>
              <a:t> </a:t>
            </a:r>
            <a:r>
              <a:rPr lang="de-DE" sz="1800" dirty="0" err="1"/>
              <a:t>again</a:t>
            </a:r>
            <a:r>
              <a:rPr lang="de-DE" sz="1800" dirty="0"/>
              <a:t>. Thus </a:t>
            </a:r>
            <a:r>
              <a:rPr lang="de-DE" sz="1800" dirty="0" err="1"/>
              <a:t>we</a:t>
            </a:r>
            <a:r>
              <a:rPr lang="de-DE" sz="1800" dirty="0"/>
              <a:t> </a:t>
            </a:r>
            <a:r>
              <a:rPr lang="de-DE" sz="1800" dirty="0" err="1"/>
              <a:t>obtain</a:t>
            </a:r>
            <a:r>
              <a:rPr lang="de-DE" sz="1800" dirty="0"/>
              <a:t> a negative </a:t>
            </a:r>
            <a:r>
              <a:rPr lang="de-DE" sz="1800" dirty="0" err="1"/>
              <a:t>dependence</a:t>
            </a:r>
            <a:r>
              <a:rPr lang="de-DE" sz="1800" dirty="0"/>
              <a:t> </a:t>
            </a:r>
            <a:r>
              <a:rPr lang="de-DE" sz="1800" dirty="0" err="1"/>
              <a:t>between</a:t>
            </a:r>
            <a:r>
              <a:rPr lang="de-DE" sz="1800" dirty="0"/>
              <a:t> </a:t>
            </a:r>
            <a:r>
              <a:rPr lang="de-DE" sz="1800" dirty="0" err="1"/>
              <a:t>money</a:t>
            </a:r>
            <a:r>
              <a:rPr lang="de-DE" sz="1800" dirty="0"/>
              <a:t> </a:t>
            </a:r>
            <a:r>
              <a:rPr lang="de-DE" sz="1800" dirty="0" err="1"/>
              <a:t>demand</a:t>
            </a:r>
            <a:r>
              <a:rPr lang="de-DE" sz="1800" dirty="0"/>
              <a:t> an </a:t>
            </a:r>
            <a:r>
              <a:rPr lang="de-DE" sz="1800" dirty="0" err="1"/>
              <a:t>interest</a:t>
            </a:r>
            <a:r>
              <a:rPr lang="de-DE" sz="1800" dirty="0"/>
              <a:t> </a:t>
            </a:r>
            <a:r>
              <a:rPr lang="de-DE" sz="1800" dirty="0" err="1"/>
              <a:t>rates</a:t>
            </a:r>
            <a:r>
              <a:rPr lang="de-DE" sz="1800" dirty="0"/>
              <a:t>.</a:t>
            </a:r>
          </a:p>
          <a:p>
            <a:endParaRPr lang="de-DE" dirty="0"/>
          </a:p>
          <a:p>
            <a:r>
              <a:rPr lang="de-DE" sz="1800" i="1" u="sng" dirty="0" err="1"/>
              <a:t>Another</a:t>
            </a:r>
            <a:r>
              <a:rPr lang="de-DE" sz="1800" i="1" u="sng" dirty="0"/>
              <a:t> </a:t>
            </a:r>
            <a:r>
              <a:rPr lang="de-DE" sz="1800" i="1" u="sng" dirty="0" err="1"/>
              <a:t>explaination</a:t>
            </a:r>
            <a:r>
              <a:rPr lang="de-DE" sz="1800" i="1" u="sng" dirty="0"/>
              <a:t> </a:t>
            </a:r>
            <a:r>
              <a:rPr lang="de-DE" sz="1800" dirty="0" err="1"/>
              <a:t>for</a:t>
            </a:r>
            <a:r>
              <a:rPr lang="de-DE" sz="1800" dirty="0"/>
              <a:t> </a:t>
            </a:r>
            <a:r>
              <a:rPr lang="de-DE" sz="1800" dirty="0" err="1"/>
              <a:t>the</a:t>
            </a:r>
            <a:r>
              <a:rPr lang="de-DE" sz="1800" dirty="0"/>
              <a:t> negative </a:t>
            </a:r>
            <a:r>
              <a:rPr lang="de-DE" sz="1800" dirty="0" err="1"/>
              <a:t>dependence</a:t>
            </a:r>
            <a:r>
              <a:rPr lang="de-DE" sz="1800" dirty="0"/>
              <a:t> </a:t>
            </a:r>
            <a:r>
              <a:rPr lang="de-DE" sz="1800" dirty="0" err="1"/>
              <a:t>between</a:t>
            </a:r>
            <a:r>
              <a:rPr lang="de-DE" sz="1800" dirty="0"/>
              <a:t> </a:t>
            </a:r>
            <a:r>
              <a:rPr lang="de-DE" sz="1800" dirty="0" err="1"/>
              <a:t>money</a:t>
            </a:r>
            <a:r>
              <a:rPr lang="de-DE" sz="1800" dirty="0"/>
              <a:t> </a:t>
            </a:r>
            <a:r>
              <a:rPr lang="de-DE" sz="1800" dirty="0" err="1"/>
              <a:t>demand</a:t>
            </a:r>
            <a:r>
              <a:rPr lang="de-DE" sz="1800" dirty="0"/>
              <a:t> and </a:t>
            </a:r>
            <a:r>
              <a:rPr lang="de-DE" sz="1800" dirty="0" err="1"/>
              <a:t>interest</a:t>
            </a:r>
            <a:r>
              <a:rPr lang="de-DE" sz="1800" dirty="0"/>
              <a:t> </a:t>
            </a:r>
            <a:r>
              <a:rPr lang="de-DE" sz="1800" dirty="0" err="1"/>
              <a:t>rates</a:t>
            </a:r>
            <a:r>
              <a:rPr lang="de-DE" sz="1800" dirty="0"/>
              <a:t> </a:t>
            </a:r>
            <a:r>
              <a:rPr lang="de-DE" sz="1800" dirty="0" err="1"/>
              <a:t>are</a:t>
            </a:r>
            <a:r>
              <a:rPr lang="de-DE" sz="1800" dirty="0"/>
              <a:t> </a:t>
            </a:r>
            <a:r>
              <a:rPr lang="de-DE" sz="1800" dirty="0" err="1"/>
              <a:t>the</a:t>
            </a:r>
            <a:r>
              <a:rPr lang="de-DE" sz="1800" dirty="0"/>
              <a:t> </a:t>
            </a:r>
            <a:r>
              <a:rPr lang="de-DE" sz="1800" dirty="0" err="1"/>
              <a:t>classical</a:t>
            </a:r>
            <a:r>
              <a:rPr lang="de-DE" sz="1800" dirty="0"/>
              <a:t> </a:t>
            </a:r>
            <a:r>
              <a:rPr lang="de-DE" sz="1800" dirty="0" err="1"/>
              <a:t>opportunity</a:t>
            </a:r>
            <a:r>
              <a:rPr lang="de-DE" sz="1800" dirty="0"/>
              <a:t> </a:t>
            </a:r>
            <a:r>
              <a:rPr lang="de-DE" sz="1800" dirty="0" err="1"/>
              <a:t>costs</a:t>
            </a:r>
            <a:r>
              <a:rPr lang="de-DE" sz="1800" dirty="0"/>
              <a:t> </a:t>
            </a:r>
            <a:r>
              <a:rPr lang="de-DE" sz="1800" dirty="0" err="1"/>
              <a:t>of</a:t>
            </a:r>
            <a:r>
              <a:rPr lang="de-DE" sz="1800" dirty="0"/>
              <a:t> </a:t>
            </a:r>
            <a:r>
              <a:rPr lang="de-DE" sz="1800" dirty="0" err="1"/>
              <a:t>holding</a:t>
            </a:r>
            <a:r>
              <a:rPr lang="de-DE" sz="1800" dirty="0"/>
              <a:t> </a:t>
            </a:r>
            <a:r>
              <a:rPr lang="de-DE" sz="1800" dirty="0" err="1"/>
              <a:t>money</a:t>
            </a:r>
            <a:r>
              <a:rPr lang="de-DE" sz="1800" dirty="0"/>
              <a:t>, </a:t>
            </a:r>
            <a:r>
              <a:rPr lang="de-DE" sz="1800" dirty="0" err="1"/>
              <a:t>since</a:t>
            </a:r>
            <a:r>
              <a:rPr lang="de-DE" sz="1800" dirty="0"/>
              <a:t> </a:t>
            </a:r>
            <a:r>
              <a:rPr lang="de-DE" sz="1800" dirty="0" err="1"/>
              <a:t>money</a:t>
            </a:r>
            <a:r>
              <a:rPr lang="de-DE" sz="1800" dirty="0"/>
              <a:t> </a:t>
            </a:r>
            <a:r>
              <a:rPr lang="de-DE" sz="1800" dirty="0" err="1"/>
              <a:t>can</a:t>
            </a:r>
            <a:r>
              <a:rPr lang="de-DE" sz="1800" dirty="0"/>
              <a:t> </a:t>
            </a:r>
            <a:r>
              <a:rPr lang="de-DE" sz="1800" dirty="0" err="1"/>
              <a:t>be</a:t>
            </a:r>
            <a:r>
              <a:rPr lang="de-DE" sz="1800" dirty="0"/>
              <a:t> </a:t>
            </a:r>
            <a:r>
              <a:rPr lang="de-DE" sz="1800" dirty="0" err="1"/>
              <a:t>interpreted</a:t>
            </a:r>
            <a:r>
              <a:rPr lang="de-DE" sz="1800" dirty="0"/>
              <a:t> </a:t>
            </a:r>
            <a:r>
              <a:rPr lang="de-DE" sz="1800" dirty="0" err="1"/>
              <a:t>as</a:t>
            </a:r>
            <a:r>
              <a:rPr lang="de-DE" sz="1800" dirty="0"/>
              <a:t> an </a:t>
            </a:r>
            <a:r>
              <a:rPr lang="de-DE" sz="1800" dirty="0" err="1"/>
              <a:t>asset</a:t>
            </a:r>
            <a:r>
              <a:rPr lang="de-DE" sz="1800" dirty="0"/>
              <a:t> </a:t>
            </a:r>
            <a:r>
              <a:rPr lang="de-DE" sz="1800" dirty="0" err="1"/>
              <a:t>with</a:t>
            </a:r>
            <a:r>
              <a:rPr lang="de-DE" sz="1800" dirty="0"/>
              <a:t> </a:t>
            </a:r>
            <a:r>
              <a:rPr lang="de-DE" sz="1800" dirty="0" err="1"/>
              <a:t>interest</a:t>
            </a:r>
            <a:r>
              <a:rPr lang="de-DE" sz="1800" dirty="0"/>
              <a:t> rate </a:t>
            </a:r>
            <a:r>
              <a:rPr lang="de-DE" sz="1800" dirty="0" err="1"/>
              <a:t>zero</a:t>
            </a:r>
            <a:r>
              <a:rPr lang="de-DE" sz="1800" dirty="0"/>
              <a:t> and </a:t>
            </a:r>
            <a:r>
              <a:rPr lang="de-DE" sz="1800" dirty="0" err="1"/>
              <a:t>thus</a:t>
            </a:r>
            <a:r>
              <a:rPr lang="de-DE" sz="1800" dirty="0"/>
              <a:t> </a:t>
            </a:r>
            <a:r>
              <a:rPr lang="de-DE" sz="1800" dirty="0" err="1"/>
              <a:t>is</a:t>
            </a:r>
            <a:r>
              <a:rPr lang="de-DE" sz="1800" dirty="0"/>
              <a:t> </a:t>
            </a:r>
            <a:r>
              <a:rPr lang="de-DE" sz="1800" dirty="0" err="1"/>
              <a:t>less</a:t>
            </a:r>
            <a:r>
              <a:rPr lang="de-DE" sz="1800" dirty="0"/>
              <a:t> </a:t>
            </a:r>
            <a:r>
              <a:rPr lang="de-DE" sz="1800" dirty="0" err="1"/>
              <a:t>attractive</a:t>
            </a:r>
            <a:r>
              <a:rPr lang="de-DE" sz="1800" dirty="0"/>
              <a:t> </a:t>
            </a:r>
            <a:r>
              <a:rPr lang="de-DE" sz="1800" dirty="0" err="1"/>
              <a:t>compared</a:t>
            </a:r>
            <a:r>
              <a:rPr lang="de-DE" sz="1800" dirty="0"/>
              <a:t> </a:t>
            </a:r>
            <a:r>
              <a:rPr lang="de-DE" sz="1800" dirty="0" err="1"/>
              <a:t>to</a:t>
            </a:r>
            <a:r>
              <a:rPr lang="de-DE" sz="1800" dirty="0"/>
              <a:t> </a:t>
            </a:r>
            <a:r>
              <a:rPr lang="de-DE" sz="1800" dirty="0" err="1"/>
              <a:t>assets</a:t>
            </a:r>
            <a:r>
              <a:rPr lang="de-DE" sz="1800" dirty="0"/>
              <a:t> </a:t>
            </a:r>
            <a:r>
              <a:rPr lang="de-DE" sz="1800" dirty="0" err="1"/>
              <a:t>with</a:t>
            </a:r>
            <a:r>
              <a:rPr lang="de-DE" sz="1800" dirty="0"/>
              <a:t> a positive </a:t>
            </a:r>
            <a:r>
              <a:rPr lang="de-DE" sz="1800" dirty="0" err="1"/>
              <a:t>interest</a:t>
            </a:r>
            <a:r>
              <a:rPr lang="de-DE" sz="1800" dirty="0"/>
              <a:t> rate.</a:t>
            </a:r>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C48B02A6-32FF-4C64-9F0B-8F0E49FE816C}"/>
                  </a:ext>
                </a:extLst>
              </p14:cNvPr>
              <p14:cNvContentPartPr/>
              <p14:nvPr/>
            </p14:nvContentPartPr>
            <p14:xfrm>
              <a:off x="-76030" y="418495"/>
              <a:ext cx="2496960" cy="653400"/>
            </p14:xfrm>
          </p:contentPart>
        </mc:Choice>
        <mc:Fallback xmlns="">
          <p:pic>
            <p:nvPicPr>
              <p:cNvPr id="2" name="Freihand 1">
                <a:extLst>
                  <a:ext uri="{FF2B5EF4-FFF2-40B4-BE49-F238E27FC236}">
                    <a16:creationId xmlns:a16="http://schemas.microsoft.com/office/drawing/2014/main" id="{C48B02A6-32FF-4C64-9F0B-8F0E49FE816C}"/>
                  </a:ext>
                </a:extLst>
              </p:cNvPr>
              <p:cNvPicPr/>
              <p:nvPr/>
            </p:nvPicPr>
            <p:blipFill>
              <a:blip r:embed="rId4"/>
              <a:stretch>
                <a:fillRect/>
              </a:stretch>
            </p:blipFill>
            <p:spPr>
              <a:xfrm>
                <a:off x="-80350" y="414175"/>
                <a:ext cx="2505600" cy="662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D0E73E90-E4AC-4929-A349-E9AC9953BAF6}"/>
                  </a:ext>
                </a:extLst>
              </p14:cNvPr>
              <p14:cNvContentPartPr/>
              <p14:nvPr/>
            </p14:nvContentPartPr>
            <p14:xfrm>
              <a:off x="3165050" y="1189975"/>
              <a:ext cx="3069360" cy="46080"/>
            </p14:xfrm>
          </p:contentPart>
        </mc:Choice>
        <mc:Fallback xmlns="">
          <p:pic>
            <p:nvPicPr>
              <p:cNvPr id="5" name="Freihand 4">
                <a:extLst>
                  <a:ext uri="{FF2B5EF4-FFF2-40B4-BE49-F238E27FC236}">
                    <a16:creationId xmlns:a16="http://schemas.microsoft.com/office/drawing/2014/main" id="{D0E73E90-E4AC-4929-A349-E9AC9953BAF6}"/>
                  </a:ext>
                </a:extLst>
              </p:cNvPr>
              <p:cNvPicPr/>
              <p:nvPr/>
            </p:nvPicPr>
            <p:blipFill>
              <a:blip r:embed="rId6"/>
              <a:stretch>
                <a:fillRect/>
              </a:stretch>
            </p:blipFill>
            <p:spPr>
              <a:xfrm>
                <a:off x="3160730" y="1185655"/>
                <a:ext cx="30780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7C1A0E83-1187-4F7C-A677-C0BCA97AB01A}"/>
                  </a:ext>
                </a:extLst>
              </p14:cNvPr>
              <p14:cNvContentPartPr/>
              <p14:nvPr/>
            </p14:nvContentPartPr>
            <p14:xfrm>
              <a:off x="5177810" y="783535"/>
              <a:ext cx="4321800" cy="609480"/>
            </p14:xfrm>
          </p:contentPart>
        </mc:Choice>
        <mc:Fallback xmlns="">
          <p:pic>
            <p:nvPicPr>
              <p:cNvPr id="6" name="Freihand 5">
                <a:extLst>
                  <a:ext uri="{FF2B5EF4-FFF2-40B4-BE49-F238E27FC236}">
                    <a16:creationId xmlns:a16="http://schemas.microsoft.com/office/drawing/2014/main" id="{7C1A0E83-1187-4F7C-A677-C0BCA97AB01A}"/>
                  </a:ext>
                </a:extLst>
              </p:cNvPr>
              <p:cNvPicPr/>
              <p:nvPr/>
            </p:nvPicPr>
            <p:blipFill>
              <a:blip r:embed="rId8"/>
              <a:stretch>
                <a:fillRect/>
              </a:stretch>
            </p:blipFill>
            <p:spPr>
              <a:xfrm>
                <a:off x="5173490" y="779215"/>
                <a:ext cx="4330440" cy="618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84C181E2-0C4A-4BB5-B44B-A4A395B2C7EA}"/>
                  </a:ext>
                </a:extLst>
              </p14:cNvPr>
              <p14:cNvContentPartPr/>
              <p14:nvPr/>
            </p14:nvContentPartPr>
            <p14:xfrm>
              <a:off x="54290" y="1703335"/>
              <a:ext cx="2804760" cy="409320"/>
            </p14:xfrm>
          </p:contentPart>
        </mc:Choice>
        <mc:Fallback xmlns="">
          <p:pic>
            <p:nvPicPr>
              <p:cNvPr id="7" name="Freihand 6">
                <a:extLst>
                  <a:ext uri="{FF2B5EF4-FFF2-40B4-BE49-F238E27FC236}">
                    <a16:creationId xmlns:a16="http://schemas.microsoft.com/office/drawing/2014/main" id="{84C181E2-0C4A-4BB5-B44B-A4A395B2C7EA}"/>
                  </a:ext>
                </a:extLst>
              </p:cNvPr>
              <p:cNvPicPr/>
              <p:nvPr/>
            </p:nvPicPr>
            <p:blipFill>
              <a:blip r:embed="rId10"/>
              <a:stretch>
                <a:fillRect/>
              </a:stretch>
            </p:blipFill>
            <p:spPr>
              <a:xfrm>
                <a:off x="49970" y="1699015"/>
                <a:ext cx="2813400" cy="417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AB55219C-FF52-461B-9D54-9DC9DC1E01FD}"/>
                  </a:ext>
                </a:extLst>
              </p14:cNvPr>
              <p14:cNvContentPartPr/>
              <p14:nvPr/>
            </p14:nvContentPartPr>
            <p14:xfrm>
              <a:off x="4119410" y="2335855"/>
              <a:ext cx="1055520" cy="32040"/>
            </p14:xfrm>
          </p:contentPart>
        </mc:Choice>
        <mc:Fallback xmlns="">
          <p:pic>
            <p:nvPicPr>
              <p:cNvPr id="10" name="Freihand 9">
                <a:extLst>
                  <a:ext uri="{FF2B5EF4-FFF2-40B4-BE49-F238E27FC236}">
                    <a16:creationId xmlns:a16="http://schemas.microsoft.com/office/drawing/2014/main" id="{AB55219C-FF52-461B-9D54-9DC9DC1E01FD}"/>
                  </a:ext>
                </a:extLst>
              </p:cNvPr>
              <p:cNvPicPr/>
              <p:nvPr/>
            </p:nvPicPr>
            <p:blipFill>
              <a:blip r:embed="rId12"/>
              <a:stretch>
                <a:fillRect/>
              </a:stretch>
            </p:blipFill>
            <p:spPr>
              <a:xfrm>
                <a:off x="4115090" y="2331535"/>
                <a:ext cx="10641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9396E6D4-7423-4402-B96E-E8AE0197DDE3}"/>
                  </a:ext>
                </a:extLst>
              </p14:cNvPr>
              <p14:cNvContentPartPr/>
              <p14:nvPr/>
            </p14:nvContentPartPr>
            <p14:xfrm>
              <a:off x="8610770" y="2348095"/>
              <a:ext cx="2432520" cy="70560"/>
            </p14:xfrm>
          </p:contentPart>
        </mc:Choice>
        <mc:Fallback xmlns="">
          <p:pic>
            <p:nvPicPr>
              <p:cNvPr id="11" name="Freihand 10">
                <a:extLst>
                  <a:ext uri="{FF2B5EF4-FFF2-40B4-BE49-F238E27FC236}">
                    <a16:creationId xmlns:a16="http://schemas.microsoft.com/office/drawing/2014/main" id="{9396E6D4-7423-4402-B96E-E8AE0197DDE3}"/>
                  </a:ext>
                </a:extLst>
              </p:cNvPr>
              <p:cNvPicPr/>
              <p:nvPr/>
            </p:nvPicPr>
            <p:blipFill>
              <a:blip r:embed="rId14"/>
              <a:stretch>
                <a:fillRect/>
              </a:stretch>
            </p:blipFill>
            <p:spPr>
              <a:xfrm>
                <a:off x="8606450" y="2343775"/>
                <a:ext cx="2441160" cy="79200"/>
              </a:xfrm>
              <a:prstGeom prst="rect">
                <a:avLst/>
              </a:prstGeom>
            </p:spPr>
          </p:pic>
        </mc:Fallback>
      </mc:AlternateContent>
      <p:grpSp>
        <p:nvGrpSpPr>
          <p:cNvPr id="14" name="Gruppieren 13">
            <a:extLst>
              <a:ext uri="{FF2B5EF4-FFF2-40B4-BE49-F238E27FC236}">
                <a16:creationId xmlns:a16="http://schemas.microsoft.com/office/drawing/2014/main" id="{5C6C59CC-63A7-4060-8E77-9222A7C80A0F}"/>
              </a:ext>
            </a:extLst>
          </p:cNvPr>
          <p:cNvGrpSpPr/>
          <p:nvPr/>
        </p:nvGrpSpPr>
        <p:grpSpPr>
          <a:xfrm>
            <a:off x="32690" y="3109495"/>
            <a:ext cx="2148120" cy="403920"/>
            <a:chOff x="32690" y="3109495"/>
            <a:chExt cx="2148120" cy="403920"/>
          </a:xfrm>
        </p:grpSpPr>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828A8039-29D4-4B12-B077-6E86791BA92A}"/>
                    </a:ext>
                  </a:extLst>
                </p14:cNvPr>
                <p14:cNvContentPartPr/>
                <p14:nvPr/>
              </p14:nvContentPartPr>
              <p14:xfrm>
                <a:off x="2011250" y="3210655"/>
                <a:ext cx="8640" cy="15840"/>
              </p14:xfrm>
            </p:contentPart>
          </mc:Choice>
          <mc:Fallback xmlns="">
            <p:pic>
              <p:nvPicPr>
                <p:cNvPr id="12" name="Freihand 11">
                  <a:extLst>
                    <a:ext uri="{FF2B5EF4-FFF2-40B4-BE49-F238E27FC236}">
                      <a16:creationId xmlns:a16="http://schemas.microsoft.com/office/drawing/2014/main" id="{828A8039-29D4-4B12-B077-6E86791BA92A}"/>
                    </a:ext>
                  </a:extLst>
                </p:cNvPr>
                <p:cNvPicPr/>
                <p:nvPr/>
              </p:nvPicPr>
              <p:blipFill>
                <a:blip r:embed="rId16"/>
                <a:stretch>
                  <a:fillRect/>
                </a:stretch>
              </p:blipFill>
              <p:spPr>
                <a:xfrm>
                  <a:off x="2006930" y="3206335"/>
                  <a:ext cx="172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3ADD651D-0230-4B1A-814F-454957E0CFC0}"/>
                    </a:ext>
                  </a:extLst>
                </p14:cNvPr>
                <p14:cNvContentPartPr/>
                <p14:nvPr/>
              </p14:nvContentPartPr>
              <p14:xfrm>
                <a:off x="32690" y="3109495"/>
                <a:ext cx="2148120" cy="403920"/>
              </p14:xfrm>
            </p:contentPart>
          </mc:Choice>
          <mc:Fallback xmlns="">
            <p:pic>
              <p:nvPicPr>
                <p:cNvPr id="13" name="Freihand 12">
                  <a:extLst>
                    <a:ext uri="{FF2B5EF4-FFF2-40B4-BE49-F238E27FC236}">
                      <a16:creationId xmlns:a16="http://schemas.microsoft.com/office/drawing/2014/main" id="{3ADD651D-0230-4B1A-814F-454957E0CFC0}"/>
                    </a:ext>
                  </a:extLst>
                </p:cNvPr>
                <p:cNvPicPr/>
                <p:nvPr/>
              </p:nvPicPr>
              <p:blipFill>
                <a:blip r:embed="rId18"/>
                <a:stretch>
                  <a:fillRect/>
                </a:stretch>
              </p:blipFill>
              <p:spPr>
                <a:xfrm>
                  <a:off x="28370" y="3105175"/>
                  <a:ext cx="2156760" cy="412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F151E168-F296-44A2-B779-4AA9BD339FE5}"/>
                  </a:ext>
                </a:extLst>
              </p14:cNvPr>
              <p14:cNvContentPartPr/>
              <p14:nvPr/>
            </p14:nvContentPartPr>
            <p14:xfrm>
              <a:off x="2141570" y="5710495"/>
              <a:ext cx="1661040" cy="263160"/>
            </p14:xfrm>
          </p:contentPart>
        </mc:Choice>
        <mc:Fallback xmlns="">
          <p:pic>
            <p:nvPicPr>
              <p:cNvPr id="15" name="Freihand 14">
                <a:extLst>
                  <a:ext uri="{FF2B5EF4-FFF2-40B4-BE49-F238E27FC236}">
                    <a16:creationId xmlns:a16="http://schemas.microsoft.com/office/drawing/2014/main" id="{F151E168-F296-44A2-B779-4AA9BD339FE5}"/>
                  </a:ext>
                </a:extLst>
              </p:cNvPr>
              <p:cNvPicPr/>
              <p:nvPr/>
            </p:nvPicPr>
            <p:blipFill>
              <a:blip r:embed="rId20"/>
              <a:stretch>
                <a:fillRect/>
              </a:stretch>
            </p:blipFill>
            <p:spPr>
              <a:xfrm>
                <a:off x="2137250" y="5706175"/>
                <a:ext cx="1669680" cy="271800"/>
              </a:xfrm>
              <a:prstGeom prst="rect">
                <a:avLst/>
              </a:prstGeom>
            </p:spPr>
          </p:pic>
        </mc:Fallback>
      </mc:AlternateContent>
    </p:spTree>
    <p:extLst>
      <p:ext uri="{BB962C8B-B14F-4D97-AF65-F5344CB8AC3E}">
        <p14:creationId xmlns:p14="http://schemas.microsoft.com/office/powerpoint/2010/main" val="962811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243901" y="129219"/>
            <a:ext cx="7879636" cy="744863"/>
          </a:xfrm>
          <a:prstGeom prst="rect">
            <a:avLst/>
          </a:prstGeom>
          <a:noFill/>
          <a:ln>
            <a:noFill/>
          </a:ln>
        </p:spPr>
        <p:txBody>
          <a:bodyPr lIns="81638" tIns="40819" rIns="81638" bIns="40819" anchor="ctr" anchorCtr="1"/>
          <a:lstStyle/>
          <a:p>
            <a:r>
              <a:rPr lang="de-DE" altLang="de-DE" sz="3628" b="1">
                <a:solidFill>
                  <a:srgbClr val="000000"/>
                </a:solidFill>
                <a:latin typeface="Sparkasse Rg" pitchFamily="34" charset="0"/>
              </a:rPr>
              <a:t>Money Demand</a:t>
            </a:r>
            <a:endParaRPr lang="de-DE" altLang="de-DE" sz="3628" b="1" dirty="0">
              <a:solidFill>
                <a:srgbClr val="000000"/>
              </a:solidFill>
              <a:latin typeface="Sparkasse Rg" pitchFamily="34" charset="0"/>
            </a:endParaRP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82198" y="848739"/>
                <a:ext cx="9980567" cy="4493310"/>
              </a:xfrm>
              <a:prstGeom prst="rect">
                <a:avLst/>
              </a:prstGeom>
              <a:noFill/>
            </p:spPr>
            <p:txBody>
              <a:bodyPr wrap="square" rtlCol="0">
                <a:noAutofit/>
              </a:bodyPr>
              <a:lstStyle/>
              <a:p>
                <a:pPr marL="342900" indent="-342900">
                  <a:buFont typeface="Arial" panose="020B0604020202020204" pitchFamily="34" charset="0"/>
                  <a:buChar char="•"/>
                </a:pPr>
                <a:r>
                  <a:rPr lang="de-DE" sz="2400"/>
                  <a:t>In general the volume of transactions will be proportional to income. </a:t>
                </a:r>
              </a:p>
              <a:p>
                <a:pPr marL="800100" lvl="1" indent="-342900">
                  <a:buFont typeface="Wingdings" panose="05000000000000000000" pitchFamily="2" charset="2"/>
                  <a:buChar char="Ø"/>
                </a:pPr>
                <a:r>
                  <a:rPr lang="de-DE" sz="2400"/>
                  <a:t>Positive dependence of money demand on income</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Precautionary demand is inpricipal dependent of expected transactions in the future</a:t>
                </a:r>
              </a:p>
              <a:p>
                <a:pPr marL="800100" lvl="1" indent="-342900">
                  <a:buFont typeface="Wingdings" panose="05000000000000000000" pitchFamily="2" charset="2"/>
                  <a:buChar char="Ø"/>
                </a:pPr>
                <a:r>
                  <a:rPr lang="de-DE" sz="2400"/>
                  <a:t>Positive dependence of money demand on income</a:t>
                </a:r>
                <a:endParaRPr lang="de-DE" sz="2400" b="1"/>
              </a:p>
              <a:p>
                <a:endParaRPr lang="de-DE" sz="2400" dirty="0"/>
              </a:p>
              <a:p>
                <a:pPr marL="342900" indent="-342900">
                  <a:buFont typeface="Arial" panose="020B0604020202020204" pitchFamily="34" charset="0"/>
                  <a:buChar char="•"/>
                </a:pPr>
                <a:r>
                  <a:rPr lang="de-DE" sz="2400"/>
                  <a:t>Due to the speculative motive or the interpretation of the opporunity costs of holding money, we obtain a negative dependence of money demand on interest rates</a:t>
                </a:r>
              </a:p>
              <a:p>
                <a:pPr marL="342900" indent="-342900">
                  <a:buFont typeface="Arial" panose="020B0604020202020204" pitchFamily="34" charset="0"/>
                  <a:buChar char="•"/>
                </a:pPr>
                <a:endParaRPr lang="de-DE" sz="2400" dirty="0"/>
              </a:p>
              <a:p>
                <a:pPr algn="ctr"/>
                <a14:m>
                  <m:oMathPara xmlns:m="http://schemas.openxmlformats.org/officeDocument/2006/math">
                    <m:oMathParaPr>
                      <m:jc m:val="centerGroup"/>
                    </m:oMathParaPr>
                    <m:oMath xmlns:m="http://schemas.openxmlformats.org/officeDocument/2006/math">
                      <m:r>
                        <a:rPr lang="de-DE" sz="2400">
                          <a:latin typeface="Cambria Math" panose="02040503050406030204" pitchFamily="18" charset="0"/>
                        </a:rPr>
                        <m:t> </m:t>
                      </m:r>
                      <m:r>
                        <m:rPr>
                          <m:sty m:val="p"/>
                        </m:rPr>
                        <a:rPr lang="de-DE" sz="2400" b="0" i="0" smtClean="0">
                          <a:latin typeface="Cambria Math" panose="02040503050406030204" pitchFamily="18" charset="0"/>
                        </a:rPr>
                        <m:t>Money</m:t>
                      </m:r>
                      <m:r>
                        <a:rPr lang="de-DE" sz="2400" b="0" i="0" smtClean="0">
                          <a:latin typeface="Cambria Math" panose="02040503050406030204" pitchFamily="18" charset="0"/>
                        </a:rPr>
                        <m:t> </m:t>
                      </m:r>
                      <m:r>
                        <m:rPr>
                          <m:sty m:val="p"/>
                        </m:rPr>
                        <a:rPr lang="de-DE" sz="2400" b="0" i="0" smtClean="0">
                          <a:latin typeface="Cambria Math" panose="02040503050406030204" pitchFamily="18" charset="0"/>
                        </a:rPr>
                        <m:t>demand</m:t>
                      </m:r>
                      <m:r>
                        <a:rPr lang="de-DE" sz="2400">
                          <a:latin typeface="Cambria Math" panose="02040503050406030204" pitchFamily="18" charset="0"/>
                        </a:rPr>
                        <m:t>=</m:t>
                      </m:r>
                      <m:sSup>
                        <m:sSupPr>
                          <m:ctrlPr>
                            <a:rPr lang="de-DE" sz="2400" i="1">
                              <a:latin typeface="Cambria Math" panose="02040503050406030204" pitchFamily="18" charset="0"/>
                            </a:rPr>
                          </m:ctrlPr>
                        </m:sSupPr>
                        <m:e>
                          <m:r>
                            <a:rPr lang="de-DE" sz="2400" i="1">
                              <a:latin typeface="Cambria Math" panose="02040503050406030204" pitchFamily="18" charset="0"/>
                            </a:rPr>
                            <m:t>𝐿</m:t>
                          </m:r>
                        </m:e>
                        <m:sup>
                          <m:r>
                            <a:rPr lang="de-DE" sz="2400" i="1">
                              <a:latin typeface="Cambria Math" panose="02040503050406030204" pitchFamily="18" charset="0"/>
                            </a:rPr>
                            <m:t>𝐷</m:t>
                          </m:r>
                        </m:sup>
                      </m:sSup>
                      <m:r>
                        <a:rPr lang="de-DE" sz="2400" i="1">
                          <a:latin typeface="Cambria Math" panose="02040503050406030204" pitchFamily="18" charset="0"/>
                        </a:rPr>
                        <m:t>(</m:t>
                      </m:r>
                      <m:r>
                        <a:rPr lang="de-DE" sz="2400" i="1">
                          <a:latin typeface="Cambria Math" panose="02040503050406030204" pitchFamily="18" charset="0"/>
                        </a:rPr>
                        <m:t>𝑌</m:t>
                      </m:r>
                      <m:r>
                        <a:rPr lang="de-DE" sz="2400" i="1">
                          <a:latin typeface="Cambria Math" panose="02040503050406030204" pitchFamily="18" charset="0"/>
                        </a:rPr>
                        <m:t>,</m:t>
                      </m:r>
                      <m:r>
                        <a:rPr lang="de-DE" sz="2400" i="1">
                          <a:latin typeface="Cambria Math" panose="02040503050406030204" pitchFamily="18" charset="0"/>
                        </a:rPr>
                        <m:t>𝑖</m:t>
                      </m:r>
                      <m:r>
                        <a:rPr lang="de-DE" sz="2400" i="1">
                          <a:latin typeface="Cambria Math" panose="02040503050406030204" pitchFamily="18" charset="0"/>
                        </a:rPr>
                        <m:t>)</m:t>
                      </m:r>
                    </m:oMath>
                  </m:oMathPara>
                </a14:m>
                <a:endParaRPr lang="de-DE" sz="2400" dirty="0"/>
              </a:p>
              <a:p>
                <a:pPr algn="ctr"/>
                <a:endParaRPr lang="de-DE" sz="2400" dirty="0"/>
              </a:p>
              <a:p>
                <a:endParaRPr lang="de-DE" sz="2400" dirty="0"/>
              </a:p>
              <a:p>
                <a:endParaRPr lang="de-DE" sz="2400" b="1"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82198" y="848739"/>
                <a:ext cx="9980567" cy="4493310"/>
              </a:xfrm>
              <a:prstGeom prst="rect">
                <a:avLst/>
              </a:prstGeom>
              <a:blipFill>
                <a:blip r:embed="rId3"/>
                <a:stretch>
                  <a:fillRect l="-794" t="-1085" r="-672" b="-1764"/>
                </a:stretch>
              </a:blipFill>
            </p:spPr>
            <p:txBody>
              <a:bodyPr/>
              <a:lstStyle/>
              <a:p>
                <a:r>
                  <a:rPr lang="de-DE">
                    <a:noFill/>
                  </a:rPr>
                  <a:t> </a:t>
                </a:r>
              </a:p>
            </p:txBody>
          </p:sp>
        </mc:Fallback>
      </mc:AlternateContent>
      <p:sp>
        <p:nvSpPr>
          <p:cNvPr id="2" name="Textfeld 1">
            <a:extLst>
              <a:ext uri="{FF2B5EF4-FFF2-40B4-BE49-F238E27FC236}">
                <a16:creationId xmlns:a16="http://schemas.microsoft.com/office/drawing/2014/main" id="{B57B2530-8644-4D44-82CC-2E1579D09983}"/>
              </a:ext>
            </a:extLst>
          </p:cNvPr>
          <p:cNvSpPr txBox="1"/>
          <p:nvPr/>
        </p:nvSpPr>
        <p:spPr>
          <a:xfrm>
            <a:off x="6203042" y="4750193"/>
            <a:ext cx="300082" cy="369332"/>
          </a:xfrm>
          <a:prstGeom prst="rect">
            <a:avLst/>
          </a:prstGeom>
          <a:noFill/>
        </p:spPr>
        <p:txBody>
          <a:bodyPr wrap="none" rtlCol="0">
            <a:spAutoFit/>
          </a:bodyPr>
          <a:lstStyle/>
          <a:p>
            <a:r>
              <a:rPr lang="de-DE" dirty="0"/>
              <a:t>+</a:t>
            </a:r>
          </a:p>
        </p:txBody>
      </p:sp>
      <p:sp>
        <p:nvSpPr>
          <p:cNvPr id="8" name="Textfeld 7">
            <a:extLst>
              <a:ext uri="{FF2B5EF4-FFF2-40B4-BE49-F238E27FC236}">
                <a16:creationId xmlns:a16="http://schemas.microsoft.com/office/drawing/2014/main" id="{7558E943-6F68-4701-A5C0-E070B128BCDD}"/>
              </a:ext>
            </a:extLst>
          </p:cNvPr>
          <p:cNvSpPr txBox="1"/>
          <p:nvPr/>
        </p:nvSpPr>
        <p:spPr>
          <a:xfrm>
            <a:off x="6503124" y="4750193"/>
            <a:ext cx="255198" cy="369332"/>
          </a:xfrm>
          <a:prstGeom prst="rect">
            <a:avLst/>
          </a:prstGeom>
          <a:noFill/>
        </p:spPr>
        <p:txBody>
          <a:bodyPr wrap="none" rtlCol="0">
            <a:spAutoFit/>
          </a:bodyPr>
          <a:lstStyle/>
          <a:p>
            <a:r>
              <a:rPr lang="de-DE" dirty="0"/>
              <a:t>-</a:t>
            </a:r>
          </a:p>
        </p:txBody>
      </p:sp>
      <p:sp>
        <p:nvSpPr>
          <p:cNvPr id="14" name="Rechteck 13">
            <a:extLst>
              <a:ext uri="{FF2B5EF4-FFF2-40B4-BE49-F238E27FC236}">
                <a16:creationId xmlns:a16="http://schemas.microsoft.com/office/drawing/2014/main" id="{EAC83140-F7C9-4BFE-B550-E1C9F30B224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E8E1D55C-908A-4683-9B8D-94C037BE1816}"/>
                  </a:ext>
                </a:extLst>
              </p14:cNvPr>
              <p14:cNvContentPartPr/>
              <p14:nvPr/>
            </p14:nvContentPartPr>
            <p14:xfrm>
              <a:off x="3379970" y="649411"/>
              <a:ext cx="4034880" cy="110880"/>
            </p14:xfrm>
          </p:contentPart>
        </mc:Choice>
        <mc:Fallback xmlns="">
          <p:pic>
            <p:nvPicPr>
              <p:cNvPr id="3" name="Freihand 2">
                <a:extLst>
                  <a:ext uri="{FF2B5EF4-FFF2-40B4-BE49-F238E27FC236}">
                    <a16:creationId xmlns:a16="http://schemas.microsoft.com/office/drawing/2014/main" id="{E8E1D55C-908A-4683-9B8D-94C037BE1816}"/>
                  </a:ext>
                </a:extLst>
              </p:cNvPr>
              <p:cNvPicPr/>
              <p:nvPr/>
            </p:nvPicPr>
            <p:blipFill>
              <a:blip r:embed="rId5"/>
              <a:stretch>
                <a:fillRect/>
              </a:stretch>
            </p:blipFill>
            <p:spPr>
              <a:xfrm>
                <a:off x="3375650" y="645091"/>
                <a:ext cx="40435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FFD17353-5FE6-4822-B38B-0440476D80CB}"/>
                  </a:ext>
                </a:extLst>
              </p14:cNvPr>
              <p14:cNvContentPartPr/>
              <p14:nvPr/>
            </p14:nvContentPartPr>
            <p14:xfrm>
              <a:off x="3546650" y="1203091"/>
              <a:ext cx="1755360" cy="82440"/>
            </p14:xfrm>
          </p:contentPart>
        </mc:Choice>
        <mc:Fallback xmlns="">
          <p:pic>
            <p:nvPicPr>
              <p:cNvPr id="4" name="Freihand 3">
                <a:extLst>
                  <a:ext uri="{FF2B5EF4-FFF2-40B4-BE49-F238E27FC236}">
                    <a16:creationId xmlns:a16="http://schemas.microsoft.com/office/drawing/2014/main" id="{FFD17353-5FE6-4822-B38B-0440476D80CB}"/>
                  </a:ext>
                </a:extLst>
              </p:cNvPr>
              <p:cNvPicPr/>
              <p:nvPr/>
            </p:nvPicPr>
            <p:blipFill>
              <a:blip r:embed="rId7"/>
              <a:stretch>
                <a:fillRect/>
              </a:stretch>
            </p:blipFill>
            <p:spPr>
              <a:xfrm>
                <a:off x="3542330" y="1198771"/>
                <a:ext cx="17640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A1702888-3F7B-483D-B0F5-11D4B3F148A6}"/>
                  </a:ext>
                </a:extLst>
              </p14:cNvPr>
              <p14:cNvContentPartPr/>
              <p14:nvPr/>
            </p14:nvContentPartPr>
            <p14:xfrm>
              <a:off x="487010" y="2330971"/>
              <a:ext cx="1993320" cy="65880"/>
            </p14:xfrm>
          </p:contentPart>
        </mc:Choice>
        <mc:Fallback xmlns="">
          <p:pic>
            <p:nvPicPr>
              <p:cNvPr id="5" name="Freihand 4">
                <a:extLst>
                  <a:ext uri="{FF2B5EF4-FFF2-40B4-BE49-F238E27FC236}">
                    <a16:creationId xmlns:a16="http://schemas.microsoft.com/office/drawing/2014/main" id="{A1702888-3F7B-483D-B0F5-11D4B3F148A6}"/>
                  </a:ext>
                </a:extLst>
              </p:cNvPr>
              <p:cNvPicPr/>
              <p:nvPr/>
            </p:nvPicPr>
            <p:blipFill>
              <a:blip r:embed="rId9"/>
              <a:stretch>
                <a:fillRect/>
              </a:stretch>
            </p:blipFill>
            <p:spPr>
              <a:xfrm>
                <a:off x="482690" y="2326651"/>
                <a:ext cx="20019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BF9F0301-40F9-45D5-872F-BB3BF1502009}"/>
                  </a:ext>
                </a:extLst>
              </p14:cNvPr>
              <p14:cNvContentPartPr/>
              <p14:nvPr/>
            </p14:nvContentPartPr>
            <p14:xfrm>
              <a:off x="1108010" y="1632571"/>
              <a:ext cx="5941440" cy="71280"/>
            </p14:xfrm>
          </p:contentPart>
        </mc:Choice>
        <mc:Fallback xmlns="">
          <p:pic>
            <p:nvPicPr>
              <p:cNvPr id="9" name="Freihand 8">
                <a:extLst>
                  <a:ext uri="{FF2B5EF4-FFF2-40B4-BE49-F238E27FC236}">
                    <a16:creationId xmlns:a16="http://schemas.microsoft.com/office/drawing/2014/main" id="{BF9F0301-40F9-45D5-872F-BB3BF1502009}"/>
                  </a:ext>
                </a:extLst>
              </p:cNvPr>
              <p:cNvPicPr/>
              <p:nvPr/>
            </p:nvPicPr>
            <p:blipFill>
              <a:blip r:embed="rId11"/>
              <a:stretch>
                <a:fillRect/>
              </a:stretch>
            </p:blipFill>
            <p:spPr>
              <a:xfrm>
                <a:off x="1103690" y="1628251"/>
                <a:ext cx="59500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E8C1C7C2-07A6-448C-9C0B-6EB199623340}"/>
                  </a:ext>
                </a:extLst>
              </p14:cNvPr>
              <p14:cNvContentPartPr/>
              <p14:nvPr/>
            </p14:nvContentPartPr>
            <p14:xfrm>
              <a:off x="1027010" y="3059611"/>
              <a:ext cx="6267600" cy="185400"/>
            </p14:xfrm>
          </p:contentPart>
        </mc:Choice>
        <mc:Fallback xmlns="">
          <p:pic>
            <p:nvPicPr>
              <p:cNvPr id="10" name="Freihand 9">
                <a:extLst>
                  <a:ext uri="{FF2B5EF4-FFF2-40B4-BE49-F238E27FC236}">
                    <a16:creationId xmlns:a16="http://schemas.microsoft.com/office/drawing/2014/main" id="{E8C1C7C2-07A6-448C-9C0B-6EB199623340}"/>
                  </a:ext>
                </a:extLst>
              </p:cNvPr>
              <p:cNvPicPr/>
              <p:nvPr/>
            </p:nvPicPr>
            <p:blipFill>
              <a:blip r:embed="rId13"/>
              <a:stretch>
                <a:fillRect/>
              </a:stretch>
            </p:blipFill>
            <p:spPr>
              <a:xfrm>
                <a:off x="1022690" y="3055291"/>
                <a:ext cx="627624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4A9BC4CC-E403-4BA2-BD2A-0902BDB3157A}"/>
                  </a:ext>
                </a:extLst>
              </p14:cNvPr>
              <p14:cNvContentPartPr/>
              <p14:nvPr/>
            </p14:nvContentPartPr>
            <p14:xfrm>
              <a:off x="1930250" y="3779251"/>
              <a:ext cx="2179800" cy="66960"/>
            </p14:xfrm>
          </p:contentPart>
        </mc:Choice>
        <mc:Fallback xmlns="">
          <p:pic>
            <p:nvPicPr>
              <p:cNvPr id="11" name="Freihand 10">
                <a:extLst>
                  <a:ext uri="{FF2B5EF4-FFF2-40B4-BE49-F238E27FC236}">
                    <a16:creationId xmlns:a16="http://schemas.microsoft.com/office/drawing/2014/main" id="{4A9BC4CC-E403-4BA2-BD2A-0902BDB3157A}"/>
                  </a:ext>
                </a:extLst>
              </p:cNvPr>
              <p:cNvPicPr/>
              <p:nvPr/>
            </p:nvPicPr>
            <p:blipFill>
              <a:blip r:embed="rId15"/>
              <a:stretch>
                <a:fillRect/>
              </a:stretch>
            </p:blipFill>
            <p:spPr>
              <a:xfrm>
                <a:off x="1925930" y="3774931"/>
                <a:ext cx="21884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4F13E63D-CD13-45DF-A14B-E10868D96F6B}"/>
                  </a:ext>
                </a:extLst>
              </p14:cNvPr>
              <p14:cNvContentPartPr/>
              <p14:nvPr/>
            </p14:nvContentPartPr>
            <p14:xfrm>
              <a:off x="7477490" y="3813451"/>
              <a:ext cx="1986480" cy="97560"/>
            </p14:xfrm>
          </p:contentPart>
        </mc:Choice>
        <mc:Fallback xmlns="">
          <p:pic>
            <p:nvPicPr>
              <p:cNvPr id="12" name="Freihand 11">
                <a:extLst>
                  <a:ext uri="{FF2B5EF4-FFF2-40B4-BE49-F238E27FC236}">
                    <a16:creationId xmlns:a16="http://schemas.microsoft.com/office/drawing/2014/main" id="{4F13E63D-CD13-45DF-A14B-E10868D96F6B}"/>
                  </a:ext>
                </a:extLst>
              </p:cNvPr>
              <p:cNvPicPr/>
              <p:nvPr/>
            </p:nvPicPr>
            <p:blipFill>
              <a:blip r:embed="rId17"/>
              <a:stretch>
                <a:fillRect/>
              </a:stretch>
            </p:blipFill>
            <p:spPr>
              <a:xfrm>
                <a:off x="7473170" y="3809131"/>
                <a:ext cx="19951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D4687E7E-1CCC-4088-BAE3-091E9F9FE495}"/>
                  </a:ext>
                </a:extLst>
              </p14:cNvPr>
              <p14:cNvContentPartPr/>
              <p14:nvPr/>
            </p14:nvContentPartPr>
            <p14:xfrm>
              <a:off x="7679090" y="3756571"/>
              <a:ext cx="1536120" cy="110520"/>
            </p14:xfrm>
          </p:contentPart>
        </mc:Choice>
        <mc:Fallback xmlns="">
          <p:pic>
            <p:nvPicPr>
              <p:cNvPr id="13" name="Freihand 12">
                <a:extLst>
                  <a:ext uri="{FF2B5EF4-FFF2-40B4-BE49-F238E27FC236}">
                    <a16:creationId xmlns:a16="http://schemas.microsoft.com/office/drawing/2014/main" id="{D4687E7E-1CCC-4088-BAE3-091E9F9FE495}"/>
                  </a:ext>
                </a:extLst>
              </p:cNvPr>
              <p:cNvPicPr/>
              <p:nvPr/>
            </p:nvPicPr>
            <p:blipFill>
              <a:blip r:embed="rId19"/>
              <a:stretch>
                <a:fillRect/>
              </a:stretch>
            </p:blipFill>
            <p:spPr>
              <a:xfrm>
                <a:off x="7674770" y="3752251"/>
                <a:ext cx="15447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3" name="Freihand 22">
                <a:extLst>
                  <a:ext uri="{FF2B5EF4-FFF2-40B4-BE49-F238E27FC236}">
                    <a16:creationId xmlns:a16="http://schemas.microsoft.com/office/drawing/2014/main" id="{584BA74B-6F8D-4A5F-AC8C-547903B45C8A}"/>
                  </a:ext>
                </a:extLst>
              </p14:cNvPr>
              <p14:cNvContentPartPr/>
              <p14:nvPr/>
            </p14:nvContentPartPr>
            <p14:xfrm>
              <a:off x="5568050" y="5396011"/>
              <a:ext cx="92880" cy="77760"/>
            </p14:xfrm>
          </p:contentPart>
        </mc:Choice>
        <mc:Fallback xmlns="">
          <p:pic>
            <p:nvPicPr>
              <p:cNvPr id="23" name="Freihand 22">
                <a:extLst>
                  <a:ext uri="{FF2B5EF4-FFF2-40B4-BE49-F238E27FC236}">
                    <a16:creationId xmlns:a16="http://schemas.microsoft.com/office/drawing/2014/main" id="{584BA74B-6F8D-4A5F-AC8C-547903B45C8A}"/>
                  </a:ext>
                </a:extLst>
              </p:cNvPr>
              <p:cNvPicPr/>
              <p:nvPr/>
            </p:nvPicPr>
            <p:blipFill>
              <a:blip r:embed="rId21"/>
              <a:stretch>
                <a:fillRect/>
              </a:stretch>
            </p:blipFill>
            <p:spPr>
              <a:xfrm>
                <a:off x="5563730" y="5391691"/>
                <a:ext cx="1015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4" name="Freihand 23">
                <a:extLst>
                  <a:ext uri="{FF2B5EF4-FFF2-40B4-BE49-F238E27FC236}">
                    <a16:creationId xmlns:a16="http://schemas.microsoft.com/office/drawing/2014/main" id="{AD2302C8-1E9B-494F-B382-B5B3F10D5C95}"/>
                  </a:ext>
                </a:extLst>
              </p14:cNvPr>
              <p14:cNvContentPartPr/>
              <p14:nvPr/>
            </p14:nvContentPartPr>
            <p14:xfrm>
              <a:off x="5590010" y="5264251"/>
              <a:ext cx="155520" cy="151200"/>
            </p14:xfrm>
          </p:contentPart>
        </mc:Choice>
        <mc:Fallback xmlns="">
          <p:pic>
            <p:nvPicPr>
              <p:cNvPr id="24" name="Freihand 23">
                <a:extLst>
                  <a:ext uri="{FF2B5EF4-FFF2-40B4-BE49-F238E27FC236}">
                    <a16:creationId xmlns:a16="http://schemas.microsoft.com/office/drawing/2014/main" id="{AD2302C8-1E9B-494F-B382-B5B3F10D5C95}"/>
                  </a:ext>
                </a:extLst>
              </p:cNvPr>
              <p:cNvPicPr/>
              <p:nvPr/>
            </p:nvPicPr>
            <p:blipFill>
              <a:blip r:embed="rId23"/>
              <a:stretch>
                <a:fillRect/>
              </a:stretch>
            </p:blipFill>
            <p:spPr>
              <a:xfrm>
                <a:off x="5585690" y="5259931"/>
                <a:ext cx="1641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6" name="Freihand 25">
                <a:extLst>
                  <a:ext uri="{FF2B5EF4-FFF2-40B4-BE49-F238E27FC236}">
                    <a16:creationId xmlns:a16="http://schemas.microsoft.com/office/drawing/2014/main" id="{E7C6C458-B286-4A00-8231-C64823E3A71F}"/>
                  </a:ext>
                </a:extLst>
              </p14:cNvPr>
              <p14:cNvContentPartPr/>
              <p14:nvPr/>
            </p14:nvContentPartPr>
            <p14:xfrm>
              <a:off x="4704410" y="5526331"/>
              <a:ext cx="120600" cy="162720"/>
            </p14:xfrm>
          </p:contentPart>
        </mc:Choice>
        <mc:Fallback xmlns="">
          <p:pic>
            <p:nvPicPr>
              <p:cNvPr id="26" name="Freihand 25">
                <a:extLst>
                  <a:ext uri="{FF2B5EF4-FFF2-40B4-BE49-F238E27FC236}">
                    <a16:creationId xmlns:a16="http://schemas.microsoft.com/office/drawing/2014/main" id="{E7C6C458-B286-4A00-8231-C64823E3A71F}"/>
                  </a:ext>
                </a:extLst>
              </p:cNvPr>
              <p:cNvPicPr/>
              <p:nvPr/>
            </p:nvPicPr>
            <p:blipFill>
              <a:blip r:embed="rId25"/>
              <a:stretch>
                <a:fillRect/>
              </a:stretch>
            </p:blipFill>
            <p:spPr>
              <a:xfrm>
                <a:off x="4700090" y="5522011"/>
                <a:ext cx="1292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7" name="Freihand 26">
                <a:extLst>
                  <a:ext uri="{FF2B5EF4-FFF2-40B4-BE49-F238E27FC236}">
                    <a16:creationId xmlns:a16="http://schemas.microsoft.com/office/drawing/2014/main" id="{0259BFFD-2C41-4176-81CA-9504A20B91D9}"/>
                  </a:ext>
                </a:extLst>
              </p14:cNvPr>
              <p14:cNvContentPartPr/>
              <p14:nvPr/>
            </p14:nvContentPartPr>
            <p14:xfrm>
              <a:off x="4848770" y="5611651"/>
              <a:ext cx="27720" cy="83880"/>
            </p14:xfrm>
          </p:contentPart>
        </mc:Choice>
        <mc:Fallback xmlns="">
          <p:pic>
            <p:nvPicPr>
              <p:cNvPr id="27" name="Freihand 26">
                <a:extLst>
                  <a:ext uri="{FF2B5EF4-FFF2-40B4-BE49-F238E27FC236}">
                    <a16:creationId xmlns:a16="http://schemas.microsoft.com/office/drawing/2014/main" id="{0259BFFD-2C41-4176-81CA-9504A20B91D9}"/>
                  </a:ext>
                </a:extLst>
              </p:cNvPr>
              <p:cNvPicPr/>
              <p:nvPr/>
            </p:nvPicPr>
            <p:blipFill>
              <a:blip r:embed="rId27"/>
              <a:stretch>
                <a:fillRect/>
              </a:stretch>
            </p:blipFill>
            <p:spPr>
              <a:xfrm>
                <a:off x="4844450" y="5607331"/>
                <a:ext cx="363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8" name="Freihand 27">
                <a:extLst>
                  <a:ext uri="{FF2B5EF4-FFF2-40B4-BE49-F238E27FC236}">
                    <a16:creationId xmlns:a16="http://schemas.microsoft.com/office/drawing/2014/main" id="{55E83289-A2E7-4FC2-A076-9498DD76AB3E}"/>
                  </a:ext>
                </a:extLst>
              </p14:cNvPr>
              <p14:cNvContentPartPr/>
              <p14:nvPr/>
            </p14:nvContentPartPr>
            <p14:xfrm>
              <a:off x="4887650" y="5544691"/>
              <a:ext cx="6120" cy="24120"/>
            </p14:xfrm>
          </p:contentPart>
        </mc:Choice>
        <mc:Fallback xmlns="">
          <p:pic>
            <p:nvPicPr>
              <p:cNvPr id="28" name="Freihand 27">
                <a:extLst>
                  <a:ext uri="{FF2B5EF4-FFF2-40B4-BE49-F238E27FC236}">
                    <a16:creationId xmlns:a16="http://schemas.microsoft.com/office/drawing/2014/main" id="{55E83289-A2E7-4FC2-A076-9498DD76AB3E}"/>
                  </a:ext>
                </a:extLst>
              </p:cNvPr>
              <p:cNvPicPr/>
              <p:nvPr/>
            </p:nvPicPr>
            <p:blipFill>
              <a:blip r:embed="rId29"/>
              <a:stretch>
                <a:fillRect/>
              </a:stretch>
            </p:blipFill>
            <p:spPr>
              <a:xfrm>
                <a:off x="4883330" y="5540371"/>
                <a:ext cx="147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9" name="Freihand 28">
                <a:extLst>
                  <a:ext uri="{FF2B5EF4-FFF2-40B4-BE49-F238E27FC236}">
                    <a16:creationId xmlns:a16="http://schemas.microsoft.com/office/drawing/2014/main" id="{683B70B7-C1C2-4833-AFC0-6157FDA618E8}"/>
                  </a:ext>
                </a:extLst>
              </p14:cNvPr>
              <p14:cNvContentPartPr/>
              <p14:nvPr/>
            </p14:nvContentPartPr>
            <p14:xfrm>
              <a:off x="4918250" y="5591131"/>
              <a:ext cx="110880" cy="191160"/>
            </p14:xfrm>
          </p:contentPart>
        </mc:Choice>
        <mc:Fallback xmlns="">
          <p:pic>
            <p:nvPicPr>
              <p:cNvPr id="29" name="Freihand 28">
                <a:extLst>
                  <a:ext uri="{FF2B5EF4-FFF2-40B4-BE49-F238E27FC236}">
                    <a16:creationId xmlns:a16="http://schemas.microsoft.com/office/drawing/2014/main" id="{683B70B7-C1C2-4833-AFC0-6157FDA618E8}"/>
                  </a:ext>
                </a:extLst>
              </p:cNvPr>
              <p:cNvPicPr/>
              <p:nvPr/>
            </p:nvPicPr>
            <p:blipFill>
              <a:blip r:embed="rId31"/>
              <a:stretch>
                <a:fillRect/>
              </a:stretch>
            </p:blipFill>
            <p:spPr>
              <a:xfrm>
                <a:off x="4913930" y="5586811"/>
                <a:ext cx="1195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0" name="Freihand 29">
                <a:extLst>
                  <a:ext uri="{FF2B5EF4-FFF2-40B4-BE49-F238E27FC236}">
                    <a16:creationId xmlns:a16="http://schemas.microsoft.com/office/drawing/2014/main" id="{165BF7E5-A876-471A-8DA5-316163782C57}"/>
                  </a:ext>
                </a:extLst>
              </p14:cNvPr>
              <p14:cNvContentPartPr/>
              <p14:nvPr/>
            </p14:nvContentPartPr>
            <p14:xfrm>
              <a:off x="5033090" y="5612371"/>
              <a:ext cx="121680" cy="64440"/>
            </p14:xfrm>
          </p:contentPart>
        </mc:Choice>
        <mc:Fallback xmlns="">
          <p:pic>
            <p:nvPicPr>
              <p:cNvPr id="30" name="Freihand 29">
                <a:extLst>
                  <a:ext uri="{FF2B5EF4-FFF2-40B4-BE49-F238E27FC236}">
                    <a16:creationId xmlns:a16="http://schemas.microsoft.com/office/drawing/2014/main" id="{165BF7E5-A876-471A-8DA5-316163782C57}"/>
                  </a:ext>
                </a:extLst>
              </p:cNvPr>
              <p:cNvPicPr/>
              <p:nvPr/>
            </p:nvPicPr>
            <p:blipFill>
              <a:blip r:embed="rId33"/>
              <a:stretch>
                <a:fillRect/>
              </a:stretch>
            </p:blipFill>
            <p:spPr>
              <a:xfrm>
                <a:off x="5028770" y="5608051"/>
                <a:ext cx="1303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1" name="Freihand 30">
                <a:extLst>
                  <a:ext uri="{FF2B5EF4-FFF2-40B4-BE49-F238E27FC236}">
                    <a16:creationId xmlns:a16="http://schemas.microsoft.com/office/drawing/2014/main" id="{D39BC5BC-46AF-4074-8727-892800DCDFF5}"/>
                  </a:ext>
                </a:extLst>
              </p14:cNvPr>
              <p14:cNvContentPartPr/>
              <p14:nvPr/>
            </p14:nvContentPartPr>
            <p14:xfrm>
              <a:off x="5178170" y="5598331"/>
              <a:ext cx="42120" cy="93600"/>
            </p14:xfrm>
          </p:contentPart>
        </mc:Choice>
        <mc:Fallback xmlns="">
          <p:pic>
            <p:nvPicPr>
              <p:cNvPr id="31" name="Freihand 30">
                <a:extLst>
                  <a:ext uri="{FF2B5EF4-FFF2-40B4-BE49-F238E27FC236}">
                    <a16:creationId xmlns:a16="http://schemas.microsoft.com/office/drawing/2014/main" id="{D39BC5BC-46AF-4074-8727-892800DCDFF5}"/>
                  </a:ext>
                </a:extLst>
              </p:cNvPr>
              <p:cNvPicPr/>
              <p:nvPr/>
            </p:nvPicPr>
            <p:blipFill>
              <a:blip r:embed="rId35"/>
              <a:stretch>
                <a:fillRect/>
              </a:stretch>
            </p:blipFill>
            <p:spPr>
              <a:xfrm>
                <a:off x="5173850" y="5594011"/>
                <a:ext cx="507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3" name="Freihand 32">
                <a:extLst>
                  <a:ext uri="{FF2B5EF4-FFF2-40B4-BE49-F238E27FC236}">
                    <a16:creationId xmlns:a16="http://schemas.microsoft.com/office/drawing/2014/main" id="{8E1659AD-F97F-4123-8E98-ED15CFE7CC74}"/>
                  </a:ext>
                </a:extLst>
              </p14:cNvPr>
              <p14:cNvContentPartPr/>
              <p14:nvPr/>
            </p14:nvContentPartPr>
            <p14:xfrm>
              <a:off x="5179610" y="5469091"/>
              <a:ext cx="24480" cy="3960"/>
            </p14:xfrm>
          </p:contentPart>
        </mc:Choice>
        <mc:Fallback xmlns="">
          <p:pic>
            <p:nvPicPr>
              <p:cNvPr id="33" name="Freihand 32">
                <a:extLst>
                  <a:ext uri="{FF2B5EF4-FFF2-40B4-BE49-F238E27FC236}">
                    <a16:creationId xmlns:a16="http://schemas.microsoft.com/office/drawing/2014/main" id="{8E1659AD-F97F-4123-8E98-ED15CFE7CC74}"/>
                  </a:ext>
                </a:extLst>
              </p:cNvPr>
              <p:cNvPicPr/>
              <p:nvPr/>
            </p:nvPicPr>
            <p:blipFill>
              <a:blip r:embed="rId37"/>
              <a:stretch>
                <a:fillRect/>
              </a:stretch>
            </p:blipFill>
            <p:spPr>
              <a:xfrm>
                <a:off x="5175290" y="5464771"/>
                <a:ext cx="331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8" name="Freihand 37">
                <a:extLst>
                  <a:ext uri="{FF2B5EF4-FFF2-40B4-BE49-F238E27FC236}">
                    <a16:creationId xmlns:a16="http://schemas.microsoft.com/office/drawing/2014/main" id="{17C97EDA-92E4-47E7-9570-B915CD53DD14}"/>
                  </a:ext>
                </a:extLst>
              </p14:cNvPr>
              <p14:cNvContentPartPr/>
              <p14:nvPr/>
            </p14:nvContentPartPr>
            <p14:xfrm>
              <a:off x="5257370" y="5571691"/>
              <a:ext cx="119520" cy="136440"/>
            </p14:xfrm>
          </p:contentPart>
        </mc:Choice>
        <mc:Fallback xmlns="">
          <p:pic>
            <p:nvPicPr>
              <p:cNvPr id="38" name="Freihand 37">
                <a:extLst>
                  <a:ext uri="{FF2B5EF4-FFF2-40B4-BE49-F238E27FC236}">
                    <a16:creationId xmlns:a16="http://schemas.microsoft.com/office/drawing/2014/main" id="{17C97EDA-92E4-47E7-9570-B915CD53DD14}"/>
                  </a:ext>
                </a:extLst>
              </p:cNvPr>
              <p:cNvPicPr/>
              <p:nvPr/>
            </p:nvPicPr>
            <p:blipFill>
              <a:blip r:embed="rId39"/>
              <a:stretch>
                <a:fillRect/>
              </a:stretch>
            </p:blipFill>
            <p:spPr>
              <a:xfrm>
                <a:off x="5253050" y="5567371"/>
                <a:ext cx="1281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9" name="Freihand 38">
                <a:extLst>
                  <a:ext uri="{FF2B5EF4-FFF2-40B4-BE49-F238E27FC236}">
                    <a16:creationId xmlns:a16="http://schemas.microsoft.com/office/drawing/2014/main" id="{81F5DFDF-26A0-42EC-8488-ED348B9110BB}"/>
                  </a:ext>
                </a:extLst>
              </p14:cNvPr>
              <p14:cNvContentPartPr/>
              <p14:nvPr/>
            </p14:nvContentPartPr>
            <p14:xfrm>
              <a:off x="5394890" y="5566291"/>
              <a:ext cx="120240" cy="261720"/>
            </p14:xfrm>
          </p:contentPart>
        </mc:Choice>
        <mc:Fallback xmlns="">
          <p:pic>
            <p:nvPicPr>
              <p:cNvPr id="39" name="Freihand 38">
                <a:extLst>
                  <a:ext uri="{FF2B5EF4-FFF2-40B4-BE49-F238E27FC236}">
                    <a16:creationId xmlns:a16="http://schemas.microsoft.com/office/drawing/2014/main" id="{81F5DFDF-26A0-42EC-8488-ED348B9110BB}"/>
                  </a:ext>
                </a:extLst>
              </p:cNvPr>
              <p:cNvPicPr/>
              <p:nvPr/>
            </p:nvPicPr>
            <p:blipFill>
              <a:blip r:embed="rId41"/>
              <a:stretch>
                <a:fillRect/>
              </a:stretch>
            </p:blipFill>
            <p:spPr>
              <a:xfrm>
                <a:off x="5390570" y="5561971"/>
                <a:ext cx="12888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0" name="Freihand 39">
                <a:extLst>
                  <a:ext uri="{FF2B5EF4-FFF2-40B4-BE49-F238E27FC236}">
                    <a16:creationId xmlns:a16="http://schemas.microsoft.com/office/drawing/2014/main" id="{9543870A-4AC6-46D3-BDD9-F6CE3632293C}"/>
                  </a:ext>
                </a:extLst>
              </p14:cNvPr>
              <p14:cNvContentPartPr/>
              <p14:nvPr/>
            </p14:nvContentPartPr>
            <p14:xfrm>
              <a:off x="5383730" y="5488171"/>
              <a:ext cx="360" cy="360"/>
            </p14:xfrm>
          </p:contentPart>
        </mc:Choice>
        <mc:Fallback xmlns="">
          <p:pic>
            <p:nvPicPr>
              <p:cNvPr id="40" name="Freihand 39">
                <a:extLst>
                  <a:ext uri="{FF2B5EF4-FFF2-40B4-BE49-F238E27FC236}">
                    <a16:creationId xmlns:a16="http://schemas.microsoft.com/office/drawing/2014/main" id="{9543870A-4AC6-46D3-BDD9-F6CE3632293C}"/>
                  </a:ext>
                </a:extLst>
              </p:cNvPr>
              <p:cNvPicPr/>
              <p:nvPr/>
            </p:nvPicPr>
            <p:blipFill>
              <a:blip r:embed="rId43"/>
              <a:stretch>
                <a:fillRect/>
              </a:stretch>
            </p:blipFill>
            <p:spPr>
              <a:xfrm>
                <a:off x="5379410" y="548385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2" name="Freihand 41">
                <a:extLst>
                  <a:ext uri="{FF2B5EF4-FFF2-40B4-BE49-F238E27FC236}">
                    <a16:creationId xmlns:a16="http://schemas.microsoft.com/office/drawing/2014/main" id="{0F983297-3112-436C-B592-2A6F5765B8B6}"/>
                  </a:ext>
                </a:extLst>
              </p14:cNvPr>
              <p14:cNvContentPartPr/>
              <p14:nvPr/>
            </p14:nvContentPartPr>
            <p14:xfrm>
              <a:off x="2961290" y="4715971"/>
              <a:ext cx="4040640" cy="1425240"/>
            </p14:xfrm>
          </p:contentPart>
        </mc:Choice>
        <mc:Fallback xmlns="">
          <p:pic>
            <p:nvPicPr>
              <p:cNvPr id="42" name="Freihand 41">
                <a:extLst>
                  <a:ext uri="{FF2B5EF4-FFF2-40B4-BE49-F238E27FC236}">
                    <a16:creationId xmlns:a16="http://schemas.microsoft.com/office/drawing/2014/main" id="{0F983297-3112-436C-B592-2A6F5765B8B6}"/>
                  </a:ext>
                </a:extLst>
              </p:cNvPr>
              <p:cNvPicPr/>
              <p:nvPr/>
            </p:nvPicPr>
            <p:blipFill>
              <a:blip r:embed="rId45"/>
              <a:stretch>
                <a:fillRect/>
              </a:stretch>
            </p:blipFill>
            <p:spPr>
              <a:xfrm>
                <a:off x="2956970" y="4711651"/>
                <a:ext cx="4049280" cy="1433880"/>
              </a:xfrm>
              <a:prstGeom prst="rect">
                <a:avLst/>
              </a:prstGeom>
            </p:spPr>
          </p:pic>
        </mc:Fallback>
      </mc:AlternateContent>
      <p:grpSp>
        <p:nvGrpSpPr>
          <p:cNvPr id="64" name="Gruppieren 63">
            <a:extLst>
              <a:ext uri="{FF2B5EF4-FFF2-40B4-BE49-F238E27FC236}">
                <a16:creationId xmlns:a16="http://schemas.microsoft.com/office/drawing/2014/main" id="{006944BF-B6B5-44C7-BFFF-DCC1D6D7E6C0}"/>
              </a:ext>
            </a:extLst>
          </p:cNvPr>
          <p:cNvGrpSpPr/>
          <p:nvPr/>
        </p:nvGrpSpPr>
        <p:grpSpPr>
          <a:xfrm>
            <a:off x="6240890" y="4821091"/>
            <a:ext cx="2164680" cy="1585080"/>
            <a:chOff x="6240890" y="4821091"/>
            <a:chExt cx="2164680" cy="1585080"/>
          </a:xfrm>
        </p:grpSpPr>
        <mc:AlternateContent xmlns:mc="http://schemas.openxmlformats.org/markup-compatibility/2006" xmlns:p14="http://schemas.microsoft.com/office/powerpoint/2010/main">
          <mc:Choice Requires="p14">
            <p:contentPart p14:bwMode="auto" r:id="rId46">
              <p14:nvContentPartPr>
                <p14:cNvPr id="19" name="Freihand 18">
                  <a:extLst>
                    <a:ext uri="{FF2B5EF4-FFF2-40B4-BE49-F238E27FC236}">
                      <a16:creationId xmlns:a16="http://schemas.microsoft.com/office/drawing/2014/main" id="{EFB314A5-2367-4929-8F8E-5A0F2047A325}"/>
                    </a:ext>
                  </a:extLst>
                </p14:cNvPr>
                <p14:cNvContentPartPr/>
                <p14:nvPr/>
              </p14:nvContentPartPr>
              <p14:xfrm>
                <a:off x="6240890" y="4839451"/>
                <a:ext cx="216000" cy="177120"/>
              </p14:xfrm>
            </p:contentPart>
          </mc:Choice>
          <mc:Fallback xmlns="">
            <p:pic>
              <p:nvPicPr>
                <p:cNvPr id="19" name="Freihand 18">
                  <a:extLst>
                    <a:ext uri="{FF2B5EF4-FFF2-40B4-BE49-F238E27FC236}">
                      <a16:creationId xmlns:a16="http://schemas.microsoft.com/office/drawing/2014/main" id="{EFB314A5-2367-4929-8F8E-5A0F2047A325}"/>
                    </a:ext>
                  </a:extLst>
                </p:cNvPr>
                <p:cNvPicPr/>
                <p:nvPr/>
              </p:nvPicPr>
              <p:blipFill>
                <a:blip r:embed="rId47"/>
                <a:stretch>
                  <a:fillRect/>
                </a:stretch>
              </p:blipFill>
              <p:spPr>
                <a:xfrm>
                  <a:off x="6236570" y="4835131"/>
                  <a:ext cx="2246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1" name="Freihand 20">
                  <a:extLst>
                    <a:ext uri="{FF2B5EF4-FFF2-40B4-BE49-F238E27FC236}">
                      <a16:creationId xmlns:a16="http://schemas.microsoft.com/office/drawing/2014/main" id="{5B2BBC90-1550-49BB-A92A-CBC74B0030B7}"/>
                    </a:ext>
                  </a:extLst>
                </p14:cNvPr>
                <p14:cNvContentPartPr/>
                <p14:nvPr/>
              </p14:nvContentPartPr>
              <p14:xfrm>
                <a:off x="6499010" y="4856371"/>
                <a:ext cx="261720" cy="189360"/>
              </p14:xfrm>
            </p:contentPart>
          </mc:Choice>
          <mc:Fallback xmlns="">
            <p:pic>
              <p:nvPicPr>
                <p:cNvPr id="21" name="Freihand 20">
                  <a:extLst>
                    <a:ext uri="{FF2B5EF4-FFF2-40B4-BE49-F238E27FC236}">
                      <a16:creationId xmlns:a16="http://schemas.microsoft.com/office/drawing/2014/main" id="{5B2BBC90-1550-49BB-A92A-CBC74B0030B7}"/>
                    </a:ext>
                  </a:extLst>
                </p:cNvPr>
                <p:cNvPicPr/>
                <p:nvPr/>
              </p:nvPicPr>
              <p:blipFill>
                <a:blip r:embed="rId49"/>
                <a:stretch>
                  <a:fillRect/>
                </a:stretch>
              </p:blipFill>
              <p:spPr>
                <a:xfrm>
                  <a:off x="6494690" y="4852051"/>
                  <a:ext cx="2703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5" name="Freihand 14">
                  <a:extLst>
                    <a:ext uri="{FF2B5EF4-FFF2-40B4-BE49-F238E27FC236}">
                      <a16:creationId xmlns:a16="http://schemas.microsoft.com/office/drawing/2014/main" id="{AF73C70E-FA58-4C4E-8CF2-721399005455}"/>
                    </a:ext>
                  </a:extLst>
                </p14:cNvPr>
                <p14:cNvContentPartPr/>
                <p14:nvPr/>
              </p14:nvContentPartPr>
              <p14:xfrm>
                <a:off x="6696650" y="5306011"/>
                <a:ext cx="360" cy="360"/>
              </p14:xfrm>
            </p:contentPart>
          </mc:Choice>
          <mc:Fallback xmlns="">
            <p:pic>
              <p:nvPicPr>
                <p:cNvPr id="15" name="Freihand 14">
                  <a:extLst>
                    <a:ext uri="{FF2B5EF4-FFF2-40B4-BE49-F238E27FC236}">
                      <a16:creationId xmlns:a16="http://schemas.microsoft.com/office/drawing/2014/main" id="{AF73C70E-FA58-4C4E-8CF2-721399005455}"/>
                    </a:ext>
                  </a:extLst>
                </p:cNvPr>
                <p:cNvPicPr/>
                <p:nvPr/>
              </p:nvPicPr>
              <p:blipFill>
                <a:blip r:embed="rId43"/>
                <a:stretch>
                  <a:fillRect/>
                </a:stretch>
              </p:blipFill>
              <p:spPr>
                <a:xfrm>
                  <a:off x="6692330" y="530169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6" name="Freihand 15">
                  <a:extLst>
                    <a:ext uri="{FF2B5EF4-FFF2-40B4-BE49-F238E27FC236}">
                      <a16:creationId xmlns:a16="http://schemas.microsoft.com/office/drawing/2014/main" id="{DD4E9B6B-B685-4584-83B6-E0BEDA0C9143}"/>
                    </a:ext>
                  </a:extLst>
                </p14:cNvPr>
                <p14:cNvContentPartPr/>
                <p14:nvPr/>
              </p14:nvContentPartPr>
              <p14:xfrm>
                <a:off x="6635090" y="5294491"/>
                <a:ext cx="33480" cy="1080"/>
              </p14:xfrm>
            </p:contentPart>
          </mc:Choice>
          <mc:Fallback xmlns="">
            <p:pic>
              <p:nvPicPr>
                <p:cNvPr id="16" name="Freihand 15">
                  <a:extLst>
                    <a:ext uri="{FF2B5EF4-FFF2-40B4-BE49-F238E27FC236}">
                      <a16:creationId xmlns:a16="http://schemas.microsoft.com/office/drawing/2014/main" id="{DD4E9B6B-B685-4584-83B6-E0BEDA0C9143}"/>
                    </a:ext>
                  </a:extLst>
                </p:cNvPr>
                <p:cNvPicPr/>
                <p:nvPr/>
              </p:nvPicPr>
              <p:blipFill>
                <a:blip r:embed="rId52"/>
                <a:stretch>
                  <a:fillRect/>
                </a:stretch>
              </p:blipFill>
              <p:spPr>
                <a:xfrm>
                  <a:off x="6630770" y="5290171"/>
                  <a:ext cx="4212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7" name="Freihand 16">
                  <a:extLst>
                    <a:ext uri="{FF2B5EF4-FFF2-40B4-BE49-F238E27FC236}">
                      <a16:creationId xmlns:a16="http://schemas.microsoft.com/office/drawing/2014/main" id="{C5E2D94C-F651-4E4D-AD59-B5D3EE6C77C2}"/>
                    </a:ext>
                  </a:extLst>
                </p14:cNvPr>
                <p14:cNvContentPartPr/>
                <p14:nvPr/>
              </p14:nvContentPartPr>
              <p14:xfrm>
                <a:off x="6498290" y="5305291"/>
                <a:ext cx="157680" cy="29160"/>
              </p14:xfrm>
            </p:contentPart>
          </mc:Choice>
          <mc:Fallback xmlns="">
            <p:pic>
              <p:nvPicPr>
                <p:cNvPr id="17" name="Freihand 16">
                  <a:extLst>
                    <a:ext uri="{FF2B5EF4-FFF2-40B4-BE49-F238E27FC236}">
                      <a16:creationId xmlns:a16="http://schemas.microsoft.com/office/drawing/2014/main" id="{C5E2D94C-F651-4E4D-AD59-B5D3EE6C77C2}"/>
                    </a:ext>
                  </a:extLst>
                </p:cNvPr>
                <p:cNvPicPr/>
                <p:nvPr/>
              </p:nvPicPr>
              <p:blipFill>
                <a:blip r:embed="rId54"/>
                <a:stretch>
                  <a:fillRect/>
                </a:stretch>
              </p:blipFill>
              <p:spPr>
                <a:xfrm>
                  <a:off x="6493970" y="5300971"/>
                  <a:ext cx="1663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8" name="Freihand 17">
                  <a:extLst>
                    <a:ext uri="{FF2B5EF4-FFF2-40B4-BE49-F238E27FC236}">
                      <a16:creationId xmlns:a16="http://schemas.microsoft.com/office/drawing/2014/main" id="{8A14D7BA-A6F9-4130-89F6-30605BC05B3F}"/>
                    </a:ext>
                  </a:extLst>
                </p14:cNvPr>
                <p14:cNvContentPartPr/>
                <p14:nvPr/>
              </p14:nvContentPartPr>
              <p14:xfrm>
                <a:off x="6266810" y="5302411"/>
                <a:ext cx="93600" cy="36720"/>
              </p14:xfrm>
            </p:contentPart>
          </mc:Choice>
          <mc:Fallback xmlns="">
            <p:pic>
              <p:nvPicPr>
                <p:cNvPr id="18" name="Freihand 17">
                  <a:extLst>
                    <a:ext uri="{FF2B5EF4-FFF2-40B4-BE49-F238E27FC236}">
                      <a16:creationId xmlns:a16="http://schemas.microsoft.com/office/drawing/2014/main" id="{8A14D7BA-A6F9-4130-89F6-30605BC05B3F}"/>
                    </a:ext>
                  </a:extLst>
                </p:cNvPr>
                <p:cNvPicPr/>
                <p:nvPr/>
              </p:nvPicPr>
              <p:blipFill>
                <a:blip r:embed="rId56"/>
                <a:stretch>
                  <a:fillRect/>
                </a:stretch>
              </p:blipFill>
              <p:spPr>
                <a:xfrm>
                  <a:off x="6262490" y="5298091"/>
                  <a:ext cx="10224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4" name="Freihand 43">
                  <a:extLst>
                    <a:ext uri="{FF2B5EF4-FFF2-40B4-BE49-F238E27FC236}">
                      <a16:creationId xmlns:a16="http://schemas.microsoft.com/office/drawing/2014/main" id="{1A4EC4AB-6DBA-4965-AF85-9E42C9DA2640}"/>
                    </a:ext>
                  </a:extLst>
                </p14:cNvPr>
                <p14:cNvContentPartPr/>
                <p14:nvPr/>
              </p14:nvContentPartPr>
              <p14:xfrm>
                <a:off x="6338090" y="5437051"/>
                <a:ext cx="176760" cy="662040"/>
              </p14:xfrm>
            </p:contentPart>
          </mc:Choice>
          <mc:Fallback xmlns="">
            <p:pic>
              <p:nvPicPr>
                <p:cNvPr id="44" name="Freihand 43">
                  <a:extLst>
                    <a:ext uri="{FF2B5EF4-FFF2-40B4-BE49-F238E27FC236}">
                      <a16:creationId xmlns:a16="http://schemas.microsoft.com/office/drawing/2014/main" id="{1A4EC4AB-6DBA-4965-AF85-9E42C9DA2640}"/>
                    </a:ext>
                  </a:extLst>
                </p:cNvPr>
                <p:cNvPicPr/>
                <p:nvPr/>
              </p:nvPicPr>
              <p:blipFill>
                <a:blip r:embed="rId58"/>
                <a:stretch>
                  <a:fillRect/>
                </a:stretch>
              </p:blipFill>
              <p:spPr>
                <a:xfrm>
                  <a:off x="6333770" y="5432731"/>
                  <a:ext cx="185400" cy="6706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5" name="Freihand 44">
                  <a:extLst>
                    <a:ext uri="{FF2B5EF4-FFF2-40B4-BE49-F238E27FC236}">
                      <a16:creationId xmlns:a16="http://schemas.microsoft.com/office/drawing/2014/main" id="{6BE4900D-04FC-46E3-9837-4CEB7FFBF797}"/>
                    </a:ext>
                  </a:extLst>
                </p14:cNvPr>
                <p14:cNvContentPartPr/>
                <p14:nvPr/>
              </p14:nvContentPartPr>
              <p14:xfrm>
                <a:off x="6256730" y="5390251"/>
                <a:ext cx="182160" cy="178200"/>
              </p14:xfrm>
            </p:contentPart>
          </mc:Choice>
          <mc:Fallback xmlns="">
            <p:pic>
              <p:nvPicPr>
                <p:cNvPr id="45" name="Freihand 44">
                  <a:extLst>
                    <a:ext uri="{FF2B5EF4-FFF2-40B4-BE49-F238E27FC236}">
                      <a16:creationId xmlns:a16="http://schemas.microsoft.com/office/drawing/2014/main" id="{6BE4900D-04FC-46E3-9837-4CEB7FFBF797}"/>
                    </a:ext>
                  </a:extLst>
                </p:cNvPr>
                <p:cNvPicPr/>
                <p:nvPr/>
              </p:nvPicPr>
              <p:blipFill>
                <a:blip r:embed="rId60"/>
                <a:stretch>
                  <a:fillRect/>
                </a:stretch>
              </p:blipFill>
              <p:spPr>
                <a:xfrm>
                  <a:off x="6252410" y="5385931"/>
                  <a:ext cx="1908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7" name="Freihand 46">
                  <a:extLst>
                    <a:ext uri="{FF2B5EF4-FFF2-40B4-BE49-F238E27FC236}">
                      <a16:creationId xmlns:a16="http://schemas.microsoft.com/office/drawing/2014/main" id="{0F59F43D-601D-4B96-B44F-A9CB2F90B90C}"/>
                    </a:ext>
                  </a:extLst>
                </p14:cNvPr>
                <p14:cNvContentPartPr/>
                <p14:nvPr/>
              </p14:nvContentPartPr>
              <p14:xfrm>
                <a:off x="6325490" y="6272971"/>
                <a:ext cx="198720" cy="133200"/>
              </p14:xfrm>
            </p:contentPart>
          </mc:Choice>
          <mc:Fallback xmlns="">
            <p:pic>
              <p:nvPicPr>
                <p:cNvPr id="47" name="Freihand 46">
                  <a:extLst>
                    <a:ext uri="{FF2B5EF4-FFF2-40B4-BE49-F238E27FC236}">
                      <a16:creationId xmlns:a16="http://schemas.microsoft.com/office/drawing/2014/main" id="{0F59F43D-601D-4B96-B44F-A9CB2F90B90C}"/>
                    </a:ext>
                  </a:extLst>
                </p:cNvPr>
                <p:cNvPicPr/>
                <p:nvPr/>
              </p:nvPicPr>
              <p:blipFill>
                <a:blip r:embed="rId62"/>
                <a:stretch>
                  <a:fillRect/>
                </a:stretch>
              </p:blipFill>
              <p:spPr>
                <a:xfrm>
                  <a:off x="6321170" y="6268651"/>
                  <a:ext cx="2073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8" name="Freihand 47">
                  <a:extLst>
                    <a:ext uri="{FF2B5EF4-FFF2-40B4-BE49-F238E27FC236}">
                      <a16:creationId xmlns:a16="http://schemas.microsoft.com/office/drawing/2014/main" id="{4EBECB25-05D5-4C2B-9F75-1D26EBD997E2}"/>
                    </a:ext>
                  </a:extLst>
                </p14:cNvPr>
                <p14:cNvContentPartPr/>
                <p14:nvPr/>
              </p14:nvContentPartPr>
              <p14:xfrm>
                <a:off x="6421250" y="6178291"/>
                <a:ext cx="360" cy="360"/>
              </p14:xfrm>
            </p:contentPart>
          </mc:Choice>
          <mc:Fallback xmlns="">
            <p:pic>
              <p:nvPicPr>
                <p:cNvPr id="48" name="Freihand 47">
                  <a:extLst>
                    <a:ext uri="{FF2B5EF4-FFF2-40B4-BE49-F238E27FC236}">
                      <a16:creationId xmlns:a16="http://schemas.microsoft.com/office/drawing/2014/main" id="{4EBECB25-05D5-4C2B-9F75-1D26EBD997E2}"/>
                    </a:ext>
                  </a:extLst>
                </p:cNvPr>
                <p:cNvPicPr/>
                <p:nvPr/>
              </p:nvPicPr>
              <p:blipFill>
                <a:blip r:embed="rId43"/>
                <a:stretch>
                  <a:fillRect/>
                </a:stretch>
              </p:blipFill>
              <p:spPr>
                <a:xfrm>
                  <a:off x="6416930" y="617397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9" name="Freihand 48">
                  <a:extLst>
                    <a:ext uri="{FF2B5EF4-FFF2-40B4-BE49-F238E27FC236}">
                      <a16:creationId xmlns:a16="http://schemas.microsoft.com/office/drawing/2014/main" id="{B00A1359-C0C1-4B67-8A9F-697B9E5E6EA2}"/>
                    </a:ext>
                  </a:extLst>
                </p14:cNvPr>
                <p14:cNvContentPartPr/>
                <p14:nvPr/>
              </p14:nvContentPartPr>
              <p14:xfrm>
                <a:off x="6565610" y="6199531"/>
                <a:ext cx="113040" cy="118800"/>
              </p14:xfrm>
            </p:contentPart>
          </mc:Choice>
          <mc:Fallback xmlns="">
            <p:pic>
              <p:nvPicPr>
                <p:cNvPr id="49" name="Freihand 48">
                  <a:extLst>
                    <a:ext uri="{FF2B5EF4-FFF2-40B4-BE49-F238E27FC236}">
                      <a16:creationId xmlns:a16="http://schemas.microsoft.com/office/drawing/2014/main" id="{B00A1359-C0C1-4B67-8A9F-697B9E5E6EA2}"/>
                    </a:ext>
                  </a:extLst>
                </p:cNvPr>
                <p:cNvPicPr/>
                <p:nvPr/>
              </p:nvPicPr>
              <p:blipFill>
                <a:blip r:embed="rId65"/>
                <a:stretch>
                  <a:fillRect/>
                </a:stretch>
              </p:blipFill>
              <p:spPr>
                <a:xfrm>
                  <a:off x="6561290" y="6195211"/>
                  <a:ext cx="1216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0" name="Freihand 49">
                  <a:extLst>
                    <a:ext uri="{FF2B5EF4-FFF2-40B4-BE49-F238E27FC236}">
                      <a16:creationId xmlns:a16="http://schemas.microsoft.com/office/drawing/2014/main" id="{E312A45E-1E04-4763-A5B2-9A562A8D50D4}"/>
                    </a:ext>
                  </a:extLst>
                </p14:cNvPr>
                <p14:cNvContentPartPr/>
                <p14:nvPr/>
              </p14:nvContentPartPr>
              <p14:xfrm>
                <a:off x="6676490" y="6158131"/>
                <a:ext cx="297360" cy="106920"/>
              </p14:xfrm>
            </p:contentPart>
          </mc:Choice>
          <mc:Fallback xmlns="">
            <p:pic>
              <p:nvPicPr>
                <p:cNvPr id="50" name="Freihand 49">
                  <a:extLst>
                    <a:ext uri="{FF2B5EF4-FFF2-40B4-BE49-F238E27FC236}">
                      <a16:creationId xmlns:a16="http://schemas.microsoft.com/office/drawing/2014/main" id="{E312A45E-1E04-4763-A5B2-9A562A8D50D4}"/>
                    </a:ext>
                  </a:extLst>
                </p:cNvPr>
                <p:cNvPicPr/>
                <p:nvPr/>
              </p:nvPicPr>
              <p:blipFill>
                <a:blip r:embed="rId67"/>
                <a:stretch>
                  <a:fillRect/>
                </a:stretch>
              </p:blipFill>
              <p:spPr>
                <a:xfrm>
                  <a:off x="6672170" y="6153811"/>
                  <a:ext cx="3060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1" name="Freihand 50">
                  <a:extLst>
                    <a:ext uri="{FF2B5EF4-FFF2-40B4-BE49-F238E27FC236}">
                      <a16:creationId xmlns:a16="http://schemas.microsoft.com/office/drawing/2014/main" id="{A47A7E48-1F04-4984-B6A4-E704AB86C1EC}"/>
                    </a:ext>
                  </a:extLst>
                </p14:cNvPr>
                <p14:cNvContentPartPr/>
                <p14:nvPr/>
              </p14:nvContentPartPr>
              <p14:xfrm>
                <a:off x="7017050" y="6077851"/>
                <a:ext cx="104760" cy="92160"/>
              </p14:xfrm>
            </p:contentPart>
          </mc:Choice>
          <mc:Fallback xmlns="">
            <p:pic>
              <p:nvPicPr>
                <p:cNvPr id="51" name="Freihand 50">
                  <a:extLst>
                    <a:ext uri="{FF2B5EF4-FFF2-40B4-BE49-F238E27FC236}">
                      <a16:creationId xmlns:a16="http://schemas.microsoft.com/office/drawing/2014/main" id="{A47A7E48-1F04-4984-B6A4-E704AB86C1EC}"/>
                    </a:ext>
                  </a:extLst>
                </p:cNvPr>
                <p:cNvPicPr/>
                <p:nvPr/>
              </p:nvPicPr>
              <p:blipFill>
                <a:blip r:embed="rId69"/>
                <a:stretch>
                  <a:fillRect/>
                </a:stretch>
              </p:blipFill>
              <p:spPr>
                <a:xfrm>
                  <a:off x="7012730" y="6073531"/>
                  <a:ext cx="1134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2" name="Freihand 51">
                  <a:extLst>
                    <a:ext uri="{FF2B5EF4-FFF2-40B4-BE49-F238E27FC236}">
                      <a16:creationId xmlns:a16="http://schemas.microsoft.com/office/drawing/2014/main" id="{A301422A-1FD7-4CAF-976E-F573E9EE090F}"/>
                    </a:ext>
                  </a:extLst>
                </p14:cNvPr>
                <p14:cNvContentPartPr/>
                <p14:nvPr/>
              </p14:nvContentPartPr>
              <p14:xfrm>
                <a:off x="6689090" y="5235451"/>
                <a:ext cx="444960" cy="261000"/>
              </p14:xfrm>
            </p:contentPart>
          </mc:Choice>
          <mc:Fallback xmlns="">
            <p:pic>
              <p:nvPicPr>
                <p:cNvPr id="52" name="Freihand 51">
                  <a:extLst>
                    <a:ext uri="{FF2B5EF4-FFF2-40B4-BE49-F238E27FC236}">
                      <a16:creationId xmlns:a16="http://schemas.microsoft.com/office/drawing/2014/main" id="{A301422A-1FD7-4CAF-976E-F573E9EE090F}"/>
                    </a:ext>
                  </a:extLst>
                </p:cNvPr>
                <p:cNvPicPr/>
                <p:nvPr/>
              </p:nvPicPr>
              <p:blipFill>
                <a:blip r:embed="rId71"/>
                <a:stretch>
                  <a:fillRect/>
                </a:stretch>
              </p:blipFill>
              <p:spPr>
                <a:xfrm>
                  <a:off x="6684770" y="5231131"/>
                  <a:ext cx="45360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3" name="Freihand 52">
                  <a:extLst>
                    <a:ext uri="{FF2B5EF4-FFF2-40B4-BE49-F238E27FC236}">
                      <a16:creationId xmlns:a16="http://schemas.microsoft.com/office/drawing/2014/main" id="{EB19C7E4-CA17-4AEF-B4AC-A6A6B8C23258}"/>
                    </a:ext>
                  </a:extLst>
                </p14:cNvPr>
                <p14:cNvContentPartPr/>
                <p14:nvPr/>
              </p14:nvContentPartPr>
              <p14:xfrm>
                <a:off x="6652370" y="5201251"/>
                <a:ext cx="158760" cy="183240"/>
              </p14:xfrm>
            </p:contentPart>
          </mc:Choice>
          <mc:Fallback xmlns="">
            <p:pic>
              <p:nvPicPr>
                <p:cNvPr id="53" name="Freihand 52">
                  <a:extLst>
                    <a:ext uri="{FF2B5EF4-FFF2-40B4-BE49-F238E27FC236}">
                      <a16:creationId xmlns:a16="http://schemas.microsoft.com/office/drawing/2014/main" id="{EB19C7E4-CA17-4AEF-B4AC-A6A6B8C23258}"/>
                    </a:ext>
                  </a:extLst>
                </p:cNvPr>
                <p:cNvPicPr/>
                <p:nvPr/>
              </p:nvPicPr>
              <p:blipFill>
                <a:blip r:embed="rId73"/>
                <a:stretch>
                  <a:fillRect/>
                </a:stretch>
              </p:blipFill>
              <p:spPr>
                <a:xfrm>
                  <a:off x="6648050" y="5196931"/>
                  <a:ext cx="1674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4" name="Freihand 53">
                  <a:extLst>
                    <a:ext uri="{FF2B5EF4-FFF2-40B4-BE49-F238E27FC236}">
                      <a16:creationId xmlns:a16="http://schemas.microsoft.com/office/drawing/2014/main" id="{E4B99865-3F0B-43DA-97A0-8C816CC458C4}"/>
                    </a:ext>
                  </a:extLst>
                </p14:cNvPr>
                <p14:cNvContentPartPr/>
                <p14:nvPr/>
              </p14:nvContentPartPr>
              <p14:xfrm>
                <a:off x="7243490" y="5525251"/>
                <a:ext cx="234360" cy="114120"/>
              </p14:xfrm>
            </p:contentPart>
          </mc:Choice>
          <mc:Fallback xmlns="">
            <p:pic>
              <p:nvPicPr>
                <p:cNvPr id="54" name="Freihand 53">
                  <a:extLst>
                    <a:ext uri="{FF2B5EF4-FFF2-40B4-BE49-F238E27FC236}">
                      <a16:creationId xmlns:a16="http://schemas.microsoft.com/office/drawing/2014/main" id="{E4B99865-3F0B-43DA-97A0-8C816CC458C4}"/>
                    </a:ext>
                  </a:extLst>
                </p:cNvPr>
                <p:cNvPicPr/>
                <p:nvPr/>
              </p:nvPicPr>
              <p:blipFill>
                <a:blip r:embed="rId75"/>
                <a:stretch>
                  <a:fillRect/>
                </a:stretch>
              </p:blipFill>
              <p:spPr>
                <a:xfrm>
                  <a:off x="7239170" y="5520931"/>
                  <a:ext cx="2430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5" name="Freihand 54">
                  <a:extLst>
                    <a:ext uri="{FF2B5EF4-FFF2-40B4-BE49-F238E27FC236}">
                      <a16:creationId xmlns:a16="http://schemas.microsoft.com/office/drawing/2014/main" id="{24544D7F-6D11-46BF-9042-8EA25059C986}"/>
                    </a:ext>
                  </a:extLst>
                </p14:cNvPr>
                <p14:cNvContentPartPr/>
                <p14:nvPr/>
              </p14:nvContentPartPr>
              <p14:xfrm>
                <a:off x="7419890" y="5353171"/>
                <a:ext cx="239040" cy="188640"/>
              </p14:xfrm>
            </p:contentPart>
          </mc:Choice>
          <mc:Fallback xmlns="">
            <p:pic>
              <p:nvPicPr>
                <p:cNvPr id="55" name="Freihand 54">
                  <a:extLst>
                    <a:ext uri="{FF2B5EF4-FFF2-40B4-BE49-F238E27FC236}">
                      <a16:creationId xmlns:a16="http://schemas.microsoft.com/office/drawing/2014/main" id="{24544D7F-6D11-46BF-9042-8EA25059C986}"/>
                    </a:ext>
                  </a:extLst>
                </p:cNvPr>
                <p:cNvPicPr/>
                <p:nvPr/>
              </p:nvPicPr>
              <p:blipFill>
                <a:blip r:embed="rId77"/>
                <a:stretch>
                  <a:fillRect/>
                </a:stretch>
              </p:blipFill>
              <p:spPr>
                <a:xfrm>
                  <a:off x="7415570" y="5348851"/>
                  <a:ext cx="24768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6" name="Freihand 55">
                  <a:extLst>
                    <a:ext uri="{FF2B5EF4-FFF2-40B4-BE49-F238E27FC236}">
                      <a16:creationId xmlns:a16="http://schemas.microsoft.com/office/drawing/2014/main" id="{79ACAD0C-03AA-4E46-B435-3DBC70B5E076}"/>
                    </a:ext>
                  </a:extLst>
                </p14:cNvPr>
                <p14:cNvContentPartPr/>
                <p14:nvPr/>
              </p14:nvContentPartPr>
              <p14:xfrm>
                <a:off x="7275170" y="5337691"/>
                <a:ext cx="41040" cy="10080"/>
              </p14:xfrm>
            </p:contentPart>
          </mc:Choice>
          <mc:Fallback xmlns="">
            <p:pic>
              <p:nvPicPr>
                <p:cNvPr id="56" name="Freihand 55">
                  <a:extLst>
                    <a:ext uri="{FF2B5EF4-FFF2-40B4-BE49-F238E27FC236}">
                      <a16:creationId xmlns:a16="http://schemas.microsoft.com/office/drawing/2014/main" id="{79ACAD0C-03AA-4E46-B435-3DBC70B5E076}"/>
                    </a:ext>
                  </a:extLst>
                </p:cNvPr>
                <p:cNvPicPr/>
                <p:nvPr/>
              </p:nvPicPr>
              <p:blipFill>
                <a:blip r:embed="rId79"/>
                <a:stretch>
                  <a:fillRect/>
                </a:stretch>
              </p:blipFill>
              <p:spPr>
                <a:xfrm>
                  <a:off x="7270850" y="5333371"/>
                  <a:ext cx="496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7" name="Freihand 56">
                  <a:extLst>
                    <a:ext uri="{FF2B5EF4-FFF2-40B4-BE49-F238E27FC236}">
                      <a16:creationId xmlns:a16="http://schemas.microsoft.com/office/drawing/2014/main" id="{627BC886-4CCA-40D1-ACD8-A5AEE79C7FF1}"/>
                    </a:ext>
                  </a:extLst>
                </p14:cNvPr>
                <p14:cNvContentPartPr/>
                <p14:nvPr/>
              </p14:nvContentPartPr>
              <p14:xfrm>
                <a:off x="7666850" y="5311771"/>
                <a:ext cx="118440" cy="90360"/>
              </p14:xfrm>
            </p:contentPart>
          </mc:Choice>
          <mc:Fallback xmlns="">
            <p:pic>
              <p:nvPicPr>
                <p:cNvPr id="57" name="Freihand 56">
                  <a:extLst>
                    <a:ext uri="{FF2B5EF4-FFF2-40B4-BE49-F238E27FC236}">
                      <a16:creationId xmlns:a16="http://schemas.microsoft.com/office/drawing/2014/main" id="{627BC886-4CCA-40D1-ACD8-A5AEE79C7FF1}"/>
                    </a:ext>
                  </a:extLst>
                </p:cNvPr>
                <p:cNvPicPr/>
                <p:nvPr/>
              </p:nvPicPr>
              <p:blipFill>
                <a:blip r:embed="rId81"/>
                <a:stretch>
                  <a:fillRect/>
                </a:stretch>
              </p:blipFill>
              <p:spPr>
                <a:xfrm>
                  <a:off x="7662530" y="5307451"/>
                  <a:ext cx="1270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8" name="Freihand 57">
                  <a:extLst>
                    <a:ext uri="{FF2B5EF4-FFF2-40B4-BE49-F238E27FC236}">
                      <a16:creationId xmlns:a16="http://schemas.microsoft.com/office/drawing/2014/main" id="{978FB35E-4760-490E-8C24-F1300AED6C49}"/>
                    </a:ext>
                  </a:extLst>
                </p14:cNvPr>
                <p14:cNvContentPartPr/>
                <p14:nvPr/>
              </p14:nvContentPartPr>
              <p14:xfrm>
                <a:off x="7755050" y="5240131"/>
                <a:ext cx="92880" cy="123840"/>
              </p14:xfrm>
            </p:contentPart>
          </mc:Choice>
          <mc:Fallback xmlns="">
            <p:pic>
              <p:nvPicPr>
                <p:cNvPr id="58" name="Freihand 57">
                  <a:extLst>
                    <a:ext uri="{FF2B5EF4-FFF2-40B4-BE49-F238E27FC236}">
                      <a16:creationId xmlns:a16="http://schemas.microsoft.com/office/drawing/2014/main" id="{978FB35E-4760-490E-8C24-F1300AED6C49}"/>
                    </a:ext>
                  </a:extLst>
                </p:cNvPr>
                <p:cNvPicPr/>
                <p:nvPr/>
              </p:nvPicPr>
              <p:blipFill>
                <a:blip r:embed="rId83"/>
                <a:stretch>
                  <a:fillRect/>
                </a:stretch>
              </p:blipFill>
              <p:spPr>
                <a:xfrm>
                  <a:off x="7750730" y="5235811"/>
                  <a:ext cx="1015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9" name="Freihand 58">
                  <a:extLst>
                    <a:ext uri="{FF2B5EF4-FFF2-40B4-BE49-F238E27FC236}">
                      <a16:creationId xmlns:a16="http://schemas.microsoft.com/office/drawing/2014/main" id="{C9AECFDE-A7D3-4015-8435-6EFA3918E25A}"/>
                    </a:ext>
                  </a:extLst>
                </p14:cNvPr>
                <p14:cNvContentPartPr/>
                <p14:nvPr/>
              </p14:nvContentPartPr>
              <p14:xfrm>
                <a:off x="7799330" y="5137531"/>
                <a:ext cx="101880" cy="147600"/>
              </p14:xfrm>
            </p:contentPart>
          </mc:Choice>
          <mc:Fallback xmlns="">
            <p:pic>
              <p:nvPicPr>
                <p:cNvPr id="59" name="Freihand 58">
                  <a:extLst>
                    <a:ext uri="{FF2B5EF4-FFF2-40B4-BE49-F238E27FC236}">
                      <a16:creationId xmlns:a16="http://schemas.microsoft.com/office/drawing/2014/main" id="{C9AECFDE-A7D3-4015-8435-6EFA3918E25A}"/>
                    </a:ext>
                  </a:extLst>
                </p:cNvPr>
                <p:cNvPicPr/>
                <p:nvPr/>
              </p:nvPicPr>
              <p:blipFill>
                <a:blip r:embed="rId85"/>
                <a:stretch>
                  <a:fillRect/>
                </a:stretch>
              </p:blipFill>
              <p:spPr>
                <a:xfrm>
                  <a:off x="7795010" y="5133211"/>
                  <a:ext cx="1105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0" name="Freihand 59">
                  <a:extLst>
                    <a:ext uri="{FF2B5EF4-FFF2-40B4-BE49-F238E27FC236}">
                      <a16:creationId xmlns:a16="http://schemas.microsoft.com/office/drawing/2014/main" id="{31B2A082-13EA-4565-8C5D-752157B59757}"/>
                    </a:ext>
                  </a:extLst>
                </p14:cNvPr>
                <p14:cNvContentPartPr/>
                <p14:nvPr/>
              </p14:nvContentPartPr>
              <p14:xfrm>
                <a:off x="7980770" y="5071291"/>
                <a:ext cx="116280" cy="123840"/>
              </p14:xfrm>
            </p:contentPart>
          </mc:Choice>
          <mc:Fallback xmlns="">
            <p:pic>
              <p:nvPicPr>
                <p:cNvPr id="60" name="Freihand 59">
                  <a:extLst>
                    <a:ext uri="{FF2B5EF4-FFF2-40B4-BE49-F238E27FC236}">
                      <a16:creationId xmlns:a16="http://schemas.microsoft.com/office/drawing/2014/main" id="{31B2A082-13EA-4565-8C5D-752157B59757}"/>
                    </a:ext>
                  </a:extLst>
                </p:cNvPr>
                <p:cNvPicPr/>
                <p:nvPr/>
              </p:nvPicPr>
              <p:blipFill>
                <a:blip r:embed="rId87"/>
                <a:stretch>
                  <a:fillRect/>
                </a:stretch>
              </p:blipFill>
              <p:spPr>
                <a:xfrm>
                  <a:off x="7976450" y="5066971"/>
                  <a:ext cx="1249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1" name="Freihand 60">
                  <a:extLst>
                    <a:ext uri="{FF2B5EF4-FFF2-40B4-BE49-F238E27FC236}">
                      <a16:creationId xmlns:a16="http://schemas.microsoft.com/office/drawing/2014/main" id="{CA6782AD-F389-4270-83EA-639762B80528}"/>
                    </a:ext>
                  </a:extLst>
                </p14:cNvPr>
                <p14:cNvContentPartPr/>
                <p14:nvPr/>
              </p14:nvContentPartPr>
              <p14:xfrm>
                <a:off x="8088050" y="5005051"/>
                <a:ext cx="128160" cy="106560"/>
              </p14:xfrm>
            </p:contentPart>
          </mc:Choice>
          <mc:Fallback xmlns="">
            <p:pic>
              <p:nvPicPr>
                <p:cNvPr id="61" name="Freihand 60">
                  <a:extLst>
                    <a:ext uri="{FF2B5EF4-FFF2-40B4-BE49-F238E27FC236}">
                      <a16:creationId xmlns:a16="http://schemas.microsoft.com/office/drawing/2014/main" id="{CA6782AD-F389-4270-83EA-639762B80528}"/>
                    </a:ext>
                  </a:extLst>
                </p:cNvPr>
                <p:cNvPicPr/>
                <p:nvPr/>
              </p:nvPicPr>
              <p:blipFill>
                <a:blip r:embed="rId89"/>
                <a:stretch>
                  <a:fillRect/>
                </a:stretch>
              </p:blipFill>
              <p:spPr>
                <a:xfrm>
                  <a:off x="8083730" y="5000731"/>
                  <a:ext cx="1368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2" name="Freihand 61">
                  <a:extLst>
                    <a:ext uri="{FF2B5EF4-FFF2-40B4-BE49-F238E27FC236}">
                      <a16:creationId xmlns:a16="http://schemas.microsoft.com/office/drawing/2014/main" id="{94C44F2A-AFBF-4E76-AA56-1B1A8E7AC813}"/>
                    </a:ext>
                  </a:extLst>
                </p14:cNvPr>
                <p14:cNvContentPartPr/>
                <p14:nvPr/>
              </p14:nvContentPartPr>
              <p14:xfrm>
                <a:off x="8152490" y="4877251"/>
                <a:ext cx="186480" cy="144000"/>
              </p14:xfrm>
            </p:contentPart>
          </mc:Choice>
          <mc:Fallback xmlns="">
            <p:pic>
              <p:nvPicPr>
                <p:cNvPr id="62" name="Freihand 61">
                  <a:extLst>
                    <a:ext uri="{FF2B5EF4-FFF2-40B4-BE49-F238E27FC236}">
                      <a16:creationId xmlns:a16="http://schemas.microsoft.com/office/drawing/2014/main" id="{94C44F2A-AFBF-4E76-AA56-1B1A8E7AC813}"/>
                    </a:ext>
                  </a:extLst>
                </p:cNvPr>
                <p:cNvPicPr/>
                <p:nvPr/>
              </p:nvPicPr>
              <p:blipFill>
                <a:blip r:embed="rId91"/>
                <a:stretch>
                  <a:fillRect/>
                </a:stretch>
              </p:blipFill>
              <p:spPr>
                <a:xfrm>
                  <a:off x="8148170" y="4872931"/>
                  <a:ext cx="1951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3" name="Freihand 62">
                  <a:extLst>
                    <a:ext uri="{FF2B5EF4-FFF2-40B4-BE49-F238E27FC236}">
                      <a16:creationId xmlns:a16="http://schemas.microsoft.com/office/drawing/2014/main" id="{970E58DE-82A0-4A75-BD9A-DE35B6983D37}"/>
                    </a:ext>
                  </a:extLst>
                </p14:cNvPr>
                <p14:cNvContentPartPr/>
                <p14:nvPr/>
              </p14:nvContentPartPr>
              <p14:xfrm>
                <a:off x="8303690" y="4821091"/>
                <a:ext cx="101880" cy="138240"/>
              </p14:xfrm>
            </p:contentPart>
          </mc:Choice>
          <mc:Fallback xmlns="">
            <p:pic>
              <p:nvPicPr>
                <p:cNvPr id="63" name="Freihand 62">
                  <a:extLst>
                    <a:ext uri="{FF2B5EF4-FFF2-40B4-BE49-F238E27FC236}">
                      <a16:creationId xmlns:a16="http://schemas.microsoft.com/office/drawing/2014/main" id="{970E58DE-82A0-4A75-BD9A-DE35B6983D37}"/>
                    </a:ext>
                  </a:extLst>
                </p:cNvPr>
                <p:cNvPicPr/>
                <p:nvPr/>
              </p:nvPicPr>
              <p:blipFill>
                <a:blip r:embed="rId93"/>
                <a:stretch>
                  <a:fillRect/>
                </a:stretch>
              </p:blipFill>
              <p:spPr>
                <a:xfrm>
                  <a:off x="8299370" y="4816771"/>
                  <a:ext cx="110520" cy="146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4">
            <p14:nvContentPartPr>
              <p14:cNvPr id="20" name="Freihand 19">
                <a:extLst>
                  <a:ext uri="{FF2B5EF4-FFF2-40B4-BE49-F238E27FC236}">
                    <a16:creationId xmlns:a16="http://schemas.microsoft.com/office/drawing/2014/main" id="{620B5507-00BD-41EB-8183-CFED0A8EAC29}"/>
                  </a:ext>
                </a:extLst>
              </p14:cNvPr>
              <p14:cNvContentPartPr/>
              <p14:nvPr/>
            </p14:nvContentPartPr>
            <p14:xfrm>
              <a:off x="2668973" y="4400611"/>
              <a:ext cx="4665600" cy="1550520"/>
            </p14:xfrm>
          </p:contentPart>
        </mc:Choice>
        <mc:Fallback xmlns="">
          <p:pic>
            <p:nvPicPr>
              <p:cNvPr id="20" name="Freihand 19">
                <a:extLst>
                  <a:ext uri="{FF2B5EF4-FFF2-40B4-BE49-F238E27FC236}">
                    <a16:creationId xmlns:a16="http://schemas.microsoft.com/office/drawing/2014/main" id="{620B5507-00BD-41EB-8183-CFED0A8EAC29}"/>
                  </a:ext>
                </a:extLst>
              </p:cNvPr>
              <p:cNvPicPr/>
              <p:nvPr/>
            </p:nvPicPr>
            <p:blipFill>
              <a:blip r:embed="rId95"/>
              <a:stretch>
                <a:fillRect/>
              </a:stretch>
            </p:blipFill>
            <p:spPr>
              <a:xfrm>
                <a:off x="2664653" y="4396291"/>
                <a:ext cx="4674240" cy="15591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22" name="Freihand 21">
                <a:extLst>
                  <a:ext uri="{FF2B5EF4-FFF2-40B4-BE49-F238E27FC236}">
                    <a16:creationId xmlns:a16="http://schemas.microsoft.com/office/drawing/2014/main" id="{7FE8ED2A-C3D7-4E6D-A3A5-2E9A06AA3F7D}"/>
                  </a:ext>
                </a:extLst>
              </p14:cNvPr>
              <p14:cNvContentPartPr/>
              <p14:nvPr/>
            </p14:nvContentPartPr>
            <p14:xfrm>
              <a:off x="6157013" y="4664851"/>
              <a:ext cx="344520" cy="882000"/>
            </p14:xfrm>
          </p:contentPart>
        </mc:Choice>
        <mc:Fallback xmlns="">
          <p:pic>
            <p:nvPicPr>
              <p:cNvPr id="22" name="Freihand 21">
                <a:extLst>
                  <a:ext uri="{FF2B5EF4-FFF2-40B4-BE49-F238E27FC236}">
                    <a16:creationId xmlns:a16="http://schemas.microsoft.com/office/drawing/2014/main" id="{7FE8ED2A-C3D7-4E6D-A3A5-2E9A06AA3F7D}"/>
                  </a:ext>
                </a:extLst>
              </p:cNvPr>
              <p:cNvPicPr/>
              <p:nvPr/>
            </p:nvPicPr>
            <p:blipFill>
              <a:blip r:embed="rId97"/>
              <a:stretch>
                <a:fillRect/>
              </a:stretch>
            </p:blipFill>
            <p:spPr>
              <a:xfrm>
                <a:off x="6152693" y="4660531"/>
                <a:ext cx="353160" cy="8906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5" name="Freihand 24">
                <a:extLst>
                  <a:ext uri="{FF2B5EF4-FFF2-40B4-BE49-F238E27FC236}">
                    <a16:creationId xmlns:a16="http://schemas.microsoft.com/office/drawing/2014/main" id="{EF1A64CA-F2CC-4281-BE2F-FCD38BD8A833}"/>
                  </a:ext>
                </a:extLst>
              </p14:cNvPr>
              <p14:cNvContentPartPr/>
              <p14:nvPr/>
            </p14:nvContentPartPr>
            <p14:xfrm>
              <a:off x="6481013" y="4760611"/>
              <a:ext cx="424800" cy="711720"/>
            </p14:xfrm>
          </p:contentPart>
        </mc:Choice>
        <mc:Fallback xmlns="">
          <p:pic>
            <p:nvPicPr>
              <p:cNvPr id="25" name="Freihand 24">
                <a:extLst>
                  <a:ext uri="{FF2B5EF4-FFF2-40B4-BE49-F238E27FC236}">
                    <a16:creationId xmlns:a16="http://schemas.microsoft.com/office/drawing/2014/main" id="{EF1A64CA-F2CC-4281-BE2F-FCD38BD8A833}"/>
                  </a:ext>
                </a:extLst>
              </p:cNvPr>
              <p:cNvPicPr/>
              <p:nvPr/>
            </p:nvPicPr>
            <p:blipFill>
              <a:blip r:embed="rId99"/>
              <a:stretch>
                <a:fillRect/>
              </a:stretch>
            </p:blipFill>
            <p:spPr>
              <a:xfrm>
                <a:off x="6476693" y="4756291"/>
                <a:ext cx="433440" cy="7203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32" name="Freihand 31">
                <a:extLst>
                  <a:ext uri="{FF2B5EF4-FFF2-40B4-BE49-F238E27FC236}">
                    <a16:creationId xmlns:a16="http://schemas.microsoft.com/office/drawing/2014/main" id="{65503B5E-1042-467D-98FE-ECC9C7EB2BEB}"/>
                  </a:ext>
                </a:extLst>
              </p14:cNvPr>
              <p14:cNvContentPartPr/>
              <p14:nvPr/>
            </p14:nvContentPartPr>
            <p14:xfrm>
              <a:off x="1825133" y="3342211"/>
              <a:ext cx="2715120" cy="546840"/>
            </p14:xfrm>
          </p:contentPart>
        </mc:Choice>
        <mc:Fallback xmlns="">
          <p:pic>
            <p:nvPicPr>
              <p:cNvPr id="32" name="Freihand 31">
                <a:extLst>
                  <a:ext uri="{FF2B5EF4-FFF2-40B4-BE49-F238E27FC236}">
                    <a16:creationId xmlns:a16="http://schemas.microsoft.com/office/drawing/2014/main" id="{65503B5E-1042-467D-98FE-ECC9C7EB2BEB}"/>
                  </a:ext>
                </a:extLst>
              </p:cNvPr>
              <p:cNvPicPr/>
              <p:nvPr/>
            </p:nvPicPr>
            <p:blipFill>
              <a:blip r:embed="rId101"/>
              <a:stretch>
                <a:fillRect/>
              </a:stretch>
            </p:blipFill>
            <p:spPr>
              <a:xfrm>
                <a:off x="1820813" y="3337891"/>
                <a:ext cx="2723760" cy="5554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34" name="Freihand 33">
                <a:extLst>
                  <a:ext uri="{FF2B5EF4-FFF2-40B4-BE49-F238E27FC236}">
                    <a16:creationId xmlns:a16="http://schemas.microsoft.com/office/drawing/2014/main" id="{EE67337A-9449-42B7-ADA7-2F63CAE73752}"/>
                  </a:ext>
                </a:extLst>
              </p14:cNvPr>
              <p14:cNvContentPartPr/>
              <p14:nvPr/>
            </p14:nvContentPartPr>
            <p14:xfrm>
              <a:off x="7282013" y="3194251"/>
              <a:ext cx="2572560" cy="783360"/>
            </p14:xfrm>
          </p:contentPart>
        </mc:Choice>
        <mc:Fallback xmlns="">
          <p:pic>
            <p:nvPicPr>
              <p:cNvPr id="34" name="Freihand 33">
                <a:extLst>
                  <a:ext uri="{FF2B5EF4-FFF2-40B4-BE49-F238E27FC236}">
                    <a16:creationId xmlns:a16="http://schemas.microsoft.com/office/drawing/2014/main" id="{EE67337A-9449-42B7-ADA7-2F63CAE73752}"/>
                  </a:ext>
                </a:extLst>
              </p:cNvPr>
              <p:cNvPicPr/>
              <p:nvPr/>
            </p:nvPicPr>
            <p:blipFill>
              <a:blip r:embed="rId103"/>
              <a:stretch>
                <a:fillRect/>
              </a:stretch>
            </p:blipFill>
            <p:spPr>
              <a:xfrm>
                <a:off x="7277693" y="3189931"/>
                <a:ext cx="2581200" cy="7920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35" name="Freihand 34">
                <a:extLst>
                  <a:ext uri="{FF2B5EF4-FFF2-40B4-BE49-F238E27FC236}">
                    <a16:creationId xmlns:a16="http://schemas.microsoft.com/office/drawing/2014/main" id="{C418413D-9BB4-4B89-9ADC-D1FC19197D0E}"/>
                  </a:ext>
                </a:extLst>
              </p14:cNvPr>
              <p14:cNvContentPartPr/>
              <p14:nvPr/>
            </p14:nvContentPartPr>
            <p14:xfrm>
              <a:off x="6400013" y="4591411"/>
              <a:ext cx="517680" cy="968760"/>
            </p14:xfrm>
          </p:contentPart>
        </mc:Choice>
        <mc:Fallback xmlns="">
          <p:pic>
            <p:nvPicPr>
              <p:cNvPr id="35" name="Freihand 34">
                <a:extLst>
                  <a:ext uri="{FF2B5EF4-FFF2-40B4-BE49-F238E27FC236}">
                    <a16:creationId xmlns:a16="http://schemas.microsoft.com/office/drawing/2014/main" id="{C418413D-9BB4-4B89-9ADC-D1FC19197D0E}"/>
                  </a:ext>
                </a:extLst>
              </p:cNvPr>
              <p:cNvPicPr/>
              <p:nvPr/>
            </p:nvPicPr>
            <p:blipFill>
              <a:blip r:embed="rId105"/>
              <a:stretch>
                <a:fillRect/>
              </a:stretch>
            </p:blipFill>
            <p:spPr>
              <a:xfrm>
                <a:off x="6395693" y="4587091"/>
                <a:ext cx="526320" cy="9774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36" name="Freihand 35">
                <a:extLst>
                  <a:ext uri="{FF2B5EF4-FFF2-40B4-BE49-F238E27FC236}">
                    <a16:creationId xmlns:a16="http://schemas.microsoft.com/office/drawing/2014/main" id="{8B9C3413-D175-4C3D-8DFC-07678B8D674B}"/>
                  </a:ext>
                </a:extLst>
              </p14:cNvPr>
              <p14:cNvContentPartPr/>
              <p14:nvPr/>
            </p14:nvContentPartPr>
            <p14:xfrm>
              <a:off x="1727573" y="3308371"/>
              <a:ext cx="2707200" cy="696600"/>
            </p14:xfrm>
          </p:contentPart>
        </mc:Choice>
        <mc:Fallback xmlns="">
          <p:pic>
            <p:nvPicPr>
              <p:cNvPr id="36" name="Freihand 35">
                <a:extLst>
                  <a:ext uri="{FF2B5EF4-FFF2-40B4-BE49-F238E27FC236}">
                    <a16:creationId xmlns:a16="http://schemas.microsoft.com/office/drawing/2014/main" id="{8B9C3413-D175-4C3D-8DFC-07678B8D674B}"/>
                  </a:ext>
                </a:extLst>
              </p:cNvPr>
              <p:cNvPicPr/>
              <p:nvPr/>
            </p:nvPicPr>
            <p:blipFill>
              <a:blip r:embed="rId107"/>
              <a:stretch>
                <a:fillRect/>
              </a:stretch>
            </p:blipFill>
            <p:spPr>
              <a:xfrm>
                <a:off x="1723253" y="3304051"/>
                <a:ext cx="2715840" cy="7052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37" name="Freihand 36">
                <a:extLst>
                  <a:ext uri="{FF2B5EF4-FFF2-40B4-BE49-F238E27FC236}">
                    <a16:creationId xmlns:a16="http://schemas.microsoft.com/office/drawing/2014/main" id="{0F46C275-3F17-4D2F-886A-B6C350DF8E1A}"/>
                  </a:ext>
                </a:extLst>
              </p14:cNvPr>
              <p14:cNvContentPartPr/>
              <p14:nvPr/>
            </p14:nvContentPartPr>
            <p14:xfrm>
              <a:off x="1675373" y="3357331"/>
              <a:ext cx="2680200" cy="537120"/>
            </p14:xfrm>
          </p:contentPart>
        </mc:Choice>
        <mc:Fallback xmlns="">
          <p:pic>
            <p:nvPicPr>
              <p:cNvPr id="37" name="Freihand 36">
                <a:extLst>
                  <a:ext uri="{FF2B5EF4-FFF2-40B4-BE49-F238E27FC236}">
                    <a16:creationId xmlns:a16="http://schemas.microsoft.com/office/drawing/2014/main" id="{0F46C275-3F17-4D2F-886A-B6C350DF8E1A}"/>
                  </a:ext>
                </a:extLst>
              </p:cNvPr>
              <p:cNvPicPr/>
              <p:nvPr/>
            </p:nvPicPr>
            <p:blipFill>
              <a:blip r:embed="rId109"/>
              <a:stretch>
                <a:fillRect/>
              </a:stretch>
            </p:blipFill>
            <p:spPr>
              <a:xfrm>
                <a:off x="1671053" y="3353011"/>
                <a:ext cx="2688840" cy="5457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41" name="Freihand 40">
                <a:extLst>
                  <a:ext uri="{FF2B5EF4-FFF2-40B4-BE49-F238E27FC236}">
                    <a16:creationId xmlns:a16="http://schemas.microsoft.com/office/drawing/2014/main" id="{9C6EE58D-86EB-4AD4-B856-14A02917B053}"/>
                  </a:ext>
                </a:extLst>
              </p14:cNvPr>
              <p14:cNvContentPartPr/>
              <p14:nvPr/>
            </p14:nvContentPartPr>
            <p14:xfrm>
              <a:off x="2862293" y="4591411"/>
              <a:ext cx="4606920" cy="987120"/>
            </p14:xfrm>
          </p:contentPart>
        </mc:Choice>
        <mc:Fallback xmlns="">
          <p:pic>
            <p:nvPicPr>
              <p:cNvPr id="41" name="Freihand 40">
                <a:extLst>
                  <a:ext uri="{FF2B5EF4-FFF2-40B4-BE49-F238E27FC236}">
                    <a16:creationId xmlns:a16="http://schemas.microsoft.com/office/drawing/2014/main" id="{9C6EE58D-86EB-4AD4-B856-14A02917B053}"/>
                  </a:ext>
                </a:extLst>
              </p:cNvPr>
              <p:cNvPicPr/>
              <p:nvPr/>
            </p:nvPicPr>
            <p:blipFill>
              <a:blip r:embed="rId111"/>
              <a:stretch>
                <a:fillRect/>
              </a:stretch>
            </p:blipFill>
            <p:spPr>
              <a:xfrm>
                <a:off x="2857973" y="4587091"/>
                <a:ext cx="4615560" cy="995760"/>
              </a:xfrm>
              <a:prstGeom prst="rect">
                <a:avLst/>
              </a:prstGeom>
            </p:spPr>
          </p:pic>
        </mc:Fallback>
      </mc:AlternateContent>
      <p:grpSp>
        <p:nvGrpSpPr>
          <p:cNvPr id="108" name="Gruppieren 107">
            <a:extLst>
              <a:ext uri="{FF2B5EF4-FFF2-40B4-BE49-F238E27FC236}">
                <a16:creationId xmlns:a16="http://schemas.microsoft.com/office/drawing/2014/main" id="{0BA33248-3AE8-4ED9-8BA7-526CB6EE52FC}"/>
              </a:ext>
            </a:extLst>
          </p:cNvPr>
          <p:cNvGrpSpPr/>
          <p:nvPr/>
        </p:nvGrpSpPr>
        <p:grpSpPr>
          <a:xfrm>
            <a:off x="321773" y="4503571"/>
            <a:ext cx="2896200" cy="1910520"/>
            <a:chOff x="321773" y="4503571"/>
            <a:chExt cx="2896200" cy="1910520"/>
          </a:xfrm>
        </p:grpSpPr>
        <mc:AlternateContent xmlns:mc="http://schemas.openxmlformats.org/markup-compatibility/2006" xmlns:p14="http://schemas.microsoft.com/office/powerpoint/2010/main">
          <mc:Choice Requires="p14">
            <p:contentPart p14:bwMode="auto" r:id="rId112">
              <p14:nvContentPartPr>
                <p14:cNvPr id="43" name="Freihand 42">
                  <a:extLst>
                    <a:ext uri="{FF2B5EF4-FFF2-40B4-BE49-F238E27FC236}">
                      <a16:creationId xmlns:a16="http://schemas.microsoft.com/office/drawing/2014/main" id="{A7AF66E0-BD05-4EED-9638-29AFA0313B64}"/>
                    </a:ext>
                  </a:extLst>
                </p14:cNvPr>
                <p14:cNvContentPartPr/>
                <p14:nvPr/>
              </p14:nvContentPartPr>
              <p14:xfrm>
                <a:off x="2716133" y="5391331"/>
                <a:ext cx="360" cy="360"/>
              </p14:xfrm>
            </p:contentPart>
          </mc:Choice>
          <mc:Fallback xmlns="">
            <p:pic>
              <p:nvPicPr>
                <p:cNvPr id="43" name="Freihand 42">
                  <a:extLst>
                    <a:ext uri="{FF2B5EF4-FFF2-40B4-BE49-F238E27FC236}">
                      <a16:creationId xmlns:a16="http://schemas.microsoft.com/office/drawing/2014/main" id="{A7AF66E0-BD05-4EED-9638-29AFA0313B64}"/>
                    </a:ext>
                  </a:extLst>
                </p:cNvPr>
                <p:cNvPicPr/>
                <p:nvPr/>
              </p:nvPicPr>
              <p:blipFill>
                <a:blip r:embed="rId113"/>
                <a:stretch>
                  <a:fillRect/>
                </a:stretch>
              </p:blipFill>
              <p:spPr>
                <a:xfrm>
                  <a:off x="2711813" y="53870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46" name="Freihand 45">
                  <a:extLst>
                    <a:ext uri="{FF2B5EF4-FFF2-40B4-BE49-F238E27FC236}">
                      <a16:creationId xmlns:a16="http://schemas.microsoft.com/office/drawing/2014/main" id="{EA72F9E5-FB67-4515-8A5A-A4D8F8FA3D7C}"/>
                    </a:ext>
                  </a:extLst>
                </p14:cNvPr>
                <p14:cNvContentPartPr/>
                <p14:nvPr/>
              </p14:nvContentPartPr>
              <p14:xfrm>
                <a:off x="2289173" y="5173171"/>
                <a:ext cx="800640" cy="333360"/>
              </p14:xfrm>
            </p:contentPart>
          </mc:Choice>
          <mc:Fallback xmlns="">
            <p:pic>
              <p:nvPicPr>
                <p:cNvPr id="46" name="Freihand 45">
                  <a:extLst>
                    <a:ext uri="{FF2B5EF4-FFF2-40B4-BE49-F238E27FC236}">
                      <a16:creationId xmlns:a16="http://schemas.microsoft.com/office/drawing/2014/main" id="{EA72F9E5-FB67-4515-8A5A-A4D8F8FA3D7C}"/>
                    </a:ext>
                  </a:extLst>
                </p:cNvPr>
                <p:cNvPicPr/>
                <p:nvPr/>
              </p:nvPicPr>
              <p:blipFill>
                <a:blip r:embed="rId115"/>
                <a:stretch>
                  <a:fillRect/>
                </a:stretch>
              </p:blipFill>
              <p:spPr>
                <a:xfrm>
                  <a:off x="2284853" y="5168851"/>
                  <a:ext cx="80928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5" name="Freihand 64">
                  <a:extLst>
                    <a:ext uri="{FF2B5EF4-FFF2-40B4-BE49-F238E27FC236}">
                      <a16:creationId xmlns:a16="http://schemas.microsoft.com/office/drawing/2014/main" id="{5DDF92CE-267E-4B6C-890C-F3403083EE99}"/>
                    </a:ext>
                  </a:extLst>
                </p14:cNvPr>
                <p14:cNvContentPartPr/>
                <p14:nvPr/>
              </p14:nvContentPartPr>
              <p14:xfrm>
                <a:off x="3009173" y="5074171"/>
                <a:ext cx="208800" cy="254520"/>
              </p14:xfrm>
            </p:contentPart>
          </mc:Choice>
          <mc:Fallback xmlns="">
            <p:pic>
              <p:nvPicPr>
                <p:cNvPr id="65" name="Freihand 64">
                  <a:extLst>
                    <a:ext uri="{FF2B5EF4-FFF2-40B4-BE49-F238E27FC236}">
                      <a16:creationId xmlns:a16="http://schemas.microsoft.com/office/drawing/2014/main" id="{5DDF92CE-267E-4B6C-890C-F3403083EE99}"/>
                    </a:ext>
                  </a:extLst>
                </p:cNvPr>
                <p:cNvPicPr/>
                <p:nvPr/>
              </p:nvPicPr>
              <p:blipFill>
                <a:blip r:embed="rId117"/>
                <a:stretch>
                  <a:fillRect/>
                </a:stretch>
              </p:blipFill>
              <p:spPr>
                <a:xfrm>
                  <a:off x="3004853" y="5069851"/>
                  <a:ext cx="21744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7" name="Freihand 66">
                  <a:extLst>
                    <a:ext uri="{FF2B5EF4-FFF2-40B4-BE49-F238E27FC236}">
                      <a16:creationId xmlns:a16="http://schemas.microsoft.com/office/drawing/2014/main" id="{B58465E7-A1BA-4326-A2F7-288675280DD9}"/>
                    </a:ext>
                  </a:extLst>
                </p14:cNvPr>
                <p14:cNvContentPartPr/>
                <p14:nvPr/>
              </p14:nvContentPartPr>
              <p14:xfrm>
                <a:off x="848093" y="5459371"/>
                <a:ext cx="125640" cy="240480"/>
              </p14:xfrm>
            </p:contentPart>
          </mc:Choice>
          <mc:Fallback xmlns="">
            <p:pic>
              <p:nvPicPr>
                <p:cNvPr id="67" name="Freihand 66">
                  <a:extLst>
                    <a:ext uri="{FF2B5EF4-FFF2-40B4-BE49-F238E27FC236}">
                      <a16:creationId xmlns:a16="http://schemas.microsoft.com/office/drawing/2014/main" id="{B58465E7-A1BA-4326-A2F7-288675280DD9}"/>
                    </a:ext>
                  </a:extLst>
                </p:cNvPr>
                <p:cNvPicPr/>
                <p:nvPr/>
              </p:nvPicPr>
              <p:blipFill>
                <a:blip r:embed="rId119"/>
                <a:stretch>
                  <a:fillRect/>
                </a:stretch>
              </p:blipFill>
              <p:spPr>
                <a:xfrm>
                  <a:off x="843773" y="5455051"/>
                  <a:ext cx="13428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8" name="Freihand 67">
                  <a:extLst>
                    <a:ext uri="{FF2B5EF4-FFF2-40B4-BE49-F238E27FC236}">
                      <a16:creationId xmlns:a16="http://schemas.microsoft.com/office/drawing/2014/main" id="{A303E16A-D3FE-4AFB-BD60-08728259D5CB}"/>
                    </a:ext>
                  </a:extLst>
                </p14:cNvPr>
                <p14:cNvContentPartPr/>
                <p14:nvPr/>
              </p14:nvContentPartPr>
              <p14:xfrm>
                <a:off x="927653" y="5599771"/>
                <a:ext cx="86760" cy="53280"/>
              </p14:xfrm>
            </p:contentPart>
          </mc:Choice>
          <mc:Fallback xmlns="">
            <p:pic>
              <p:nvPicPr>
                <p:cNvPr id="68" name="Freihand 67">
                  <a:extLst>
                    <a:ext uri="{FF2B5EF4-FFF2-40B4-BE49-F238E27FC236}">
                      <a16:creationId xmlns:a16="http://schemas.microsoft.com/office/drawing/2014/main" id="{A303E16A-D3FE-4AFB-BD60-08728259D5CB}"/>
                    </a:ext>
                  </a:extLst>
                </p:cNvPr>
                <p:cNvPicPr/>
                <p:nvPr/>
              </p:nvPicPr>
              <p:blipFill>
                <a:blip r:embed="rId121"/>
                <a:stretch>
                  <a:fillRect/>
                </a:stretch>
              </p:blipFill>
              <p:spPr>
                <a:xfrm>
                  <a:off x="923333" y="5595451"/>
                  <a:ext cx="954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9" name="Freihand 68">
                  <a:extLst>
                    <a:ext uri="{FF2B5EF4-FFF2-40B4-BE49-F238E27FC236}">
                      <a16:creationId xmlns:a16="http://schemas.microsoft.com/office/drawing/2014/main" id="{74DB7964-3B94-41E6-986F-1F1B9681259A}"/>
                    </a:ext>
                  </a:extLst>
                </p14:cNvPr>
                <p14:cNvContentPartPr/>
                <p14:nvPr/>
              </p14:nvContentPartPr>
              <p14:xfrm>
                <a:off x="1028453" y="5492491"/>
                <a:ext cx="361080" cy="258120"/>
              </p14:xfrm>
            </p:contentPart>
          </mc:Choice>
          <mc:Fallback xmlns="">
            <p:pic>
              <p:nvPicPr>
                <p:cNvPr id="69" name="Freihand 68">
                  <a:extLst>
                    <a:ext uri="{FF2B5EF4-FFF2-40B4-BE49-F238E27FC236}">
                      <a16:creationId xmlns:a16="http://schemas.microsoft.com/office/drawing/2014/main" id="{74DB7964-3B94-41E6-986F-1F1B9681259A}"/>
                    </a:ext>
                  </a:extLst>
                </p:cNvPr>
                <p:cNvPicPr/>
                <p:nvPr/>
              </p:nvPicPr>
              <p:blipFill>
                <a:blip r:embed="rId123"/>
                <a:stretch>
                  <a:fillRect/>
                </a:stretch>
              </p:blipFill>
              <p:spPr>
                <a:xfrm>
                  <a:off x="1024133" y="5488171"/>
                  <a:ext cx="36972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0" name="Freihand 69">
                  <a:extLst>
                    <a:ext uri="{FF2B5EF4-FFF2-40B4-BE49-F238E27FC236}">
                      <a16:creationId xmlns:a16="http://schemas.microsoft.com/office/drawing/2014/main" id="{68133B25-C5AC-4280-95A4-A1E29D1D2BF2}"/>
                    </a:ext>
                  </a:extLst>
                </p14:cNvPr>
                <p14:cNvContentPartPr/>
                <p14:nvPr/>
              </p14:nvContentPartPr>
              <p14:xfrm>
                <a:off x="1396373" y="5447131"/>
                <a:ext cx="81000" cy="84600"/>
              </p14:xfrm>
            </p:contentPart>
          </mc:Choice>
          <mc:Fallback xmlns="">
            <p:pic>
              <p:nvPicPr>
                <p:cNvPr id="70" name="Freihand 69">
                  <a:extLst>
                    <a:ext uri="{FF2B5EF4-FFF2-40B4-BE49-F238E27FC236}">
                      <a16:creationId xmlns:a16="http://schemas.microsoft.com/office/drawing/2014/main" id="{68133B25-C5AC-4280-95A4-A1E29D1D2BF2}"/>
                    </a:ext>
                  </a:extLst>
                </p:cNvPr>
                <p:cNvPicPr/>
                <p:nvPr/>
              </p:nvPicPr>
              <p:blipFill>
                <a:blip r:embed="rId125"/>
                <a:stretch>
                  <a:fillRect/>
                </a:stretch>
              </p:blipFill>
              <p:spPr>
                <a:xfrm>
                  <a:off x="1392053" y="5442811"/>
                  <a:ext cx="896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1" name="Freihand 70">
                  <a:extLst>
                    <a:ext uri="{FF2B5EF4-FFF2-40B4-BE49-F238E27FC236}">
                      <a16:creationId xmlns:a16="http://schemas.microsoft.com/office/drawing/2014/main" id="{FD700B53-A67D-4FFB-BE30-A811D2D102A8}"/>
                    </a:ext>
                  </a:extLst>
                </p14:cNvPr>
                <p14:cNvContentPartPr/>
                <p14:nvPr/>
              </p14:nvContentPartPr>
              <p14:xfrm>
                <a:off x="1479893" y="5426971"/>
                <a:ext cx="82080" cy="100080"/>
              </p14:xfrm>
            </p:contentPart>
          </mc:Choice>
          <mc:Fallback xmlns="">
            <p:pic>
              <p:nvPicPr>
                <p:cNvPr id="71" name="Freihand 70">
                  <a:extLst>
                    <a:ext uri="{FF2B5EF4-FFF2-40B4-BE49-F238E27FC236}">
                      <a16:creationId xmlns:a16="http://schemas.microsoft.com/office/drawing/2014/main" id="{FD700B53-A67D-4FFB-BE30-A811D2D102A8}"/>
                    </a:ext>
                  </a:extLst>
                </p:cNvPr>
                <p:cNvPicPr/>
                <p:nvPr/>
              </p:nvPicPr>
              <p:blipFill>
                <a:blip r:embed="rId127"/>
                <a:stretch>
                  <a:fillRect/>
                </a:stretch>
              </p:blipFill>
              <p:spPr>
                <a:xfrm>
                  <a:off x="1475573" y="5422651"/>
                  <a:ext cx="907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2" name="Freihand 71">
                  <a:extLst>
                    <a:ext uri="{FF2B5EF4-FFF2-40B4-BE49-F238E27FC236}">
                      <a16:creationId xmlns:a16="http://schemas.microsoft.com/office/drawing/2014/main" id="{C1EE6362-6CE9-407F-8562-F66A8EA596FF}"/>
                    </a:ext>
                  </a:extLst>
                </p14:cNvPr>
                <p14:cNvContentPartPr/>
                <p14:nvPr/>
              </p14:nvContentPartPr>
              <p14:xfrm>
                <a:off x="1618133" y="5399611"/>
                <a:ext cx="16560" cy="60120"/>
              </p14:xfrm>
            </p:contentPart>
          </mc:Choice>
          <mc:Fallback xmlns="">
            <p:pic>
              <p:nvPicPr>
                <p:cNvPr id="72" name="Freihand 71">
                  <a:extLst>
                    <a:ext uri="{FF2B5EF4-FFF2-40B4-BE49-F238E27FC236}">
                      <a16:creationId xmlns:a16="http://schemas.microsoft.com/office/drawing/2014/main" id="{C1EE6362-6CE9-407F-8562-F66A8EA596FF}"/>
                    </a:ext>
                  </a:extLst>
                </p:cNvPr>
                <p:cNvPicPr/>
                <p:nvPr/>
              </p:nvPicPr>
              <p:blipFill>
                <a:blip r:embed="rId129"/>
                <a:stretch>
                  <a:fillRect/>
                </a:stretch>
              </p:blipFill>
              <p:spPr>
                <a:xfrm>
                  <a:off x="1613813" y="5395291"/>
                  <a:ext cx="252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3" name="Freihand 72">
                  <a:extLst>
                    <a:ext uri="{FF2B5EF4-FFF2-40B4-BE49-F238E27FC236}">
                      <a16:creationId xmlns:a16="http://schemas.microsoft.com/office/drawing/2014/main" id="{00BAE2DF-43C7-43D0-ABFA-FB7FC36256B6}"/>
                    </a:ext>
                  </a:extLst>
                </p14:cNvPr>
                <p14:cNvContentPartPr/>
                <p14:nvPr/>
              </p14:nvContentPartPr>
              <p14:xfrm>
                <a:off x="1611293" y="5346691"/>
                <a:ext cx="25560" cy="26280"/>
              </p14:xfrm>
            </p:contentPart>
          </mc:Choice>
          <mc:Fallback xmlns="">
            <p:pic>
              <p:nvPicPr>
                <p:cNvPr id="73" name="Freihand 72">
                  <a:extLst>
                    <a:ext uri="{FF2B5EF4-FFF2-40B4-BE49-F238E27FC236}">
                      <a16:creationId xmlns:a16="http://schemas.microsoft.com/office/drawing/2014/main" id="{00BAE2DF-43C7-43D0-ABFA-FB7FC36256B6}"/>
                    </a:ext>
                  </a:extLst>
                </p:cNvPr>
                <p:cNvPicPr/>
                <p:nvPr/>
              </p:nvPicPr>
              <p:blipFill>
                <a:blip r:embed="rId131"/>
                <a:stretch>
                  <a:fillRect/>
                </a:stretch>
              </p:blipFill>
              <p:spPr>
                <a:xfrm>
                  <a:off x="1606973" y="5342371"/>
                  <a:ext cx="342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4" name="Freihand 73">
                  <a:extLst>
                    <a:ext uri="{FF2B5EF4-FFF2-40B4-BE49-F238E27FC236}">
                      <a16:creationId xmlns:a16="http://schemas.microsoft.com/office/drawing/2014/main" id="{801D5F09-3F31-4981-8DC2-686BA981C358}"/>
                    </a:ext>
                  </a:extLst>
                </p14:cNvPr>
                <p14:cNvContentPartPr/>
                <p14:nvPr/>
              </p14:nvContentPartPr>
              <p14:xfrm>
                <a:off x="1674653" y="5370091"/>
                <a:ext cx="210600" cy="69840"/>
              </p14:xfrm>
            </p:contentPart>
          </mc:Choice>
          <mc:Fallback xmlns="">
            <p:pic>
              <p:nvPicPr>
                <p:cNvPr id="74" name="Freihand 73">
                  <a:extLst>
                    <a:ext uri="{FF2B5EF4-FFF2-40B4-BE49-F238E27FC236}">
                      <a16:creationId xmlns:a16="http://schemas.microsoft.com/office/drawing/2014/main" id="{801D5F09-3F31-4981-8DC2-686BA981C358}"/>
                    </a:ext>
                  </a:extLst>
                </p:cNvPr>
                <p:cNvPicPr/>
                <p:nvPr/>
              </p:nvPicPr>
              <p:blipFill>
                <a:blip r:embed="rId133"/>
                <a:stretch>
                  <a:fillRect/>
                </a:stretch>
              </p:blipFill>
              <p:spPr>
                <a:xfrm>
                  <a:off x="1670333" y="5365771"/>
                  <a:ext cx="2192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5" name="Freihand 74">
                  <a:extLst>
                    <a:ext uri="{FF2B5EF4-FFF2-40B4-BE49-F238E27FC236}">
                      <a16:creationId xmlns:a16="http://schemas.microsoft.com/office/drawing/2014/main" id="{7FC0A67D-5A05-486F-8974-0D4544028ECD}"/>
                    </a:ext>
                  </a:extLst>
                </p14:cNvPr>
                <p14:cNvContentPartPr/>
                <p14:nvPr/>
              </p14:nvContentPartPr>
              <p14:xfrm>
                <a:off x="920453" y="5851051"/>
                <a:ext cx="265680" cy="120240"/>
              </p14:xfrm>
            </p:contentPart>
          </mc:Choice>
          <mc:Fallback xmlns="">
            <p:pic>
              <p:nvPicPr>
                <p:cNvPr id="75" name="Freihand 74">
                  <a:extLst>
                    <a:ext uri="{FF2B5EF4-FFF2-40B4-BE49-F238E27FC236}">
                      <a16:creationId xmlns:a16="http://schemas.microsoft.com/office/drawing/2014/main" id="{7FC0A67D-5A05-486F-8974-0D4544028ECD}"/>
                    </a:ext>
                  </a:extLst>
                </p:cNvPr>
                <p:cNvPicPr/>
                <p:nvPr/>
              </p:nvPicPr>
              <p:blipFill>
                <a:blip r:embed="rId135"/>
                <a:stretch>
                  <a:fillRect/>
                </a:stretch>
              </p:blipFill>
              <p:spPr>
                <a:xfrm>
                  <a:off x="916133" y="5846731"/>
                  <a:ext cx="2743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6" name="Freihand 75">
                  <a:extLst>
                    <a:ext uri="{FF2B5EF4-FFF2-40B4-BE49-F238E27FC236}">
                      <a16:creationId xmlns:a16="http://schemas.microsoft.com/office/drawing/2014/main" id="{313C70BF-3769-4791-A079-09F22EA3F215}"/>
                    </a:ext>
                  </a:extLst>
                </p14:cNvPr>
                <p14:cNvContentPartPr/>
                <p14:nvPr/>
              </p14:nvContentPartPr>
              <p14:xfrm>
                <a:off x="1179653" y="5726131"/>
                <a:ext cx="439560" cy="209160"/>
              </p14:xfrm>
            </p:contentPart>
          </mc:Choice>
          <mc:Fallback xmlns="">
            <p:pic>
              <p:nvPicPr>
                <p:cNvPr id="76" name="Freihand 75">
                  <a:extLst>
                    <a:ext uri="{FF2B5EF4-FFF2-40B4-BE49-F238E27FC236}">
                      <a16:creationId xmlns:a16="http://schemas.microsoft.com/office/drawing/2014/main" id="{313C70BF-3769-4791-A079-09F22EA3F215}"/>
                    </a:ext>
                  </a:extLst>
                </p:cNvPr>
                <p:cNvPicPr/>
                <p:nvPr/>
              </p:nvPicPr>
              <p:blipFill>
                <a:blip r:embed="rId137"/>
                <a:stretch>
                  <a:fillRect/>
                </a:stretch>
              </p:blipFill>
              <p:spPr>
                <a:xfrm>
                  <a:off x="1175333" y="5721811"/>
                  <a:ext cx="44820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8" name="Freihand 77">
                  <a:extLst>
                    <a:ext uri="{FF2B5EF4-FFF2-40B4-BE49-F238E27FC236}">
                      <a16:creationId xmlns:a16="http://schemas.microsoft.com/office/drawing/2014/main" id="{EBE5CF51-55C6-4B3D-9274-3098871B546D}"/>
                    </a:ext>
                  </a:extLst>
                </p14:cNvPr>
                <p14:cNvContentPartPr/>
                <p14:nvPr/>
              </p14:nvContentPartPr>
              <p14:xfrm>
                <a:off x="1028813" y="6065251"/>
                <a:ext cx="126000" cy="154800"/>
              </p14:xfrm>
            </p:contentPart>
          </mc:Choice>
          <mc:Fallback xmlns="">
            <p:pic>
              <p:nvPicPr>
                <p:cNvPr id="78" name="Freihand 77">
                  <a:extLst>
                    <a:ext uri="{FF2B5EF4-FFF2-40B4-BE49-F238E27FC236}">
                      <a16:creationId xmlns:a16="http://schemas.microsoft.com/office/drawing/2014/main" id="{EBE5CF51-55C6-4B3D-9274-3098871B546D}"/>
                    </a:ext>
                  </a:extLst>
                </p:cNvPr>
                <p:cNvPicPr/>
                <p:nvPr/>
              </p:nvPicPr>
              <p:blipFill>
                <a:blip r:embed="rId139"/>
                <a:stretch>
                  <a:fillRect/>
                </a:stretch>
              </p:blipFill>
              <p:spPr>
                <a:xfrm>
                  <a:off x="1024493" y="6060931"/>
                  <a:ext cx="1346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9" name="Freihand 78">
                  <a:extLst>
                    <a:ext uri="{FF2B5EF4-FFF2-40B4-BE49-F238E27FC236}">
                      <a16:creationId xmlns:a16="http://schemas.microsoft.com/office/drawing/2014/main" id="{EDA94F5A-8A9E-44C4-A567-CBBAAA7C4EF2}"/>
                    </a:ext>
                  </a:extLst>
                </p14:cNvPr>
                <p14:cNvContentPartPr/>
                <p14:nvPr/>
              </p14:nvContentPartPr>
              <p14:xfrm>
                <a:off x="1177133" y="6069931"/>
                <a:ext cx="279360" cy="86760"/>
              </p14:xfrm>
            </p:contentPart>
          </mc:Choice>
          <mc:Fallback xmlns="">
            <p:pic>
              <p:nvPicPr>
                <p:cNvPr id="79" name="Freihand 78">
                  <a:extLst>
                    <a:ext uri="{FF2B5EF4-FFF2-40B4-BE49-F238E27FC236}">
                      <a16:creationId xmlns:a16="http://schemas.microsoft.com/office/drawing/2014/main" id="{EDA94F5A-8A9E-44C4-A567-CBBAAA7C4EF2}"/>
                    </a:ext>
                  </a:extLst>
                </p:cNvPr>
                <p:cNvPicPr/>
                <p:nvPr/>
              </p:nvPicPr>
              <p:blipFill>
                <a:blip r:embed="rId141"/>
                <a:stretch>
                  <a:fillRect/>
                </a:stretch>
              </p:blipFill>
              <p:spPr>
                <a:xfrm>
                  <a:off x="1172813" y="6065611"/>
                  <a:ext cx="2880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0" name="Freihand 79">
                  <a:extLst>
                    <a:ext uri="{FF2B5EF4-FFF2-40B4-BE49-F238E27FC236}">
                      <a16:creationId xmlns:a16="http://schemas.microsoft.com/office/drawing/2014/main" id="{01B6DE34-D2C4-4299-896E-C41EFC97EA03}"/>
                    </a:ext>
                  </a:extLst>
                </p14:cNvPr>
                <p14:cNvContentPartPr/>
                <p14:nvPr/>
              </p14:nvContentPartPr>
              <p14:xfrm>
                <a:off x="1446413" y="6015211"/>
                <a:ext cx="176760" cy="77400"/>
              </p14:xfrm>
            </p:contentPart>
          </mc:Choice>
          <mc:Fallback xmlns="">
            <p:pic>
              <p:nvPicPr>
                <p:cNvPr id="80" name="Freihand 79">
                  <a:extLst>
                    <a:ext uri="{FF2B5EF4-FFF2-40B4-BE49-F238E27FC236}">
                      <a16:creationId xmlns:a16="http://schemas.microsoft.com/office/drawing/2014/main" id="{01B6DE34-D2C4-4299-896E-C41EFC97EA03}"/>
                    </a:ext>
                  </a:extLst>
                </p:cNvPr>
                <p:cNvPicPr/>
                <p:nvPr/>
              </p:nvPicPr>
              <p:blipFill>
                <a:blip r:embed="rId143"/>
                <a:stretch>
                  <a:fillRect/>
                </a:stretch>
              </p:blipFill>
              <p:spPr>
                <a:xfrm>
                  <a:off x="1442093" y="6010891"/>
                  <a:ext cx="1854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1" name="Freihand 80">
                  <a:extLst>
                    <a:ext uri="{FF2B5EF4-FFF2-40B4-BE49-F238E27FC236}">
                      <a16:creationId xmlns:a16="http://schemas.microsoft.com/office/drawing/2014/main" id="{B79AE7F5-B1AD-42B4-BB61-036F42D384A4}"/>
                    </a:ext>
                  </a:extLst>
                </p14:cNvPr>
                <p14:cNvContentPartPr/>
                <p14:nvPr/>
              </p14:nvContentPartPr>
              <p14:xfrm>
                <a:off x="1641533" y="5892091"/>
                <a:ext cx="143640" cy="124560"/>
              </p14:xfrm>
            </p:contentPart>
          </mc:Choice>
          <mc:Fallback xmlns="">
            <p:pic>
              <p:nvPicPr>
                <p:cNvPr id="81" name="Freihand 80">
                  <a:extLst>
                    <a:ext uri="{FF2B5EF4-FFF2-40B4-BE49-F238E27FC236}">
                      <a16:creationId xmlns:a16="http://schemas.microsoft.com/office/drawing/2014/main" id="{B79AE7F5-B1AD-42B4-BB61-036F42D384A4}"/>
                    </a:ext>
                  </a:extLst>
                </p:cNvPr>
                <p:cNvPicPr/>
                <p:nvPr/>
              </p:nvPicPr>
              <p:blipFill>
                <a:blip r:embed="rId145"/>
                <a:stretch>
                  <a:fillRect/>
                </a:stretch>
              </p:blipFill>
              <p:spPr>
                <a:xfrm>
                  <a:off x="1637213" y="5887771"/>
                  <a:ext cx="1522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2" name="Freihand 81">
                  <a:extLst>
                    <a:ext uri="{FF2B5EF4-FFF2-40B4-BE49-F238E27FC236}">
                      <a16:creationId xmlns:a16="http://schemas.microsoft.com/office/drawing/2014/main" id="{C5DCBADF-BBE2-482F-9BED-2944459D6CB6}"/>
                    </a:ext>
                  </a:extLst>
                </p14:cNvPr>
                <p14:cNvContentPartPr/>
                <p14:nvPr/>
              </p14:nvContentPartPr>
              <p14:xfrm>
                <a:off x="1397813" y="6215371"/>
                <a:ext cx="67320" cy="198720"/>
              </p14:xfrm>
            </p:contentPart>
          </mc:Choice>
          <mc:Fallback xmlns="">
            <p:pic>
              <p:nvPicPr>
                <p:cNvPr id="82" name="Freihand 81">
                  <a:extLst>
                    <a:ext uri="{FF2B5EF4-FFF2-40B4-BE49-F238E27FC236}">
                      <a16:creationId xmlns:a16="http://schemas.microsoft.com/office/drawing/2014/main" id="{C5DCBADF-BBE2-482F-9BED-2944459D6CB6}"/>
                    </a:ext>
                  </a:extLst>
                </p:cNvPr>
                <p:cNvPicPr/>
                <p:nvPr/>
              </p:nvPicPr>
              <p:blipFill>
                <a:blip r:embed="rId147"/>
                <a:stretch>
                  <a:fillRect/>
                </a:stretch>
              </p:blipFill>
              <p:spPr>
                <a:xfrm>
                  <a:off x="1393493" y="6211051"/>
                  <a:ext cx="7596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3" name="Freihand 82">
                  <a:extLst>
                    <a:ext uri="{FF2B5EF4-FFF2-40B4-BE49-F238E27FC236}">
                      <a16:creationId xmlns:a16="http://schemas.microsoft.com/office/drawing/2014/main" id="{944DC09C-764C-49BF-80E9-18CA9B81293C}"/>
                    </a:ext>
                  </a:extLst>
                </p14:cNvPr>
                <p14:cNvContentPartPr/>
                <p14:nvPr/>
              </p14:nvContentPartPr>
              <p14:xfrm>
                <a:off x="1373333" y="6299251"/>
                <a:ext cx="108720" cy="55800"/>
              </p14:xfrm>
            </p:contentPart>
          </mc:Choice>
          <mc:Fallback xmlns="">
            <p:pic>
              <p:nvPicPr>
                <p:cNvPr id="83" name="Freihand 82">
                  <a:extLst>
                    <a:ext uri="{FF2B5EF4-FFF2-40B4-BE49-F238E27FC236}">
                      <a16:creationId xmlns:a16="http://schemas.microsoft.com/office/drawing/2014/main" id="{944DC09C-764C-49BF-80E9-18CA9B81293C}"/>
                    </a:ext>
                  </a:extLst>
                </p:cNvPr>
                <p:cNvPicPr/>
                <p:nvPr/>
              </p:nvPicPr>
              <p:blipFill>
                <a:blip r:embed="rId149"/>
                <a:stretch>
                  <a:fillRect/>
                </a:stretch>
              </p:blipFill>
              <p:spPr>
                <a:xfrm>
                  <a:off x="1369013" y="6294931"/>
                  <a:ext cx="1173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4" name="Freihand 83">
                  <a:extLst>
                    <a:ext uri="{FF2B5EF4-FFF2-40B4-BE49-F238E27FC236}">
                      <a16:creationId xmlns:a16="http://schemas.microsoft.com/office/drawing/2014/main" id="{8C3AA6D4-43E5-4785-9A09-A674F1EB235B}"/>
                    </a:ext>
                  </a:extLst>
                </p14:cNvPr>
                <p14:cNvContentPartPr/>
                <p14:nvPr/>
              </p14:nvContentPartPr>
              <p14:xfrm>
                <a:off x="1507973" y="6238051"/>
                <a:ext cx="178920" cy="59400"/>
              </p14:xfrm>
            </p:contentPart>
          </mc:Choice>
          <mc:Fallback xmlns="">
            <p:pic>
              <p:nvPicPr>
                <p:cNvPr id="84" name="Freihand 83">
                  <a:extLst>
                    <a:ext uri="{FF2B5EF4-FFF2-40B4-BE49-F238E27FC236}">
                      <a16:creationId xmlns:a16="http://schemas.microsoft.com/office/drawing/2014/main" id="{8C3AA6D4-43E5-4785-9A09-A674F1EB235B}"/>
                    </a:ext>
                  </a:extLst>
                </p:cNvPr>
                <p:cNvPicPr/>
                <p:nvPr/>
              </p:nvPicPr>
              <p:blipFill>
                <a:blip r:embed="rId151"/>
                <a:stretch>
                  <a:fillRect/>
                </a:stretch>
              </p:blipFill>
              <p:spPr>
                <a:xfrm>
                  <a:off x="1503653" y="6233731"/>
                  <a:ext cx="1875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5" name="Freihand 84">
                  <a:extLst>
                    <a:ext uri="{FF2B5EF4-FFF2-40B4-BE49-F238E27FC236}">
                      <a16:creationId xmlns:a16="http://schemas.microsoft.com/office/drawing/2014/main" id="{7DAF3776-8C98-4592-9F0E-5D911ECFAC97}"/>
                    </a:ext>
                  </a:extLst>
                </p14:cNvPr>
                <p14:cNvContentPartPr/>
                <p14:nvPr/>
              </p14:nvContentPartPr>
              <p14:xfrm>
                <a:off x="1690133" y="6185491"/>
                <a:ext cx="87120" cy="66240"/>
              </p14:xfrm>
            </p:contentPart>
          </mc:Choice>
          <mc:Fallback xmlns="">
            <p:pic>
              <p:nvPicPr>
                <p:cNvPr id="85" name="Freihand 84">
                  <a:extLst>
                    <a:ext uri="{FF2B5EF4-FFF2-40B4-BE49-F238E27FC236}">
                      <a16:creationId xmlns:a16="http://schemas.microsoft.com/office/drawing/2014/main" id="{7DAF3776-8C98-4592-9F0E-5D911ECFAC97}"/>
                    </a:ext>
                  </a:extLst>
                </p:cNvPr>
                <p:cNvPicPr/>
                <p:nvPr/>
              </p:nvPicPr>
              <p:blipFill>
                <a:blip r:embed="rId153"/>
                <a:stretch>
                  <a:fillRect/>
                </a:stretch>
              </p:blipFill>
              <p:spPr>
                <a:xfrm>
                  <a:off x="1685813" y="6181171"/>
                  <a:ext cx="957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6" name="Freihand 85">
                  <a:extLst>
                    <a:ext uri="{FF2B5EF4-FFF2-40B4-BE49-F238E27FC236}">
                      <a16:creationId xmlns:a16="http://schemas.microsoft.com/office/drawing/2014/main" id="{B82F9234-F1DF-4988-8771-820B26545552}"/>
                    </a:ext>
                  </a:extLst>
                </p14:cNvPr>
                <p14:cNvContentPartPr/>
                <p14:nvPr/>
              </p14:nvContentPartPr>
              <p14:xfrm>
                <a:off x="1772933" y="6096571"/>
                <a:ext cx="121320" cy="110160"/>
              </p14:xfrm>
            </p:contentPart>
          </mc:Choice>
          <mc:Fallback xmlns="">
            <p:pic>
              <p:nvPicPr>
                <p:cNvPr id="86" name="Freihand 85">
                  <a:extLst>
                    <a:ext uri="{FF2B5EF4-FFF2-40B4-BE49-F238E27FC236}">
                      <a16:creationId xmlns:a16="http://schemas.microsoft.com/office/drawing/2014/main" id="{B82F9234-F1DF-4988-8771-820B26545552}"/>
                    </a:ext>
                  </a:extLst>
                </p:cNvPr>
                <p:cNvPicPr/>
                <p:nvPr/>
              </p:nvPicPr>
              <p:blipFill>
                <a:blip r:embed="rId155"/>
                <a:stretch>
                  <a:fillRect/>
                </a:stretch>
              </p:blipFill>
              <p:spPr>
                <a:xfrm>
                  <a:off x="1768613" y="6092251"/>
                  <a:ext cx="1299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87" name="Freihand 86">
                  <a:extLst>
                    <a:ext uri="{FF2B5EF4-FFF2-40B4-BE49-F238E27FC236}">
                      <a16:creationId xmlns:a16="http://schemas.microsoft.com/office/drawing/2014/main" id="{4C1378F2-4EA3-4FC3-BA14-FD2BE42257E4}"/>
                    </a:ext>
                  </a:extLst>
                </p14:cNvPr>
                <p14:cNvContentPartPr/>
                <p14:nvPr/>
              </p14:nvContentPartPr>
              <p14:xfrm>
                <a:off x="1856813" y="6066691"/>
                <a:ext cx="24480" cy="30240"/>
              </p14:xfrm>
            </p:contentPart>
          </mc:Choice>
          <mc:Fallback xmlns="">
            <p:pic>
              <p:nvPicPr>
                <p:cNvPr id="87" name="Freihand 86">
                  <a:extLst>
                    <a:ext uri="{FF2B5EF4-FFF2-40B4-BE49-F238E27FC236}">
                      <a16:creationId xmlns:a16="http://schemas.microsoft.com/office/drawing/2014/main" id="{4C1378F2-4EA3-4FC3-BA14-FD2BE42257E4}"/>
                    </a:ext>
                  </a:extLst>
                </p:cNvPr>
                <p:cNvPicPr/>
                <p:nvPr/>
              </p:nvPicPr>
              <p:blipFill>
                <a:blip r:embed="rId157"/>
                <a:stretch>
                  <a:fillRect/>
                </a:stretch>
              </p:blipFill>
              <p:spPr>
                <a:xfrm>
                  <a:off x="1852493" y="6062371"/>
                  <a:ext cx="331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88" name="Freihand 87">
                  <a:extLst>
                    <a:ext uri="{FF2B5EF4-FFF2-40B4-BE49-F238E27FC236}">
                      <a16:creationId xmlns:a16="http://schemas.microsoft.com/office/drawing/2014/main" id="{47A56F7E-8B94-41F6-967F-D533A086E01C}"/>
                    </a:ext>
                  </a:extLst>
                </p14:cNvPr>
                <p14:cNvContentPartPr/>
                <p14:nvPr/>
              </p14:nvContentPartPr>
              <p14:xfrm>
                <a:off x="1921973" y="6113491"/>
                <a:ext cx="194400" cy="29520"/>
              </p14:xfrm>
            </p:contentPart>
          </mc:Choice>
          <mc:Fallback xmlns="">
            <p:pic>
              <p:nvPicPr>
                <p:cNvPr id="88" name="Freihand 87">
                  <a:extLst>
                    <a:ext uri="{FF2B5EF4-FFF2-40B4-BE49-F238E27FC236}">
                      <a16:creationId xmlns:a16="http://schemas.microsoft.com/office/drawing/2014/main" id="{47A56F7E-8B94-41F6-967F-D533A086E01C}"/>
                    </a:ext>
                  </a:extLst>
                </p:cNvPr>
                <p:cNvPicPr/>
                <p:nvPr/>
              </p:nvPicPr>
              <p:blipFill>
                <a:blip r:embed="rId159"/>
                <a:stretch>
                  <a:fillRect/>
                </a:stretch>
              </p:blipFill>
              <p:spPr>
                <a:xfrm>
                  <a:off x="1917653" y="6109171"/>
                  <a:ext cx="2030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89" name="Freihand 88">
                  <a:extLst>
                    <a:ext uri="{FF2B5EF4-FFF2-40B4-BE49-F238E27FC236}">
                      <a16:creationId xmlns:a16="http://schemas.microsoft.com/office/drawing/2014/main" id="{E4D17EB5-7229-4AE5-BF38-4C590468B089}"/>
                    </a:ext>
                  </a:extLst>
                </p14:cNvPr>
                <p14:cNvContentPartPr/>
                <p14:nvPr/>
              </p14:nvContentPartPr>
              <p14:xfrm>
                <a:off x="1175333" y="5127091"/>
                <a:ext cx="29520" cy="184320"/>
              </p14:xfrm>
            </p:contentPart>
          </mc:Choice>
          <mc:Fallback xmlns="">
            <p:pic>
              <p:nvPicPr>
                <p:cNvPr id="89" name="Freihand 88">
                  <a:extLst>
                    <a:ext uri="{FF2B5EF4-FFF2-40B4-BE49-F238E27FC236}">
                      <a16:creationId xmlns:a16="http://schemas.microsoft.com/office/drawing/2014/main" id="{E4D17EB5-7229-4AE5-BF38-4C590468B089}"/>
                    </a:ext>
                  </a:extLst>
                </p:cNvPr>
                <p:cNvPicPr/>
                <p:nvPr/>
              </p:nvPicPr>
              <p:blipFill>
                <a:blip r:embed="rId161"/>
                <a:stretch>
                  <a:fillRect/>
                </a:stretch>
              </p:blipFill>
              <p:spPr>
                <a:xfrm>
                  <a:off x="1171013" y="5122771"/>
                  <a:ext cx="381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0" name="Freihand 89">
                  <a:extLst>
                    <a:ext uri="{FF2B5EF4-FFF2-40B4-BE49-F238E27FC236}">
                      <a16:creationId xmlns:a16="http://schemas.microsoft.com/office/drawing/2014/main" id="{73A36352-1D1A-40F7-A8CF-76C35B670B4F}"/>
                    </a:ext>
                  </a:extLst>
                </p14:cNvPr>
                <p14:cNvContentPartPr/>
                <p14:nvPr/>
              </p14:nvContentPartPr>
              <p14:xfrm>
                <a:off x="1129973" y="5231851"/>
                <a:ext cx="178560" cy="101160"/>
              </p14:xfrm>
            </p:contentPart>
          </mc:Choice>
          <mc:Fallback xmlns="">
            <p:pic>
              <p:nvPicPr>
                <p:cNvPr id="90" name="Freihand 89">
                  <a:extLst>
                    <a:ext uri="{FF2B5EF4-FFF2-40B4-BE49-F238E27FC236}">
                      <a16:creationId xmlns:a16="http://schemas.microsoft.com/office/drawing/2014/main" id="{73A36352-1D1A-40F7-A8CF-76C35B670B4F}"/>
                    </a:ext>
                  </a:extLst>
                </p:cNvPr>
                <p:cNvPicPr/>
                <p:nvPr/>
              </p:nvPicPr>
              <p:blipFill>
                <a:blip r:embed="rId163"/>
                <a:stretch>
                  <a:fillRect/>
                </a:stretch>
              </p:blipFill>
              <p:spPr>
                <a:xfrm>
                  <a:off x="1125653" y="5227531"/>
                  <a:ext cx="1872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2" name="Freihand 91">
                  <a:extLst>
                    <a:ext uri="{FF2B5EF4-FFF2-40B4-BE49-F238E27FC236}">
                      <a16:creationId xmlns:a16="http://schemas.microsoft.com/office/drawing/2014/main" id="{78A46E15-B9F6-4932-8A6E-89E11DF000C7}"/>
                    </a:ext>
                  </a:extLst>
                </p14:cNvPr>
                <p14:cNvContentPartPr/>
                <p14:nvPr/>
              </p14:nvContentPartPr>
              <p14:xfrm>
                <a:off x="443453" y="4736851"/>
                <a:ext cx="148680" cy="236880"/>
              </p14:xfrm>
            </p:contentPart>
          </mc:Choice>
          <mc:Fallback xmlns="">
            <p:pic>
              <p:nvPicPr>
                <p:cNvPr id="92" name="Freihand 91">
                  <a:extLst>
                    <a:ext uri="{FF2B5EF4-FFF2-40B4-BE49-F238E27FC236}">
                      <a16:creationId xmlns:a16="http://schemas.microsoft.com/office/drawing/2014/main" id="{78A46E15-B9F6-4932-8A6E-89E11DF000C7}"/>
                    </a:ext>
                  </a:extLst>
                </p:cNvPr>
                <p:cNvPicPr/>
                <p:nvPr/>
              </p:nvPicPr>
              <p:blipFill>
                <a:blip r:embed="rId165"/>
                <a:stretch>
                  <a:fillRect/>
                </a:stretch>
              </p:blipFill>
              <p:spPr>
                <a:xfrm>
                  <a:off x="439133" y="4732531"/>
                  <a:ext cx="15732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3" name="Freihand 92">
                  <a:extLst>
                    <a:ext uri="{FF2B5EF4-FFF2-40B4-BE49-F238E27FC236}">
                      <a16:creationId xmlns:a16="http://schemas.microsoft.com/office/drawing/2014/main" id="{A38EBC3B-85B5-44AC-873A-DF33BAABBC30}"/>
                    </a:ext>
                  </a:extLst>
                </p14:cNvPr>
                <p14:cNvContentPartPr/>
                <p14:nvPr/>
              </p14:nvContentPartPr>
              <p14:xfrm>
                <a:off x="630653" y="4799131"/>
                <a:ext cx="63000" cy="93600"/>
              </p14:xfrm>
            </p:contentPart>
          </mc:Choice>
          <mc:Fallback xmlns="">
            <p:pic>
              <p:nvPicPr>
                <p:cNvPr id="93" name="Freihand 92">
                  <a:extLst>
                    <a:ext uri="{FF2B5EF4-FFF2-40B4-BE49-F238E27FC236}">
                      <a16:creationId xmlns:a16="http://schemas.microsoft.com/office/drawing/2014/main" id="{A38EBC3B-85B5-44AC-873A-DF33BAABBC30}"/>
                    </a:ext>
                  </a:extLst>
                </p:cNvPr>
                <p:cNvPicPr/>
                <p:nvPr/>
              </p:nvPicPr>
              <p:blipFill>
                <a:blip r:embed="rId167"/>
                <a:stretch>
                  <a:fillRect/>
                </a:stretch>
              </p:blipFill>
              <p:spPr>
                <a:xfrm>
                  <a:off x="626333" y="4794811"/>
                  <a:ext cx="716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94" name="Freihand 93">
                  <a:extLst>
                    <a:ext uri="{FF2B5EF4-FFF2-40B4-BE49-F238E27FC236}">
                      <a16:creationId xmlns:a16="http://schemas.microsoft.com/office/drawing/2014/main" id="{8303567E-2AB8-4585-BBDC-F048C7C9AEA1}"/>
                    </a:ext>
                  </a:extLst>
                </p14:cNvPr>
                <p14:cNvContentPartPr/>
                <p14:nvPr/>
              </p14:nvContentPartPr>
              <p14:xfrm>
                <a:off x="705893" y="4728571"/>
                <a:ext cx="205920" cy="118800"/>
              </p14:xfrm>
            </p:contentPart>
          </mc:Choice>
          <mc:Fallback xmlns="">
            <p:pic>
              <p:nvPicPr>
                <p:cNvPr id="94" name="Freihand 93">
                  <a:extLst>
                    <a:ext uri="{FF2B5EF4-FFF2-40B4-BE49-F238E27FC236}">
                      <a16:creationId xmlns:a16="http://schemas.microsoft.com/office/drawing/2014/main" id="{8303567E-2AB8-4585-BBDC-F048C7C9AEA1}"/>
                    </a:ext>
                  </a:extLst>
                </p:cNvPr>
                <p:cNvPicPr/>
                <p:nvPr/>
              </p:nvPicPr>
              <p:blipFill>
                <a:blip r:embed="rId169"/>
                <a:stretch>
                  <a:fillRect/>
                </a:stretch>
              </p:blipFill>
              <p:spPr>
                <a:xfrm>
                  <a:off x="701573" y="4724251"/>
                  <a:ext cx="2145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95" name="Freihand 94">
                  <a:extLst>
                    <a:ext uri="{FF2B5EF4-FFF2-40B4-BE49-F238E27FC236}">
                      <a16:creationId xmlns:a16="http://schemas.microsoft.com/office/drawing/2014/main" id="{8401E070-95B6-4335-9493-218B3E019546}"/>
                    </a:ext>
                  </a:extLst>
                </p14:cNvPr>
                <p14:cNvContentPartPr/>
                <p14:nvPr/>
              </p14:nvContentPartPr>
              <p14:xfrm>
                <a:off x="1036733" y="4641451"/>
                <a:ext cx="137880" cy="144360"/>
              </p14:xfrm>
            </p:contentPart>
          </mc:Choice>
          <mc:Fallback xmlns="">
            <p:pic>
              <p:nvPicPr>
                <p:cNvPr id="95" name="Freihand 94">
                  <a:extLst>
                    <a:ext uri="{FF2B5EF4-FFF2-40B4-BE49-F238E27FC236}">
                      <a16:creationId xmlns:a16="http://schemas.microsoft.com/office/drawing/2014/main" id="{8401E070-95B6-4335-9493-218B3E019546}"/>
                    </a:ext>
                  </a:extLst>
                </p:cNvPr>
                <p:cNvPicPr/>
                <p:nvPr/>
              </p:nvPicPr>
              <p:blipFill>
                <a:blip r:embed="rId171"/>
                <a:stretch>
                  <a:fillRect/>
                </a:stretch>
              </p:blipFill>
              <p:spPr>
                <a:xfrm>
                  <a:off x="1032413" y="4637131"/>
                  <a:ext cx="1465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96" name="Freihand 95">
                  <a:extLst>
                    <a:ext uri="{FF2B5EF4-FFF2-40B4-BE49-F238E27FC236}">
                      <a16:creationId xmlns:a16="http://schemas.microsoft.com/office/drawing/2014/main" id="{2815D8E9-3910-42B0-83CD-8DC4E75EB897}"/>
                    </a:ext>
                  </a:extLst>
                </p14:cNvPr>
                <p14:cNvContentPartPr/>
                <p14:nvPr/>
              </p14:nvContentPartPr>
              <p14:xfrm>
                <a:off x="1179293" y="4700851"/>
                <a:ext cx="127440" cy="50040"/>
              </p14:xfrm>
            </p:contentPart>
          </mc:Choice>
          <mc:Fallback xmlns="">
            <p:pic>
              <p:nvPicPr>
                <p:cNvPr id="96" name="Freihand 95">
                  <a:extLst>
                    <a:ext uri="{FF2B5EF4-FFF2-40B4-BE49-F238E27FC236}">
                      <a16:creationId xmlns:a16="http://schemas.microsoft.com/office/drawing/2014/main" id="{2815D8E9-3910-42B0-83CD-8DC4E75EB897}"/>
                    </a:ext>
                  </a:extLst>
                </p:cNvPr>
                <p:cNvPicPr/>
                <p:nvPr/>
              </p:nvPicPr>
              <p:blipFill>
                <a:blip r:embed="rId173"/>
                <a:stretch>
                  <a:fillRect/>
                </a:stretch>
              </p:blipFill>
              <p:spPr>
                <a:xfrm>
                  <a:off x="1174973" y="4696531"/>
                  <a:ext cx="1360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97" name="Freihand 96">
                  <a:extLst>
                    <a:ext uri="{FF2B5EF4-FFF2-40B4-BE49-F238E27FC236}">
                      <a16:creationId xmlns:a16="http://schemas.microsoft.com/office/drawing/2014/main" id="{D25A6EC6-FB98-4CCE-A8AE-B706E7311C6C}"/>
                    </a:ext>
                  </a:extLst>
                </p14:cNvPr>
                <p14:cNvContentPartPr/>
                <p14:nvPr/>
              </p14:nvContentPartPr>
              <p14:xfrm>
                <a:off x="1290173" y="4685371"/>
                <a:ext cx="94320" cy="188280"/>
              </p14:xfrm>
            </p:contentPart>
          </mc:Choice>
          <mc:Fallback xmlns="">
            <p:pic>
              <p:nvPicPr>
                <p:cNvPr id="97" name="Freihand 96">
                  <a:extLst>
                    <a:ext uri="{FF2B5EF4-FFF2-40B4-BE49-F238E27FC236}">
                      <a16:creationId xmlns:a16="http://schemas.microsoft.com/office/drawing/2014/main" id="{D25A6EC6-FB98-4CCE-A8AE-B706E7311C6C}"/>
                    </a:ext>
                  </a:extLst>
                </p:cNvPr>
                <p:cNvPicPr/>
                <p:nvPr/>
              </p:nvPicPr>
              <p:blipFill>
                <a:blip r:embed="rId175"/>
                <a:stretch>
                  <a:fillRect/>
                </a:stretch>
              </p:blipFill>
              <p:spPr>
                <a:xfrm>
                  <a:off x="1285853" y="4681051"/>
                  <a:ext cx="10296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98" name="Freihand 97">
                  <a:extLst>
                    <a:ext uri="{FF2B5EF4-FFF2-40B4-BE49-F238E27FC236}">
                      <a16:creationId xmlns:a16="http://schemas.microsoft.com/office/drawing/2014/main" id="{92AA61CD-C908-4468-8ECB-649A37239FBB}"/>
                    </a:ext>
                  </a:extLst>
                </p14:cNvPr>
                <p14:cNvContentPartPr/>
                <p14:nvPr/>
              </p14:nvContentPartPr>
              <p14:xfrm>
                <a:off x="1391693" y="4688251"/>
                <a:ext cx="51480" cy="43560"/>
              </p14:xfrm>
            </p:contentPart>
          </mc:Choice>
          <mc:Fallback xmlns="">
            <p:pic>
              <p:nvPicPr>
                <p:cNvPr id="98" name="Freihand 97">
                  <a:extLst>
                    <a:ext uri="{FF2B5EF4-FFF2-40B4-BE49-F238E27FC236}">
                      <a16:creationId xmlns:a16="http://schemas.microsoft.com/office/drawing/2014/main" id="{92AA61CD-C908-4468-8ECB-649A37239FBB}"/>
                    </a:ext>
                  </a:extLst>
                </p:cNvPr>
                <p:cNvPicPr/>
                <p:nvPr/>
              </p:nvPicPr>
              <p:blipFill>
                <a:blip r:embed="rId177"/>
                <a:stretch>
                  <a:fillRect/>
                </a:stretch>
              </p:blipFill>
              <p:spPr>
                <a:xfrm>
                  <a:off x="1387373" y="4683931"/>
                  <a:ext cx="601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99" name="Freihand 98">
                  <a:extLst>
                    <a:ext uri="{FF2B5EF4-FFF2-40B4-BE49-F238E27FC236}">
                      <a16:creationId xmlns:a16="http://schemas.microsoft.com/office/drawing/2014/main" id="{690BDF48-A12D-4ECA-B58D-31B4208A0D18}"/>
                    </a:ext>
                  </a:extLst>
                </p14:cNvPr>
                <p14:cNvContentPartPr/>
                <p14:nvPr/>
              </p14:nvContentPartPr>
              <p14:xfrm>
                <a:off x="1480613" y="4644331"/>
                <a:ext cx="150840" cy="83520"/>
              </p14:xfrm>
            </p:contentPart>
          </mc:Choice>
          <mc:Fallback xmlns="">
            <p:pic>
              <p:nvPicPr>
                <p:cNvPr id="99" name="Freihand 98">
                  <a:extLst>
                    <a:ext uri="{FF2B5EF4-FFF2-40B4-BE49-F238E27FC236}">
                      <a16:creationId xmlns:a16="http://schemas.microsoft.com/office/drawing/2014/main" id="{690BDF48-A12D-4ECA-B58D-31B4208A0D18}"/>
                    </a:ext>
                  </a:extLst>
                </p:cNvPr>
                <p:cNvPicPr/>
                <p:nvPr/>
              </p:nvPicPr>
              <p:blipFill>
                <a:blip r:embed="rId179"/>
                <a:stretch>
                  <a:fillRect/>
                </a:stretch>
              </p:blipFill>
              <p:spPr>
                <a:xfrm>
                  <a:off x="1476293" y="4640011"/>
                  <a:ext cx="1594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0" name="Freihand 99">
                  <a:extLst>
                    <a:ext uri="{FF2B5EF4-FFF2-40B4-BE49-F238E27FC236}">
                      <a16:creationId xmlns:a16="http://schemas.microsoft.com/office/drawing/2014/main" id="{E0BFCE50-B508-435F-91F4-7D2380F41417}"/>
                    </a:ext>
                  </a:extLst>
                </p14:cNvPr>
                <p14:cNvContentPartPr/>
                <p14:nvPr/>
              </p14:nvContentPartPr>
              <p14:xfrm>
                <a:off x="1639733" y="4643611"/>
                <a:ext cx="53640" cy="52560"/>
              </p14:xfrm>
            </p:contentPart>
          </mc:Choice>
          <mc:Fallback xmlns="">
            <p:pic>
              <p:nvPicPr>
                <p:cNvPr id="100" name="Freihand 99">
                  <a:extLst>
                    <a:ext uri="{FF2B5EF4-FFF2-40B4-BE49-F238E27FC236}">
                      <a16:creationId xmlns:a16="http://schemas.microsoft.com/office/drawing/2014/main" id="{E0BFCE50-B508-435F-91F4-7D2380F41417}"/>
                    </a:ext>
                  </a:extLst>
                </p:cNvPr>
                <p:cNvPicPr/>
                <p:nvPr/>
              </p:nvPicPr>
              <p:blipFill>
                <a:blip r:embed="rId181"/>
                <a:stretch>
                  <a:fillRect/>
                </a:stretch>
              </p:blipFill>
              <p:spPr>
                <a:xfrm>
                  <a:off x="1635413" y="4639291"/>
                  <a:ext cx="622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1" name="Freihand 100">
                  <a:extLst>
                    <a:ext uri="{FF2B5EF4-FFF2-40B4-BE49-F238E27FC236}">
                      <a16:creationId xmlns:a16="http://schemas.microsoft.com/office/drawing/2014/main" id="{48241776-282E-4250-A268-E414BB903692}"/>
                    </a:ext>
                  </a:extLst>
                </p14:cNvPr>
                <p14:cNvContentPartPr/>
                <p14:nvPr/>
              </p14:nvContentPartPr>
              <p14:xfrm>
                <a:off x="1727213" y="4571971"/>
                <a:ext cx="113760" cy="103320"/>
              </p14:xfrm>
            </p:contentPart>
          </mc:Choice>
          <mc:Fallback xmlns="">
            <p:pic>
              <p:nvPicPr>
                <p:cNvPr id="101" name="Freihand 100">
                  <a:extLst>
                    <a:ext uri="{FF2B5EF4-FFF2-40B4-BE49-F238E27FC236}">
                      <a16:creationId xmlns:a16="http://schemas.microsoft.com/office/drawing/2014/main" id="{48241776-282E-4250-A268-E414BB903692}"/>
                    </a:ext>
                  </a:extLst>
                </p:cNvPr>
                <p:cNvPicPr/>
                <p:nvPr/>
              </p:nvPicPr>
              <p:blipFill>
                <a:blip r:embed="rId183"/>
                <a:stretch>
                  <a:fillRect/>
                </a:stretch>
              </p:blipFill>
              <p:spPr>
                <a:xfrm>
                  <a:off x="1722893" y="4567651"/>
                  <a:ext cx="1224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2" name="Freihand 101">
                  <a:extLst>
                    <a:ext uri="{FF2B5EF4-FFF2-40B4-BE49-F238E27FC236}">
                      <a16:creationId xmlns:a16="http://schemas.microsoft.com/office/drawing/2014/main" id="{70159C27-D64E-4E49-AF04-54A4D1FF39F8}"/>
                    </a:ext>
                  </a:extLst>
                </p14:cNvPr>
                <p14:cNvContentPartPr/>
                <p14:nvPr/>
              </p14:nvContentPartPr>
              <p14:xfrm>
                <a:off x="1500413" y="4800931"/>
                <a:ext cx="122760" cy="141120"/>
              </p14:xfrm>
            </p:contentPart>
          </mc:Choice>
          <mc:Fallback xmlns="">
            <p:pic>
              <p:nvPicPr>
                <p:cNvPr id="102" name="Freihand 101">
                  <a:extLst>
                    <a:ext uri="{FF2B5EF4-FFF2-40B4-BE49-F238E27FC236}">
                      <a16:creationId xmlns:a16="http://schemas.microsoft.com/office/drawing/2014/main" id="{70159C27-D64E-4E49-AF04-54A4D1FF39F8}"/>
                    </a:ext>
                  </a:extLst>
                </p:cNvPr>
                <p:cNvPicPr/>
                <p:nvPr/>
              </p:nvPicPr>
              <p:blipFill>
                <a:blip r:embed="rId185"/>
                <a:stretch>
                  <a:fillRect/>
                </a:stretch>
              </p:blipFill>
              <p:spPr>
                <a:xfrm>
                  <a:off x="1496093" y="4796611"/>
                  <a:ext cx="1314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03" name="Freihand 102">
                  <a:extLst>
                    <a:ext uri="{FF2B5EF4-FFF2-40B4-BE49-F238E27FC236}">
                      <a16:creationId xmlns:a16="http://schemas.microsoft.com/office/drawing/2014/main" id="{988771A2-1F21-42BF-ACB0-B499C788AE21}"/>
                    </a:ext>
                  </a:extLst>
                </p14:cNvPr>
                <p14:cNvContentPartPr/>
                <p14:nvPr/>
              </p14:nvContentPartPr>
              <p14:xfrm>
                <a:off x="1569533" y="4875811"/>
                <a:ext cx="83880" cy="44640"/>
              </p14:xfrm>
            </p:contentPart>
          </mc:Choice>
          <mc:Fallback xmlns="">
            <p:pic>
              <p:nvPicPr>
                <p:cNvPr id="103" name="Freihand 102">
                  <a:extLst>
                    <a:ext uri="{FF2B5EF4-FFF2-40B4-BE49-F238E27FC236}">
                      <a16:creationId xmlns:a16="http://schemas.microsoft.com/office/drawing/2014/main" id="{988771A2-1F21-42BF-ACB0-B499C788AE21}"/>
                    </a:ext>
                  </a:extLst>
                </p:cNvPr>
                <p:cNvPicPr/>
                <p:nvPr/>
              </p:nvPicPr>
              <p:blipFill>
                <a:blip r:embed="rId187"/>
                <a:stretch>
                  <a:fillRect/>
                </a:stretch>
              </p:blipFill>
              <p:spPr>
                <a:xfrm>
                  <a:off x="1565213" y="4871491"/>
                  <a:ext cx="925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04" name="Freihand 103">
                  <a:extLst>
                    <a:ext uri="{FF2B5EF4-FFF2-40B4-BE49-F238E27FC236}">
                      <a16:creationId xmlns:a16="http://schemas.microsoft.com/office/drawing/2014/main" id="{E2119196-47C9-464C-A2F6-5AFB326C09F4}"/>
                    </a:ext>
                  </a:extLst>
                </p14:cNvPr>
                <p14:cNvContentPartPr/>
                <p14:nvPr/>
              </p14:nvContentPartPr>
              <p14:xfrm>
                <a:off x="1665653" y="4803451"/>
                <a:ext cx="285120" cy="208440"/>
              </p14:xfrm>
            </p:contentPart>
          </mc:Choice>
          <mc:Fallback xmlns="">
            <p:pic>
              <p:nvPicPr>
                <p:cNvPr id="104" name="Freihand 103">
                  <a:extLst>
                    <a:ext uri="{FF2B5EF4-FFF2-40B4-BE49-F238E27FC236}">
                      <a16:creationId xmlns:a16="http://schemas.microsoft.com/office/drawing/2014/main" id="{E2119196-47C9-464C-A2F6-5AFB326C09F4}"/>
                    </a:ext>
                  </a:extLst>
                </p:cNvPr>
                <p:cNvPicPr/>
                <p:nvPr/>
              </p:nvPicPr>
              <p:blipFill>
                <a:blip r:embed="rId189"/>
                <a:stretch>
                  <a:fillRect/>
                </a:stretch>
              </p:blipFill>
              <p:spPr>
                <a:xfrm>
                  <a:off x="1661333" y="4799131"/>
                  <a:ext cx="29376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05" name="Freihand 104">
                  <a:extLst>
                    <a:ext uri="{FF2B5EF4-FFF2-40B4-BE49-F238E27FC236}">
                      <a16:creationId xmlns:a16="http://schemas.microsoft.com/office/drawing/2014/main" id="{F9FD602A-D060-454B-B980-C31E4AE47FC2}"/>
                    </a:ext>
                  </a:extLst>
                </p14:cNvPr>
                <p14:cNvContentPartPr/>
                <p14:nvPr/>
              </p14:nvContentPartPr>
              <p14:xfrm>
                <a:off x="1965533" y="4733251"/>
                <a:ext cx="114120" cy="105120"/>
              </p14:xfrm>
            </p:contentPart>
          </mc:Choice>
          <mc:Fallback xmlns="">
            <p:pic>
              <p:nvPicPr>
                <p:cNvPr id="105" name="Freihand 104">
                  <a:extLst>
                    <a:ext uri="{FF2B5EF4-FFF2-40B4-BE49-F238E27FC236}">
                      <a16:creationId xmlns:a16="http://schemas.microsoft.com/office/drawing/2014/main" id="{F9FD602A-D060-454B-B980-C31E4AE47FC2}"/>
                    </a:ext>
                  </a:extLst>
                </p:cNvPr>
                <p:cNvPicPr/>
                <p:nvPr/>
              </p:nvPicPr>
              <p:blipFill>
                <a:blip r:embed="rId191"/>
                <a:stretch>
                  <a:fillRect/>
                </a:stretch>
              </p:blipFill>
              <p:spPr>
                <a:xfrm>
                  <a:off x="1961213" y="4728931"/>
                  <a:ext cx="1227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06" name="Freihand 105">
                  <a:extLst>
                    <a:ext uri="{FF2B5EF4-FFF2-40B4-BE49-F238E27FC236}">
                      <a16:creationId xmlns:a16="http://schemas.microsoft.com/office/drawing/2014/main" id="{81384053-AA5E-4276-B94F-2775765ED3CF}"/>
                    </a:ext>
                  </a:extLst>
                </p14:cNvPr>
                <p14:cNvContentPartPr/>
                <p14:nvPr/>
              </p14:nvContentPartPr>
              <p14:xfrm>
                <a:off x="2088293" y="4678891"/>
                <a:ext cx="144000" cy="158040"/>
              </p14:xfrm>
            </p:contentPart>
          </mc:Choice>
          <mc:Fallback xmlns="">
            <p:pic>
              <p:nvPicPr>
                <p:cNvPr id="106" name="Freihand 105">
                  <a:extLst>
                    <a:ext uri="{FF2B5EF4-FFF2-40B4-BE49-F238E27FC236}">
                      <a16:creationId xmlns:a16="http://schemas.microsoft.com/office/drawing/2014/main" id="{81384053-AA5E-4276-B94F-2775765ED3CF}"/>
                    </a:ext>
                  </a:extLst>
                </p:cNvPr>
                <p:cNvPicPr/>
                <p:nvPr/>
              </p:nvPicPr>
              <p:blipFill>
                <a:blip r:embed="rId193"/>
                <a:stretch>
                  <a:fillRect/>
                </a:stretch>
              </p:blipFill>
              <p:spPr>
                <a:xfrm>
                  <a:off x="2083973" y="4674571"/>
                  <a:ext cx="1526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07" name="Freihand 106">
                  <a:extLst>
                    <a:ext uri="{FF2B5EF4-FFF2-40B4-BE49-F238E27FC236}">
                      <a16:creationId xmlns:a16="http://schemas.microsoft.com/office/drawing/2014/main" id="{BBCA30CF-0E1E-4C63-AF97-53C72AB04502}"/>
                    </a:ext>
                  </a:extLst>
                </p14:cNvPr>
                <p14:cNvContentPartPr/>
                <p14:nvPr/>
              </p14:nvContentPartPr>
              <p14:xfrm>
                <a:off x="321773" y="4503571"/>
                <a:ext cx="2107440" cy="750240"/>
              </p14:xfrm>
            </p:contentPart>
          </mc:Choice>
          <mc:Fallback xmlns="">
            <p:pic>
              <p:nvPicPr>
                <p:cNvPr id="107" name="Freihand 106">
                  <a:extLst>
                    <a:ext uri="{FF2B5EF4-FFF2-40B4-BE49-F238E27FC236}">
                      <a16:creationId xmlns:a16="http://schemas.microsoft.com/office/drawing/2014/main" id="{BBCA30CF-0E1E-4C63-AF97-53C72AB04502}"/>
                    </a:ext>
                  </a:extLst>
                </p:cNvPr>
                <p:cNvPicPr/>
                <p:nvPr/>
              </p:nvPicPr>
              <p:blipFill>
                <a:blip r:embed="rId195"/>
                <a:stretch>
                  <a:fillRect/>
                </a:stretch>
              </p:blipFill>
              <p:spPr>
                <a:xfrm>
                  <a:off x="317453" y="4499251"/>
                  <a:ext cx="2116080" cy="758880"/>
                </a:xfrm>
                <a:prstGeom prst="rect">
                  <a:avLst/>
                </a:prstGeom>
              </p:spPr>
            </p:pic>
          </mc:Fallback>
        </mc:AlternateContent>
      </p:grpSp>
    </p:spTree>
    <p:extLst>
      <p:ext uri="{BB962C8B-B14F-4D97-AF65-F5344CB8AC3E}">
        <p14:creationId xmlns:p14="http://schemas.microsoft.com/office/powerpoint/2010/main" val="282233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rPr/>
              <a:t>9</a:t>
            </a:fld>
            <a:endParaRPr lang="de-DE" dirty="0"/>
          </a:p>
        </p:txBody>
      </p:sp>
      <p:sp>
        <p:nvSpPr>
          <p:cNvPr id="7" name="TextShape 2"/>
          <p:cNvSpPr txBox="1"/>
          <p:nvPr/>
        </p:nvSpPr>
        <p:spPr>
          <a:xfrm>
            <a:off x="1600740" y="29522"/>
            <a:ext cx="8610060" cy="744863"/>
          </a:xfrm>
          <a:prstGeom prst="rect">
            <a:avLst/>
          </a:prstGeom>
          <a:noFill/>
          <a:ln>
            <a:noFill/>
          </a:ln>
        </p:spPr>
        <p:txBody>
          <a:bodyPr lIns="81638" tIns="40819" rIns="81638" bIns="40819" anchor="ctr" anchorCtr="1"/>
          <a:lstStyle/>
          <a:p>
            <a:r>
              <a:rPr lang="de-DE" altLang="de-DE" sz="3628" b="1">
                <a:solidFill>
                  <a:srgbClr val="000000"/>
                </a:solidFill>
                <a:latin typeface="Sparkasse Rg" pitchFamily="34" charset="0"/>
              </a:rPr>
              <a:t>Interest rates and inflation – </a:t>
            </a:r>
            <a:r>
              <a:rPr lang="de-DE" altLang="de-DE" sz="3628" b="1" dirty="0">
                <a:solidFill>
                  <a:srgbClr val="000000"/>
                </a:solidFill>
                <a:latin typeface="Sparkasse Rg" pitchFamily="34" charset="0"/>
              </a:rPr>
              <a:t>Fisher Relation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540523" y="774385"/>
                <a:ext cx="7653566" cy="5472607"/>
              </a:xfrm>
              <a:prstGeom prst="rect">
                <a:avLst/>
              </a:prstGeom>
              <a:noFill/>
            </p:spPr>
            <p:txBody>
              <a:bodyPr wrap="square" rtlCol="0">
                <a:noAutofit/>
              </a:bodyPr>
              <a:lstStyle/>
              <a:p>
                <a:r>
                  <a:rPr lang="en-US" sz="2400" b="1"/>
                  <a:t>Suppose an investment of amount K with the nomnal interest rate i p.a.:</a:t>
                </a:r>
                <a:endParaRPr lang="en-US" sz="2400" b="1" dirty="0"/>
              </a:p>
              <a:p>
                <a:endParaRPr lang="en-US" sz="2000" dirty="0"/>
              </a:p>
              <a:p>
                <a:pPr marL="342900" indent="-342900">
                  <a:buFont typeface="Arial" panose="020B0604020202020204" pitchFamily="34" charset="0"/>
                  <a:buChar char="•"/>
                </a:pPr>
                <a:r>
                  <a:rPr lang="en-US" sz="2000"/>
                  <a:t>After one year, we obtain K</a:t>
                </a:r>
                <a:r>
                  <a:rPr lang="en-US" sz="2000" dirty="0"/>
                  <a:t>(1+i</a:t>
                </a:r>
                <a:r>
                  <a:rPr lang="en-US" sz="2000"/>
                  <a:t>) Euros</a:t>
                </a: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a:t>But, suppose we have an inflation of </a:t>
                </a:r>
                <a14:m>
                  <m:oMath xmlns:m="http://schemas.openxmlformats.org/officeDocument/2006/math">
                    <m:r>
                      <a:rPr lang="el-GR" sz="2000" i="1">
                        <a:latin typeface="Cambria Math" panose="02040503050406030204" pitchFamily="18" charset="0"/>
                      </a:rPr>
                      <m:t>𝜋</m:t>
                    </m:r>
                  </m:oMath>
                </a14:m>
                <a:r>
                  <a:rPr lang="de-DE" sz="2000"/>
                  <a:t>, we need K</a:t>
                </a:r>
                <a:r>
                  <a:rPr lang="de-DE" sz="2000" dirty="0"/>
                  <a:t>(1+</a:t>
                </a:r>
                <a:r>
                  <a:rPr lang="el-GR" sz="2000" dirty="0"/>
                  <a:t> </a:t>
                </a:r>
                <a14:m>
                  <m:oMath xmlns:m="http://schemas.openxmlformats.org/officeDocument/2006/math">
                    <m:r>
                      <a:rPr lang="el-GR" sz="2000" i="1">
                        <a:latin typeface="Cambria Math" panose="02040503050406030204" pitchFamily="18" charset="0"/>
                      </a:rPr>
                      <m:t>𝜋</m:t>
                    </m:r>
                  </m:oMath>
                </a14:m>
                <a:r>
                  <a:rPr lang="de-DE" sz="2000"/>
                  <a:t>) Euros in order to purchase the same basket of goods as in the period before</a:t>
                </a: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a:t>Thus in real units, we we have to discount  </a:t>
                </a:r>
                <a:r>
                  <a:rPr lang="en-US" sz="2000" dirty="0"/>
                  <a:t>K(1+i) </a:t>
                </a:r>
                <a:r>
                  <a:rPr lang="en-US" sz="2000"/>
                  <a:t>Euro with </a:t>
                </a:r>
                <a:r>
                  <a:rPr lang="en-US" sz="2000" dirty="0"/>
                  <a:t>1/</a:t>
                </a:r>
                <a:r>
                  <a:rPr lang="de-DE" sz="2000" dirty="0"/>
                  <a:t>(1+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a:t>
                </a:r>
                <a:endParaRPr lang="de-DE" sz="2400" dirty="0"/>
              </a:p>
              <a:p>
                <a:pPr algn="ctr"/>
                <a:r>
                  <a:rPr lang="de-DE" sz="2000" dirty="0"/>
                  <a:t>→	</a:t>
                </a:r>
                <a14:m>
                  <m:oMath xmlns:m="http://schemas.openxmlformats.org/officeDocument/2006/math">
                    <m:r>
                      <a:rPr lang="de-DE" sz="2000" i="1">
                        <a:latin typeface="Cambria Math" panose="02040503050406030204" pitchFamily="18" charset="0"/>
                      </a:rPr>
                      <m:t>1+</m:t>
                    </m:r>
                    <m:r>
                      <a:rPr lang="de-DE" sz="2000" i="1">
                        <a:latin typeface="Cambria Math" panose="02040503050406030204" pitchFamily="18" charset="0"/>
                      </a:rPr>
                      <m:t>𝑟</m:t>
                    </m:r>
                    <m:r>
                      <a:rPr lang="de-DE" sz="2000" i="1">
                        <a:latin typeface="Cambria Math" panose="02040503050406030204" pitchFamily="18" charset="0"/>
                      </a:rPr>
                      <m:t>=</m:t>
                    </m:r>
                    <m:f>
                      <m:fPr>
                        <m:ctrlPr>
                          <a:rPr lang="de-DE" sz="2000" i="1">
                            <a:latin typeface="Cambria Math" panose="02040503050406030204" pitchFamily="18" charset="0"/>
                          </a:rPr>
                        </m:ctrlPr>
                      </m:fPr>
                      <m:num>
                        <m:r>
                          <a:rPr lang="de-DE" sz="2000" i="1">
                            <a:latin typeface="Cambria Math" panose="02040503050406030204" pitchFamily="18" charset="0"/>
                          </a:rPr>
                          <m:t>1+</m:t>
                        </m:r>
                        <m:r>
                          <a:rPr lang="de-DE" sz="2000" i="1">
                            <a:latin typeface="Cambria Math" panose="02040503050406030204" pitchFamily="18" charset="0"/>
                          </a:rPr>
                          <m:t>𝑖</m:t>
                        </m:r>
                      </m:num>
                      <m:den>
                        <m:r>
                          <a:rPr lang="de-DE" sz="2000" i="1">
                            <a:latin typeface="Cambria Math" panose="02040503050406030204" pitchFamily="18" charset="0"/>
                          </a:rPr>
                          <m:t>1+</m:t>
                        </m:r>
                        <m:r>
                          <a:rPr lang="el-GR" sz="2000" i="1">
                            <a:latin typeface="Cambria Math" panose="02040503050406030204" pitchFamily="18" charset="0"/>
                          </a:rPr>
                          <m:t>𝜋</m:t>
                        </m:r>
                      </m:den>
                    </m:f>
                  </m:oMath>
                </a14:m>
                <a:r>
                  <a:rPr lang="de-DE" sz="2000" dirty="0"/>
                  <a:t>	(r</a:t>
                </a:r>
                <a:r>
                  <a:rPr lang="de-DE" sz="2000"/>
                  <a:t>: real interest rate </a:t>
                </a:r>
                <a:r>
                  <a:rPr lang="de-DE" sz="2000" dirty="0"/>
                  <a:t>i</a:t>
                </a:r>
                <a:r>
                  <a:rPr lang="de-DE" sz="2000"/>
                  <a:t>: nominal interest rate)</a:t>
                </a:r>
              </a:p>
              <a:p>
                <a:pPr algn="ctr"/>
                <a:endParaRPr lang="de-DE" sz="2000" dirty="0"/>
              </a:p>
              <a:p>
                <a:pPr algn="ctr"/>
                <a:r>
                  <a:rPr lang="de-DE" sz="2000"/>
                  <a:t>for „small“ </a:t>
                </a:r>
                <a:r>
                  <a:rPr lang="de-DE" sz="2000" dirty="0"/>
                  <a:t>i,</a:t>
                </a:r>
                <a14:m>
                  <m:oMath xmlns:m="http://schemas.openxmlformats.org/officeDocument/2006/math">
                    <m:r>
                      <a:rPr lang="el-GR" sz="2000" i="1">
                        <a:latin typeface="Cambria Math" panose="02040503050406030204" pitchFamily="18" charset="0"/>
                      </a:rPr>
                      <m:t>𝜋</m:t>
                    </m:r>
                  </m:oMath>
                </a14:m>
                <a:r>
                  <a:rPr lang="de-DE" sz="2000" dirty="0"/>
                  <a:t> (&lt;10</a:t>
                </a:r>
                <a:r>
                  <a:rPr lang="de-DE" sz="2000"/>
                  <a:t>%) we obtain (1. order Taylor expansion!) </a:t>
                </a:r>
                <a:endParaRPr lang="de-DE" sz="2000" dirty="0"/>
              </a:p>
              <a:p>
                <a:pPr algn="ctr"/>
                <a:r>
                  <a:rPr lang="de-DE" sz="2000" dirty="0"/>
                  <a:t>		</a:t>
                </a:r>
                <a14:m>
                  <m:oMath xmlns:m="http://schemas.openxmlformats.org/officeDocument/2006/math">
                    <m:r>
                      <a:rPr lang="de-DE" sz="2000" i="1">
                        <a:latin typeface="Cambria Math" panose="02040503050406030204" pitchFamily="18" charset="0"/>
                      </a:rPr>
                      <m:t>𝑟</m:t>
                    </m:r>
                    <m:r>
                      <a:rPr lang="de-DE" sz="2000" i="1">
                        <a:latin typeface="Cambria Math" panose="02040503050406030204" pitchFamily="18" charset="0"/>
                      </a:rPr>
                      <m:t>=</m:t>
                    </m:r>
                    <m:r>
                      <a:rPr lang="de-DE" sz="2000" i="1">
                        <a:latin typeface="Cambria Math" panose="02040503050406030204" pitchFamily="18" charset="0"/>
                      </a:rPr>
                      <m:t>𝑖</m:t>
                    </m:r>
                    <m:r>
                      <a:rPr lang="de-DE" sz="2000" i="1">
                        <a:latin typeface="Cambria Math" panose="02040503050406030204" pitchFamily="18" charset="0"/>
                      </a:rPr>
                      <m:t>−</m:t>
                    </m:r>
                    <m:r>
                      <a:rPr lang="el-GR" sz="2000" i="1">
                        <a:latin typeface="Cambria Math" panose="02040503050406030204" pitchFamily="18" charset="0"/>
                      </a:rPr>
                      <m:t>𝜋</m:t>
                    </m:r>
                  </m:oMath>
                </a14:m>
                <a:r>
                  <a:rPr lang="de-DE" sz="2000" dirty="0"/>
                  <a:t>	(Fisher Relation)</a:t>
                </a:r>
              </a:p>
              <a:p>
                <a:pPr algn="ctr"/>
                <a:endParaRPr lang="de-DE" sz="2000" dirty="0"/>
              </a:p>
              <a:p>
                <a:pPr algn="ctr"/>
                <a:r>
                  <a:rPr lang="de-DE" sz="2000"/>
                  <a:t>Since investment is often a decision in the future, we also use</a:t>
                </a:r>
                <a:endParaRPr lang="de-DE" sz="2000" dirty="0"/>
              </a:p>
              <a:p>
                <a:pPr algn="ctr"/>
                <a:r>
                  <a:rPr lang="de-DE" sz="2000" dirty="0"/>
                  <a:t>		</a:t>
                </a:r>
                <a14:m>
                  <m:oMath xmlns:m="http://schemas.openxmlformats.org/officeDocument/2006/math">
                    <m:r>
                      <a:rPr lang="de-DE" sz="2000" i="1" dirty="0">
                        <a:latin typeface="Cambria Math" panose="02040503050406030204" pitchFamily="18" charset="0"/>
                      </a:rPr>
                      <m:t>𝑟</m:t>
                    </m:r>
                    <m:r>
                      <a:rPr lang="de-DE" sz="2000" i="1" dirty="0">
                        <a:latin typeface="Cambria Math" panose="02040503050406030204" pitchFamily="18" charset="0"/>
                      </a:rPr>
                      <m:t>=</m:t>
                    </m:r>
                    <m:r>
                      <a:rPr lang="de-DE" sz="2000" i="1" dirty="0">
                        <a:latin typeface="Cambria Math" panose="02040503050406030204" pitchFamily="18" charset="0"/>
                      </a:rPr>
                      <m:t>𝑖</m:t>
                    </m:r>
                    <m:r>
                      <a:rPr lang="de-DE" sz="2000" i="1" dirty="0">
                        <a:latin typeface="Cambria Math" panose="02040503050406030204" pitchFamily="18" charset="0"/>
                      </a:rPr>
                      <m:t>−</m:t>
                    </m:r>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a:t>
                </a:r>
                <a14:m>
                  <m:oMath xmlns:m="http://schemas.openxmlformats.org/officeDocument/2006/math">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a:t>: expected inflation)</a:t>
                </a:r>
                <a:endParaRPr lang="de-DE" sz="2000" dirty="0"/>
              </a:p>
              <a:p>
                <a:pPr algn="ctr"/>
                <a:endParaRPr lang="de-DE"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540523" y="774385"/>
                <a:ext cx="7653566" cy="5472607"/>
              </a:xfrm>
              <a:prstGeom prst="rect">
                <a:avLst/>
              </a:prstGeom>
              <a:blipFill>
                <a:blip r:embed="rId3"/>
                <a:stretch>
                  <a:fillRect l="-1275" t="-891" r="-319"/>
                </a:stretch>
              </a:blipFill>
            </p:spPr>
            <p:txBody>
              <a:bodyPr/>
              <a:lstStyle/>
              <a:p>
                <a:r>
                  <a:rPr lang="de-DE">
                    <a:noFill/>
                  </a:rPr>
                  <a:t> </a:t>
                </a:r>
              </a:p>
            </p:txBody>
          </p:sp>
        </mc:Fallback>
      </mc:AlternateContent>
      <p:sp>
        <p:nvSpPr>
          <p:cNvPr id="17" name="Rechteck 16">
            <a:extLst>
              <a:ext uri="{FF2B5EF4-FFF2-40B4-BE49-F238E27FC236}">
                <a16:creationId xmlns:a16="http://schemas.microsoft.com/office/drawing/2014/main" id="{41A452C5-6701-459F-8300-A841A73C1C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17893A53-0C57-4CBB-BB23-0130B7D499AB}"/>
                  </a:ext>
                </a:extLst>
              </p14:cNvPr>
              <p14:cNvContentPartPr/>
              <p14:nvPr/>
            </p14:nvContentPartPr>
            <p14:xfrm>
              <a:off x="1481693" y="117331"/>
              <a:ext cx="8880840" cy="623880"/>
            </p14:xfrm>
          </p:contentPart>
        </mc:Choice>
        <mc:Fallback xmlns="">
          <p:pic>
            <p:nvPicPr>
              <p:cNvPr id="2" name="Freihand 1">
                <a:extLst>
                  <a:ext uri="{FF2B5EF4-FFF2-40B4-BE49-F238E27FC236}">
                    <a16:creationId xmlns:a16="http://schemas.microsoft.com/office/drawing/2014/main" id="{17893A53-0C57-4CBB-BB23-0130B7D499AB}"/>
                  </a:ext>
                </a:extLst>
              </p:cNvPr>
              <p:cNvPicPr/>
              <p:nvPr/>
            </p:nvPicPr>
            <p:blipFill>
              <a:blip r:embed="rId5"/>
              <a:stretch>
                <a:fillRect/>
              </a:stretch>
            </p:blipFill>
            <p:spPr>
              <a:xfrm>
                <a:off x="1477373" y="113011"/>
                <a:ext cx="8889480" cy="632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F6E481CC-258E-408E-951D-D6A8D0998D65}"/>
                  </a:ext>
                </a:extLst>
              </p14:cNvPr>
              <p14:cNvContentPartPr/>
              <p14:nvPr/>
            </p14:nvContentPartPr>
            <p14:xfrm>
              <a:off x="717053" y="1065571"/>
              <a:ext cx="4908600" cy="180000"/>
            </p14:xfrm>
          </p:contentPart>
        </mc:Choice>
        <mc:Fallback xmlns="">
          <p:pic>
            <p:nvPicPr>
              <p:cNvPr id="3" name="Freihand 2">
                <a:extLst>
                  <a:ext uri="{FF2B5EF4-FFF2-40B4-BE49-F238E27FC236}">
                    <a16:creationId xmlns:a16="http://schemas.microsoft.com/office/drawing/2014/main" id="{F6E481CC-258E-408E-951D-D6A8D0998D65}"/>
                  </a:ext>
                </a:extLst>
              </p:cNvPr>
              <p:cNvPicPr/>
              <p:nvPr/>
            </p:nvPicPr>
            <p:blipFill>
              <a:blip r:embed="rId7"/>
              <a:stretch>
                <a:fillRect/>
              </a:stretch>
            </p:blipFill>
            <p:spPr>
              <a:xfrm>
                <a:off x="712733" y="1061251"/>
                <a:ext cx="49172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32" name="Freihand 231">
                <a:extLst>
                  <a:ext uri="{FF2B5EF4-FFF2-40B4-BE49-F238E27FC236}">
                    <a16:creationId xmlns:a16="http://schemas.microsoft.com/office/drawing/2014/main" id="{BB8FD3B3-BFB0-42FE-B151-CAC816B847B9}"/>
                  </a:ext>
                </a:extLst>
              </p14:cNvPr>
              <p14:cNvContentPartPr/>
              <p14:nvPr/>
            </p14:nvContentPartPr>
            <p14:xfrm>
              <a:off x="9315293" y="2507371"/>
              <a:ext cx="612360" cy="75600"/>
            </p14:xfrm>
          </p:contentPart>
        </mc:Choice>
        <mc:Fallback xmlns="">
          <p:pic>
            <p:nvPicPr>
              <p:cNvPr id="232" name="Freihand 231">
                <a:extLst>
                  <a:ext uri="{FF2B5EF4-FFF2-40B4-BE49-F238E27FC236}">
                    <a16:creationId xmlns:a16="http://schemas.microsoft.com/office/drawing/2014/main" id="{BB8FD3B3-BFB0-42FE-B151-CAC816B847B9}"/>
                  </a:ext>
                </a:extLst>
              </p:cNvPr>
              <p:cNvPicPr/>
              <p:nvPr/>
            </p:nvPicPr>
            <p:blipFill>
              <a:blip r:embed="rId9"/>
              <a:stretch>
                <a:fillRect/>
              </a:stretch>
            </p:blipFill>
            <p:spPr>
              <a:xfrm>
                <a:off x="9310973" y="2503051"/>
                <a:ext cx="6210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62" name="Freihand 261">
                <a:extLst>
                  <a:ext uri="{FF2B5EF4-FFF2-40B4-BE49-F238E27FC236}">
                    <a16:creationId xmlns:a16="http://schemas.microsoft.com/office/drawing/2014/main" id="{C2330264-4A17-4418-AEFF-838715EB4030}"/>
                  </a:ext>
                </a:extLst>
              </p14:cNvPr>
              <p14:cNvContentPartPr/>
              <p14:nvPr/>
            </p14:nvContentPartPr>
            <p14:xfrm>
              <a:off x="10522013" y="853531"/>
              <a:ext cx="870120" cy="64080"/>
            </p14:xfrm>
          </p:contentPart>
        </mc:Choice>
        <mc:Fallback xmlns="">
          <p:pic>
            <p:nvPicPr>
              <p:cNvPr id="262" name="Freihand 261">
                <a:extLst>
                  <a:ext uri="{FF2B5EF4-FFF2-40B4-BE49-F238E27FC236}">
                    <a16:creationId xmlns:a16="http://schemas.microsoft.com/office/drawing/2014/main" id="{C2330264-4A17-4418-AEFF-838715EB4030}"/>
                  </a:ext>
                </a:extLst>
              </p:cNvPr>
              <p:cNvPicPr/>
              <p:nvPr/>
            </p:nvPicPr>
            <p:blipFill>
              <a:blip r:embed="rId11"/>
              <a:stretch>
                <a:fillRect/>
              </a:stretch>
            </p:blipFill>
            <p:spPr>
              <a:xfrm>
                <a:off x="10517693" y="849211"/>
                <a:ext cx="8787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64" name="Freihand 263">
                <a:extLst>
                  <a:ext uri="{FF2B5EF4-FFF2-40B4-BE49-F238E27FC236}">
                    <a16:creationId xmlns:a16="http://schemas.microsoft.com/office/drawing/2014/main" id="{2AE5DB25-4A3A-4AE8-B613-03497156AFBE}"/>
                  </a:ext>
                </a:extLst>
              </p14:cNvPr>
              <p14:cNvContentPartPr/>
              <p14:nvPr/>
            </p14:nvContentPartPr>
            <p14:xfrm>
              <a:off x="11740253" y="1180411"/>
              <a:ext cx="366120" cy="417960"/>
            </p14:xfrm>
          </p:contentPart>
        </mc:Choice>
        <mc:Fallback xmlns="">
          <p:pic>
            <p:nvPicPr>
              <p:cNvPr id="264" name="Freihand 263">
                <a:extLst>
                  <a:ext uri="{FF2B5EF4-FFF2-40B4-BE49-F238E27FC236}">
                    <a16:creationId xmlns:a16="http://schemas.microsoft.com/office/drawing/2014/main" id="{2AE5DB25-4A3A-4AE8-B613-03497156AFBE}"/>
                  </a:ext>
                </a:extLst>
              </p:cNvPr>
              <p:cNvPicPr/>
              <p:nvPr/>
            </p:nvPicPr>
            <p:blipFill>
              <a:blip r:embed="rId13"/>
              <a:stretch>
                <a:fillRect/>
              </a:stretch>
            </p:blipFill>
            <p:spPr>
              <a:xfrm>
                <a:off x="11735933" y="1176091"/>
                <a:ext cx="374760" cy="426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66" name="Freihand 265">
                <a:extLst>
                  <a:ext uri="{FF2B5EF4-FFF2-40B4-BE49-F238E27FC236}">
                    <a16:creationId xmlns:a16="http://schemas.microsoft.com/office/drawing/2014/main" id="{0E318E99-0B12-4C5E-BD1B-BE7C95860709}"/>
                  </a:ext>
                </a:extLst>
              </p14:cNvPr>
              <p14:cNvContentPartPr/>
              <p14:nvPr/>
            </p14:nvContentPartPr>
            <p14:xfrm>
              <a:off x="10943573" y="2479651"/>
              <a:ext cx="1233720" cy="668520"/>
            </p14:xfrm>
          </p:contentPart>
        </mc:Choice>
        <mc:Fallback xmlns="">
          <p:pic>
            <p:nvPicPr>
              <p:cNvPr id="266" name="Freihand 265">
                <a:extLst>
                  <a:ext uri="{FF2B5EF4-FFF2-40B4-BE49-F238E27FC236}">
                    <a16:creationId xmlns:a16="http://schemas.microsoft.com/office/drawing/2014/main" id="{0E318E99-0B12-4C5E-BD1B-BE7C95860709}"/>
                  </a:ext>
                </a:extLst>
              </p:cNvPr>
              <p:cNvPicPr/>
              <p:nvPr/>
            </p:nvPicPr>
            <p:blipFill>
              <a:blip r:embed="rId15"/>
              <a:stretch>
                <a:fillRect/>
              </a:stretch>
            </p:blipFill>
            <p:spPr>
              <a:xfrm>
                <a:off x="10939253" y="2475331"/>
                <a:ext cx="1242360" cy="677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39" name="Freihand 338">
                <a:extLst>
                  <a:ext uri="{FF2B5EF4-FFF2-40B4-BE49-F238E27FC236}">
                    <a16:creationId xmlns:a16="http://schemas.microsoft.com/office/drawing/2014/main" id="{3CD99854-A2EE-4DCF-8533-639B05B7ABDF}"/>
                  </a:ext>
                </a:extLst>
              </p14:cNvPr>
              <p14:cNvContentPartPr/>
              <p14:nvPr/>
            </p14:nvContentPartPr>
            <p14:xfrm>
              <a:off x="10714973" y="3455251"/>
              <a:ext cx="129240" cy="109080"/>
            </p14:xfrm>
          </p:contentPart>
        </mc:Choice>
        <mc:Fallback xmlns="">
          <p:pic>
            <p:nvPicPr>
              <p:cNvPr id="339" name="Freihand 338">
                <a:extLst>
                  <a:ext uri="{FF2B5EF4-FFF2-40B4-BE49-F238E27FC236}">
                    <a16:creationId xmlns:a16="http://schemas.microsoft.com/office/drawing/2014/main" id="{3CD99854-A2EE-4DCF-8533-639B05B7ABDF}"/>
                  </a:ext>
                </a:extLst>
              </p:cNvPr>
              <p:cNvPicPr/>
              <p:nvPr/>
            </p:nvPicPr>
            <p:blipFill>
              <a:blip r:embed="rId17"/>
              <a:stretch>
                <a:fillRect/>
              </a:stretch>
            </p:blipFill>
            <p:spPr>
              <a:xfrm>
                <a:off x="10710653" y="3450931"/>
                <a:ext cx="1378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57" name="Freihand 356">
                <a:extLst>
                  <a:ext uri="{FF2B5EF4-FFF2-40B4-BE49-F238E27FC236}">
                    <a16:creationId xmlns:a16="http://schemas.microsoft.com/office/drawing/2014/main" id="{4024F93E-8323-44C0-A89A-9C3BC85545C8}"/>
                  </a:ext>
                </a:extLst>
              </p14:cNvPr>
              <p14:cNvContentPartPr/>
              <p14:nvPr/>
            </p14:nvContentPartPr>
            <p14:xfrm>
              <a:off x="8039813" y="807091"/>
              <a:ext cx="2175480" cy="447480"/>
            </p14:xfrm>
          </p:contentPart>
        </mc:Choice>
        <mc:Fallback xmlns="">
          <p:pic>
            <p:nvPicPr>
              <p:cNvPr id="357" name="Freihand 356">
                <a:extLst>
                  <a:ext uri="{FF2B5EF4-FFF2-40B4-BE49-F238E27FC236}">
                    <a16:creationId xmlns:a16="http://schemas.microsoft.com/office/drawing/2014/main" id="{4024F93E-8323-44C0-A89A-9C3BC85545C8}"/>
                  </a:ext>
                </a:extLst>
              </p:cNvPr>
              <p:cNvPicPr/>
              <p:nvPr/>
            </p:nvPicPr>
            <p:blipFill>
              <a:blip r:embed="rId19"/>
              <a:stretch>
                <a:fillRect/>
              </a:stretch>
            </p:blipFill>
            <p:spPr>
              <a:xfrm>
                <a:off x="8035493" y="802771"/>
                <a:ext cx="2184120" cy="456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58" name="Freihand 357">
                <a:extLst>
                  <a:ext uri="{FF2B5EF4-FFF2-40B4-BE49-F238E27FC236}">
                    <a16:creationId xmlns:a16="http://schemas.microsoft.com/office/drawing/2014/main" id="{C2A36ED1-B630-4937-AA42-5AB0350C9FFE}"/>
                  </a:ext>
                </a:extLst>
              </p14:cNvPr>
              <p14:cNvContentPartPr/>
              <p14:nvPr/>
            </p14:nvContentPartPr>
            <p14:xfrm>
              <a:off x="9058973" y="3413851"/>
              <a:ext cx="1812960" cy="304920"/>
            </p14:xfrm>
          </p:contentPart>
        </mc:Choice>
        <mc:Fallback xmlns="">
          <p:pic>
            <p:nvPicPr>
              <p:cNvPr id="358" name="Freihand 357">
                <a:extLst>
                  <a:ext uri="{FF2B5EF4-FFF2-40B4-BE49-F238E27FC236}">
                    <a16:creationId xmlns:a16="http://schemas.microsoft.com/office/drawing/2014/main" id="{C2A36ED1-B630-4937-AA42-5AB0350C9FFE}"/>
                  </a:ext>
                </a:extLst>
              </p:cNvPr>
              <p:cNvPicPr/>
              <p:nvPr/>
            </p:nvPicPr>
            <p:blipFill>
              <a:blip r:embed="rId21"/>
              <a:stretch>
                <a:fillRect/>
              </a:stretch>
            </p:blipFill>
            <p:spPr>
              <a:xfrm>
                <a:off x="9054653" y="3409531"/>
                <a:ext cx="182160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59" name="Freihand 358">
                <a:extLst>
                  <a:ext uri="{FF2B5EF4-FFF2-40B4-BE49-F238E27FC236}">
                    <a16:creationId xmlns:a16="http://schemas.microsoft.com/office/drawing/2014/main" id="{BA81FE5B-381E-4553-8BC2-CCB575ABFE90}"/>
                  </a:ext>
                </a:extLst>
              </p14:cNvPr>
              <p14:cNvContentPartPr/>
              <p14:nvPr/>
            </p14:nvContentPartPr>
            <p14:xfrm>
              <a:off x="9596453" y="892051"/>
              <a:ext cx="86040" cy="75600"/>
            </p14:xfrm>
          </p:contentPart>
        </mc:Choice>
        <mc:Fallback xmlns="">
          <p:pic>
            <p:nvPicPr>
              <p:cNvPr id="359" name="Freihand 358">
                <a:extLst>
                  <a:ext uri="{FF2B5EF4-FFF2-40B4-BE49-F238E27FC236}">
                    <a16:creationId xmlns:a16="http://schemas.microsoft.com/office/drawing/2014/main" id="{BA81FE5B-381E-4553-8BC2-CCB575ABFE90}"/>
                  </a:ext>
                </a:extLst>
              </p:cNvPr>
              <p:cNvPicPr/>
              <p:nvPr/>
            </p:nvPicPr>
            <p:blipFill>
              <a:blip r:embed="rId23"/>
              <a:stretch>
                <a:fillRect/>
              </a:stretch>
            </p:blipFill>
            <p:spPr>
              <a:xfrm>
                <a:off x="9592133" y="887731"/>
                <a:ext cx="946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 name="Freihand 3">
                <a:extLst>
                  <a:ext uri="{FF2B5EF4-FFF2-40B4-BE49-F238E27FC236}">
                    <a16:creationId xmlns:a16="http://schemas.microsoft.com/office/drawing/2014/main" id="{A9494495-C659-4883-B320-EED2FB6B63DC}"/>
                  </a:ext>
                </a:extLst>
              </p14:cNvPr>
              <p14:cNvContentPartPr/>
              <p14:nvPr/>
            </p14:nvContentPartPr>
            <p14:xfrm>
              <a:off x="9896693" y="721411"/>
              <a:ext cx="168120" cy="141840"/>
            </p14:xfrm>
          </p:contentPart>
        </mc:Choice>
        <mc:Fallback xmlns="">
          <p:pic>
            <p:nvPicPr>
              <p:cNvPr id="4" name="Freihand 3">
                <a:extLst>
                  <a:ext uri="{FF2B5EF4-FFF2-40B4-BE49-F238E27FC236}">
                    <a16:creationId xmlns:a16="http://schemas.microsoft.com/office/drawing/2014/main" id="{A9494495-C659-4883-B320-EED2FB6B63DC}"/>
                  </a:ext>
                </a:extLst>
              </p:cNvPr>
              <p:cNvPicPr/>
              <p:nvPr/>
            </p:nvPicPr>
            <p:blipFill>
              <a:blip r:embed="rId25"/>
              <a:stretch>
                <a:fillRect/>
              </a:stretch>
            </p:blipFill>
            <p:spPr>
              <a:xfrm>
                <a:off x="9892373" y="717091"/>
                <a:ext cx="1767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8" name="Freihand 7">
                <a:extLst>
                  <a:ext uri="{FF2B5EF4-FFF2-40B4-BE49-F238E27FC236}">
                    <a16:creationId xmlns:a16="http://schemas.microsoft.com/office/drawing/2014/main" id="{907DC08C-C610-4C7F-AB2B-78FFEE4D0583}"/>
                  </a:ext>
                </a:extLst>
              </p14:cNvPr>
              <p14:cNvContentPartPr/>
              <p14:nvPr/>
            </p14:nvContentPartPr>
            <p14:xfrm>
              <a:off x="10008293" y="778291"/>
              <a:ext cx="69840" cy="82080"/>
            </p14:xfrm>
          </p:contentPart>
        </mc:Choice>
        <mc:Fallback xmlns="">
          <p:pic>
            <p:nvPicPr>
              <p:cNvPr id="8" name="Freihand 7">
                <a:extLst>
                  <a:ext uri="{FF2B5EF4-FFF2-40B4-BE49-F238E27FC236}">
                    <a16:creationId xmlns:a16="http://schemas.microsoft.com/office/drawing/2014/main" id="{907DC08C-C610-4C7F-AB2B-78FFEE4D0583}"/>
                  </a:ext>
                </a:extLst>
              </p:cNvPr>
              <p:cNvPicPr/>
              <p:nvPr/>
            </p:nvPicPr>
            <p:blipFill>
              <a:blip r:embed="rId27"/>
              <a:stretch>
                <a:fillRect/>
              </a:stretch>
            </p:blipFill>
            <p:spPr>
              <a:xfrm>
                <a:off x="10003973" y="773971"/>
                <a:ext cx="784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9" name="Freihand 8">
                <a:extLst>
                  <a:ext uri="{FF2B5EF4-FFF2-40B4-BE49-F238E27FC236}">
                    <a16:creationId xmlns:a16="http://schemas.microsoft.com/office/drawing/2014/main" id="{36DE639F-34EE-4B8B-A094-30A72E5E4335}"/>
                  </a:ext>
                </a:extLst>
              </p14:cNvPr>
              <p14:cNvContentPartPr/>
              <p14:nvPr/>
            </p14:nvContentPartPr>
            <p14:xfrm>
              <a:off x="10241213" y="776131"/>
              <a:ext cx="154080" cy="12600"/>
            </p14:xfrm>
          </p:contentPart>
        </mc:Choice>
        <mc:Fallback xmlns="">
          <p:pic>
            <p:nvPicPr>
              <p:cNvPr id="9" name="Freihand 8">
                <a:extLst>
                  <a:ext uri="{FF2B5EF4-FFF2-40B4-BE49-F238E27FC236}">
                    <a16:creationId xmlns:a16="http://schemas.microsoft.com/office/drawing/2014/main" id="{36DE639F-34EE-4B8B-A094-30A72E5E4335}"/>
                  </a:ext>
                </a:extLst>
              </p:cNvPr>
              <p:cNvPicPr/>
              <p:nvPr/>
            </p:nvPicPr>
            <p:blipFill>
              <a:blip r:embed="rId29"/>
              <a:stretch>
                <a:fillRect/>
              </a:stretch>
            </p:blipFill>
            <p:spPr>
              <a:xfrm>
                <a:off x="10236893" y="771811"/>
                <a:ext cx="1627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0" name="Freihand 9">
                <a:extLst>
                  <a:ext uri="{FF2B5EF4-FFF2-40B4-BE49-F238E27FC236}">
                    <a16:creationId xmlns:a16="http://schemas.microsoft.com/office/drawing/2014/main" id="{91638094-7FEB-43A2-A509-D9F606181F31}"/>
                  </a:ext>
                </a:extLst>
              </p14:cNvPr>
              <p14:cNvContentPartPr/>
              <p14:nvPr/>
            </p14:nvContentPartPr>
            <p14:xfrm>
              <a:off x="10272893" y="818251"/>
              <a:ext cx="119160" cy="8280"/>
            </p14:xfrm>
          </p:contentPart>
        </mc:Choice>
        <mc:Fallback xmlns="">
          <p:pic>
            <p:nvPicPr>
              <p:cNvPr id="10" name="Freihand 9">
                <a:extLst>
                  <a:ext uri="{FF2B5EF4-FFF2-40B4-BE49-F238E27FC236}">
                    <a16:creationId xmlns:a16="http://schemas.microsoft.com/office/drawing/2014/main" id="{91638094-7FEB-43A2-A509-D9F606181F31}"/>
                  </a:ext>
                </a:extLst>
              </p:cNvPr>
              <p:cNvPicPr/>
              <p:nvPr/>
            </p:nvPicPr>
            <p:blipFill>
              <a:blip r:embed="rId31"/>
              <a:stretch>
                <a:fillRect/>
              </a:stretch>
            </p:blipFill>
            <p:spPr>
              <a:xfrm>
                <a:off x="10268573" y="813931"/>
                <a:ext cx="1278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 name="Freihand 10">
                <a:extLst>
                  <a:ext uri="{FF2B5EF4-FFF2-40B4-BE49-F238E27FC236}">
                    <a16:creationId xmlns:a16="http://schemas.microsoft.com/office/drawing/2014/main" id="{070AFB76-C948-403B-8386-0367CEA92941}"/>
                  </a:ext>
                </a:extLst>
              </p14:cNvPr>
              <p14:cNvContentPartPr/>
              <p14:nvPr/>
            </p14:nvContentPartPr>
            <p14:xfrm>
              <a:off x="10502573" y="724651"/>
              <a:ext cx="168480" cy="102960"/>
            </p14:xfrm>
          </p:contentPart>
        </mc:Choice>
        <mc:Fallback xmlns="">
          <p:pic>
            <p:nvPicPr>
              <p:cNvPr id="11" name="Freihand 10">
                <a:extLst>
                  <a:ext uri="{FF2B5EF4-FFF2-40B4-BE49-F238E27FC236}">
                    <a16:creationId xmlns:a16="http://schemas.microsoft.com/office/drawing/2014/main" id="{070AFB76-C948-403B-8386-0367CEA92941}"/>
                  </a:ext>
                </a:extLst>
              </p:cNvPr>
              <p:cNvPicPr/>
              <p:nvPr/>
            </p:nvPicPr>
            <p:blipFill>
              <a:blip r:embed="rId33"/>
              <a:stretch>
                <a:fillRect/>
              </a:stretch>
            </p:blipFill>
            <p:spPr>
              <a:xfrm>
                <a:off x="10498253" y="720331"/>
                <a:ext cx="1771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2" name="Freihand 11">
                <a:extLst>
                  <a:ext uri="{FF2B5EF4-FFF2-40B4-BE49-F238E27FC236}">
                    <a16:creationId xmlns:a16="http://schemas.microsoft.com/office/drawing/2014/main" id="{C80EBCE1-CC36-492A-87E9-B4BCC0445D01}"/>
                  </a:ext>
                </a:extLst>
              </p14:cNvPr>
              <p14:cNvContentPartPr/>
              <p14:nvPr/>
            </p14:nvContentPartPr>
            <p14:xfrm>
              <a:off x="10675013" y="725371"/>
              <a:ext cx="100080" cy="108000"/>
            </p14:xfrm>
          </p:contentPart>
        </mc:Choice>
        <mc:Fallback xmlns="">
          <p:pic>
            <p:nvPicPr>
              <p:cNvPr id="12" name="Freihand 11">
                <a:extLst>
                  <a:ext uri="{FF2B5EF4-FFF2-40B4-BE49-F238E27FC236}">
                    <a16:creationId xmlns:a16="http://schemas.microsoft.com/office/drawing/2014/main" id="{C80EBCE1-CC36-492A-87E9-B4BCC0445D01}"/>
                  </a:ext>
                </a:extLst>
              </p:cNvPr>
              <p:cNvPicPr/>
              <p:nvPr/>
            </p:nvPicPr>
            <p:blipFill>
              <a:blip r:embed="rId35"/>
              <a:stretch>
                <a:fillRect/>
              </a:stretch>
            </p:blipFill>
            <p:spPr>
              <a:xfrm>
                <a:off x="10670693" y="721051"/>
                <a:ext cx="1087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3" name="Freihand 12">
                <a:extLst>
                  <a:ext uri="{FF2B5EF4-FFF2-40B4-BE49-F238E27FC236}">
                    <a16:creationId xmlns:a16="http://schemas.microsoft.com/office/drawing/2014/main" id="{4D6CE97F-5D78-4500-ACE3-E7334864503B}"/>
                  </a:ext>
                </a:extLst>
              </p14:cNvPr>
              <p14:cNvContentPartPr/>
              <p14:nvPr/>
            </p14:nvContentPartPr>
            <p14:xfrm>
              <a:off x="10829453" y="726451"/>
              <a:ext cx="115200" cy="88200"/>
            </p14:xfrm>
          </p:contentPart>
        </mc:Choice>
        <mc:Fallback xmlns="">
          <p:pic>
            <p:nvPicPr>
              <p:cNvPr id="13" name="Freihand 12">
                <a:extLst>
                  <a:ext uri="{FF2B5EF4-FFF2-40B4-BE49-F238E27FC236}">
                    <a16:creationId xmlns:a16="http://schemas.microsoft.com/office/drawing/2014/main" id="{4D6CE97F-5D78-4500-ACE3-E7334864503B}"/>
                  </a:ext>
                </a:extLst>
              </p:cNvPr>
              <p:cNvPicPr/>
              <p:nvPr/>
            </p:nvPicPr>
            <p:blipFill>
              <a:blip r:embed="rId37"/>
              <a:stretch>
                <a:fillRect/>
              </a:stretch>
            </p:blipFill>
            <p:spPr>
              <a:xfrm>
                <a:off x="10825133" y="722131"/>
                <a:ext cx="1238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4" name="Freihand 13">
                <a:extLst>
                  <a:ext uri="{FF2B5EF4-FFF2-40B4-BE49-F238E27FC236}">
                    <a16:creationId xmlns:a16="http://schemas.microsoft.com/office/drawing/2014/main" id="{428ECB19-87AE-4E18-9446-72C634F60964}"/>
                  </a:ext>
                </a:extLst>
              </p14:cNvPr>
              <p14:cNvContentPartPr/>
              <p14:nvPr/>
            </p14:nvContentPartPr>
            <p14:xfrm>
              <a:off x="11046173" y="728611"/>
              <a:ext cx="71280" cy="85320"/>
            </p14:xfrm>
          </p:contentPart>
        </mc:Choice>
        <mc:Fallback xmlns="">
          <p:pic>
            <p:nvPicPr>
              <p:cNvPr id="14" name="Freihand 13">
                <a:extLst>
                  <a:ext uri="{FF2B5EF4-FFF2-40B4-BE49-F238E27FC236}">
                    <a16:creationId xmlns:a16="http://schemas.microsoft.com/office/drawing/2014/main" id="{428ECB19-87AE-4E18-9446-72C634F60964}"/>
                  </a:ext>
                </a:extLst>
              </p:cNvPr>
              <p:cNvPicPr/>
              <p:nvPr/>
            </p:nvPicPr>
            <p:blipFill>
              <a:blip r:embed="rId39"/>
              <a:stretch>
                <a:fillRect/>
              </a:stretch>
            </p:blipFill>
            <p:spPr>
              <a:xfrm>
                <a:off x="11041853" y="724291"/>
                <a:ext cx="799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5" name="Freihand 14">
                <a:extLst>
                  <a:ext uri="{FF2B5EF4-FFF2-40B4-BE49-F238E27FC236}">
                    <a16:creationId xmlns:a16="http://schemas.microsoft.com/office/drawing/2014/main" id="{FF8CECBC-CAA3-4098-A896-7DD989A512A9}"/>
                  </a:ext>
                </a:extLst>
              </p14:cNvPr>
              <p14:cNvContentPartPr/>
              <p14:nvPr/>
            </p14:nvContentPartPr>
            <p14:xfrm>
              <a:off x="11206733" y="722131"/>
              <a:ext cx="99720" cy="98280"/>
            </p14:xfrm>
          </p:contentPart>
        </mc:Choice>
        <mc:Fallback xmlns="">
          <p:pic>
            <p:nvPicPr>
              <p:cNvPr id="15" name="Freihand 14">
                <a:extLst>
                  <a:ext uri="{FF2B5EF4-FFF2-40B4-BE49-F238E27FC236}">
                    <a16:creationId xmlns:a16="http://schemas.microsoft.com/office/drawing/2014/main" id="{FF8CECBC-CAA3-4098-A896-7DD989A512A9}"/>
                  </a:ext>
                </a:extLst>
              </p:cNvPr>
              <p:cNvPicPr/>
              <p:nvPr/>
            </p:nvPicPr>
            <p:blipFill>
              <a:blip r:embed="rId41"/>
              <a:stretch>
                <a:fillRect/>
              </a:stretch>
            </p:blipFill>
            <p:spPr>
              <a:xfrm>
                <a:off x="11202413" y="717811"/>
                <a:ext cx="1083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8" name="Freihand 17">
                <a:extLst>
                  <a:ext uri="{FF2B5EF4-FFF2-40B4-BE49-F238E27FC236}">
                    <a16:creationId xmlns:a16="http://schemas.microsoft.com/office/drawing/2014/main" id="{76E036EF-5B59-4526-A176-E0ABD0215BDB}"/>
                  </a:ext>
                </a:extLst>
              </p14:cNvPr>
              <p14:cNvContentPartPr/>
              <p14:nvPr/>
            </p14:nvContentPartPr>
            <p14:xfrm>
              <a:off x="11203133" y="718531"/>
              <a:ext cx="148320" cy="104760"/>
            </p14:xfrm>
          </p:contentPart>
        </mc:Choice>
        <mc:Fallback xmlns="">
          <p:pic>
            <p:nvPicPr>
              <p:cNvPr id="18" name="Freihand 17">
                <a:extLst>
                  <a:ext uri="{FF2B5EF4-FFF2-40B4-BE49-F238E27FC236}">
                    <a16:creationId xmlns:a16="http://schemas.microsoft.com/office/drawing/2014/main" id="{76E036EF-5B59-4526-A176-E0ABD0215BDB}"/>
                  </a:ext>
                </a:extLst>
              </p:cNvPr>
              <p:cNvPicPr/>
              <p:nvPr/>
            </p:nvPicPr>
            <p:blipFill>
              <a:blip r:embed="rId43"/>
              <a:stretch>
                <a:fillRect/>
              </a:stretch>
            </p:blipFill>
            <p:spPr>
              <a:xfrm>
                <a:off x="11198813" y="714211"/>
                <a:ext cx="1569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9" name="Freihand 18">
                <a:extLst>
                  <a:ext uri="{FF2B5EF4-FFF2-40B4-BE49-F238E27FC236}">
                    <a16:creationId xmlns:a16="http://schemas.microsoft.com/office/drawing/2014/main" id="{454542DF-45F0-4775-8059-0EC0EBC1EA8E}"/>
                  </a:ext>
                </a:extLst>
              </p14:cNvPr>
              <p14:cNvContentPartPr/>
              <p14:nvPr/>
            </p14:nvContentPartPr>
            <p14:xfrm>
              <a:off x="11140493" y="761011"/>
              <a:ext cx="212760" cy="19080"/>
            </p14:xfrm>
          </p:contentPart>
        </mc:Choice>
        <mc:Fallback xmlns="">
          <p:pic>
            <p:nvPicPr>
              <p:cNvPr id="19" name="Freihand 18">
                <a:extLst>
                  <a:ext uri="{FF2B5EF4-FFF2-40B4-BE49-F238E27FC236}">
                    <a16:creationId xmlns:a16="http://schemas.microsoft.com/office/drawing/2014/main" id="{454542DF-45F0-4775-8059-0EC0EBC1EA8E}"/>
                  </a:ext>
                </a:extLst>
              </p:cNvPr>
              <p:cNvPicPr/>
              <p:nvPr/>
            </p:nvPicPr>
            <p:blipFill>
              <a:blip r:embed="rId45"/>
              <a:stretch>
                <a:fillRect/>
              </a:stretch>
            </p:blipFill>
            <p:spPr>
              <a:xfrm>
                <a:off x="11136173" y="756691"/>
                <a:ext cx="2214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0" name="Freihand 19">
                <a:extLst>
                  <a:ext uri="{FF2B5EF4-FFF2-40B4-BE49-F238E27FC236}">
                    <a16:creationId xmlns:a16="http://schemas.microsoft.com/office/drawing/2014/main" id="{2CB63F82-5401-42A0-9B4D-1AE22F65DB78}"/>
                  </a:ext>
                </a:extLst>
              </p14:cNvPr>
              <p14:cNvContentPartPr/>
              <p14:nvPr/>
            </p14:nvContentPartPr>
            <p14:xfrm>
              <a:off x="11111333" y="792331"/>
              <a:ext cx="199440" cy="7920"/>
            </p14:xfrm>
          </p:contentPart>
        </mc:Choice>
        <mc:Fallback xmlns="">
          <p:pic>
            <p:nvPicPr>
              <p:cNvPr id="20" name="Freihand 19">
                <a:extLst>
                  <a:ext uri="{FF2B5EF4-FFF2-40B4-BE49-F238E27FC236}">
                    <a16:creationId xmlns:a16="http://schemas.microsoft.com/office/drawing/2014/main" id="{2CB63F82-5401-42A0-9B4D-1AE22F65DB78}"/>
                  </a:ext>
                </a:extLst>
              </p:cNvPr>
              <p:cNvPicPr/>
              <p:nvPr/>
            </p:nvPicPr>
            <p:blipFill>
              <a:blip r:embed="rId47"/>
              <a:stretch>
                <a:fillRect/>
              </a:stretch>
            </p:blipFill>
            <p:spPr>
              <a:xfrm>
                <a:off x="11107013" y="788011"/>
                <a:ext cx="2080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3" name="Freihand 42">
                <a:extLst>
                  <a:ext uri="{FF2B5EF4-FFF2-40B4-BE49-F238E27FC236}">
                    <a16:creationId xmlns:a16="http://schemas.microsoft.com/office/drawing/2014/main" id="{88D33424-B17C-4369-BFAD-103DFFDE2A1D}"/>
                  </a:ext>
                </a:extLst>
              </p14:cNvPr>
              <p14:cNvContentPartPr/>
              <p14:nvPr/>
            </p14:nvContentPartPr>
            <p14:xfrm>
              <a:off x="8314493" y="1295251"/>
              <a:ext cx="111600" cy="7560"/>
            </p14:xfrm>
          </p:contentPart>
        </mc:Choice>
        <mc:Fallback xmlns="">
          <p:pic>
            <p:nvPicPr>
              <p:cNvPr id="43" name="Freihand 42">
                <a:extLst>
                  <a:ext uri="{FF2B5EF4-FFF2-40B4-BE49-F238E27FC236}">
                    <a16:creationId xmlns:a16="http://schemas.microsoft.com/office/drawing/2014/main" id="{88D33424-B17C-4369-BFAD-103DFFDE2A1D}"/>
                  </a:ext>
                </a:extLst>
              </p:cNvPr>
              <p:cNvPicPr/>
              <p:nvPr/>
            </p:nvPicPr>
            <p:blipFill>
              <a:blip r:embed="rId49"/>
              <a:stretch>
                <a:fillRect/>
              </a:stretch>
            </p:blipFill>
            <p:spPr>
              <a:xfrm>
                <a:off x="8310173" y="1290931"/>
                <a:ext cx="1202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4" name="Freihand 43">
                <a:extLst>
                  <a:ext uri="{FF2B5EF4-FFF2-40B4-BE49-F238E27FC236}">
                    <a16:creationId xmlns:a16="http://schemas.microsoft.com/office/drawing/2014/main" id="{146AF9B5-C468-424D-9648-10E1558D2DA7}"/>
                  </a:ext>
                </a:extLst>
              </p14:cNvPr>
              <p14:cNvContentPartPr/>
              <p14:nvPr/>
            </p14:nvContentPartPr>
            <p14:xfrm>
              <a:off x="8316653" y="1330531"/>
              <a:ext cx="104760" cy="15120"/>
            </p14:xfrm>
          </p:contentPart>
        </mc:Choice>
        <mc:Fallback xmlns="">
          <p:pic>
            <p:nvPicPr>
              <p:cNvPr id="44" name="Freihand 43">
                <a:extLst>
                  <a:ext uri="{FF2B5EF4-FFF2-40B4-BE49-F238E27FC236}">
                    <a16:creationId xmlns:a16="http://schemas.microsoft.com/office/drawing/2014/main" id="{146AF9B5-C468-424D-9648-10E1558D2DA7}"/>
                  </a:ext>
                </a:extLst>
              </p:cNvPr>
              <p:cNvPicPr/>
              <p:nvPr/>
            </p:nvPicPr>
            <p:blipFill>
              <a:blip r:embed="rId51"/>
              <a:stretch>
                <a:fillRect/>
              </a:stretch>
            </p:blipFill>
            <p:spPr>
              <a:xfrm>
                <a:off x="8312333" y="1326211"/>
                <a:ext cx="1134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5" name="Freihand 44">
                <a:extLst>
                  <a:ext uri="{FF2B5EF4-FFF2-40B4-BE49-F238E27FC236}">
                    <a16:creationId xmlns:a16="http://schemas.microsoft.com/office/drawing/2014/main" id="{29BA1289-F3CC-4D1D-99CC-6CF03358876E}"/>
                  </a:ext>
                </a:extLst>
              </p14:cNvPr>
              <p14:cNvContentPartPr/>
              <p14:nvPr/>
            </p14:nvContentPartPr>
            <p14:xfrm>
              <a:off x="8413853" y="1279051"/>
              <a:ext cx="90720" cy="112680"/>
            </p14:xfrm>
          </p:contentPart>
        </mc:Choice>
        <mc:Fallback xmlns="">
          <p:pic>
            <p:nvPicPr>
              <p:cNvPr id="45" name="Freihand 44">
                <a:extLst>
                  <a:ext uri="{FF2B5EF4-FFF2-40B4-BE49-F238E27FC236}">
                    <a16:creationId xmlns:a16="http://schemas.microsoft.com/office/drawing/2014/main" id="{29BA1289-F3CC-4D1D-99CC-6CF03358876E}"/>
                  </a:ext>
                </a:extLst>
              </p:cNvPr>
              <p:cNvPicPr/>
              <p:nvPr/>
            </p:nvPicPr>
            <p:blipFill>
              <a:blip r:embed="rId53"/>
              <a:stretch>
                <a:fillRect/>
              </a:stretch>
            </p:blipFill>
            <p:spPr>
              <a:xfrm>
                <a:off x="8409533" y="1274731"/>
                <a:ext cx="993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6" name="Freihand 45">
                <a:extLst>
                  <a:ext uri="{FF2B5EF4-FFF2-40B4-BE49-F238E27FC236}">
                    <a16:creationId xmlns:a16="http://schemas.microsoft.com/office/drawing/2014/main" id="{C3584F63-89C2-4E9B-B7CC-22D0F5D7F3C0}"/>
                  </a:ext>
                </a:extLst>
              </p14:cNvPr>
              <p14:cNvContentPartPr/>
              <p14:nvPr/>
            </p14:nvContentPartPr>
            <p14:xfrm>
              <a:off x="8634173" y="1308211"/>
              <a:ext cx="128880" cy="80280"/>
            </p14:xfrm>
          </p:contentPart>
        </mc:Choice>
        <mc:Fallback xmlns="">
          <p:pic>
            <p:nvPicPr>
              <p:cNvPr id="46" name="Freihand 45">
                <a:extLst>
                  <a:ext uri="{FF2B5EF4-FFF2-40B4-BE49-F238E27FC236}">
                    <a16:creationId xmlns:a16="http://schemas.microsoft.com/office/drawing/2014/main" id="{C3584F63-89C2-4E9B-B7CC-22D0F5D7F3C0}"/>
                  </a:ext>
                </a:extLst>
              </p:cNvPr>
              <p:cNvPicPr/>
              <p:nvPr/>
            </p:nvPicPr>
            <p:blipFill>
              <a:blip r:embed="rId55"/>
              <a:stretch>
                <a:fillRect/>
              </a:stretch>
            </p:blipFill>
            <p:spPr>
              <a:xfrm>
                <a:off x="8629853" y="1303891"/>
                <a:ext cx="1375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7" name="Freihand 46">
                <a:extLst>
                  <a:ext uri="{FF2B5EF4-FFF2-40B4-BE49-F238E27FC236}">
                    <a16:creationId xmlns:a16="http://schemas.microsoft.com/office/drawing/2014/main" id="{0E983759-32DE-4723-98DC-5F2A6809B0D6}"/>
                  </a:ext>
                </a:extLst>
              </p14:cNvPr>
              <p14:cNvContentPartPr/>
              <p14:nvPr/>
            </p14:nvContentPartPr>
            <p14:xfrm>
              <a:off x="8780333" y="1237291"/>
              <a:ext cx="108360" cy="163080"/>
            </p14:xfrm>
          </p:contentPart>
        </mc:Choice>
        <mc:Fallback xmlns="">
          <p:pic>
            <p:nvPicPr>
              <p:cNvPr id="47" name="Freihand 46">
                <a:extLst>
                  <a:ext uri="{FF2B5EF4-FFF2-40B4-BE49-F238E27FC236}">
                    <a16:creationId xmlns:a16="http://schemas.microsoft.com/office/drawing/2014/main" id="{0E983759-32DE-4723-98DC-5F2A6809B0D6}"/>
                  </a:ext>
                </a:extLst>
              </p:cNvPr>
              <p:cNvPicPr/>
              <p:nvPr/>
            </p:nvPicPr>
            <p:blipFill>
              <a:blip r:embed="rId57"/>
              <a:stretch>
                <a:fillRect/>
              </a:stretch>
            </p:blipFill>
            <p:spPr>
              <a:xfrm>
                <a:off x="8776013" y="1232971"/>
                <a:ext cx="1170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8" name="Freihand 47">
                <a:extLst>
                  <a:ext uri="{FF2B5EF4-FFF2-40B4-BE49-F238E27FC236}">
                    <a16:creationId xmlns:a16="http://schemas.microsoft.com/office/drawing/2014/main" id="{685BC6C7-508D-4061-9E10-562BEC0C5A5D}"/>
                  </a:ext>
                </a:extLst>
              </p14:cNvPr>
              <p14:cNvContentPartPr/>
              <p14:nvPr/>
            </p14:nvContentPartPr>
            <p14:xfrm>
              <a:off x="8882573" y="1227931"/>
              <a:ext cx="167760" cy="124560"/>
            </p14:xfrm>
          </p:contentPart>
        </mc:Choice>
        <mc:Fallback xmlns="">
          <p:pic>
            <p:nvPicPr>
              <p:cNvPr id="48" name="Freihand 47">
                <a:extLst>
                  <a:ext uri="{FF2B5EF4-FFF2-40B4-BE49-F238E27FC236}">
                    <a16:creationId xmlns:a16="http://schemas.microsoft.com/office/drawing/2014/main" id="{685BC6C7-508D-4061-9E10-562BEC0C5A5D}"/>
                  </a:ext>
                </a:extLst>
              </p:cNvPr>
              <p:cNvPicPr/>
              <p:nvPr/>
            </p:nvPicPr>
            <p:blipFill>
              <a:blip r:embed="rId59"/>
              <a:stretch>
                <a:fillRect/>
              </a:stretch>
            </p:blipFill>
            <p:spPr>
              <a:xfrm>
                <a:off x="8878253" y="1223611"/>
                <a:ext cx="1764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9" name="Freihand 48">
                <a:extLst>
                  <a:ext uri="{FF2B5EF4-FFF2-40B4-BE49-F238E27FC236}">
                    <a16:creationId xmlns:a16="http://schemas.microsoft.com/office/drawing/2014/main" id="{736CB66C-85CB-486E-AA90-1C394EC8B4C6}"/>
                  </a:ext>
                </a:extLst>
              </p14:cNvPr>
              <p14:cNvContentPartPr/>
              <p14:nvPr/>
            </p14:nvContentPartPr>
            <p14:xfrm>
              <a:off x="9195773" y="1325851"/>
              <a:ext cx="172080" cy="63360"/>
            </p14:xfrm>
          </p:contentPart>
        </mc:Choice>
        <mc:Fallback xmlns="">
          <p:pic>
            <p:nvPicPr>
              <p:cNvPr id="49" name="Freihand 48">
                <a:extLst>
                  <a:ext uri="{FF2B5EF4-FFF2-40B4-BE49-F238E27FC236}">
                    <a16:creationId xmlns:a16="http://schemas.microsoft.com/office/drawing/2014/main" id="{736CB66C-85CB-486E-AA90-1C394EC8B4C6}"/>
                  </a:ext>
                </a:extLst>
              </p:cNvPr>
              <p:cNvPicPr/>
              <p:nvPr/>
            </p:nvPicPr>
            <p:blipFill>
              <a:blip r:embed="rId61"/>
              <a:stretch>
                <a:fillRect/>
              </a:stretch>
            </p:blipFill>
            <p:spPr>
              <a:xfrm>
                <a:off x="9191453" y="1321531"/>
                <a:ext cx="1807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0" name="Freihand 49">
                <a:extLst>
                  <a:ext uri="{FF2B5EF4-FFF2-40B4-BE49-F238E27FC236}">
                    <a16:creationId xmlns:a16="http://schemas.microsoft.com/office/drawing/2014/main" id="{CBB8F725-9028-44E1-B5D9-E976921F5103}"/>
                  </a:ext>
                </a:extLst>
              </p14:cNvPr>
              <p14:cNvContentPartPr/>
              <p14:nvPr/>
            </p14:nvContentPartPr>
            <p14:xfrm>
              <a:off x="9398453" y="1331611"/>
              <a:ext cx="82800" cy="68040"/>
            </p14:xfrm>
          </p:contentPart>
        </mc:Choice>
        <mc:Fallback xmlns="">
          <p:pic>
            <p:nvPicPr>
              <p:cNvPr id="50" name="Freihand 49">
                <a:extLst>
                  <a:ext uri="{FF2B5EF4-FFF2-40B4-BE49-F238E27FC236}">
                    <a16:creationId xmlns:a16="http://schemas.microsoft.com/office/drawing/2014/main" id="{CBB8F725-9028-44E1-B5D9-E976921F5103}"/>
                  </a:ext>
                </a:extLst>
              </p:cNvPr>
              <p:cNvPicPr/>
              <p:nvPr/>
            </p:nvPicPr>
            <p:blipFill>
              <a:blip r:embed="rId63"/>
              <a:stretch>
                <a:fillRect/>
              </a:stretch>
            </p:blipFill>
            <p:spPr>
              <a:xfrm>
                <a:off x="9394133" y="1327291"/>
                <a:ext cx="914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2" name="Freihand 21">
                <a:extLst>
                  <a:ext uri="{FF2B5EF4-FFF2-40B4-BE49-F238E27FC236}">
                    <a16:creationId xmlns:a16="http://schemas.microsoft.com/office/drawing/2014/main" id="{529510B6-8B0C-4502-AD8C-829AFE2B87A8}"/>
                  </a:ext>
                </a:extLst>
              </p14:cNvPr>
              <p14:cNvContentPartPr/>
              <p14:nvPr/>
            </p14:nvContentPartPr>
            <p14:xfrm>
              <a:off x="9972653" y="1040371"/>
              <a:ext cx="70920" cy="88560"/>
            </p14:xfrm>
          </p:contentPart>
        </mc:Choice>
        <mc:Fallback xmlns="">
          <p:pic>
            <p:nvPicPr>
              <p:cNvPr id="22" name="Freihand 21">
                <a:extLst>
                  <a:ext uri="{FF2B5EF4-FFF2-40B4-BE49-F238E27FC236}">
                    <a16:creationId xmlns:a16="http://schemas.microsoft.com/office/drawing/2014/main" id="{529510B6-8B0C-4502-AD8C-829AFE2B87A8}"/>
                  </a:ext>
                </a:extLst>
              </p:cNvPr>
              <p:cNvPicPr/>
              <p:nvPr/>
            </p:nvPicPr>
            <p:blipFill>
              <a:blip r:embed="rId65"/>
              <a:stretch>
                <a:fillRect/>
              </a:stretch>
            </p:blipFill>
            <p:spPr>
              <a:xfrm>
                <a:off x="9968333" y="1036051"/>
                <a:ext cx="795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3" name="Freihand 22">
                <a:extLst>
                  <a:ext uri="{FF2B5EF4-FFF2-40B4-BE49-F238E27FC236}">
                    <a16:creationId xmlns:a16="http://schemas.microsoft.com/office/drawing/2014/main" id="{B2F6429C-F40A-4E28-813B-EC72186FDD48}"/>
                  </a:ext>
                </a:extLst>
              </p14:cNvPr>
              <p14:cNvContentPartPr/>
              <p14:nvPr/>
            </p14:nvContentPartPr>
            <p14:xfrm>
              <a:off x="9993893" y="942091"/>
              <a:ext cx="16560" cy="12600"/>
            </p14:xfrm>
          </p:contentPart>
        </mc:Choice>
        <mc:Fallback xmlns="">
          <p:pic>
            <p:nvPicPr>
              <p:cNvPr id="23" name="Freihand 22">
                <a:extLst>
                  <a:ext uri="{FF2B5EF4-FFF2-40B4-BE49-F238E27FC236}">
                    <a16:creationId xmlns:a16="http://schemas.microsoft.com/office/drawing/2014/main" id="{B2F6429C-F40A-4E28-813B-EC72186FDD48}"/>
                  </a:ext>
                </a:extLst>
              </p:cNvPr>
              <p:cNvPicPr/>
              <p:nvPr/>
            </p:nvPicPr>
            <p:blipFill>
              <a:blip r:embed="rId67"/>
              <a:stretch>
                <a:fillRect/>
              </a:stretch>
            </p:blipFill>
            <p:spPr>
              <a:xfrm>
                <a:off x="9989573" y="937771"/>
                <a:ext cx="252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4" name="Freihand 23">
                <a:extLst>
                  <a:ext uri="{FF2B5EF4-FFF2-40B4-BE49-F238E27FC236}">
                    <a16:creationId xmlns:a16="http://schemas.microsoft.com/office/drawing/2014/main" id="{22D01020-5A79-4919-A0EB-6204208E86B5}"/>
                  </a:ext>
                </a:extLst>
              </p14:cNvPr>
              <p14:cNvContentPartPr/>
              <p14:nvPr/>
            </p14:nvContentPartPr>
            <p14:xfrm>
              <a:off x="10297373" y="1065931"/>
              <a:ext cx="129240" cy="12960"/>
            </p14:xfrm>
          </p:contentPart>
        </mc:Choice>
        <mc:Fallback xmlns="">
          <p:pic>
            <p:nvPicPr>
              <p:cNvPr id="24" name="Freihand 23">
                <a:extLst>
                  <a:ext uri="{FF2B5EF4-FFF2-40B4-BE49-F238E27FC236}">
                    <a16:creationId xmlns:a16="http://schemas.microsoft.com/office/drawing/2014/main" id="{22D01020-5A79-4919-A0EB-6204208E86B5}"/>
                  </a:ext>
                </a:extLst>
              </p:cNvPr>
              <p:cNvPicPr/>
              <p:nvPr/>
            </p:nvPicPr>
            <p:blipFill>
              <a:blip r:embed="rId69"/>
              <a:stretch>
                <a:fillRect/>
              </a:stretch>
            </p:blipFill>
            <p:spPr>
              <a:xfrm>
                <a:off x="10293053" y="1061611"/>
                <a:ext cx="1378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5" name="Freihand 24">
                <a:extLst>
                  <a:ext uri="{FF2B5EF4-FFF2-40B4-BE49-F238E27FC236}">
                    <a16:creationId xmlns:a16="http://schemas.microsoft.com/office/drawing/2014/main" id="{B76DD7A8-21C7-4845-8427-7207E052CE7F}"/>
                  </a:ext>
                </a:extLst>
              </p14:cNvPr>
              <p14:cNvContentPartPr/>
              <p14:nvPr/>
            </p14:nvContentPartPr>
            <p14:xfrm>
              <a:off x="10299533" y="1109851"/>
              <a:ext cx="141840" cy="11160"/>
            </p14:xfrm>
          </p:contentPart>
        </mc:Choice>
        <mc:Fallback xmlns="">
          <p:pic>
            <p:nvPicPr>
              <p:cNvPr id="25" name="Freihand 24">
                <a:extLst>
                  <a:ext uri="{FF2B5EF4-FFF2-40B4-BE49-F238E27FC236}">
                    <a16:creationId xmlns:a16="http://schemas.microsoft.com/office/drawing/2014/main" id="{B76DD7A8-21C7-4845-8427-7207E052CE7F}"/>
                  </a:ext>
                </a:extLst>
              </p:cNvPr>
              <p:cNvPicPr/>
              <p:nvPr/>
            </p:nvPicPr>
            <p:blipFill>
              <a:blip r:embed="rId71"/>
              <a:stretch>
                <a:fillRect/>
              </a:stretch>
            </p:blipFill>
            <p:spPr>
              <a:xfrm>
                <a:off x="10295213" y="1105531"/>
                <a:ext cx="1504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7" name="Freihand 26">
                <a:extLst>
                  <a:ext uri="{FF2B5EF4-FFF2-40B4-BE49-F238E27FC236}">
                    <a16:creationId xmlns:a16="http://schemas.microsoft.com/office/drawing/2014/main" id="{9F4D369C-12E2-4B72-9AB8-153E2362AF36}"/>
                  </a:ext>
                </a:extLst>
              </p14:cNvPr>
              <p14:cNvContentPartPr/>
              <p14:nvPr/>
            </p14:nvContentPartPr>
            <p14:xfrm>
              <a:off x="10615253" y="1004731"/>
              <a:ext cx="102600" cy="81000"/>
            </p14:xfrm>
          </p:contentPart>
        </mc:Choice>
        <mc:Fallback xmlns="">
          <p:pic>
            <p:nvPicPr>
              <p:cNvPr id="27" name="Freihand 26">
                <a:extLst>
                  <a:ext uri="{FF2B5EF4-FFF2-40B4-BE49-F238E27FC236}">
                    <a16:creationId xmlns:a16="http://schemas.microsoft.com/office/drawing/2014/main" id="{9F4D369C-12E2-4B72-9AB8-153E2362AF36}"/>
                  </a:ext>
                </a:extLst>
              </p:cNvPr>
              <p:cNvPicPr/>
              <p:nvPr/>
            </p:nvPicPr>
            <p:blipFill>
              <a:blip r:embed="rId73"/>
              <a:stretch>
                <a:fillRect/>
              </a:stretch>
            </p:blipFill>
            <p:spPr>
              <a:xfrm>
                <a:off x="10610933" y="1000411"/>
                <a:ext cx="1112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8" name="Freihand 27">
                <a:extLst>
                  <a:ext uri="{FF2B5EF4-FFF2-40B4-BE49-F238E27FC236}">
                    <a16:creationId xmlns:a16="http://schemas.microsoft.com/office/drawing/2014/main" id="{D540A4CA-0346-4E72-BDDE-9111CA639BF1}"/>
                  </a:ext>
                </a:extLst>
              </p14:cNvPr>
              <p14:cNvContentPartPr/>
              <p14:nvPr/>
            </p14:nvContentPartPr>
            <p14:xfrm>
              <a:off x="10673573" y="1020931"/>
              <a:ext cx="35280" cy="126360"/>
            </p14:xfrm>
          </p:contentPart>
        </mc:Choice>
        <mc:Fallback xmlns="">
          <p:pic>
            <p:nvPicPr>
              <p:cNvPr id="28" name="Freihand 27">
                <a:extLst>
                  <a:ext uri="{FF2B5EF4-FFF2-40B4-BE49-F238E27FC236}">
                    <a16:creationId xmlns:a16="http://schemas.microsoft.com/office/drawing/2014/main" id="{D540A4CA-0346-4E72-BDDE-9111CA639BF1}"/>
                  </a:ext>
                </a:extLst>
              </p:cNvPr>
              <p:cNvPicPr/>
              <p:nvPr/>
            </p:nvPicPr>
            <p:blipFill>
              <a:blip r:embed="rId75"/>
              <a:stretch>
                <a:fillRect/>
              </a:stretch>
            </p:blipFill>
            <p:spPr>
              <a:xfrm>
                <a:off x="10669253" y="1016611"/>
                <a:ext cx="439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9" name="Freihand 28">
                <a:extLst>
                  <a:ext uri="{FF2B5EF4-FFF2-40B4-BE49-F238E27FC236}">
                    <a16:creationId xmlns:a16="http://schemas.microsoft.com/office/drawing/2014/main" id="{EAEFB837-A1F5-4896-9061-C93EA4015EE7}"/>
                  </a:ext>
                </a:extLst>
              </p14:cNvPr>
              <p14:cNvContentPartPr/>
              <p14:nvPr/>
            </p14:nvContentPartPr>
            <p14:xfrm>
              <a:off x="10822253" y="1010851"/>
              <a:ext cx="80640" cy="116280"/>
            </p14:xfrm>
          </p:contentPart>
        </mc:Choice>
        <mc:Fallback xmlns="">
          <p:pic>
            <p:nvPicPr>
              <p:cNvPr id="29" name="Freihand 28">
                <a:extLst>
                  <a:ext uri="{FF2B5EF4-FFF2-40B4-BE49-F238E27FC236}">
                    <a16:creationId xmlns:a16="http://schemas.microsoft.com/office/drawing/2014/main" id="{EAEFB837-A1F5-4896-9061-C93EA4015EE7}"/>
                  </a:ext>
                </a:extLst>
              </p:cNvPr>
              <p:cNvPicPr/>
              <p:nvPr/>
            </p:nvPicPr>
            <p:blipFill>
              <a:blip r:embed="rId77"/>
              <a:stretch>
                <a:fillRect/>
              </a:stretch>
            </p:blipFill>
            <p:spPr>
              <a:xfrm>
                <a:off x="10817933" y="1006531"/>
                <a:ext cx="892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30" name="Freihand 29">
                <a:extLst>
                  <a:ext uri="{FF2B5EF4-FFF2-40B4-BE49-F238E27FC236}">
                    <a16:creationId xmlns:a16="http://schemas.microsoft.com/office/drawing/2014/main" id="{FFAECEBC-3EAD-439D-BF51-392B18674933}"/>
                  </a:ext>
                </a:extLst>
              </p14:cNvPr>
              <p14:cNvContentPartPr/>
              <p14:nvPr/>
            </p14:nvContentPartPr>
            <p14:xfrm>
              <a:off x="10774733" y="959011"/>
              <a:ext cx="72360" cy="65160"/>
            </p14:xfrm>
          </p:contentPart>
        </mc:Choice>
        <mc:Fallback xmlns="">
          <p:pic>
            <p:nvPicPr>
              <p:cNvPr id="30" name="Freihand 29">
                <a:extLst>
                  <a:ext uri="{FF2B5EF4-FFF2-40B4-BE49-F238E27FC236}">
                    <a16:creationId xmlns:a16="http://schemas.microsoft.com/office/drawing/2014/main" id="{FFAECEBC-3EAD-439D-BF51-392B18674933}"/>
                  </a:ext>
                </a:extLst>
              </p:cNvPr>
              <p:cNvPicPr/>
              <p:nvPr/>
            </p:nvPicPr>
            <p:blipFill>
              <a:blip r:embed="rId79"/>
              <a:stretch>
                <a:fillRect/>
              </a:stretch>
            </p:blipFill>
            <p:spPr>
              <a:xfrm>
                <a:off x="10770413" y="954691"/>
                <a:ext cx="810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31" name="Freihand 30">
                <a:extLst>
                  <a:ext uri="{FF2B5EF4-FFF2-40B4-BE49-F238E27FC236}">
                    <a16:creationId xmlns:a16="http://schemas.microsoft.com/office/drawing/2014/main" id="{904A70B4-D914-46E1-A94C-A3A85786A89E}"/>
                  </a:ext>
                </a:extLst>
              </p14:cNvPr>
              <p14:cNvContentPartPr/>
              <p14:nvPr/>
            </p14:nvContentPartPr>
            <p14:xfrm>
              <a:off x="10851413" y="1062691"/>
              <a:ext cx="90720" cy="88560"/>
            </p14:xfrm>
          </p:contentPart>
        </mc:Choice>
        <mc:Fallback xmlns="">
          <p:pic>
            <p:nvPicPr>
              <p:cNvPr id="31" name="Freihand 30">
                <a:extLst>
                  <a:ext uri="{FF2B5EF4-FFF2-40B4-BE49-F238E27FC236}">
                    <a16:creationId xmlns:a16="http://schemas.microsoft.com/office/drawing/2014/main" id="{904A70B4-D914-46E1-A94C-A3A85786A89E}"/>
                  </a:ext>
                </a:extLst>
              </p:cNvPr>
              <p:cNvPicPr/>
              <p:nvPr/>
            </p:nvPicPr>
            <p:blipFill>
              <a:blip r:embed="rId81"/>
              <a:stretch>
                <a:fillRect/>
              </a:stretch>
            </p:blipFill>
            <p:spPr>
              <a:xfrm>
                <a:off x="10847093" y="1058371"/>
                <a:ext cx="993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7" name="Freihand 36">
                <a:extLst>
                  <a:ext uri="{FF2B5EF4-FFF2-40B4-BE49-F238E27FC236}">
                    <a16:creationId xmlns:a16="http://schemas.microsoft.com/office/drawing/2014/main" id="{9B56C015-3EDC-4327-B17E-13098B7F7F41}"/>
                  </a:ext>
                </a:extLst>
              </p14:cNvPr>
              <p14:cNvContentPartPr/>
              <p14:nvPr/>
            </p14:nvContentPartPr>
            <p14:xfrm>
              <a:off x="11141933" y="1008691"/>
              <a:ext cx="102600" cy="167760"/>
            </p14:xfrm>
          </p:contentPart>
        </mc:Choice>
        <mc:Fallback xmlns="">
          <p:pic>
            <p:nvPicPr>
              <p:cNvPr id="37" name="Freihand 36">
                <a:extLst>
                  <a:ext uri="{FF2B5EF4-FFF2-40B4-BE49-F238E27FC236}">
                    <a16:creationId xmlns:a16="http://schemas.microsoft.com/office/drawing/2014/main" id="{9B56C015-3EDC-4327-B17E-13098B7F7F41}"/>
                  </a:ext>
                </a:extLst>
              </p:cNvPr>
              <p:cNvPicPr/>
              <p:nvPr/>
            </p:nvPicPr>
            <p:blipFill>
              <a:blip r:embed="rId83"/>
              <a:stretch>
                <a:fillRect/>
              </a:stretch>
            </p:blipFill>
            <p:spPr>
              <a:xfrm>
                <a:off x="11137613" y="1004371"/>
                <a:ext cx="1112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38" name="Freihand 37">
                <a:extLst>
                  <a:ext uri="{FF2B5EF4-FFF2-40B4-BE49-F238E27FC236}">
                    <a16:creationId xmlns:a16="http://schemas.microsoft.com/office/drawing/2014/main" id="{87F64957-D685-41BF-9E82-77FB3DB9214B}"/>
                  </a:ext>
                </a:extLst>
              </p14:cNvPr>
              <p14:cNvContentPartPr/>
              <p14:nvPr/>
            </p14:nvContentPartPr>
            <p14:xfrm>
              <a:off x="11301773" y="1057291"/>
              <a:ext cx="12600" cy="1800"/>
            </p14:xfrm>
          </p:contentPart>
        </mc:Choice>
        <mc:Fallback xmlns="">
          <p:pic>
            <p:nvPicPr>
              <p:cNvPr id="38" name="Freihand 37">
                <a:extLst>
                  <a:ext uri="{FF2B5EF4-FFF2-40B4-BE49-F238E27FC236}">
                    <a16:creationId xmlns:a16="http://schemas.microsoft.com/office/drawing/2014/main" id="{87F64957-D685-41BF-9E82-77FB3DB9214B}"/>
                  </a:ext>
                </a:extLst>
              </p:cNvPr>
              <p:cNvPicPr/>
              <p:nvPr/>
            </p:nvPicPr>
            <p:blipFill>
              <a:blip r:embed="rId85"/>
              <a:stretch>
                <a:fillRect/>
              </a:stretch>
            </p:blipFill>
            <p:spPr>
              <a:xfrm>
                <a:off x="11297453" y="1052971"/>
                <a:ext cx="2124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0" name="Freihand 39">
                <a:extLst>
                  <a:ext uri="{FF2B5EF4-FFF2-40B4-BE49-F238E27FC236}">
                    <a16:creationId xmlns:a16="http://schemas.microsoft.com/office/drawing/2014/main" id="{F5CA3D2D-4AA3-4CF7-B03F-55063118BEBA}"/>
                  </a:ext>
                </a:extLst>
              </p14:cNvPr>
              <p14:cNvContentPartPr/>
              <p14:nvPr/>
            </p14:nvContentPartPr>
            <p14:xfrm>
              <a:off x="11360813" y="1020571"/>
              <a:ext cx="119160" cy="93240"/>
            </p14:xfrm>
          </p:contentPart>
        </mc:Choice>
        <mc:Fallback xmlns="">
          <p:pic>
            <p:nvPicPr>
              <p:cNvPr id="40" name="Freihand 39">
                <a:extLst>
                  <a:ext uri="{FF2B5EF4-FFF2-40B4-BE49-F238E27FC236}">
                    <a16:creationId xmlns:a16="http://schemas.microsoft.com/office/drawing/2014/main" id="{F5CA3D2D-4AA3-4CF7-B03F-55063118BEBA}"/>
                  </a:ext>
                </a:extLst>
              </p:cNvPr>
              <p:cNvPicPr/>
              <p:nvPr/>
            </p:nvPicPr>
            <p:blipFill>
              <a:blip r:embed="rId87"/>
              <a:stretch>
                <a:fillRect/>
              </a:stretch>
            </p:blipFill>
            <p:spPr>
              <a:xfrm>
                <a:off x="11356493" y="1016251"/>
                <a:ext cx="1278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1" name="Freihand 40">
                <a:extLst>
                  <a:ext uri="{FF2B5EF4-FFF2-40B4-BE49-F238E27FC236}">
                    <a16:creationId xmlns:a16="http://schemas.microsoft.com/office/drawing/2014/main" id="{C25DD980-9AB5-4E18-B5C2-58792588643F}"/>
                  </a:ext>
                </a:extLst>
              </p14:cNvPr>
              <p14:cNvContentPartPr/>
              <p14:nvPr/>
            </p14:nvContentPartPr>
            <p14:xfrm>
              <a:off x="11477813" y="1052611"/>
              <a:ext cx="30240" cy="45000"/>
            </p14:xfrm>
          </p:contentPart>
        </mc:Choice>
        <mc:Fallback xmlns="">
          <p:pic>
            <p:nvPicPr>
              <p:cNvPr id="41" name="Freihand 40">
                <a:extLst>
                  <a:ext uri="{FF2B5EF4-FFF2-40B4-BE49-F238E27FC236}">
                    <a16:creationId xmlns:a16="http://schemas.microsoft.com/office/drawing/2014/main" id="{C25DD980-9AB5-4E18-B5C2-58792588643F}"/>
                  </a:ext>
                </a:extLst>
              </p:cNvPr>
              <p:cNvPicPr/>
              <p:nvPr/>
            </p:nvPicPr>
            <p:blipFill>
              <a:blip r:embed="rId89"/>
              <a:stretch>
                <a:fillRect/>
              </a:stretch>
            </p:blipFill>
            <p:spPr>
              <a:xfrm>
                <a:off x="11473493" y="1048291"/>
                <a:ext cx="3888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2" name="Freihand 51">
                <a:extLst>
                  <a:ext uri="{FF2B5EF4-FFF2-40B4-BE49-F238E27FC236}">
                    <a16:creationId xmlns:a16="http://schemas.microsoft.com/office/drawing/2014/main" id="{BC5563D6-286B-4EE0-9C93-0B0E1DDB0F65}"/>
                  </a:ext>
                </a:extLst>
              </p14:cNvPr>
              <p14:cNvContentPartPr/>
              <p14:nvPr/>
            </p14:nvContentPartPr>
            <p14:xfrm>
              <a:off x="9670973" y="1338451"/>
              <a:ext cx="120240" cy="131400"/>
            </p14:xfrm>
          </p:contentPart>
        </mc:Choice>
        <mc:Fallback xmlns="">
          <p:pic>
            <p:nvPicPr>
              <p:cNvPr id="52" name="Freihand 51">
                <a:extLst>
                  <a:ext uri="{FF2B5EF4-FFF2-40B4-BE49-F238E27FC236}">
                    <a16:creationId xmlns:a16="http://schemas.microsoft.com/office/drawing/2014/main" id="{BC5563D6-286B-4EE0-9C93-0B0E1DDB0F65}"/>
                  </a:ext>
                </a:extLst>
              </p:cNvPr>
              <p:cNvPicPr/>
              <p:nvPr/>
            </p:nvPicPr>
            <p:blipFill>
              <a:blip r:embed="rId91"/>
              <a:stretch>
                <a:fillRect/>
              </a:stretch>
            </p:blipFill>
            <p:spPr>
              <a:xfrm>
                <a:off x="9666653" y="1334131"/>
                <a:ext cx="1288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3" name="Freihand 52">
                <a:extLst>
                  <a:ext uri="{FF2B5EF4-FFF2-40B4-BE49-F238E27FC236}">
                    <a16:creationId xmlns:a16="http://schemas.microsoft.com/office/drawing/2014/main" id="{78540981-5DDF-479D-AAEA-1550C7A31842}"/>
                  </a:ext>
                </a:extLst>
              </p14:cNvPr>
              <p14:cNvContentPartPr/>
              <p14:nvPr/>
            </p14:nvContentPartPr>
            <p14:xfrm>
              <a:off x="9813173" y="1331611"/>
              <a:ext cx="102240" cy="74160"/>
            </p14:xfrm>
          </p:contentPart>
        </mc:Choice>
        <mc:Fallback xmlns="">
          <p:pic>
            <p:nvPicPr>
              <p:cNvPr id="53" name="Freihand 52">
                <a:extLst>
                  <a:ext uri="{FF2B5EF4-FFF2-40B4-BE49-F238E27FC236}">
                    <a16:creationId xmlns:a16="http://schemas.microsoft.com/office/drawing/2014/main" id="{78540981-5DDF-479D-AAEA-1550C7A31842}"/>
                  </a:ext>
                </a:extLst>
              </p:cNvPr>
              <p:cNvPicPr/>
              <p:nvPr/>
            </p:nvPicPr>
            <p:blipFill>
              <a:blip r:embed="rId93"/>
              <a:stretch>
                <a:fillRect/>
              </a:stretch>
            </p:blipFill>
            <p:spPr>
              <a:xfrm>
                <a:off x="9808853" y="1327291"/>
                <a:ext cx="1108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4" name="Freihand 53">
                <a:extLst>
                  <a:ext uri="{FF2B5EF4-FFF2-40B4-BE49-F238E27FC236}">
                    <a16:creationId xmlns:a16="http://schemas.microsoft.com/office/drawing/2014/main" id="{4965A6BD-4423-45E2-996F-EE4E9004FF5E}"/>
                  </a:ext>
                </a:extLst>
              </p14:cNvPr>
              <p14:cNvContentPartPr/>
              <p14:nvPr/>
            </p14:nvContentPartPr>
            <p14:xfrm>
              <a:off x="9916133" y="1344211"/>
              <a:ext cx="165600" cy="50760"/>
            </p14:xfrm>
          </p:contentPart>
        </mc:Choice>
        <mc:Fallback xmlns="">
          <p:pic>
            <p:nvPicPr>
              <p:cNvPr id="54" name="Freihand 53">
                <a:extLst>
                  <a:ext uri="{FF2B5EF4-FFF2-40B4-BE49-F238E27FC236}">
                    <a16:creationId xmlns:a16="http://schemas.microsoft.com/office/drawing/2014/main" id="{4965A6BD-4423-45E2-996F-EE4E9004FF5E}"/>
                  </a:ext>
                </a:extLst>
              </p:cNvPr>
              <p:cNvPicPr/>
              <p:nvPr/>
            </p:nvPicPr>
            <p:blipFill>
              <a:blip r:embed="rId95"/>
              <a:stretch>
                <a:fillRect/>
              </a:stretch>
            </p:blipFill>
            <p:spPr>
              <a:xfrm>
                <a:off x="9911813" y="1339891"/>
                <a:ext cx="1742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8" name="Freihand 87">
                <a:extLst>
                  <a:ext uri="{FF2B5EF4-FFF2-40B4-BE49-F238E27FC236}">
                    <a16:creationId xmlns:a16="http://schemas.microsoft.com/office/drawing/2014/main" id="{93BE98CC-076D-4E24-BE38-C1BDEAF2F715}"/>
                  </a:ext>
                </a:extLst>
              </p14:cNvPr>
              <p14:cNvContentPartPr/>
              <p14:nvPr/>
            </p14:nvContentPartPr>
            <p14:xfrm>
              <a:off x="8300093" y="1567411"/>
              <a:ext cx="89640" cy="140040"/>
            </p14:xfrm>
          </p:contentPart>
        </mc:Choice>
        <mc:Fallback xmlns="">
          <p:pic>
            <p:nvPicPr>
              <p:cNvPr id="88" name="Freihand 87">
                <a:extLst>
                  <a:ext uri="{FF2B5EF4-FFF2-40B4-BE49-F238E27FC236}">
                    <a16:creationId xmlns:a16="http://schemas.microsoft.com/office/drawing/2014/main" id="{93BE98CC-076D-4E24-BE38-C1BDEAF2F715}"/>
                  </a:ext>
                </a:extLst>
              </p:cNvPr>
              <p:cNvPicPr/>
              <p:nvPr/>
            </p:nvPicPr>
            <p:blipFill>
              <a:blip r:embed="rId97"/>
              <a:stretch>
                <a:fillRect/>
              </a:stretch>
            </p:blipFill>
            <p:spPr>
              <a:xfrm>
                <a:off x="8295773" y="1563091"/>
                <a:ext cx="982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9" name="Freihand 88">
                <a:extLst>
                  <a:ext uri="{FF2B5EF4-FFF2-40B4-BE49-F238E27FC236}">
                    <a16:creationId xmlns:a16="http://schemas.microsoft.com/office/drawing/2014/main" id="{A77EC453-3E03-4E3A-8B18-3B783B7CC233}"/>
                  </a:ext>
                </a:extLst>
              </p14:cNvPr>
              <p14:cNvContentPartPr/>
              <p14:nvPr/>
            </p14:nvContentPartPr>
            <p14:xfrm>
              <a:off x="8400893" y="1508731"/>
              <a:ext cx="128880" cy="226080"/>
            </p14:xfrm>
          </p:contentPart>
        </mc:Choice>
        <mc:Fallback xmlns="">
          <p:pic>
            <p:nvPicPr>
              <p:cNvPr id="89" name="Freihand 88">
                <a:extLst>
                  <a:ext uri="{FF2B5EF4-FFF2-40B4-BE49-F238E27FC236}">
                    <a16:creationId xmlns:a16="http://schemas.microsoft.com/office/drawing/2014/main" id="{A77EC453-3E03-4E3A-8B18-3B783B7CC233}"/>
                  </a:ext>
                </a:extLst>
              </p:cNvPr>
              <p:cNvPicPr/>
              <p:nvPr/>
            </p:nvPicPr>
            <p:blipFill>
              <a:blip r:embed="rId99"/>
              <a:stretch>
                <a:fillRect/>
              </a:stretch>
            </p:blipFill>
            <p:spPr>
              <a:xfrm>
                <a:off x="8396573" y="1504411"/>
                <a:ext cx="13752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91" name="Freihand 90">
                <a:extLst>
                  <a:ext uri="{FF2B5EF4-FFF2-40B4-BE49-F238E27FC236}">
                    <a16:creationId xmlns:a16="http://schemas.microsoft.com/office/drawing/2014/main" id="{F0013797-B842-4D4F-A465-99202B5B1C16}"/>
                  </a:ext>
                </a:extLst>
              </p14:cNvPr>
              <p14:cNvContentPartPr/>
              <p14:nvPr/>
            </p14:nvContentPartPr>
            <p14:xfrm>
              <a:off x="8702933" y="1571011"/>
              <a:ext cx="11520" cy="145440"/>
            </p14:xfrm>
          </p:contentPart>
        </mc:Choice>
        <mc:Fallback xmlns="">
          <p:pic>
            <p:nvPicPr>
              <p:cNvPr id="91" name="Freihand 90">
                <a:extLst>
                  <a:ext uri="{FF2B5EF4-FFF2-40B4-BE49-F238E27FC236}">
                    <a16:creationId xmlns:a16="http://schemas.microsoft.com/office/drawing/2014/main" id="{F0013797-B842-4D4F-A465-99202B5B1C16}"/>
                  </a:ext>
                </a:extLst>
              </p:cNvPr>
              <p:cNvPicPr/>
              <p:nvPr/>
            </p:nvPicPr>
            <p:blipFill>
              <a:blip r:embed="rId101"/>
              <a:stretch>
                <a:fillRect/>
              </a:stretch>
            </p:blipFill>
            <p:spPr>
              <a:xfrm>
                <a:off x="8698613" y="1566691"/>
                <a:ext cx="201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92" name="Freihand 91">
                <a:extLst>
                  <a:ext uri="{FF2B5EF4-FFF2-40B4-BE49-F238E27FC236}">
                    <a16:creationId xmlns:a16="http://schemas.microsoft.com/office/drawing/2014/main" id="{53C5C1A1-F301-4757-9CFF-F5EF94103076}"/>
                  </a:ext>
                </a:extLst>
              </p14:cNvPr>
              <p14:cNvContentPartPr/>
              <p14:nvPr/>
            </p14:nvContentPartPr>
            <p14:xfrm>
              <a:off x="8662973" y="1576051"/>
              <a:ext cx="117360" cy="67320"/>
            </p14:xfrm>
          </p:contentPart>
        </mc:Choice>
        <mc:Fallback xmlns="">
          <p:pic>
            <p:nvPicPr>
              <p:cNvPr id="92" name="Freihand 91">
                <a:extLst>
                  <a:ext uri="{FF2B5EF4-FFF2-40B4-BE49-F238E27FC236}">
                    <a16:creationId xmlns:a16="http://schemas.microsoft.com/office/drawing/2014/main" id="{53C5C1A1-F301-4757-9CFF-F5EF94103076}"/>
                  </a:ext>
                </a:extLst>
              </p:cNvPr>
              <p:cNvPicPr/>
              <p:nvPr/>
            </p:nvPicPr>
            <p:blipFill>
              <a:blip r:embed="rId103"/>
              <a:stretch>
                <a:fillRect/>
              </a:stretch>
            </p:blipFill>
            <p:spPr>
              <a:xfrm>
                <a:off x="8658653" y="1571731"/>
                <a:ext cx="1260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93" name="Freihand 92">
                <a:extLst>
                  <a:ext uri="{FF2B5EF4-FFF2-40B4-BE49-F238E27FC236}">
                    <a16:creationId xmlns:a16="http://schemas.microsoft.com/office/drawing/2014/main" id="{0226818A-1AD0-4CFC-A1A6-A99066494351}"/>
                  </a:ext>
                </a:extLst>
              </p14:cNvPr>
              <p14:cNvContentPartPr/>
              <p14:nvPr/>
            </p14:nvContentPartPr>
            <p14:xfrm>
              <a:off x="8819213" y="1595131"/>
              <a:ext cx="113040" cy="72360"/>
            </p14:xfrm>
          </p:contentPart>
        </mc:Choice>
        <mc:Fallback xmlns="">
          <p:pic>
            <p:nvPicPr>
              <p:cNvPr id="93" name="Freihand 92">
                <a:extLst>
                  <a:ext uri="{FF2B5EF4-FFF2-40B4-BE49-F238E27FC236}">
                    <a16:creationId xmlns:a16="http://schemas.microsoft.com/office/drawing/2014/main" id="{0226818A-1AD0-4CFC-A1A6-A99066494351}"/>
                  </a:ext>
                </a:extLst>
              </p:cNvPr>
              <p:cNvPicPr/>
              <p:nvPr/>
            </p:nvPicPr>
            <p:blipFill>
              <a:blip r:embed="rId105"/>
              <a:stretch>
                <a:fillRect/>
              </a:stretch>
            </p:blipFill>
            <p:spPr>
              <a:xfrm>
                <a:off x="8814893" y="1590811"/>
                <a:ext cx="1216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94" name="Freihand 93">
                <a:extLst>
                  <a:ext uri="{FF2B5EF4-FFF2-40B4-BE49-F238E27FC236}">
                    <a16:creationId xmlns:a16="http://schemas.microsoft.com/office/drawing/2014/main" id="{F079E262-5F85-4DD6-BD25-3FF15C42C89F}"/>
                  </a:ext>
                </a:extLst>
              </p14:cNvPr>
              <p14:cNvContentPartPr/>
              <p14:nvPr/>
            </p14:nvContentPartPr>
            <p14:xfrm>
              <a:off x="8925413" y="1528171"/>
              <a:ext cx="8640" cy="39240"/>
            </p14:xfrm>
          </p:contentPart>
        </mc:Choice>
        <mc:Fallback xmlns="">
          <p:pic>
            <p:nvPicPr>
              <p:cNvPr id="94" name="Freihand 93">
                <a:extLst>
                  <a:ext uri="{FF2B5EF4-FFF2-40B4-BE49-F238E27FC236}">
                    <a16:creationId xmlns:a16="http://schemas.microsoft.com/office/drawing/2014/main" id="{F079E262-5F85-4DD6-BD25-3FF15C42C89F}"/>
                  </a:ext>
                </a:extLst>
              </p:cNvPr>
              <p:cNvPicPr/>
              <p:nvPr/>
            </p:nvPicPr>
            <p:blipFill>
              <a:blip r:embed="rId107"/>
              <a:stretch>
                <a:fillRect/>
              </a:stretch>
            </p:blipFill>
            <p:spPr>
              <a:xfrm>
                <a:off x="8921093" y="1523851"/>
                <a:ext cx="172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95" name="Freihand 94">
                <a:extLst>
                  <a:ext uri="{FF2B5EF4-FFF2-40B4-BE49-F238E27FC236}">
                    <a16:creationId xmlns:a16="http://schemas.microsoft.com/office/drawing/2014/main" id="{C9B3EED3-7193-491C-94E3-295D27520E88}"/>
                  </a:ext>
                </a:extLst>
              </p14:cNvPr>
              <p14:cNvContentPartPr/>
              <p14:nvPr/>
            </p14:nvContentPartPr>
            <p14:xfrm>
              <a:off x="8918933" y="1609891"/>
              <a:ext cx="107640" cy="77400"/>
            </p14:xfrm>
          </p:contentPart>
        </mc:Choice>
        <mc:Fallback xmlns="">
          <p:pic>
            <p:nvPicPr>
              <p:cNvPr id="95" name="Freihand 94">
                <a:extLst>
                  <a:ext uri="{FF2B5EF4-FFF2-40B4-BE49-F238E27FC236}">
                    <a16:creationId xmlns:a16="http://schemas.microsoft.com/office/drawing/2014/main" id="{C9B3EED3-7193-491C-94E3-295D27520E88}"/>
                  </a:ext>
                </a:extLst>
              </p:cNvPr>
              <p:cNvPicPr/>
              <p:nvPr/>
            </p:nvPicPr>
            <p:blipFill>
              <a:blip r:embed="rId109"/>
              <a:stretch>
                <a:fillRect/>
              </a:stretch>
            </p:blipFill>
            <p:spPr>
              <a:xfrm>
                <a:off x="8914613" y="1605571"/>
                <a:ext cx="1162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96" name="Freihand 95">
                <a:extLst>
                  <a:ext uri="{FF2B5EF4-FFF2-40B4-BE49-F238E27FC236}">
                    <a16:creationId xmlns:a16="http://schemas.microsoft.com/office/drawing/2014/main" id="{272DC76B-4D53-4850-B151-AFBB267F2ABD}"/>
                  </a:ext>
                </a:extLst>
              </p14:cNvPr>
              <p14:cNvContentPartPr/>
              <p14:nvPr/>
            </p14:nvContentPartPr>
            <p14:xfrm>
              <a:off x="9021893" y="1616371"/>
              <a:ext cx="87480" cy="63360"/>
            </p14:xfrm>
          </p:contentPart>
        </mc:Choice>
        <mc:Fallback xmlns="">
          <p:pic>
            <p:nvPicPr>
              <p:cNvPr id="96" name="Freihand 95">
                <a:extLst>
                  <a:ext uri="{FF2B5EF4-FFF2-40B4-BE49-F238E27FC236}">
                    <a16:creationId xmlns:a16="http://schemas.microsoft.com/office/drawing/2014/main" id="{272DC76B-4D53-4850-B151-AFBB267F2ABD}"/>
                  </a:ext>
                </a:extLst>
              </p:cNvPr>
              <p:cNvPicPr/>
              <p:nvPr/>
            </p:nvPicPr>
            <p:blipFill>
              <a:blip r:embed="rId111"/>
              <a:stretch>
                <a:fillRect/>
              </a:stretch>
            </p:blipFill>
            <p:spPr>
              <a:xfrm>
                <a:off x="9017573" y="1612051"/>
                <a:ext cx="961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7" name="Freihand 96">
                <a:extLst>
                  <a:ext uri="{FF2B5EF4-FFF2-40B4-BE49-F238E27FC236}">
                    <a16:creationId xmlns:a16="http://schemas.microsoft.com/office/drawing/2014/main" id="{BFEB8936-1B5B-4FAA-8C55-609BDC362B10}"/>
                  </a:ext>
                </a:extLst>
              </p14:cNvPr>
              <p14:cNvContentPartPr/>
              <p14:nvPr/>
            </p14:nvContentPartPr>
            <p14:xfrm>
              <a:off x="9124493" y="1612771"/>
              <a:ext cx="70200" cy="73800"/>
            </p14:xfrm>
          </p:contentPart>
        </mc:Choice>
        <mc:Fallback xmlns="">
          <p:pic>
            <p:nvPicPr>
              <p:cNvPr id="97" name="Freihand 96">
                <a:extLst>
                  <a:ext uri="{FF2B5EF4-FFF2-40B4-BE49-F238E27FC236}">
                    <a16:creationId xmlns:a16="http://schemas.microsoft.com/office/drawing/2014/main" id="{BFEB8936-1B5B-4FAA-8C55-609BDC362B10}"/>
                  </a:ext>
                </a:extLst>
              </p:cNvPr>
              <p:cNvPicPr/>
              <p:nvPr/>
            </p:nvPicPr>
            <p:blipFill>
              <a:blip r:embed="rId113"/>
              <a:stretch>
                <a:fillRect/>
              </a:stretch>
            </p:blipFill>
            <p:spPr>
              <a:xfrm>
                <a:off x="9120173" y="1608451"/>
                <a:ext cx="788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8" name="Freihand 97">
                <a:extLst>
                  <a:ext uri="{FF2B5EF4-FFF2-40B4-BE49-F238E27FC236}">
                    <a16:creationId xmlns:a16="http://schemas.microsoft.com/office/drawing/2014/main" id="{CDDEFE68-B2D3-4EE4-986D-26AC34AB72D8}"/>
                  </a:ext>
                </a:extLst>
              </p14:cNvPr>
              <p14:cNvContentPartPr/>
              <p14:nvPr/>
            </p14:nvContentPartPr>
            <p14:xfrm>
              <a:off x="9359933" y="1608811"/>
              <a:ext cx="296640" cy="76680"/>
            </p14:xfrm>
          </p:contentPart>
        </mc:Choice>
        <mc:Fallback xmlns="">
          <p:pic>
            <p:nvPicPr>
              <p:cNvPr id="98" name="Freihand 97">
                <a:extLst>
                  <a:ext uri="{FF2B5EF4-FFF2-40B4-BE49-F238E27FC236}">
                    <a16:creationId xmlns:a16="http://schemas.microsoft.com/office/drawing/2014/main" id="{CDDEFE68-B2D3-4EE4-986D-26AC34AB72D8}"/>
                  </a:ext>
                </a:extLst>
              </p:cNvPr>
              <p:cNvPicPr/>
              <p:nvPr/>
            </p:nvPicPr>
            <p:blipFill>
              <a:blip r:embed="rId115"/>
              <a:stretch>
                <a:fillRect/>
              </a:stretch>
            </p:blipFill>
            <p:spPr>
              <a:xfrm>
                <a:off x="9355613" y="1604491"/>
                <a:ext cx="3052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00" name="Freihand 99">
                <a:extLst>
                  <a:ext uri="{FF2B5EF4-FFF2-40B4-BE49-F238E27FC236}">
                    <a16:creationId xmlns:a16="http://schemas.microsoft.com/office/drawing/2014/main" id="{F880242C-3B64-41D5-BA83-487E855FC580}"/>
                  </a:ext>
                </a:extLst>
              </p14:cNvPr>
              <p14:cNvContentPartPr/>
              <p14:nvPr/>
            </p14:nvContentPartPr>
            <p14:xfrm>
              <a:off x="9798773" y="1612771"/>
              <a:ext cx="185760" cy="69120"/>
            </p14:xfrm>
          </p:contentPart>
        </mc:Choice>
        <mc:Fallback xmlns="">
          <p:pic>
            <p:nvPicPr>
              <p:cNvPr id="100" name="Freihand 99">
                <a:extLst>
                  <a:ext uri="{FF2B5EF4-FFF2-40B4-BE49-F238E27FC236}">
                    <a16:creationId xmlns:a16="http://schemas.microsoft.com/office/drawing/2014/main" id="{F880242C-3B64-41D5-BA83-487E855FC580}"/>
                  </a:ext>
                </a:extLst>
              </p:cNvPr>
              <p:cNvPicPr/>
              <p:nvPr/>
            </p:nvPicPr>
            <p:blipFill>
              <a:blip r:embed="rId117"/>
              <a:stretch>
                <a:fillRect/>
              </a:stretch>
            </p:blipFill>
            <p:spPr>
              <a:xfrm>
                <a:off x="9794453" y="1608451"/>
                <a:ext cx="1944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01" name="Freihand 100">
                <a:extLst>
                  <a:ext uri="{FF2B5EF4-FFF2-40B4-BE49-F238E27FC236}">
                    <a16:creationId xmlns:a16="http://schemas.microsoft.com/office/drawing/2014/main" id="{140F8B9B-E1E6-402C-89E2-9243DED11708}"/>
                  </a:ext>
                </a:extLst>
              </p14:cNvPr>
              <p14:cNvContentPartPr/>
              <p14:nvPr/>
            </p14:nvContentPartPr>
            <p14:xfrm>
              <a:off x="9980933" y="1558051"/>
              <a:ext cx="8640" cy="25200"/>
            </p14:xfrm>
          </p:contentPart>
        </mc:Choice>
        <mc:Fallback xmlns="">
          <p:pic>
            <p:nvPicPr>
              <p:cNvPr id="101" name="Freihand 100">
                <a:extLst>
                  <a:ext uri="{FF2B5EF4-FFF2-40B4-BE49-F238E27FC236}">
                    <a16:creationId xmlns:a16="http://schemas.microsoft.com/office/drawing/2014/main" id="{140F8B9B-E1E6-402C-89E2-9243DED11708}"/>
                  </a:ext>
                </a:extLst>
              </p:cNvPr>
              <p:cNvPicPr/>
              <p:nvPr/>
            </p:nvPicPr>
            <p:blipFill>
              <a:blip r:embed="rId119"/>
              <a:stretch>
                <a:fillRect/>
              </a:stretch>
            </p:blipFill>
            <p:spPr>
              <a:xfrm>
                <a:off x="9976613" y="1553731"/>
                <a:ext cx="172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02" name="Freihand 101">
                <a:extLst>
                  <a:ext uri="{FF2B5EF4-FFF2-40B4-BE49-F238E27FC236}">
                    <a16:creationId xmlns:a16="http://schemas.microsoft.com/office/drawing/2014/main" id="{E0B17E08-F362-4A83-9F53-223EAE4C1A3F}"/>
                  </a:ext>
                </a:extLst>
              </p14:cNvPr>
              <p14:cNvContentPartPr/>
              <p14:nvPr/>
            </p14:nvContentPartPr>
            <p14:xfrm>
              <a:off x="10020893" y="1622851"/>
              <a:ext cx="107640" cy="72000"/>
            </p14:xfrm>
          </p:contentPart>
        </mc:Choice>
        <mc:Fallback xmlns="">
          <p:pic>
            <p:nvPicPr>
              <p:cNvPr id="102" name="Freihand 101">
                <a:extLst>
                  <a:ext uri="{FF2B5EF4-FFF2-40B4-BE49-F238E27FC236}">
                    <a16:creationId xmlns:a16="http://schemas.microsoft.com/office/drawing/2014/main" id="{E0B17E08-F362-4A83-9F53-223EAE4C1A3F}"/>
                  </a:ext>
                </a:extLst>
              </p:cNvPr>
              <p:cNvPicPr/>
              <p:nvPr/>
            </p:nvPicPr>
            <p:blipFill>
              <a:blip r:embed="rId121"/>
              <a:stretch>
                <a:fillRect/>
              </a:stretch>
            </p:blipFill>
            <p:spPr>
              <a:xfrm>
                <a:off x="10016573" y="1618531"/>
                <a:ext cx="1162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03" name="Freihand 102">
                <a:extLst>
                  <a:ext uri="{FF2B5EF4-FFF2-40B4-BE49-F238E27FC236}">
                    <a16:creationId xmlns:a16="http://schemas.microsoft.com/office/drawing/2014/main" id="{081CB410-3138-48E8-B3E0-D44187CA96AA}"/>
                  </a:ext>
                </a:extLst>
              </p14:cNvPr>
              <p14:cNvContentPartPr/>
              <p14:nvPr/>
            </p14:nvContentPartPr>
            <p14:xfrm>
              <a:off x="10134653" y="1617811"/>
              <a:ext cx="145800" cy="84600"/>
            </p14:xfrm>
          </p:contentPart>
        </mc:Choice>
        <mc:Fallback xmlns="">
          <p:pic>
            <p:nvPicPr>
              <p:cNvPr id="103" name="Freihand 102">
                <a:extLst>
                  <a:ext uri="{FF2B5EF4-FFF2-40B4-BE49-F238E27FC236}">
                    <a16:creationId xmlns:a16="http://schemas.microsoft.com/office/drawing/2014/main" id="{081CB410-3138-48E8-B3E0-D44187CA96AA}"/>
                  </a:ext>
                </a:extLst>
              </p:cNvPr>
              <p:cNvPicPr/>
              <p:nvPr/>
            </p:nvPicPr>
            <p:blipFill>
              <a:blip r:embed="rId123"/>
              <a:stretch>
                <a:fillRect/>
              </a:stretch>
            </p:blipFill>
            <p:spPr>
              <a:xfrm>
                <a:off x="10130333" y="1613491"/>
                <a:ext cx="1544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04" name="Freihand 103">
                <a:extLst>
                  <a:ext uri="{FF2B5EF4-FFF2-40B4-BE49-F238E27FC236}">
                    <a16:creationId xmlns:a16="http://schemas.microsoft.com/office/drawing/2014/main" id="{E9AC43AC-4F6D-4834-ACE1-DBD7D5BBF648}"/>
                  </a:ext>
                </a:extLst>
              </p14:cNvPr>
              <p14:cNvContentPartPr/>
              <p14:nvPr/>
            </p14:nvContentPartPr>
            <p14:xfrm>
              <a:off x="10288373" y="1619971"/>
              <a:ext cx="80640" cy="68040"/>
            </p14:xfrm>
          </p:contentPart>
        </mc:Choice>
        <mc:Fallback xmlns="">
          <p:pic>
            <p:nvPicPr>
              <p:cNvPr id="104" name="Freihand 103">
                <a:extLst>
                  <a:ext uri="{FF2B5EF4-FFF2-40B4-BE49-F238E27FC236}">
                    <a16:creationId xmlns:a16="http://schemas.microsoft.com/office/drawing/2014/main" id="{E9AC43AC-4F6D-4834-ACE1-DBD7D5BBF648}"/>
                  </a:ext>
                </a:extLst>
              </p:cNvPr>
              <p:cNvPicPr/>
              <p:nvPr/>
            </p:nvPicPr>
            <p:blipFill>
              <a:blip r:embed="rId125"/>
              <a:stretch>
                <a:fillRect/>
              </a:stretch>
            </p:blipFill>
            <p:spPr>
              <a:xfrm>
                <a:off x="10284053" y="1615651"/>
                <a:ext cx="892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05" name="Freihand 104">
                <a:extLst>
                  <a:ext uri="{FF2B5EF4-FFF2-40B4-BE49-F238E27FC236}">
                    <a16:creationId xmlns:a16="http://schemas.microsoft.com/office/drawing/2014/main" id="{32C8AA95-E701-4638-BC2D-F298CDE29DE0}"/>
                  </a:ext>
                </a:extLst>
              </p14:cNvPr>
              <p14:cNvContentPartPr/>
              <p14:nvPr/>
            </p14:nvContentPartPr>
            <p14:xfrm>
              <a:off x="10373693" y="1589731"/>
              <a:ext cx="84600" cy="97200"/>
            </p14:xfrm>
          </p:contentPart>
        </mc:Choice>
        <mc:Fallback xmlns="">
          <p:pic>
            <p:nvPicPr>
              <p:cNvPr id="105" name="Freihand 104">
                <a:extLst>
                  <a:ext uri="{FF2B5EF4-FFF2-40B4-BE49-F238E27FC236}">
                    <a16:creationId xmlns:a16="http://schemas.microsoft.com/office/drawing/2014/main" id="{32C8AA95-E701-4638-BC2D-F298CDE29DE0}"/>
                  </a:ext>
                </a:extLst>
              </p:cNvPr>
              <p:cNvPicPr/>
              <p:nvPr/>
            </p:nvPicPr>
            <p:blipFill>
              <a:blip r:embed="rId127"/>
              <a:stretch>
                <a:fillRect/>
              </a:stretch>
            </p:blipFill>
            <p:spPr>
              <a:xfrm>
                <a:off x="10369373" y="1585411"/>
                <a:ext cx="932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06" name="Freihand 105">
                <a:extLst>
                  <a:ext uri="{FF2B5EF4-FFF2-40B4-BE49-F238E27FC236}">
                    <a16:creationId xmlns:a16="http://schemas.microsoft.com/office/drawing/2014/main" id="{B7332A04-69E5-4516-8CDC-551CF1B1B2D9}"/>
                  </a:ext>
                </a:extLst>
              </p14:cNvPr>
              <p14:cNvContentPartPr/>
              <p14:nvPr/>
            </p14:nvContentPartPr>
            <p14:xfrm>
              <a:off x="10461533" y="1616011"/>
              <a:ext cx="80280" cy="59760"/>
            </p14:xfrm>
          </p:contentPart>
        </mc:Choice>
        <mc:Fallback xmlns="">
          <p:pic>
            <p:nvPicPr>
              <p:cNvPr id="106" name="Freihand 105">
                <a:extLst>
                  <a:ext uri="{FF2B5EF4-FFF2-40B4-BE49-F238E27FC236}">
                    <a16:creationId xmlns:a16="http://schemas.microsoft.com/office/drawing/2014/main" id="{B7332A04-69E5-4516-8CDC-551CF1B1B2D9}"/>
                  </a:ext>
                </a:extLst>
              </p:cNvPr>
              <p:cNvPicPr/>
              <p:nvPr/>
            </p:nvPicPr>
            <p:blipFill>
              <a:blip r:embed="rId129"/>
              <a:stretch>
                <a:fillRect/>
              </a:stretch>
            </p:blipFill>
            <p:spPr>
              <a:xfrm>
                <a:off x="10457213" y="1611691"/>
                <a:ext cx="889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07" name="Freihand 106">
                <a:extLst>
                  <a:ext uri="{FF2B5EF4-FFF2-40B4-BE49-F238E27FC236}">
                    <a16:creationId xmlns:a16="http://schemas.microsoft.com/office/drawing/2014/main" id="{65A21236-AE48-4B5F-8782-2D71B2337172}"/>
                  </a:ext>
                </a:extLst>
              </p14:cNvPr>
              <p14:cNvContentPartPr/>
              <p14:nvPr/>
            </p14:nvContentPartPr>
            <p14:xfrm>
              <a:off x="10489253" y="1613851"/>
              <a:ext cx="159840" cy="65520"/>
            </p14:xfrm>
          </p:contentPart>
        </mc:Choice>
        <mc:Fallback xmlns="">
          <p:pic>
            <p:nvPicPr>
              <p:cNvPr id="107" name="Freihand 106">
                <a:extLst>
                  <a:ext uri="{FF2B5EF4-FFF2-40B4-BE49-F238E27FC236}">
                    <a16:creationId xmlns:a16="http://schemas.microsoft.com/office/drawing/2014/main" id="{65A21236-AE48-4B5F-8782-2D71B2337172}"/>
                  </a:ext>
                </a:extLst>
              </p:cNvPr>
              <p:cNvPicPr/>
              <p:nvPr/>
            </p:nvPicPr>
            <p:blipFill>
              <a:blip r:embed="rId131"/>
              <a:stretch>
                <a:fillRect/>
              </a:stretch>
            </p:blipFill>
            <p:spPr>
              <a:xfrm>
                <a:off x="10484933" y="1609531"/>
                <a:ext cx="1684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8" name="Freihand 107">
                <a:extLst>
                  <a:ext uri="{FF2B5EF4-FFF2-40B4-BE49-F238E27FC236}">
                    <a16:creationId xmlns:a16="http://schemas.microsoft.com/office/drawing/2014/main" id="{77B807A5-ACFF-4DB9-9FB5-C029B9D1E084}"/>
                  </a:ext>
                </a:extLst>
              </p14:cNvPr>
              <p14:cNvContentPartPr/>
              <p14:nvPr/>
            </p14:nvContentPartPr>
            <p14:xfrm>
              <a:off x="10637933" y="1575331"/>
              <a:ext cx="36000" cy="18000"/>
            </p14:xfrm>
          </p:contentPart>
        </mc:Choice>
        <mc:Fallback xmlns="">
          <p:pic>
            <p:nvPicPr>
              <p:cNvPr id="108" name="Freihand 107">
                <a:extLst>
                  <a:ext uri="{FF2B5EF4-FFF2-40B4-BE49-F238E27FC236}">
                    <a16:creationId xmlns:a16="http://schemas.microsoft.com/office/drawing/2014/main" id="{77B807A5-ACFF-4DB9-9FB5-C029B9D1E084}"/>
                  </a:ext>
                </a:extLst>
              </p:cNvPr>
              <p:cNvPicPr/>
              <p:nvPr/>
            </p:nvPicPr>
            <p:blipFill>
              <a:blip r:embed="rId133"/>
              <a:stretch>
                <a:fillRect/>
              </a:stretch>
            </p:blipFill>
            <p:spPr>
              <a:xfrm>
                <a:off x="10633613" y="1571011"/>
                <a:ext cx="446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9" name="Freihand 108">
                <a:extLst>
                  <a:ext uri="{FF2B5EF4-FFF2-40B4-BE49-F238E27FC236}">
                    <a16:creationId xmlns:a16="http://schemas.microsoft.com/office/drawing/2014/main" id="{D26875AF-E310-423A-A045-60BAFB4AAED9}"/>
                  </a:ext>
                </a:extLst>
              </p14:cNvPr>
              <p14:cNvContentPartPr/>
              <p14:nvPr/>
            </p14:nvContentPartPr>
            <p14:xfrm>
              <a:off x="10698053" y="1627171"/>
              <a:ext cx="51120" cy="223560"/>
            </p14:xfrm>
          </p:contentPart>
        </mc:Choice>
        <mc:Fallback xmlns="">
          <p:pic>
            <p:nvPicPr>
              <p:cNvPr id="109" name="Freihand 108">
                <a:extLst>
                  <a:ext uri="{FF2B5EF4-FFF2-40B4-BE49-F238E27FC236}">
                    <a16:creationId xmlns:a16="http://schemas.microsoft.com/office/drawing/2014/main" id="{D26875AF-E310-423A-A045-60BAFB4AAED9}"/>
                  </a:ext>
                </a:extLst>
              </p:cNvPr>
              <p:cNvPicPr/>
              <p:nvPr/>
            </p:nvPicPr>
            <p:blipFill>
              <a:blip r:embed="rId135"/>
              <a:stretch>
                <a:fillRect/>
              </a:stretch>
            </p:blipFill>
            <p:spPr>
              <a:xfrm>
                <a:off x="10693733" y="1622851"/>
                <a:ext cx="5976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11" name="Freihand 110">
                <a:extLst>
                  <a:ext uri="{FF2B5EF4-FFF2-40B4-BE49-F238E27FC236}">
                    <a16:creationId xmlns:a16="http://schemas.microsoft.com/office/drawing/2014/main" id="{D7C25406-EAAF-4B6D-BB34-FD19049E3CB4}"/>
                  </a:ext>
                </a:extLst>
              </p14:cNvPr>
              <p14:cNvContentPartPr/>
              <p14:nvPr/>
            </p14:nvContentPartPr>
            <p14:xfrm>
              <a:off x="10867253" y="1641571"/>
              <a:ext cx="65880" cy="52560"/>
            </p14:xfrm>
          </p:contentPart>
        </mc:Choice>
        <mc:Fallback xmlns="">
          <p:pic>
            <p:nvPicPr>
              <p:cNvPr id="111" name="Freihand 110">
                <a:extLst>
                  <a:ext uri="{FF2B5EF4-FFF2-40B4-BE49-F238E27FC236}">
                    <a16:creationId xmlns:a16="http://schemas.microsoft.com/office/drawing/2014/main" id="{D7C25406-EAAF-4B6D-BB34-FD19049E3CB4}"/>
                  </a:ext>
                </a:extLst>
              </p:cNvPr>
              <p:cNvPicPr/>
              <p:nvPr/>
            </p:nvPicPr>
            <p:blipFill>
              <a:blip r:embed="rId137"/>
              <a:stretch>
                <a:fillRect/>
              </a:stretch>
            </p:blipFill>
            <p:spPr>
              <a:xfrm>
                <a:off x="10862933" y="1637251"/>
                <a:ext cx="745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12" name="Freihand 111">
                <a:extLst>
                  <a:ext uri="{FF2B5EF4-FFF2-40B4-BE49-F238E27FC236}">
                    <a16:creationId xmlns:a16="http://schemas.microsoft.com/office/drawing/2014/main" id="{3E83CBD5-850C-418D-A044-E1B66DD05891}"/>
                  </a:ext>
                </a:extLst>
              </p14:cNvPr>
              <p14:cNvContentPartPr/>
              <p14:nvPr/>
            </p14:nvContentPartPr>
            <p14:xfrm>
              <a:off x="10980293" y="1637251"/>
              <a:ext cx="217800" cy="65520"/>
            </p14:xfrm>
          </p:contentPart>
        </mc:Choice>
        <mc:Fallback xmlns="">
          <p:pic>
            <p:nvPicPr>
              <p:cNvPr id="112" name="Freihand 111">
                <a:extLst>
                  <a:ext uri="{FF2B5EF4-FFF2-40B4-BE49-F238E27FC236}">
                    <a16:creationId xmlns:a16="http://schemas.microsoft.com/office/drawing/2014/main" id="{3E83CBD5-850C-418D-A044-E1B66DD05891}"/>
                  </a:ext>
                </a:extLst>
              </p:cNvPr>
              <p:cNvPicPr/>
              <p:nvPr/>
            </p:nvPicPr>
            <p:blipFill>
              <a:blip r:embed="rId139"/>
              <a:stretch>
                <a:fillRect/>
              </a:stretch>
            </p:blipFill>
            <p:spPr>
              <a:xfrm>
                <a:off x="10975973" y="1632931"/>
                <a:ext cx="2264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14" name="Freihand 113">
                <a:extLst>
                  <a:ext uri="{FF2B5EF4-FFF2-40B4-BE49-F238E27FC236}">
                    <a16:creationId xmlns:a16="http://schemas.microsoft.com/office/drawing/2014/main" id="{9FDBF3CF-DBB0-4791-AFD4-6C2D36E05A57}"/>
                  </a:ext>
                </a:extLst>
              </p14:cNvPr>
              <p14:cNvContentPartPr/>
              <p14:nvPr/>
            </p14:nvContentPartPr>
            <p14:xfrm>
              <a:off x="11341013" y="1630771"/>
              <a:ext cx="213120" cy="67680"/>
            </p14:xfrm>
          </p:contentPart>
        </mc:Choice>
        <mc:Fallback xmlns="">
          <p:pic>
            <p:nvPicPr>
              <p:cNvPr id="114" name="Freihand 113">
                <a:extLst>
                  <a:ext uri="{FF2B5EF4-FFF2-40B4-BE49-F238E27FC236}">
                    <a16:creationId xmlns:a16="http://schemas.microsoft.com/office/drawing/2014/main" id="{9FDBF3CF-DBB0-4791-AFD4-6C2D36E05A57}"/>
                  </a:ext>
                </a:extLst>
              </p:cNvPr>
              <p:cNvPicPr/>
              <p:nvPr/>
            </p:nvPicPr>
            <p:blipFill>
              <a:blip r:embed="rId141"/>
              <a:stretch>
                <a:fillRect/>
              </a:stretch>
            </p:blipFill>
            <p:spPr>
              <a:xfrm>
                <a:off x="11336693" y="1626451"/>
                <a:ext cx="2217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15" name="Freihand 114">
                <a:extLst>
                  <a:ext uri="{FF2B5EF4-FFF2-40B4-BE49-F238E27FC236}">
                    <a16:creationId xmlns:a16="http://schemas.microsoft.com/office/drawing/2014/main" id="{410610BD-DBFC-4185-8D5A-F6F8937F2353}"/>
                  </a:ext>
                </a:extLst>
              </p14:cNvPr>
              <p14:cNvContentPartPr/>
              <p14:nvPr/>
            </p14:nvContentPartPr>
            <p14:xfrm>
              <a:off x="11600573" y="1608811"/>
              <a:ext cx="94680" cy="67680"/>
            </p14:xfrm>
          </p:contentPart>
        </mc:Choice>
        <mc:Fallback xmlns="">
          <p:pic>
            <p:nvPicPr>
              <p:cNvPr id="115" name="Freihand 114">
                <a:extLst>
                  <a:ext uri="{FF2B5EF4-FFF2-40B4-BE49-F238E27FC236}">
                    <a16:creationId xmlns:a16="http://schemas.microsoft.com/office/drawing/2014/main" id="{410610BD-DBFC-4185-8D5A-F6F8937F2353}"/>
                  </a:ext>
                </a:extLst>
              </p:cNvPr>
              <p:cNvPicPr/>
              <p:nvPr/>
            </p:nvPicPr>
            <p:blipFill>
              <a:blip r:embed="rId143"/>
              <a:stretch>
                <a:fillRect/>
              </a:stretch>
            </p:blipFill>
            <p:spPr>
              <a:xfrm>
                <a:off x="11596253" y="1604491"/>
                <a:ext cx="1033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56" name="Freihand 55">
                <a:extLst>
                  <a:ext uri="{FF2B5EF4-FFF2-40B4-BE49-F238E27FC236}">
                    <a16:creationId xmlns:a16="http://schemas.microsoft.com/office/drawing/2014/main" id="{CC65029D-C7C6-4523-BED3-C8365536C707}"/>
                  </a:ext>
                </a:extLst>
              </p14:cNvPr>
              <p14:cNvContentPartPr/>
              <p14:nvPr/>
            </p14:nvContentPartPr>
            <p14:xfrm>
              <a:off x="10174253" y="1347091"/>
              <a:ext cx="130680" cy="66240"/>
            </p14:xfrm>
          </p:contentPart>
        </mc:Choice>
        <mc:Fallback xmlns="">
          <p:pic>
            <p:nvPicPr>
              <p:cNvPr id="56" name="Freihand 55">
                <a:extLst>
                  <a:ext uri="{FF2B5EF4-FFF2-40B4-BE49-F238E27FC236}">
                    <a16:creationId xmlns:a16="http://schemas.microsoft.com/office/drawing/2014/main" id="{CC65029D-C7C6-4523-BED3-C8365536C707}"/>
                  </a:ext>
                </a:extLst>
              </p:cNvPr>
              <p:cNvPicPr/>
              <p:nvPr/>
            </p:nvPicPr>
            <p:blipFill>
              <a:blip r:embed="rId145"/>
              <a:stretch>
                <a:fillRect/>
              </a:stretch>
            </p:blipFill>
            <p:spPr>
              <a:xfrm>
                <a:off x="10169933" y="1342771"/>
                <a:ext cx="1393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57" name="Freihand 56">
                <a:extLst>
                  <a:ext uri="{FF2B5EF4-FFF2-40B4-BE49-F238E27FC236}">
                    <a16:creationId xmlns:a16="http://schemas.microsoft.com/office/drawing/2014/main" id="{7D5E77DE-FB4A-42B2-84D0-B9CDB9D2ECEE}"/>
                  </a:ext>
                </a:extLst>
              </p14:cNvPr>
              <p14:cNvContentPartPr/>
              <p14:nvPr/>
            </p14:nvContentPartPr>
            <p14:xfrm>
              <a:off x="10324733" y="1341691"/>
              <a:ext cx="87480" cy="63720"/>
            </p14:xfrm>
          </p:contentPart>
        </mc:Choice>
        <mc:Fallback xmlns="">
          <p:pic>
            <p:nvPicPr>
              <p:cNvPr id="57" name="Freihand 56">
                <a:extLst>
                  <a:ext uri="{FF2B5EF4-FFF2-40B4-BE49-F238E27FC236}">
                    <a16:creationId xmlns:a16="http://schemas.microsoft.com/office/drawing/2014/main" id="{7D5E77DE-FB4A-42B2-84D0-B9CDB9D2ECEE}"/>
                  </a:ext>
                </a:extLst>
              </p:cNvPr>
              <p:cNvPicPr/>
              <p:nvPr/>
            </p:nvPicPr>
            <p:blipFill>
              <a:blip r:embed="rId147"/>
              <a:stretch>
                <a:fillRect/>
              </a:stretch>
            </p:blipFill>
            <p:spPr>
              <a:xfrm>
                <a:off x="10320413" y="1337371"/>
                <a:ext cx="961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58" name="Freihand 57">
                <a:extLst>
                  <a:ext uri="{FF2B5EF4-FFF2-40B4-BE49-F238E27FC236}">
                    <a16:creationId xmlns:a16="http://schemas.microsoft.com/office/drawing/2014/main" id="{30E443C3-9730-422D-B4AC-DB2502BB16F7}"/>
                  </a:ext>
                </a:extLst>
              </p14:cNvPr>
              <p14:cNvContentPartPr/>
              <p14:nvPr/>
            </p14:nvContentPartPr>
            <p14:xfrm>
              <a:off x="10470533" y="1266091"/>
              <a:ext cx="65160" cy="139320"/>
            </p14:xfrm>
          </p:contentPart>
        </mc:Choice>
        <mc:Fallback xmlns="">
          <p:pic>
            <p:nvPicPr>
              <p:cNvPr id="58" name="Freihand 57">
                <a:extLst>
                  <a:ext uri="{FF2B5EF4-FFF2-40B4-BE49-F238E27FC236}">
                    <a16:creationId xmlns:a16="http://schemas.microsoft.com/office/drawing/2014/main" id="{30E443C3-9730-422D-B4AC-DB2502BB16F7}"/>
                  </a:ext>
                </a:extLst>
              </p:cNvPr>
              <p:cNvPicPr/>
              <p:nvPr/>
            </p:nvPicPr>
            <p:blipFill>
              <a:blip r:embed="rId149"/>
              <a:stretch>
                <a:fillRect/>
              </a:stretch>
            </p:blipFill>
            <p:spPr>
              <a:xfrm>
                <a:off x="10466213" y="1261771"/>
                <a:ext cx="738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59" name="Freihand 58">
                <a:extLst>
                  <a:ext uri="{FF2B5EF4-FFF2-40B4-BE49-F238E27FC236}">
                    <a16:creationId xmlns:a16="http://schemas.microsoft.com/office/drawing/2014/main" id="{E14DCFEC-285E-4A2D-9C9B-4EF91823D230}"/>
                  </a:ext>
                </a:extLst>
              </p14:cNvPr>
              <p14:cNvContentPartPr/>
              <p14:nvPr/>
            </p14:nvContentPartPr>
            <p14:xfrm>
              <a:off x="10553333" y="1350331"/>
              <a:ext cx="58320" cy="60120"/>
            </p14:xfrm>
          </p:contentPart>
        </mc:Choice>
        <mc:Fallback xmlns="">
          <p:pic>
            <p:nvPicPr>
              <p:cNvPr id="59" name="Freihand 58">
                <a:extLst>
                  <a:ext uri="{FF2B5EF4-FFF2-40B4-BE49-F238E27FC236}">
                    <a16:creationId xmlns:a16="http://schemas.microsoft.com/office/drawing/2014/main" id="{E14DCFEC-285E-4A2D-9C9B-4EF91823D230}"/>
                  </a:ext>
                </a:extLst>
              </p:cNvPr>
              <p:cNvPicPr/>
              <p:nvPr/>
            </p:nvPicPr>
            <p:blipFill>
              <a:blip r:embed="rId151"/>
              <a:stretch>
                <a:fillRect/>
              </a:stretch>
            </p:blipFill>
            <p:spPr>
              <a:xfrm>
                <a:off x="10549013" y="1346011"/>
                <a:ext cx="669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60" name="Freihand 59">
                <a:extLst>
                  <a:ext uri="{FF2B5EF4-FFF2-40B4-BE49-F238E27FC236}">
                    <a16:creationId xmlns:a16="http://schemas.microsoft.com/office/drawing/2014/main" id="{85A9380D-5BA4-4A38-B970-248728778B5A}"/>
                  </a:ext>
                </a:extLst>
              </p14:cNvPr>
              <p14:cNvContentPartPr/>
              <p14:nvPr/>
            </p14:nvContentPartPr>
            <p14:xfrm>
              <a:off x="10655213" y="1341691"/>
              <a:ext cx="43560" cy="77040"/>
            </p14:xfrm>
          </p:contentPart>
        </mc:Choice>
        <mc:Fallback xmlns="">
          <p:pic>
            <p:nvPicPr>
              <p:cNvPr id="60" name="Freihand 59">
                <a:extLst>
                  <a:ext uri="{FF2B5EF4-FFF2-40B4-BE49-F238E27FC236}">
                    <a16:creationId xmlns:a16="http://schemas.microsoft.com/office/drawing/2014/main" id="{85A9380D-5BA4-4A38-B970-248728778B5A}"/>
                  </a:ext>
                </a:extLst>
              </p:cNvPr>
              <p:cNvPicPr/>
              <p:nvPr/>
            </p:nvPicPr>
            <p:blipFill>
              <a:blip r:embed="rId153"/>
              <a:stretch>
                <a:fillRect/>
              </a:stretch>
            </p:blipFill>
            <p:spPr>
              <a:xfrm>
                <a:off x="10650893" y="1337371"/>
                <a:ext cx="522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61" name="Freihand 60">
                <a:extLst>
                  <a:ext uri="{FF2B5EF4-FFF2-40B4-BE49-F238E27FC236}">
                    <a16:creationId xmlns:a16="http://schemas.microsoft.com/office/drawing/2014/main" id="{0CC08248-882D-4F96-A350-5F1FBF2CB531}"/>
                  </a:ext>
                </a:extLst>
              </p14:cNvPr>
              <p14:cNvContentPartPr/>
              <p14:nvPr/>
            </p14:nvContentPartPr>
            <p14:xfrm>
              <a:off x="10713173" y="1333411"/>
              <a:ext cx="80640" cy="78840"/>
            </p14:xfrm>
          </p:contentPart>
        </mc:Choice>
        <mc:Fallback xmlns="">
          <p:pic>
            <p:nvPicPr>
              <p:cNvPr id="61" name="Freihand 60">
                <a:extLst>
                  <a:ext uri="{FF2B5EF4-FFF2-40B4-BE49-F238E27FC236}">
                    <a16:creationId xmlns:a16="http://schemas.microsoft.com/office/drawing/2014/main" id="{0CC08248-882D-4F96-A350-5F1FBF2CB531}"/>
                  </a:ext>
                </a:extLst>
              </p:cNvPr>
              <p:cNvPicPr/>
              <p:nvPr/>
            </p:nvPicPr>
            <p:blipFill>
              <a:blip r:embed="rId155"/>
              <a:stretch>
                <a:fillRect/>
              </a:stretch>
            </p:blipFill>
            <p:spPr>
              <a:xfrm>
                <a:off x="10708853" y="1329091"/>
                <a:ext cx="892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63" name="Freihand 62">
                <a:extLst>
                  <a:ext uri="{FF2B5EF4-FFF2-40B4-BE49-F238E27FC236}">
                    <a16:creationId xmlns:a16="http://schemas.microsoft.com/office/drawing/2014/main" id="{9DE6A22C-8742-436F-9902-910C27B76B4B}"/>
                  </a:ext>
                </a:extLst>
              </p14:cNvPr>
              <p14:cNvContentPartPr/>
              <p14:nvPr/>
            </p14:nvContentPartPr>
            <p14:xfrm>
              <a:off x="10900373" y="1308211"/>
              <a:ext cx="91800" cy="141840"/>
            </p14:xfrm>
          </p:contentPart>
        </mc:Choice>
        <mc:Fallback xmlns="">
          <p:pic>
            <p:nvPicPr>
              <p:cNvPr id="63" name="Freihand 62">
                <a:extLst>
                  <a:ext uri="{FF2B5EF4-FFF2-40B4-BE49-F238E27FC236}">
                    <a16:creationId xmlns:a16="http://schemas.microsoft.com/office/drawing/2014/main" id="{9DE6A22C-8742-436F-9902-910C27B76B4B}"/>
                  </a:ext>
                </a:extLst>
              </p:cNvPr>
              <p:cNvPicPr/>
              <p:nvPr/>
            </p:nvPicPr>
            <p:blipFill>
              <a:blip r:embed="rId157"/>
              <a:stretch>
                <a:fillRect/>
              </a:stretch>
            </p:blipFill>
            <p:spPr>
              <a:xfrm>
                <a:off x="10896053" y="1303891"/>
                <a:ext cx="1004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64" name="Freihand 63">
                <a:extLst>
                  <a:ext uri="{FF2B5EF4-FFF2-40B4-BE49-F238E27FC236}">
                    <a16:creationId xmlns:a16="http://schemas.microsoft.com/office/drawing/2014/main" id="{0A34E197-91D3-4821-80F8-38689C716041}"/>
                  </a:ext>
                </a:extLst>
              </p14:cNvPr>
              <p14:cNvContentPartPr/>
              <p14:nvPr/>
            </p14:nvContentPartPr>
            <p14:xfrm>
              <a:off x="11007653" y="1325491"/>
              <a:ext cx="65880" cy="91080"/>
            </p14:xfrm>
          </p:contentPart>
        </mc:Choice>
        <mc:Fallback xmlns="">
          <p:pic>
            <p:nvPicPr>
              <p:cNvPr id="64" name="Freihand 63">
                <a:extLst>
                  <a:ext uri="{FF2B5EF4-FFF2-40B4-BE49-F238E27FC236}">
                    <a16:creationId xmlns:a16="http://schemas.microsoft.com/office/drawing/2014/main" id="{0A34E197-91D3-4821-80F8-38689C716041}"/>
                  </a:ext>
                </a:extLst>
              </p:cNvPr>
              <p:cNvPicPr/>
              <p:nvPr/>
            </p:nvPicPr>
            <p:blipFill>
              <a:blip r:embed="rId159"/>
              <a:stretch>
                <a:fillRect/>
              </a:stretch>
            </p:blipFill>
            <p:spPr>
              <a:xfrm>
                <a:off x="11003333" y="1321171"/>
                <a:ext cx="745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65" name="Freihand 64">
                <a:extLst>
                  <a:ext uri="{FF2B5EF4-FFF2-40B4-BE49-F238E27FC236}">
                    <a16:creationId xmlns:a16="http://schemas.microsoft.com/office/drawing/2014/main" id="{B5181A38-133F-4D36-83F6-4A4A60E51FCE}"/>
                  </a:ext>
                </a:extLst>
              </p14:cNvPr>
              <p14:cNvContentPartPr/>
              <p14:nvPr/>
            </p14:nvContentPartPr>
            <p14:xfrm>
              <a:off x="11068133" y="1320091"/>
              <a:ext cx="90360" cy="90360"/>
            </p14:xfrm>
          </p:contentPart>
        </mc:Choice>
        <mc:Fallback xmlns="">
          <p:pic>
            <p:nvPicPr>
              <p:cNvPr id="65" name="Freihand 64">
                <a:extLst>
                  <a:ext uri="{FF2B5EF4-FFF2-40B4-BE49-F238E27FC236}">
                    <a16:creationId xmlns:a16="http://schemas.microsoft.com/office/drawing/2014/main" id="{B5181A38-133F-4D36-83F6-4A4A60E51FCE}"/>
                  </a:ext>
                </a:extLst>
              </p:cNvPr>
              <p:cNvPicPr/>
              <p:nvPr/>
            </p:nvPicPr>
            <p:blipFill>
              <a:blip r:embed="rId161"/>
              <a:stretch>
                <a:fillRect/>
              </a:stretch>
            </p:blipFill>
            <p:spPr>
              <a:xfrm>
                <a:off x="11063813" y="1315771"/>
                <a:ext cx="990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66" name="Freihand 65">
                <a:extLst>
                  <a:ext uri="{FF2B5EF4-FFF2-40B4-BE49-F238E27FC236}">
                    <a16:creationId xmlns:a16="http://schemas.microsoft.com/office/drawing/2014/main" id="{9926D2FA-2971-451A-9394-2D3B32ED9CF3}"/>
                  </a:ext>
                </a:extLst>
              </p14:cNvPr>
              <p14:cNvContentPartPr/>
              <p14:nvPr/>
            </p14:nvContentPartPr>
            <p14:xfrm>
              <a:off x="11144453" y="1324051"/>
              <a:ext cx="70920" cy="83520"/>
            </p14:xfrm>
          </p:contentPart>
        </mc:Choice>
        <mc:Fallback xmlns="">
          <p:pic>
            <p:nvPicPr>
              <p:cNvPr id="66" name="Freihand 65">
                <a:extLst>
                  <a:ext uri="{FF2B5EF4-FFF2-40B4-BE49-F238E27FC236}">
                    <a16:creationId xmlns:a16="http://schemas.microsoft.com/office/drawing/2014/main" id="{9926D2FA-2971-451A-9394-2D3B32ED9CF3}"/>
                  </a:ext>
                </a:extLst>
              </p:cNvPr>
              <p:cNvPicPr/>
              <p:nvPr/>
            </p:nvPicPr>
            <p:blipFill>
              <a:blip r:embed="rId163"/>
              <a:stretch>
                <a:fillRect/>
              </a:stretch>
            </p:blipFill>
            <p:spPr>
              <a:xfrm>
                <a:off x="11140133" y="1319731"/>
                <a:ext cx="795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67" name="Freihand 66">
                <a:extLst>
                  <a:ext uri="{FF2B5EF4-FFF2-40B4-BE49-F238E27FC236}">
                    <a16:creationId xmlns:a16="http://schemas.microsoft.com/office/drawing/2014/main" id="{76FC0C8C-B727-42D7-A1A1-FEACD75EF8DE}"/>
                  </a:ext>
                </a:extLst>
              </p14:cNvPr>
              <p14:cNvContentPartPr/>
              <p14:nvPr/>
            </p14:nvContentPartPr>
            <p14:xfrm>
              <a:off x="11240573" y="1314331"/>
              <a:ext cx="114120" cy="83880"/>
            </p14:xfrm>
          </p:contentPart>
        </mc:Choice>
        <mc:Fallback xmlns="">
          <p:pic>
            <p:nvPicPr>
              <p:cNvPr id="67" name="Freihand 66">
                <a:extLst>
                  <a:ext uri="{FF2B5EF4-FFF2-40B4-BE49-F238E27FC236}">
                    <a16:creationId xmlns:a16="http://schemas.microsoft.com/office/drawing/2014/main" id="{76FC0C8C-B727-42D7-A1A1-FEACD75EF8DE}"/>
                  </a:ext>
                </a:extLst>
              </p:cNvPr>
              <p:cNvPicPr/>
              <p:nvPr/>
            </p:nvPicPr>
            <p:blipFill>
              <a:blip r:embed="rId165"/>
              <a:stretch>
                <a:fillRect/>
              </a:stretch>
            </p:blipFill>
            <p:spPr>
              <a:xfrm>
                <a:off x="11236253" y="1310011"/>
                <a:ext cx="1227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68" name="Freihand 67">
                <a:extLst>
                  <a:ext uri="{FF2B5EF4-FFF2-40B4-BE49-F238E27FC236}">
                    <a16:creationId xmlns:a16="http://schemas.microsoft.com/office/drawing/2014/main" id="{D7E75B29-9D09-4BDB-B35E-82BF04921FE4}"/>
                  </a:ext>
                </a:extLst>
              </p14:cNvPr>
              <p14:cNvContentPartPr/>
              <p14:nvPr/>
            </p14:nvContentPartPr>
            <p14:xfrm>
              <a:off x="11197013" y="1337731"/>
              <a:ext cx="134640" cy="19080"/>
            </p14:xfrm>
          </p:contentPart>
        </mc:Choice>
        <mc:Fallback xmlns="">
          <p:pic>
            <p:nvPicPr>
              <p:cNvPr id="68" name="Freihand 67">
                <a:extLst>
                  <a:ext uri="{FF2B5EF4-FFF2-40B4-BE49-F238E27FC236}">
                    <a16:creationId xmlns:a16="http://schemas.microsoft.com/office/drawing/2014/main" id="{D7E75B29-9D09-4BDB-B35E-82BF04921FE4}"/>
                  </a:ext>
                </a:extLst>
              </p:cNvPr>
              <p:cNvPicPr/>
              <p:nvPr/>
            </p:nvPicPr>
            <p:blipFill>
              <a:blip r:embed="rId167"/>
              <a:stretch>
                <a:fillRect/>
              </a:stretch>
            </p:blipFill>
            <p:spPr>
              <a:xfrm>
                <a:off x="11192693" y="1333411"/>
                <a:ext cx="1432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69" name="Freihand 68">
                <a:extLst>
                  <a:ext uri="{FF2B5EF4-FFF2-40B4-BE49-F238E27FC236}">
                    <a16:creationId xmlns:a16="http://schemas.microsoft.com/office/drawing/2014/main" id="{6708752D-6C0A-4D77-B36E-2D0F72CE418B}"/>
                  </a:ext>
                </a:extLst>
              </p14:cNvPr>
              <p14:cNvContentPartPr/>
              <p14:nvPr/>
            </p14:nvContentPartPr>
            <p14:xfrm>
              <a:off x="11197373" y="1376251"/>
              <a:ext cx="106200" cy="6480"/>
            </p14:xfrm>
          </p:contentPart>
        </mc:Choice>
        <mc:Fallback xmlns="">
          <p:pic>
            <p:nvPicPr>
              <p:cNvPr id="69" name="Freihand 68">
                <a:extLst>
                  <a:ext uri="{FF2B5EF4-FFF2-40B4-BE49-F238E27FC236}">
                    <a16:creationId xmlns:a16="http://schemas.microsoft.com/office/drawing/2014/main" id="{6708752D-6C0A-4D77-B36E-2D0F72CE418B}"/>
                  </a:ext>
                </a:extLst>
              </p:cNvPr>
              <p:cNvPicPr/>
              <p:nvPr/>
            </p:nvPicPr>
            <p:blipFill>
              <a:blip r:embed="rId169"/>
              <a:stretch>
                <a:fillRect/>
              </a:stretch>
            </p:blipFill>
            <p:spPr>
              <a:xfrm>
                <a:off x="11193053" y="1371931"/>
                <a:ext cx="1148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70" name="Freihand 69">
                <a:extLst>
                  <a:ext uri="{FF2B5EF4-FFF2-40B4-BE49-F238E27FC236}">
                    <a16:creationId xmlns:a16="http://schemas.microsoft.com/office/drawing/2014/main" id="{F4D27F26-B733-4E9B-A09F-C9F4085888F5}"/>
                  </a:ext>
                </a:extLst>
              </p14:cNvPr>
              <p14:cNvContentPartPr/>
              <p14:nvPr/>
            </p14:nvContentPartPr>
            <p14:xfrm>
              <a:off x="11343533" y="1266451"/>
              <a:ext cx="69120" cy="178200"/>
            </p14:xfrm>
          </p:contentPart>
        </mc:Choice>
        <mc:Fallback xmlns="">
          <p:pic>
            <p:nvPicPr>
              <p:cNvPr id="70" name="Freihand 69">
                <a:extLst>
                  <a:ext uri="{FF2B5EF4-FFF2-40B4-BE49-F238E27FC236}">
                    <a16:creationId xmlns:a16="http://schemas.microsoft.com/office/drawing/2014/main" id="{F4D27F26-B733-4E9B-A09F-C9F4085888F5}"/>
                  </a:ext>
                </a:extLst>
              </p:cNvPr>
              <p:cNvPicPr/>
              <p:nvPr/>
            </p:nvPicPr>
            <p:blipFill>
              <a:blip r:embed="rId171"/>
              <a:stretch>
                <a:fillRect/>
              </a:stretch>
            </p:blipFill>
            <p:spPr>
              <a:xfrm>
                <a:off x="11339213" y="1262131"/>
                <a:ext cx="777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71" name="Freihand 70">
                <a:extLst>
                  <a:ext uri="{FF2B5EF4-FFF2-40B4-BE49-F238E27FC236}">
                    <a16:creationId xmlns:a16="http://schemas.microsoft.com/office/drawing/2014/main" id="{9142D05B-D3CD-4BF7-8ECE-372AFF6EE1AD}"/>
                  </a:ext>
                </a:extLst>
              </p14:cNvPr>
              <p14:cNvContentPartPr/>
              <p14:nvPr/>
            </p14:nvContentPartPr>
            <p14:xfrm>
              <a:off x="11410853" y="1281931"/>
              <a:ext cx="82800" cy="110520"/>
            </p14:xfrm>
          </p:contentPart>
        </mc:Choice>
        <mc:Fallback xmlns="">
          <p:pic>
            <p:nvPicPr>
              <p:cNvPr id="71" name="Freihand 70">
                <a:extLst>
                  <a:ext uri="{FF2B5EF4-FFF2-40B4-BE49-F238E27FC236}">
                    <a16:creationId xmlns:a16="http://schemas.microsoft.com/office/drawing/2014/main" id="{9142D05B-D3CD-4BF7-8ECE-372AFF6EE1AD}"/>
                  </a:ext>
                </a:extLst>
              </p:cNvPr>
              <p:cNvPicPr/>
              <p:nvPr/>
            </p:nvPicPr>
            <p:blipFill>
              <a:blip r:embed="rId173"/>
              <a:stretch>
                <a:fillRect/>
              </a:stretch>
            </p:blipFill>
            <p:spPr>
              <a:xfrm>
                <a:off x="11406533" y="1277611"/>
                <a:ext cx="914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72" name="Freihand 71">
                <a:extLst>
                  <a:ext uri="{FF2B5EF4-FFF2-40B4-BE49-F238E27FC236}">
                    <a16:creationId xmlns:a16="http://schemas.microsoft.com/office/drawing/2014/main" id="{0453C85C-5FF0-4EC4-ACD9-2E0D9CD0C521}"/>
                  </a:ext>
                </a:extLst>
              </p14:cNvPr>
              <p14:cNvContentPartPr/>
              <p14:nvPr/>
            </p14:nvContentPartPr>
            <p14:xfrm>
              <a:off x="11514173" y="1293091"/>
              <a:ext cx="23400" cy="111960"/>
            </p14:xfrm>
          </p:contentPart>
        </mc:Choice>
        <mc:Fallback xmlns="">
          <p:pic>
            <p:nvPicPr>
              <p:cNvPr id="72" name="Freihand 71">
                <a:extLst>
                  <a:ext uri="{FF2B5EF4-FFF2-40B4-BE49-F238E27FC236}">
                    <a16:creationId xmlns:a16="http://schemas.microsoft.com/office/drawing/2014/main" id="{0453C85C-5FF0-4EC4-ACD9-2E0D9CD0C521}"/>
                  </a:ext>
                </a:extLst>
              </p:cNvPr>
              <p:cNvPicPr/>
              <p:nvPr/>
            </p:nvPicPr>
            <p:blipFill>
              <a:blip r:embed="rId175"/>
              <a:stretch>
                <a:fillRect/>
              </a:stretch>
            </p:blipFill>
            <p:spPr>
              <a:xfrm>
                <a:off x="11509853" y="1288771"/>
                <a:ext cx="320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73" name="Freihand 72">
                <a:extLst>
                  <a:ext uri="{FF2B5EF4-FFF2-40B4-BE49-F238E27FC236}">
                    <a16:creationId xmlns:a16="http://schemas.microsoft.com/office/drawing/2014/main" id="{A9057FEB-9C27-4981-8486-D6BABFAE89E6}"/>
                  </a:ext>
                </a:extLst>
              </p14:cNvPr>
              <p14:cNvContentPartPr/>
              <p14:nvPr/>
            </p14:nvContentPartPr>
            <p14:xfrm>
              <a:off x="11475653" y="1337371"/>
              <a:ext cx="85320" cy="16200"/>
            </p14:xfrm>
          </p:contentPart>
        </mc:Choice>
        <mc:Fallback xmlns="">
          <p:pic>
            <p:nvPicPr>
              <p:cNvPr id="73" name="Freihand 72">
                <a:extLst>
                  <a:ext uri="{FF2B5EF4-FFF2-40B4-BE49-F238E27FC236}">
                    <a16:creationId xmlns:a16="http://schemas.microsoft.com/office/drawing/2014/main" id="{A9057FEB-9C27-4981-8486-D6BABFAE89E6}"/>
                  </a:ext>
                </a:extLst>
              </p:cNvPr>
              <p:cNvPicPr/>
              <p:nvPr/>
            </p:nvPicPr>
            <p:blipFill>
              <a:blip r:embed="rId177"/>
              <a:stretch>
                <a:fillRect/>
              </a:stretch>
            </p:blipFill>
            <p:spPr>
              <a:xfrm>
                <a:off x="11471333" y="1333051"/>
                <a:ext cx="939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74" name="Freihand 73">
                <a:extLst>
                  <a:ext uri="{FF2B5EF4-FFF2-40B4-BE49-F238E27FC236}">
                    <a16:creationId xmlns:a16="http://schemas.microsoft.com/office/drawing/2014/main" id="{15F7C848-DBAF-4786-9FD5-09B5EEE92D68}"/>
                  </a:ext>
                </a:extLst>
              </p14:cNvPr>
              <p14:cNvContentPartPr/>
              <p14:nvPr/>
            </p14:nvContentPartPr>
            <p14:xfrm>
              <a:off x="11565653" y="1251331"/>
              <a:ext cx="56160" cy="98280"/>
            </p14:xfrm>
          </p:contentPart>
        </mc:Choice>
        <mc:Fallback xmlns="">
          <p:pic>
            <p:nvPicPr>
              <p:cNvPr id="74" name="Freihand 73">
                <a:extLst>
                  <a:ext uri="{FF2B5EF4-FFF2-40B4-BE49-F238E27FC236}">
                    <a16:creationId xmlns:a16="http://schemas.microsoft.com/office/drawing/2014/main" id="{15F7C848-DBAF-4786-9FD5-09B5EEE92D68}"/>
                  </a:ext>
                </a:extLst>
              </p:cNvPr>
              <p:cNvPicPr/>
              <p:nvPr/>
            </p:nvPicPr>
            <p:blipFill>
              <a:blip r:embed="rId179"/>
              <a:stretch>
                <a:fillRect/>
              </a:stretch>
            </p:blipFill>
            <p:spPr>
              <a:xfrm>
                <a:off x="11561333" y="1247011"/>
                <a:ext cx="648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75" name="Freihand 74">
                <a:extLst>
                  <a:ext uri="{FF2B5EF4-FFF2-40B4-BE49-F238E27FC236}">
                    <a16:creationId xmlns:a16="http://schemas.microsoft.com/office/drawing/2014/main" id="{74831A79-EDD7-4E0D-A6E0-E10E65F01923}"/>
                  </a:ext>
                </a:extLst>
              </p14:cNvPr>
              <p14:cNvContentPartPr/>
              <p14:nvPr/>
            </p14:nvContentPartPr>
            <p14:xfrm>
              <a:off x="11594453" y="1283371"/>
              <a:ext cx="102240" cy="117000"/>
            </p14:xfrm>
          </p:contentPart>
        </mc:Choice>
        <mc:Fallback xmlns="">
          <p:pic>
            <p:nvPicPr>
              <p:cNvPr id="75" name="Freihand 74">
                <a:extLst>
                  <a:ext uri="{FF2B5EF4-FFF2-40B4-BE49-F238E27FC236}">
                    <a16:creationId xmlns:a16="http://schemas.microsoft.com/office/drawing/2014/main" id="{74831A79-EDD7-4E0D-A6E0-E10E65F01923}"/>
                  </a:ext>
                </a:extLst>
              </p:cNvPr>
              <p:cNvPicPr/>
              <p:nvPr/>
            </p:nvPicPr>
            <p:blipFill>
              <a:blip r:embed="rId181"/>
              <a:stretch>
                <a:fillRect/>
              </a:stretch>
            </p:blipFill>
            <p:spPr>
              <a:xfrm>
                <a:off x="11590133" y="1279051"/>
                <a:ext cx="1108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76" name="Freihand 75">
                <a:extLst>
                  <a:ext uri="{FF2B5EF4-FFF2-40B4-BE49-F238E27FC236}">
                    <a16:creationId xmlns:a16="http://schemas.microsoft.com/office/drawing/2014/main" id="{A1E23BF3-F5CB-426C-B74A-950D37170240}"/>
                  </a:ext>
                </a:extLst>
              </p14:cNvPr>
              <p14:cNvContentPartPr/>
              <p14:nvPr/>
            </p14:nvContentPartPr>
            <p14:xfrm>
              <a:off x="11609213" y="1227931"/>
              <a:ext cx="59760" cy="67320"/>
            </p14:xfrm>
          </p:contentPart>
        </mc:Choice>
        <mc:Fallback xmlns="">
          <p:pic>
            <p:nvPicPr>
              <p:cNvPr id="76" name="Freihand 75">
                <a:extLst>
                  <a:ext uri="{FF2B5EF4-FFF2-40B4-BE49-F238E27FC236}">
                    <a16:creationId xmlns:a16="http://schemas.microsoft.com/office/drawing/2014/main" id="{A1E23BF3-F5CB-426C-B74A-950D37170240}"/>
                  </a:ext>
                </a:extLst>
              </p:cNvPr>
              <p:cNvPicPr/>
              <p:nvPr/>
            </p:nvPicPr>
            <p:blipFill>
              <a:blip r:embed="rId183"/>
              <a:stretch>
                <a:fillRect/>
              </a:stretch>
            </p:blipFill>
            <p:spPr>
              <a:xfrm>
                <a:off x="11604893" y="1223611"/>
                <a:ext cx="684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77" name="Freihand 76">
                <a:extLst>
                  <a:ext uri="{FF2B5EF4-FFF2-40B4-BE49-F238E27FC236}">
                    <a16:creationId xmlns:a16="http://schemas.microsoft.com/office/drawing/2014/main" id="{0FC487ED-1928-4852-A1A0-30CEC2BD3FFD}"/>
                  </a:ext>
                </a:extLst>
              </p14:cNvPr>
              <p14:cNvContentPartPr/>
              <p14:nvPr/>
            </p14:nvContentPartPr>
            <p14:xfrm>
              <a:off x="11654213" y="1340971"/>
              <a:ext cx="64800" cy="81000"/>
            </p14:xfrm>
          </p:contentPart>
        </mc:Choice>
        <mc:Fallback xmlns="">
          <p:pic>
            <p:nvPicPr>
              <p:cNvPr id="77" name="Freihand 76">
                <a:extLst>
                  <a:ext uri="{FF2B5EF4-FFF2-40B4-BE49-F238E27FC236}">
                    <a16:creationId xmlns:a16="http://schemas.microsoft.com/office/drawing/2014/main" id="{0FC487ED-1928-4852-A1A0-30CEC2BD3FFD}"/>
                  </a:ext>
                </a:extLst>
              </p:cNvPr>
              <p:cNvPicPr/>
              <p:nvPr/>
            </p:nvPicPr>
            <p:blipFill>
              <a:blip r:embed="rId185"/>
              <a:stretch>
                <a:fillRect/>
              </a:stretch>
            </p:blipFill>
            <p:spPr>
              <a:xfrm>
                <a:off x="11649893" y="1336651"/>
                <a:ext cx="734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78" name="Freihand 77">
                <a:extLst>
                  <a:ext uri="{FF2B5EF4-FFF2-40B4-BE49-F238E27FC236}">
                    <a16:creationId xmlns:a16="http://schemas.microsoft.com/office/drawing/2014/main" id="{9B8B9C0E-D74B-4FFA-95CC-D37260675B41}"/>
                  </a:ext>
                </a:extLst>
              </p14:cNvPr>
              <p14:cNvContentPartPr/>
              <p14:nvPr/>
            </p14:nvContentPartPr>
            <p14:xfrm>
              <a:off x="11670413" y="1220371"/>
              <a:ext cx="76320" cy="237960"/>
            </p14:xfrm>
          </p:contentPart>
        </mc:Choice>
        <mc:Fallback xmlns="">
          <p:pic>
            <p:nvPicPr>
              <p:cNvPr id="78" name="Freihand 77">
                <a:extLst>
                  <a:ext uri="{FF2B5EF4-FFF2-40B4-BE49-F238E27FC236}">
                    <a16:creationId xmlns:a16="http://schemas.microsoft.com/office/drawing/2014/main" id="{9B8B9C0E-D74B-4FFA-95CC-D37260675B41}"/>
                  </a:ext>
                </a:extLst>
              </p:cNvPr>
              <p:cNvPicPr/>
              <p:nvPr/>
            </p:nvPicPr>
            <p:blipFill>
              <a:blip r:embed="rId187"/>
              <a:stretch>
                <a:fillRect/>
              </a:stretch>
            </p:blipFill>
            <p:spPr>
              <a:xfrm>
                <a:off x="11666093" y="1216051"/>
                <a:ext cx="8496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80" name="Freihand 79">
                <a:extLst>
                  <a:ext uri="{FF2B5EF4-FFF2-40B4-BE49-F238E27FC236}">
                    <a16:creationId xmlns:a16="http://schemas.microsoft.com/office/drawing/2014/main" id="{6716C9F8-B8F5-45DA-9D69-03E80FCFB9D5}"/>
                  </a:ext>
                </a:extLst>
              </p14:cNvPr>
              <p14:cNvContentPartPr/>
              <p14:nvPr/>
            </p14:nvContentPartPr>
            <p14:xfrm>
              <a:off x="11756453" y="1343491"/>
              <a:ext cx="73080" cy="8280"/>
            </p14:xfrm>
          </p:contentPart>
        </mc:Choice>
        <mc:Fallback xmlns="">
          <p:pic>
            <p:nvPicPr>
              <p:cNvPr id="80" name="Freihand 79">
                <a:extLst>
                  <a:ext uri="{FF2B5EF4-FFF2-40B4-BE49-F238E27FC236}">
                    <a16:creationId xmlns:a16="http://schemas.microsoft.com/office/drawing/2014/main" id="{6716C9F8-B8F5-45DA-9D69-03E80FCFB9D5}"/>
                  </a:ext>
                </a:extLst>
              </p:cNvPr>
              <p:cNvPicPr/>
              <p:nvPr/>
            </p:nvPicPr>
            <p:blipFill>
              <a:blip r:embed="rId189"/>
              <a:stretch>
                <a:fillRect/>
              </a:stretch>
            </p:blipFill>
            <p:spPr>
              <a:xfrm>
                <a:off x="11752133" y="1339171"/>
                <a:ext cx="817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81" name="Freihand 80">
                <a:extLst>
                  <a:ext uri="{FF2B5EF4-FFF2-40B4-BE49-F238E27FC236}">
                    <a16:creationId xmlns:a16="http://schemas.microsoft.com/office/drawing/2014/main" id="{4C8D71D2-5173-472A-9AF0-8CD5B5F3D2DC}"/>
                  </a:ext>
                </a:extLst>
              </p14:cNvPr>
              <p14:cNvContentPartPr/>
              <p14:nvPr/>
            </p14:nvContentPartPr>
            <p14:xfrm>
              <a:off x="11742053" y="1398571"/>
              <a:ext cx="74880" cy="8280"/>
            </p14:xfrm>
          </p:contentPart>
        </mc:Choice>
        <mc:Fallback xmlns="">
          <p:pic>
            <p:nvPicPr>
              <p:cNvPr id="81" name="Freihand 80">
                <a:extLst>
                  <a:ext uri="{FF2B5EF4-FFF2-40B4-BE49-F238E27FC236}">
                    <a16:creationId xmlns:a16="http://schemas.microsoft.com/office/drawing/2014/main" id="{4C8D71D2-5173-472A-9AF0-8CD5B5F3D2DC}"/>
                  </a:ext>
                </a:extLst>
              </p:cNvPr>
              <p:cNvPicPr/>
              <p:nvPr/>
            </p:nvPicPr>
            <p:blipFill>
              <a:blip r:embed="rId191"/>
              <a:stretch>
                <a:fillRect/>
              </a:stretch>
            </p:blipFill>
            <p:spPr>
              <a:xfrm>
                <a:off x="11737733" y="1394251"/>
                <a:ext cx="835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82" name="Freihand 81">
                <a:extLst>
                  <a:ext uri="{FF2B5EF4-FFF2-40B4-BE49-F238E27FC236}">
                    <a16:creationId xmlns:a16="http://schemas.microsoft.com/office/drawing/2014/main" id="{1961A44F-DA96-48C5-A78C-577C08424674}"/>
                  </a:ext>
                </a:extLst>
              </p14:cNvPr>
              <p14:cNvContentPartPr/>
              <p14:nvPr/>
            </p14:nvContentPartPr>
            <p14:xfrm>
              <a:off x="11802533" y="1276531"/>
              <a:ext cx="92520" cy="148320"/>
            </p14:xfrm>
          </p:contentPart>
        </mc:Choice>
        <mc:Fallback xmlns="">
          <p:pic>
            <p:nvPicPr>
              <p:cNvPr id="82" name="Freihand 81">
                <a:extLst>
                  <a:ext uri="{FF2B5EF4-FFF2-40B4-BE49-F238E27FC236}">
                    <a16:creationId xmlns:a16="http://schemas.microsoft.com/office/drawing/2014/main" id="{1961A44F-DA96-48C5-A78C-577C08424674}"/>
                  </a:ext>
                </a:extLst>
              </p:cNvPr>
              <p:cNvPicPr/>
              <p:nvPr/>
            </p:nvPicPr>
            <p:blipFill>
              <a:blip r:embed="rId193"/>
              <a:stretch>
                <a:fillRect/>
              </a:stretch>
            </p:blipFill>
            <p:spPr>
              <a:xfrm>
                <a:off x="11798213" y="1272211"/>
                <a:ext cx="1011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83" name="Freihand 82">
                <a:extLst>
                  <a:ext uri="{FF2B5EF4-FFF2-40B4-BE49-F238E27FC236}">
                    <a16:creationId xmlns:a16="http://schemas.microsoft.com/office/drawing/2014/main" id="{30506C44-E5EE-4E9E-8C19-8127FFE893B5}"/>
                  </a:ext>
                </a:extLst>
              </p14:cNvPr>
              <p14:cNvContentPartPr/>
              <p14:nvPr/>
            </p14:nvContentPartPr>
            <p14:xfrm>
              <a:off x="11881733" y="1295971"/>
              <a:ext cx="80280" cy="127080"/>
            </p14:xfrm>
          </p:contentPart>
        </mc:Choice>
        <mc:Fallback xmlns="">
          <p:pic>
            <p:nvPicPr>
              <p:cNvPr id="83" name="Freihand 82">
                <a:extLst>
                  <a:ext uri="{FF2B5EF4-FFF2-40B4-BE49-F238E27FC236}">
                    <a16:creationId xmlns:a16="http://schemas.microsoft.com/office/drawing/2014/main" id="{30506C44-E5EE-4E9E-8C19-8127FFE893B5}"/>
                  </a:ext>
                </a:extLst>
              </p:cNvPr>
              <p:cNvPicPr/>
              <p:nvPr/>
            </p:nvPicPr>
            <p:blipFill>
              <a:blip r:embed="rId195"/>
              <a:stretch>
                <a:fillRect/>
              </a:stretch>
            </p:blipFill>
            <p:spPr>
              <a:xfrm>
                <a:off x="11877053" y="1291651"/>
                <a:ext cx="889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84" name="Freihand 83">
                <a:extLst>
                  <a:ext uri="{FF2B5EF4-FFF2-40B4-BE49-F238E27FC236}">
                    <a16:creationId xmlns:a16="http://schemas.microsoft.com/office/drawing/2014/main" id="{04C48A96-F693-4D18-931E-62B8BB4D1115}"/>
                  </a:ext>
                </a:extLst>
              </p14:cNvPr>
              <p14:cNvContentPartPr/>
              <p14:nvPr/>
            </p14:nvContentPartPr>
            <p14:xfrm>
              <a:off x="11957333" y="1283011"/>
              <a:ext cx="87480" cy="106920"/>
            </p14:xfrm>
          </p:contentPart>
        </mc:Choice>
        <mc:Fallback xmlns="">
          <p:pic>
            <p:nvPicPr>
              <p:cNvPr id="84" name="Freihand 83">
                <a:extLst>
                  <a:ext uri="{FF2B5EF4-FFF2-40B4-BE49-F238E27FC236}">
                    <a16:creationId xmlns:a16="http://schemas.microsoft.com/office/drawing/2014/main" id="{04C48A96-F693-4D18-931E-62B8BB4D1115}"/>
                  </a:ext>
                </a:extLst>
              </p:cNvPr>
              <p:cNvPicPr/>
              <p:nvPr/>
            </p:nvPicPr>
            <p:blipFill>
              <a:blip r:embed="rId197"/>
              <a:stretch>
                <a:fillRect/>
              </a:stretch>
            </p:blipFill>
            <p:spPr>
              <a:xfrm>
                <a:off x="11953013" y="1278691"/>
                <a:ext cx="961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85" name="Freihand 84">
                <a:extLst>
                  <a:ext uri="{FF2B5EF4-FFF2-40B4-BE49-F238E27FC236}">
                    <a16:creationId xmlns:a16="http://schemas.microsoft.com/office/drawing/2014/main" id="{838A9379-D881-4FF0-9EF2-B605F4E08277}"/>
                  </a:ext>
                </a:extLst>
              </p14:cNvPr>
              <p14:cNvContentPartPr/>
              <p14:nvPr/>
            </p14:nvContentPartPr>
            <p14:xfrm>
              <a:off x="12000893" y="1337371"/>
              <a:ext cx="25560" cy="95400"/>
            </p14:xfrm>
          </p:contentPart>
        </mc:Choice>
        <mc:Fallback xmlns="">
          <p:pic>
            <p:nvPicPr>
              <p:cNvPr id="85" name="Freihand 84">
                <a:extLst>
                  <a:ext uri="{FF2B5EF4-FFF2-40B4-BE49-F238E27FC236}">
                    <a16:creationId xmlns:a16="http://schemas.microsoft.com/office/drawing/2014/main" id="{838A9379-D881-4FF0-9EF2-B605F4E08277}"/>
                  </a:ext>
                </a:extLst>
              </p:cNvPr>
              <p:cNvPicPr/>
              <p:nvPr/>
            </p:nvPicPr>
            <p:blipFill>
              <a:blip r:embed="rId199"/>
              <a:stretch>
                <a:fillRect/>
              </a:stretch>
            </p:blipFill>
            <p:spPr>
              <a:xfrm>
                <a:off x="11996573" y="1333051"/>
                <a:ext cx="342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86" name="Freihand 85">
                <a:extLst>
                  <a:ext uri="{FF2B5EF4-FFF2-40B4-BE49-F238E27FC236}">
                    <a16:creationId xmlns:a16="http://schemas.microsoft.com/office/drawing/2014/main" id="{FBB40CDF-24EB-44D9-8CBB-971EF15AEE80}"/>
                  </a:ext>
                </a:extLst>
              </p14:cNvPr>
              <p14:cNvContentPartPr/>
              <p14:nvPr/>
            </p14:nvContentPartPr>
            <p14:xfrm>
              <a:off x="12033653" y="1298491"/>
              <a:ext cx="89280" cy="127080"/>
            </p14:xfrm>
          </p:contentPart>
        </mc:Choice>
        <mc:Fallback xmlns="">
          <p:pic>
            <p:nvPicPr>
              <p:cNvPr id="86" name="Freihand 85">
                <a:extLst>
                  <a:ext uri="{FF2B5EF4-FFF2-40B4-BE49-F238E27FC236}">
                    <a16:creationId xmlns:a16="http://schemas.microsoft.com/office/drawing/2014/main" id="{FBB40CDF-24EB-44D9-8CBB-971EF15AEE80}"/>
                  </a:ext>
                </a:extLst>
              </p:cNvPr>
              <p:cNvPicPr/>
              <p:nvPr/>
            </p:nvPicPr>
            <p:blipFill>
              <a:blip r:embed="rId201"/>
              <a:stretch>
                <a:fillRect/>
              </a:stretch>
            </p:blipFill>
            <p:spPr>
              <a:xfrm>
                <a:off x="12029333" y="1294171"/>
                <a:ext cx="979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44" name="Freihand 143">
                <a:extLst>
                  <a:ext uri="{FF2B5EF4-FFF2-40B4-BE49-F238E27FC236}">
                    <a16:creationId xmlns:a16="http://schemas.microsoft.com/office/drawing/2014/main" id="{E1C34E9B-6143-4A15-816E-5E67BA6BBD26}"/>
                  </a:ext>
                </a:extLst>
              </p14:cNvPr>
              <p14:cNvContentPartPr/>
              <p14:nvPr/>
            </p14:nvContentPartPr>
            <p14:xfrm>
              <a:off x="10959053" y="1445731"/>
              <a:ext cx="35280" cy="19080"/>
            </p14:xfrm>
          </p:contentPart>
        </mc:Choice>
        <mc:Fallback xmlns="">
          <p:pic>
            <p:nvPicPr>
              <p:cNvPr id="144" name="Freihand 143">
                <a:extLst>
                  <a:ext uri="{FF2B5EF4-FFF2-40B4-BE49-F238E27FC236}">
                    <a16:creationId xmlns:a16="http://schemas.microsoft.com/office/drawing/2014/main" id="{E1C34E9B-6143-4A15-816E-5E67BA6BBD26}"/>
                  </a:ext>
                </a:extLst>
              </p:cNvPr>
              <p:cNvPicPr/>
              <p:nvPr/>
            </p:nvPicPr>
            <p:blipFill>
              <a:blip r:embed="rId203"/>
              <a:stretch>
                <a:fillRect/>
              </a:stretch>
            </p:blipFill>
            <p:spPr>
              <a:xfrm>
                <a:off x="10954733" y="1441411"/>
                <a:ext cx="439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45" name="Freihand 144">
                <a:extLst>
                  <a:ext uri="{FF2B5EF4-FFF2-40B4-BE49-F238E27FC236}">
                    <a16:creationId xmlns:a16="http://schemas.microsoft.com/office/drawing/2014/main" id="{C4715AD7-E708-4E0B-B4DA-AC2CA3D9F9B4}"/>
                  </a:ext>
                </a:extLst>
              </p14:cNvPr>
              <p14:cNvContentPartPr/>
              <p14:nvPr/>
            </p14:nvContentPartPr>
            <p14:xfrm>
              <a:off x="11582573" y="1488571"/>
              <a:ext cx="360" cy="360"/>
            </p14:xfrm>
          </p:contentPart>
        </mc:Choice>
        <mc:Fallback xmlns="">
          <p:pic>
            <p:nvPicPr>
              <p:cNvPr id="145" name="Freihand 144">
                <a:extLst>
                  <a:ext uri="{FF2B5EF4-FFF2-40B4-BE49-F238E27FC236}">
                    <a16:creationId xmlns:a16="http://schemas.microsoft.com/office/drawing/2014/main" id="{C4715AD7-E708-4E0B-B4DA-AC2CA3D9F9B4}"/>
                  </a:ext>
                </a:extLst>
              </p:cNvPr>
              <p:cNvPicPr/>
              <p:nvPr/>
            </p:nvPicPr>
            <p:blipFill>
              <a:blip r:embed="rId205"/>
              <a:stretch>
                <a:fillRect/>
              </a:stretch>
            </p:blipFill>
            <p:spPr>
              <a:xfrm>
                <a:off x="11578253" y="148425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46" name="Freihand 145">
                <a:extLst>
                  <a:ext uri="{FF2B5EF4-FFF2-40B4-BE49-F238E27FC236}">
                    <a16:creationId xmlns:a16="http://schemas.microsoft.com/office/drawing/2014/main" id="{6A7D477B-F391-42E8-A89A-2C288A63DB55}"/>
                  </a:ext>
                </a:extLst>
              </p14:cNvPr>
              <p14:cNvContentPartPr/>
              <p14:nvPr/>
            </p14:nvContentPartPr>
            <p14:xfrm>
              <a:off x="11140493" y="1485331"/>
              <a:ext cx="249480" cy="16560"/>
            </p14:xfrm>
          </p:contentPart>
        </mc:Choice>
        <mc:Fallback xmlns="">
          <p:pic>
            <p:nvPicPr>
              <p:cNvPr id="146" name="Freihand 145">
                <a:extLst>
                  <a:ext uri="{FF2B5EF4-FFF2-40B4-BE49-F238E27FC236}">
                    <a16:creationId xmlns:a16="http://schemas.microsoft.com/office/drawing/2014/main" id="{6A7D477B-F391-42E8-A89A-2C288A63DB55}"/>
                  </a:ext>
                </a:extLst>
              </p:cNvPr>
              <p:cNvPicPr/>
              <p:nvPr/>
            </p:nvPicPr>
            <p:blipFill>
              <a:blip r:embed="rId207"/>
              <a:stretch>
                <a:fillRect/>
              </a:stretch>
            </p:blipFill>
            <p:spPr>
              <a:xfrm>
                <a:off x="11136173" y="1481011"/>
                <a:ext cx="2581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47" name="Freihand 146">
                <a:extLst>
                  <a:ext uri="{FF2B5EF4-FFF2-40B4-BE49-F238E27FC236}">
                    <a16:creationId xmlns:a16="http://schemas.microsoft.com/office/drawing/2014/main" id="{4B4A1C1C-EAF0-4A9A-A80A-65FFB94F97A8}"/>
                  </a:ext>
                </a:extLst>
              </p14:cNvPr>
              <p14:cNvContentPartPr/>
              <p14:nvPr/>
            </p14:nvContentPartPr>
            <p14:xfrm>
              <a:off x="11995133" y="1499011"/>
              <a:ext cx="360" cy="360"/>
            </p14:xfrm>
          </p:contentPart>
        </mc:Choice>
        <mc:Fallback xmlns="">
          <p:pic>
            <p:nvPicPr>
              <p:cNvPr id="147" name="Freihand 146">
                <a:extLst>
                  <a:ext uri="{FF2B5EF4-FFF2-40B4-BE49-F238E27FC236}">
                    <a16:creationId xmlns:a16="http://schemas.microsoft.com/office/drawing/2014/main" id="{4B4A1C1C-EAF0-4A9A-A80A-65FFB94F97A8}"/>
                  </a:ext>
                </a:extLst>
              </p:cNvPr>
              <p:cNvPicPr/>
              <p:nvPr/>
            </p:nvPicPr>
            <p:blipFill>
              <a:blip r:embed="rId205"/>
              <a:stretch>
                <a:fillRect/>
              </a:stretch>
            </p:blipFill>
            <p:spPr>
              <a:xfrm>
                <a:off x="11990813" y="149469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48" name="Freihand 147">
                <a:extLst>
                  <a:ext uri="{FF2B5EF4-FFF2-40B4-BE49-F238E27FC236}">
                    <a16:creationId xmlns:a16="http://schemas.microsoft.com/office/drawing/2014/main" id="{AC4BB112-A224-4B0E-A822-C89AAE8D0D71}"/>
                  </a:ext>
                </a:extLst>
              </p14:cNvPr>
              <p14:cNvContentPartPr/>
              <p14:nvPr/>
            </p14:nvContentPartPr>
            <p14:xfrm>
              <a:off x="11753933" y="1471291"/>
              <a:ext cx="330120" cy="29520"/>
            </p14:xfrm>
          </p:contentPart>
        </mc:Choice>
        <mc:Fallback xmlns="">
          <p:pic>
            <p:nvPicPr>
              <p:cNvPr id="148" name="Freihand 147">
                <a:extLst>
                  <a:ext uri="{FF2B5EF4-FFF2-40B4-BE49-F238E27FC236}">
                    <a16:creationId xmlns:a16="http://schemas.microsoft.com/office/drawing/2014/main" id="{AC4BB112-A224-4B0E-A822-C89AAE8D0D71}"/>
                  </a:ext>
                </a:extLst>
              </p:cNvPr>
              <p:cNvPicPr/>
              <p:nvPr/>
            </p:nvPicPr>
            <p:blipFill>
              <a:blip r:embed="rId210"/>
              <a:stretch>
                <a:fillRect/>
              </a:stretch>
            </p:blipFill>
            <p:spPr>
              <a:xfrm>
                <a:off x="11749613" y="1466971"/>
                <a:ext cx="3387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17" name="Freihand 116">
                <a:extLst>
                  <a:ext uri="{FF2B5EF4-FFF2-40B4-BE49-F238E27FC236}">
                    <a16:creationId xmlns:a16="http://schemas.microsoft.com/office/drawing/2014/main" id="{A7D674AD-5863-476C-A1E7-27499CB015FE}"/>
                  </a:ext>
                </a:extLst>
              </p14:cNvPr>
              <p14:cNvContentPartPr/>
              <p14:nvPr/>
            </p14:nvContentPartPr>
            <p14:xfrm>
              <a:off x="8326373" y="1857571"/>
              <a:ext cx="146160" cy="69480"/>
            </p14:xfrm>
          </p:contentPart>
        </mc:Choice>
        <mc:Fallback xmlns="">
          <p:pic>
            <p:nvPicPr>
              <p:cNvPr id="117" name="Freihand 116">
                <a:extLst>
                  <a:ext uri="{FF2B5EF4-FFF2-40B4-BE49-F238E27FC236}">
                    <a16:creationId xmlns:a16="http://schemas.microsoft.com/office/drawing/2014/main" id="{A7D674AD-5863-476C-A1E7-27499CB015FE}"/>
                  </a:ext>
                </a:extLst>
              </p:cNvPr>
              <p:cNvPicPr/>
              <p:nvPr/>
            </p:nvPicPr>
            <p:blipFill>
              <a:blip r:embed="rId212"/>
              <a:stretch>
                <a:fillRect/>
              </a:stretch>
            </p:blipFill>
            <p:spPr>
              <a:xfrm>
                <a:off x="8322053" y="1853251"/>
                <a:ext cx="1548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18" name="Freihand 117">
                <a:extLst>
                  <a:ext uri="{FF2B5EF4-FFF2-40B4-BE49-F238E27FC236}">
                    <a16:creationId xmlns:a16="http://schemas.microsoft.com/office/drawing/2014/main" id="{01561507-15E4-44CA-BB32-88F83CB060D7}"/>
                  </a:ext>
                </a:extLst>
              </p14:cNvPr>
              <p14:cNvContentPartPr/>
              <p14:nvPr/>
            </p14:nvContentPartPr>
            <p14:xfrm>
              <a:off x="8429333" y="1862971"/>
              <a:ext cx="61200" cy="191160"/>
            </p14:xfrm>
          </p:contentPart>
        </mc:Choice>
        <mc:Fallback xmlns="">
          <p:pic>
            <p:nvPicPr>
              <p:cNvPr id="118" name="Freihand 117">
                <a:extLst>
                  <a:ext uri="{FF2B5EF4-FFF2-40B4-BE49-F238E27FC236}">
                    <a16:creationId xmlns:a16="http://schemas.microsoft.com/office/drawing/2014/main" id="{01561507-15E4-44CA-BB32-88F83CB060D7}"/>
                  </a:ext>
                </a:extLst>
              </p:cNvPr>
              <p:cNvPicPr/>
              <p:nvPr/>
            </p:nvPicPr>
            <p:blipFill>
              <a:blip r:embed="rId214"/>
              <a:stretch>
                <a:fillRect/>
              </a:stretch>
            </p:blipFill>
            <p:spPr>
              <a:xfrm>
                <a:off x="8425013" y="1858651"/>
                <a:ext cx="698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19" name="Freihand 118">
                <a:extLst>
                  <a:ext uri="{FF2B5EF4-FFF2-40B4-BE49-F238E27FC236}">
                    <a16:creationId xmlns:a16="http://schemas.microsoft.com/office/drawing/2014/main" id="{586DCF2E-8316-4E00-8EB4-EE0197398F31}"/>
                  </a:ext>
                </a:extLst>
              </p14:cNvPr>
              <p14:cNvContentPartPr/>
              <p14:nvPr/>
            </p14:nvContentPartPr>
            <p14:xfrm>
              <a:off x="8545613" y="1864411"/>
              <a:ext cx="111960" cy="93960"/>
            </p14:xfrm>
          </p:contentPart>
        </mc:Choice>
        <mc:Fallback xmlns="">
          <p:pic>
            <p:nvPicPr>
              <p:cNvPr id="119" name="Freihand 118">
                <a:extLst>
                  <a:ext uri="{FF2B5EF4-FFF2-40B4-BE49-F238E27FC236}">
                    <a16:creationId xmlns:a16="http://schemas.microsoft.com/office/drawing/2014/main" id="{586DCF2E-8316-4E00-8EB4-EE0197398F31}"/>
                  </a:ext>
                </a:extLst>
              </p:cNvPr>
              <p:cNvPicPr/>
              <p:nvPr/>
            </p:nvPicPr>
            <p:blipFill>
              <a:blip r:embed="rId216"/>
              <a:stretch>
                <a:fillRect/>
              </a:stretch>
            </p:blipFill>
            <p:spPr>
              <a:xfrm>
                <a:off x="8541293" y="1860091"/>
                <a:ext cx="1206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0" name="Freihand 119">
                <a:extLst>
                  <a:ext uri="{FF2B5EF4-FFF2-40B4-BE49-F238E27FC236}">
                    <a16:creationId xmlns:a16="http://schemas.microsoft.com/office/drawing/2014/main" id="{17245DED-C237-41B4-89AF-E284A514DE74}"/>
                  </a:ext>
                </a:extLst>
              </p14:cNvPr>
              <p14:cNvContentPartPr/>
              <p14:nvPr/>
            </p14:nvContentPartPr>
            <p14:xfrm>
              <a:off x="8655053" y="1874851"/>
              <a:ext cx="229680" cy="81720"/>
            </p14:xfrm>
          </p:contentPart>
        </mc:Choice>
        <mc:Fallback xmlns="">
          <p:pic>
            <p:nvPicPr>
              <p:cNvPr id="120" name="Freihand 119">
                <a:extLst>
                  <a:ext uri="{FF2B5EF4-FFF2-40B4-BE49-F238E27FC236}">
                    <a16:creationId xmlns:a16="http://schemas.microsoft.com/office/drawing/2014/main" id="{17245DED-C237-41B4-89AF-E284A514DE74}"/>
                  </a:ext>
                </a:extLst>
              </p:cNvPr>
              <p:cNvPicPr/>
              <p:nvPr/>
            </p:nvPicPr>
            <p:blipFill>
              <a:blip r:embed="rId218"/>
              <a:stretch>
                <a:fillRect/>
              </a:stretch>
            </p:blipFill>
            <p:spPr>
              <a:xfrm>
                <a:off x="8650733" y="1870531"/>
                <a:ext cx="2383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21" name="Freihand 120">
                <a:extLst>
                  <a:ext uri="{FF2B5EF4-FFF2-40B4-BE49-F238E27FC236}">
                    <a16:creationId xmlns:a16="http://schemas.microsoft.com/office/drawing/2014/main" id="{68814FB1-C18F-4316-A140-A90975F0158A}"/>
                  </a:ext>
                </a:extLst>
              </p14:cNvPr>
              <p14:cNvContentPartPr/>
              <p14:nvPr/>
            </p14:nvContentPartPr>
            <p14:xfrm>
              <a:off x="9082373" y="1891051"/>
              <a:ext cx="13320" cy="66240"/>
            </p14:xfrm>
          </p:contentPart>
        </mc:Choice>
        <mc:Fallback xmlns="">
          <p:pic>
            <p:nvPicPr>
              <p:cNvPr id="121" name="Freihand 120">
                <a:extLst>
                  <a:ext uri="{FF2B5EF4-FFF2-40B4-BE49-F238E27FC236}">
                    <a16:creationId xmlns:a16="http://schemas.microsoft.com/office/drawing/2014/main" id="{68814FB1-C18F-4316-A140-A90975F0158A}"/>
                  </a:ext>
                </a:extLst>
              </p:cNvPr>
              <p:cNvPicPr/>
              <p:nvPr/>
            </p:nvPicPr>
            <p:blipFill>
              <a:blip r:embed="rId220"/>
              <a:stretch>
                <a:fillRect/>
              </a:stretch>
            </p:blipFill>
            <p:spPr>
              <a:xfrm>
                <a:off x="9078053" y="1886731"/>
                <a:ext cx="219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22" name="Freihand 121">
                <a:extLst>
                  <a:ext uri="{FF2B5EF4-FFF2-40B4-BE49-F238E27FC236}">
                    <a16:creationId xmlns:a16="http://schemas.microsoft.com/office/drawing/2014/main" id="{A0DC2F44-A3E5-4171-8D9C-2FDB193D2706}"/>
                  </a:ext>
                </a:extLst>
              </p14:cNvPr>
              <p14:cNvContentPartPr/>
              <p14:nvPr/>
            </p14:nvContentPartPr>
            <p14:xfrm>
              <a:off x="9090653" y="1857211"/>
              <a:ext cx="97560" cy="102960"/>
            </p14:xfrm>
          </p:contentPart>
        </mc:Choice>
        <mc:Fallback xmlns="">
          <p:pic>
            <p:nvPicPr>
              <p:cNvPr id="122" name="Freihand 121">
                <a:extLst>
                  <a:ext uri="{FF2B5EF4-FFF2-40B4-BE49-F238E27FC236}">
                    <a16:creationId xmlns:a16="http://schemas.microsoft.com/office/drawing/2014/main" id="{A0DC2F44-A3E5-4171-8D9C-2FDB193D2706}"/>
                  </a:ext>
                </a:extLst>
              </p:cNvPr>
              <p:cNvPicPr/>
              <p:nvPr/>
            </p:nvPicPr>
            <p:blipFill>
              <a:blip r:embed="rId222"/>
              <a:stretch>
                <a:fillRect/>
              </a:stretch>
            </p:blipFill>
            <p:spPr>
              <a:xfrm>
                <a:off x="9086333" y="1852891"/>
                <a:ext cx="1062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23" name="Freihand 122">
                <a:extLst>
                  <a:ext uri="{FF2B5EF4-FFF2-40B4-BE49-F238E27FC236}">
                    <a16:creationId xmlns:a16="http://schemas.microsoft.com/office/drawing/2014/main" id="{B6A3CD06-8E54-4F9B-99EF-ECDD881E73B9}"/>
                  </a:ext>
                </a:extLst>
              </p14:cNvPr>
              <p14:cNvContentPartPr/>
              <p14:nvPr/>
            </p14:nvContentPartPr>
            <p14:xfrm>
              <a:off x="9245453" y="1853611"/>
              <a:ext cx="85680" cy="110880"/>
            </p14:xfrm>
          </p:contentPart>
        </mc:Choice>
        <mc:Fallback xmlns="">
          <p:pic>
            <p:nvPicPr>
              <p:cNvPr id="123" name="Freihand 122">
                <a:extLst>
                  <a:ext uri="{FF2B5EF4-FFF2-40B4-BE49-F238E27FC236}">
                    <a16:creationId xmlns:a16="http://schemas.microsoft.com/office/drawing/2014/main" id="{B6A3CD06-8E54-4F9B-99EF-ECDD881E73B9}"/>
                  </a:ext>
                </a:extLst>
              </p:cNvPr>
              <p:cNvPicPr/>
              <p:nvPr/>
            </p:nvPicPr>
            <p:blipFill>
              <a:blip r:embed="rId224"/>
              <a:stretch>
                <a:fillRect/>
              </a:stretch>
            </p:blipFill>
            <p:spPr>
              <a:xfrm>
                <a:off x="9241133" y="1849291"/>
                <a:ext cx="943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24" name="Freihand 123">
                <a:extLst>
                  <a:ext uri="{FF2B5EF4-FFF2-40B4-BE49-F238E27FC236}">
                    <a16:creationId xmlns:a16="http://schemas.microsoft.com/office/drawing/2014/main" id="{4C943FF0-4AA2-46EC-B2BB-946184D903F6}"/>
                  </a:ext>
                </a:extLst>
              </p14:cNvPr>
              <p14:cNvContentPartPr/>
              <p14:nvPr/>
            </p14:nvContentPartPr>
            <p14:xfrm>
              <a:off x="9398093" y="1938571"/>
              <a:ext cx="14040" cy="4320"/>
            </p14:xfrm>
          </p:contentPart>
        </mc:Choice>
        <mc:Fallback xmlns="">
          <p:pic>
            <p:nvPicPr>
              <p:cNvPr id="124" name="Freihand 123">
                <a:extLst>
                  <a:ext uri="{FF2B5EF4-FFF2-40B4-BE49-F238E27FC236}">
                    <a16:creationId xmlns:a16="http://schemas.microsoft.com/office/drawing/2014/main" id="{4C943FF0-4AA2-46EC-B2BB-946184D903F6}"/>
                  </a:ext>
                </a:extLst>
              </p:cNvPr>
              <p:cNvPicPr/>
              <p:nvPr/>
            </p:nvPicPr>
            <p:blipFill>
              <a:blip r:embed="rId226"/>
              <a:stretch>
                <a:fillRect/>
              </a:stretch>
            </p:blipFill>
            <p:spPr>
              <a:xfrm>
                <a:off x="9393773" y="1934251"/>
                <a:ext cx="2268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27" name="Freihand 126">
                <a:extLst>
                  <a:ext uri="{FF2B5EF4-FFF2-40B4-BE49-F238E27FC236}">
                    <a16:creationId xmlns:a16="http://schemas.microsoft.com/office/drawing/2014/main" id="{10281388-C17E-44AE-B7EF-45ABB8A354ED}"/>
                  </a:ext>
                </a:extLst>
              </p14:cNvPr>
              <p14:cNvContentPartPr/>
              <p14:nvPr/>
            </p14:nvContentPartPr>
            <p14:xfrm>
              <a:off x="9544613" y="1830931"/>
              <a:ext cx="74160" cy="151560"/>
            </p14:xfrm>
          </p:contentPart>
        </mc:Choice>
        <mc:Fallback xmlns="">
          <p:pic>
            <p:nvPicPr>
              <p:cNvPr id="127" name="Freihand 126">
                <a:extLst>
                  <a:ext uri="{FF2B5EF4-FFF2-40B4-BE49-F238E27FC236}">
                    <a16:creationId xmlns:a16="http://schemas.microsoft.com/office/drawing/2014/main" id="{10281388-C17E-44AE-B7EF-45ABB8A354ED}"/>
                  </a:ext>
                </a:extLst>
              </p:cNvPr>
              <p:cNvPicPr/>
              <p:nvPr/>
            </p:nvPicPr>
            <p:blipFill>
              <a:blip r:embed="rId228"/>
              <a:stretch>
                <a:fillRect/>
              </a:stretch>
            </p:blipFill>
            <p:spPr>
              <a:xfrm>
                <a:off x="9540293" y="1826611"/>
                <a:ext cx="828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28" name="Freihand 127">
                <a:extLst>
                  <a:ext uri="{FF2B5EF4-FFF2-40B4-BE49-F238E27FC236}">
                    <a16:creationId xmlns:a16="http://schemas.microsoft.com/office/drawing/2014/main" id="{E15CEF37-4D5B-4E2F-8585-BD93A524D668}"/>
                  </a:ext>
                </a:extLst>
              </p14:cNvPr>
              <p14:cNvContentPartPr/>
              <p14:nvPr/>
            </p14:nvContentPartPr>
            <p14:xfrm>
              <a:off x="9680333" y="1886731"/>
              <a:ext cx="74880" cy="152280"/>
            </p14:xfrm>
          </p:contentPart>
        </mc:Choice>
        <mc:Fallback xmlns="">
          <p:pic>
            <p:nvPicPr>
              <p:cNvPr id="128" name="Freihand 127">
                <a:extLst>
                  <a:ext uri="{FF2B5EF4-FFF2-40B4-BE49-F238E27FC236}">
                    <a16:creationId xmlns:a16="http://schemas.microsoft.com/office/drawing/2014/main" id="{E15CEF37-4D5B-4E2F-8585-BD93A524D668}"/>
                  </a:ext>
                </a:extLst>
              </p:cNvPr>
              <p:cNvPicPr/>
              <p:nvPr/>
            </p:nvPicPr>
            <p:blipFill>
              <a:blip r:embed="rId230"/>
              <a:stretch>
                <a:fillRect/>
              </a:stretch>
            </p:blipFill>
            <p:spPr>
              <a:xfrm>
                <a:off x="9676013" y="1882411"/>
                <a:ext cx="835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29" name="Freihand 128">
                <a:extLst>
                  <a:ext uri="{FF2B5EF4-FFF2-40B4-BE49-F238E27FC236}">
                    <a16:creationId xmlns:a16="http://schemas.microsoft.com/office/drawing/2014/main" id="{C08D6546-1C20-445F-B5A8-F28A9C7CDE2D}"/>
                  </a:ext>
                </a:extLst>
              </p14:cNvPr>
              <p14:cNvContentPartPr/>
              <p14:nvPr/>
            </p14:nvContentPartPr>
            <p14:xfrm>
              <a:off x="9976973" y="1840291"/>
              <a:ext cx="84960" cy="101880"/>
            </p14:xfrm>
          </p:contentPart>
        </mc:Choice>
        <mc:Fallback xmlns="">
          <p:pic>
            <p:nvPicPr>
              <p:cNvPr id="129" name="Freihand 128">
                <a:extLst>
                  <a:ext uri="{FF2B5EF4-FFF2-40B4-BE49-F238E27FC236}">
                    <a16:creationId xmlns:a16="http://schemas.microsoft.com/office/drawing/2014/main" id="{C08D6546-1C20-445F-B5A8-F28A9C7CDE2D}"/>
                  </a:ext>
                </a:extLst>
              </p:cNvPr>
              <p:cNvPicPr/>
              <p:nvPr/>
            </p:nvPicPr>
            <p:blipFill>
              <a:blip r:embed="rId232"/>
              <a:stretch>
                <a:fillRect/>
              </a:stretch>
            </p:blipFill>
            <p:spPr>
              <a:xfrm>
                <a:off x="9972653" y="1835971"/>
                <a:ext cx="936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30" name="Freihand 129">
                <a:extLst>
                  <a:ext uri="{FF2B5EF4-FFF2-40B4-BE49-F238E27FC236}">
                    <a16:creationId xmlns:a16="http://schemas.microsoft.com/office/drawing/2014/main" id="{E8F1600B-D0F3-4099-9B4F-91DBC7C22CB5}"/>
                  </a:ext>
                </a:extLst>
              </p14:cNvPr>
              <p14:cNvContentPartPr/>
              <p14:nvPr/>
            </p14:nvContentPartPr>
            <p14:xfrm>
              <a:off x="10143653" y="1866211"/>
              <a:ext cx="44640" cy="64440"/>
            </p14:xfrm>
          </p:contentPart>
        </mc:Choice>
        <mc:Fallback xmlns="">
          <p:pic>
            <p:nvPicPr>
              <p:cNvPr id="130" name="Freihand 129">
                <a:extLst>
                  <a:ext uri="{FF2B5EF4-FFF2-40B4-BE49-F238E27FC236}">
                    <a16:creationId xmlns:a16="http://schemas.microsoft.com/office/drawing/2014/main" id="{E8F1600B-D0F3-4099-9B4F-91DBC7C22CB5}"/>
                  </a:ext>
                </a:extLst>
              </p:cNvPr>
              <p:cNvPicPr/>
              <p:nvPr/>
            </p:nvPicPr>
            <p:blipFill>
              <a:blip r:embed="rId234"/>
              <a:stretch>
                <a:fillRect/>
              </a:stretch>
            </p:blipFill>
            <p:spPr>
              <a:xfrm>
                <a:off x="10139333" y="1861891"/>
                <a:ext cx="532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33" name="Freihand 132">
                <a:extLst>
                  <a:ext uri="{FF2B5EF4-FFF2-40B4-BE49-F238E27FC236}">
                    <a16:creationId xmlns:a16="http://schemas.microsoft.com/office/drawing/2014/main" id="{311E5426-AAA1-4D98-9B24-9288B578C114}"/>
                  </a:ext>
                </a:extLst>
              </p14:cNvPr>
              <p14:cNvContentPartPr/>
              <p14:nvPr/>
            </p14:nvContentPartPr>
            <p14:xfrm>
              <a:off x="10082813" y="1797811"/>
              <a:ext cx="100080" cy="74520"/>
            </p14:xfrm>
          </p:contentPart>
        </mc:Choice>
        <mc:Fallback xmlns="">
          <p:pic>
            <p:nvPicPr>
              <p:cNvPr id="133" name="Freihand 132">
                <a:extLst>
                  <a:ext uri="{FF2B5EF4-FFF2-40B4-BE49-F238E27FC236}">
                    <a16:creationId xmlns:a16="http://schemas.microsoft.com/office/drawing/2014/main" id="{311E5426-AAA1-4D98-9B24-9288B578C114}"/>
                  </a:ext>
                </a:extLst>
              </p:cNvPr>
              <p:cNvPicPr/>
              <p:nvPr/>
            </p:nvPicPr>
            <p:blipFill>
              <a:blip r:embed="rId236"/>
              <a:stretch>
                <a:fillRect/>
              </a:stretch>
            </p:blipFill>
            <p:spPr>
              <a:xfrm>
                <a:off x="10078493" y="1793491"/>
                <a:ext cx="1087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34" name="Freihand 133">
                <a:extLst>
                  <a:ext uri="{FF2B5EF4-FFF2-40B4-BE49-F238E27FC236}">
                    <a16:creationId xmlns:a16="http://schemas.microsoft.com/office/drawing/2014/main" id="{65E4F1D6-C9BD-4E11-8F8C-027334F62960}"/>
                  </a:ext>
                </a:extLst>
              </p14:cNvPr>
              <p14:cNvContentPartPr/>
              <p14:nvPr/>
            </p14:nvContentPartPr>
            <p14:xfrm>
              <a:off x="10187933" y="1896451"/>
              <a:ext cx="78840" cy="86760"/>
            </p14:xfrm>
          </p:contentPart>
        </mc:Choice>
        <mc:Fallback xmlns="">
          <p:pic>
            <p:nvPicPr>
              <p:cNvPr id="134" name="Freihand 133">
                <a:extLst>
                  <a:ext uri="{FF2B5EF4-FFF2-40B4-BE49-F238E27FC236}">
                    <a16:creationId xmlns:a16="http://schemas.microsoft.com/office/drawing/2014/main" id="{65E4F1D6-C9BD-4E11-8F8C-027334F62960}"/>
                  </a:ext>
                </a:extLst>
              </p:cNvPr>
              <p:cNvPicPr/>
              <p:nvPr/>
            </p:nvPicPr>
            <p:blipFill>
              <a:blip r:embed="rId238"/>
              <a:stretch>
                <a:fillRect/>
              </a:stretch>
            </p:blipFill>
            <p:spPr>
              <a:xfrm>
                <a:off x="10183613" y="1892131"/>
                <a:ext cx="874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36" name="Freihand 135">
                <a:extLst>
                  <a:ext uri="{FF2B5EF4-FFF2-40B4-BE49-F238E27FC236}">
                    <a16:creationId xmlns:a16="http://schemas.microsoft.com/office/drawing/2014/main" id="{135761E6-6F00-4C4E-982C-27E54698CC47}"/>
                  </a:ext>
                </a:extLst>
              </p14:cNvPr>
              <p14:cNvContentPartPr/>
              <p14:nvPr/>
            </p14:nvContentPartPr>
            <p14:xfrm>
              <a:off x="10340933" y="1852171"/>
              <a:ext cx="93600" cy="9720"/>
            </p14:xfrm>
          </p:contentPart>
        </mc:Choice>
        <mc:Fallback xmlns="">
          <p:pic>
            <p:nvPicPr>
              <p:cNvPr id="136" name="Freihand 135">
                <a:extLst>
                  <a:ext uri="{FF2B5EF4-FFF2-40B4-BE49-F238E27FC236}">
                    <a16:creationId xmlns:a16="http://schemas.microsoft.com/office/drawing/2014/main" id="{135761E6-6F00-4C4E-982C-27E54698CC47}"/>
                  </a:ext>
                </a:extLst>
              </p:cNvPr>
              <p:cNvPicPr/>
              <p:nvPr/>
            </p:nvPicPr>
            <p:blipFill>
              <a:blip r:embed="rId240"/>
              <a:stretch>
                <a:fillRect/>
              </a:stretch>
            </p:blipFill>
            <p:spPr>
              <a:xfrm>
                <a:off x="10336613" y="1847851"/>
                <a:ext cx="1022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37" name="Freihand 136">
                <a:extLst>
                  <a:ext uri="{FF2B5EF4-FFF2-40B4-BE49-F238E27FC236}">
                    <a16:creationId xmlns:a16="http://schemas.microsoft.com/office/drawing/2014/main" id="{9A5B701A-B32F-4E81-A51F-18B6FCBC7DBC}"/>
                  </a:ext>
                </a:extLst>
              </p14:cNvPr>
              <p14:cNvContentPartPr/>
              <p14:nvPr/>
            </p14:nvContentPartPr>
            <p14:xfrm>
              <a:off x="10334453" y="1898971"/>
              <a:ext cx="100080" cy="25200"/>
            </p14:xfrm>
          </p:contentPart>
        </mc:Choice>
        <mc:Fallback xmlns="">
          <p:pic>
            <p:nvPicPr>
              <p:cNvPr id="137" name="Freihand 136">
                <a:extLst>
                  <a:ext uri="{FF2B5EF4-FFF2-40B4-BE49-F238E27FC236}">
                    <a16:creationId xmlns:a16="http://schemas.microsoft.com/office/drawing/2014/main" id="{9A5B701A-B32F-4E81-A51F-18B6FCBC7DBC}"/>
                  </a:ext>
                </a:extLst>
              </p:cNvPr>
              <p:cNvPicPr/>
              <p:nvPr/>
            </p:nvPicPr>
            <p:blipFill>
              <a:blip r:embed="rId242"/>
              <a:stretch>
                <a:fillRect/>
              </a:stretch>
            </p:blipFill>
            <p:spPr>
              <a:xfrm>
                <a:off x="10330133" y="1894651"/>
                <a:ext cx="1087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38" name="Freihand 137">
                <a:extLst>
                  <a:ext uri="{FF2B5EF4-FFF2-40B4-BE49-F238E27FC236}">
                    <a16:creationId xmlns:a16="http://schemas.microsoft.com/office/drawing/2014/main" id="{A171F596-4FD9-46AF-A121-CA5E026401BA}"/>
                  </a:ext>
                </a:extLst>
              </p14:cNvPr>
              <p14:cNvContentPartPr/>
              <p14:nvPr/>
            </p14:nvContentPartPr>
            <p14:xfrm>
              <a:off x="10518773" y="1823371"/>
              <a:ext cx="21240" cy="121680"/>
            </p14:xfrm>
          </p:contentPart>
        </mc:Choice>
        <mc:Fallback xmlns="">
          <p:pic>
            <p:nvPicPr>
              <p:cNvPr id="138" name="Freihand 137">
                <a:extLst>
                  <a:ext uri="{FF2B5EF4-FFF2-40B4-BE49-F238E27FC236}">
                    <a16:creationId xmlns:a16="http://schemas.microsoft.com/office/drawing/2014/main" id="{A171F596-4FD9-46AF-A121-CA5E026401BA}"/>
                  </a:ext>
                </a:extLst>
              </p:cNvPr>
              <p:cNvPicPr/>
              <p:nvPr/>
            </p:nvPicPr>
            <p:blipFill>
              <a:blip r:embed="rId244"/>
              <a:stretch>
                <a:fillRect/>
              </a:stretch>
            </p:blipFill>
            <p:spPr>
              <a:xfrm>
                <a:off x="10514453" y="1819051"/>
                <a:ext cx="298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39" name="Freihand 138">
                <a:extLst>
                  <a:ext uri="{FF2B5EF4-FFF2-40B4-BE49-F238E27FC236}">
                    <a16:creationId xmlns:a16="http://schemas.microsoft.com/office/drawing/2014/main" id="{3C8DB050-2957-4CD9-B559-13C89D3D391D}"/>
                  </a:ext>
                </a:extLst>
              </p14:cNvPr>
              <p14:cNvContentPartPr/>
              <p14:nvPr/>
            </p14:nvContentPartPr>
            <p14:xfrm>
              <a:off x="10451093" y="1787371"/>
              <a:ext cx="161640" cy="176760"/>
            </p14:xfrm>
          </p:contentPart>
        </mc:Choice>
        <mc:Fallback xmlns="">
          <p:pic>
            <p:nvPicPr>
              <p:cNvPr id="139" name="Freihand 138">
                <a:extLst>
                  <a:ext uri="{FF2B5EF4-FFF2-40B4-BE49-F238E27FC236}">
                    <a16:creationId xmlns:a16="http://schemas.microsoft.com/office/drawing/2014/main" id="{3C8DB050-2957-4CD9-B559-13C89D3D391D}"/>
                  </a:ext>
                </a:extLst>
              </p:cNvPr>
              <p:cNvPicPr/>
              <p:nvPr/>
            </p:nvPicPr>
            <p:blipFill>
              <a:blip r:embed="rId246"/>
              <a:stretch>
                <a:fillRect/>
              </a:stretch>
            </p:blipFill>
            <p:spPr>
              <a:xfrm>
                <a:off x="10446773" y="1783051"/>
                <a:ext cx="1702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1" name="Freihand 140">
                <a:extLst>
                  <a:ext uri="{FF2B5EF4-FFF2-40B4-BE49-F238E27FC236}">
                    <a16:creationId xmlns:a16="http://schemas.microsoft.com/office/drawing/2014/main" id="{2C99F03E-E2D0-4B0D-813A-8612DE6E13CD}"/>
                  </a:ext>
                </a:extLst>
              </p14:cNvPr>
              <p14:cNvContentPartPr/>
              <p14:nvPr/>
            </p14:nvContentPartPr>
            <p14:xfrm>
              <a:off x="9911813" y="2023171"/>
              <a:ext cx="736920" cy="37080"/>
            </p14:xfrm>
          </p:contentPart>
        </mc:Choice>
        <mc:Fallback xmlns="">
          <p:pic>
            <p:nvPicPr>
              <p:cNvPr id="141" name="Freihand 140">
                <a:extLst>
                  <a:ext uri="{FF2B5EF4-FFF2-40B4-BE49-F238E27FC236}">
                    <a16:creationId xmlns:a16="http://schemas.microsoft.com/office/drawing/2014/main" id="{2C99F03E-E2D0-4B0D-813A-8612DE6E13CD}"/>
                  </a:ext>
                </a:extLst>
              </p:cNvPr>
              <p:cNvPicPr/>
              <p:nvPr/>
            </p:nvPicPr>
            <p:blipFill>
              <a:blip r:embed="rId248"/>
              <a:stretch>
                <a:fillRect/>
              </a:stretch>
            </p:blipFill>
            <p:spPr>
              <a:xfrm>
                <a:off x="9907493" y="2018851"/>
                <a:ext cx="7455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2" name="Freihand 141">
                <a:extLst>
                  <a:ext uri="{FF2B5EF4-FFF2-40B4-BE49-F238E27FC236}">
                    <a16:creationId xmlns:a16="http://schemas.microsoft.com/office/drawing/2014/main" id="{198C4125-688E-4E77-8ED1-38FA078922E6}"/>
                  </a:ext>
                </a:extLst>
              </p14:cNvPr>
              <p14:cNvContentPartPr/>
              <p14:nvPr/>
            </p14:nvContentPartPr>
            <p14:xfrm>
              <a:off x="9942773" y="2013451"/>
              <a:ext cx="693360" cy="72720"/>
            </p14:xfrm>
          </p:contentPart>
        </mc:Choice>
        <mc:Fallback xmlns="">
          <p:pic>
            <p:nvPicPr>
              <p:cNvPr id="142" name="Freihand 141">
                <a:extLst>
                  <a:ext uri="{FF2B5EF4-FFF2-40B4-BE49-F238E27FC236}">
                    <a16:creationId xmlns:a16="http://schemas.microsoft.com/office/drawing/2014/main" id="{198C4125-688E-4E77-8ED1-38FA078922E6}"/>
                  </a:ext>
                </a:extLst>
              </p:cNvPr>
              <p:cNvPicPr/>
              <p:nvPr/>
            </p:nvPicPr>
            <p:blipFill>
              <a:blip r:embed="rId250"/>
              <a:stretch>
                <a:fillRect/>
              </a:stretch>
            </p:blipFill>
            <p:spPr>
              <a:xfrm>
                <a:off x="9938453" y="2009131"/>
                <a:ext cx="7020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50" name="Freihand 149">
                <a:extLst>
                  <a:ext uri="{FF2B5EF4-FFF2-40B4-BE49-F238E27FC236}">
                    <a16:creationId xmlns:a16="http://schemas.microsoft.com/office/drawing/2014/main" id="{285182A3-4650-422F-A42B-5B3B8382079A}"/>
                  </a:ext>
                </a:extLst>
              </p14:cNvPr>
              <p14:cNvContentPartPr/>
              <p14:nvPr/>
            </p14:nvContentPartPr>
            <p14:xfrm>
              <a:off x="8325653" y="2195251"/>
              <a:ext cx="126000" cy="12240"/>
            </p14:xfrm>
          </p:contentPart>
        </mc:Choice>
        <mc:Fallback xmlns="">
          <p:pic>
            <p:nvPicPr>
              <p:cNvPr id="150" name="Freihand 149">
                <a:extLst>
                  <a:ext uri="{FF2B5EF4-FFF2-40B4-BE49-F238E27FC236}">
                    <a16:creationId xmlns:a16="http://schemas.microsoft.com/office/drawing/2014/main" id="{285182A3-4650-422F-A42B-5B3B8382079A}"/>
                  </a:ext>
                </a:extLst>
              </p:cNvPr>
              <p:cNvPicPr/>
              <p:nvPr/>
            </p:nvPicPr>
            <p:blipFill>
              <a:blip r:embed="rId252"/>
              <a:stretch>
                <a:fillRect/>
              </a:stretch>
            </p:blipFill>
            <p:spPr>
              <a:xfrm>
                <a:off x="8321333" y="2190931"/>
                <a:ext cx="1346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51" name="Freihand 150">
                <a:extLst>
                  <a:ext uri="{FF2B5EF4-FFF2-40B4-BE49-F238E27FC236}">
                    <a16:creationId xmlns:a16="http://schemas.microsoft.com/office/drawing/2014/main" id="{0B4FF97F-4411-4589-B139-72115E7EE269}"/>
                  </a:ext>
                </a:extLst>
              </p14:cNvPr>
              <p14:cNvContentPartPr/>
              <p14:nvPr/>
            </p14:nvContentPartPr>
            <p14:xfrm>
              <a:off x="8319893" y="2238451"/>
              <a:ext cx="126000" cy="11160"/>
            </p14:xfrm>
          </p:contentPart>
        </mc:Choice>
        <mc:Fallback xmlns="">
          <p:pic>
            <p:nvPicPr>
              <p:cNvPr id="151" name="Freihand 150">
                <a:extLst>
                  <a:ext uri="{FF2B5EF4-FFF2-40B4-BE49-F238E27FC236}">
                    <a16:creationId xmlns:a16="http://schemas.microsoft.com/office/drawing/2014/main" id="{0B4FF97F-4411-4589-B139-72115E7EE269}"/>
                  </a:ext>
                </a:extLst>
              </p:cNvPr>
              <p:cNvPicPr/>
              <p:nvPr/>
            </p:nvPicPr>
            <p:blipFill>
              <a:blip r:embed="rId254"/>
              <a:stretch>
                <a:fillRect/>
              </a:stretch>
            </p:blipFill>
            <p:spPr>
              <a:xfrm>
                <a:off x="8315573" y="2234131"/>
                <a:ext cx="1346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52" name="Freihand 151">
                <a:extLst>
                  <a:ext uri="{FF2B5EF4-FFF2-40B4-BE49-F238E27FC236}">
                    <a16:creationId xmlns:a16="http://schemas.microsoft.com/office/drawing/2014/main" id="{FE1B7A67-986A-424C-A55E-2BE256AF57A2}"/>
                  </a:ext>
                </a:extLst>
              </p14:cNvPr>
              <p14:cNvContentPartPr/>
              <p14:nvPr/>
            </p14:nvContentPartPr>
            <p14:xfrm>
              <a:off x="8451293" y="2163211"/>
              <a:ext cx="64440" cy="115200"/>
            </p14:xfrm>
          </p:contentPart>
        </mc:Choice>
        <mc:Fallback xmlns="">
          <p:pic>
            <p:nvPicPr>
              <p:cNvPr id="152" name="Freihand 151">
                <a:extLst>
                  <a:ext uri="{FF2B5EF4-FFF2-40B4-BE49-F238E27FC236}">
                    <a16:creationId xmlns:a16="http://schemas.microsoft.com/office/drawing/2014/main" id="{FE1B7A67-986A-424C-A55E-2BE256AF57A2}"/>
                  </a:ext>
                </a:extLst>
              </p:cNvPr>
              <p:cNvPicPr/>
              <p:nvPr/>
            </p:nvPicPr>
            <p:blipFill>
              <a:blip r:embed="rId256"/>
              <a:stretch>
                <a:fillRect/>
              </a:stretch>
            </p:blipFill>
            <p:spPr>
              <a:xfrm>
                <a:off x="8446973" y="2158891"/>
                <a:ext cx="730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53" name="Freihand 152">
                <a:extLst>
                  <a:ext uri="{FF2B5EF4-FFF2-40B4-BE49-F238E27FC236}">
                    <a16:creationId xmlns:a16="http://schemas.microsoft.com/office/drawing/2014/main" id="{EFA216B0-6B1B-41CA-BE08-8B5E753A1F01}"/>
                  </a:ext>
                </a:extLst>
              </p14:cNvPr>
              <p14:cNvContentPartPr/>
              <p14:nvPr/>
            </p14:nvContentPartPr>
            <p14:xfrm>
              <a:off x="8666213" y="2141611"/>
              <a:ext cx="164880" cy="102240"/>
            </p14:xfrm>
          </p:contentPart>
        </mc:Choice>
        <mc:Fallback xmlns="">
          <p:pic>
            <p:nvPicPr>
              <p:cNvPr id="153" name="Freihand 152">
                <a:extLst>
                  <a:ext uri="{FF2B5EF4-FFF2-40B4-BE49-F238E27FC236}">
                    <a16:creationId xmlns:a16="http://schemas.microsoft.com/office/drawing/2014/main" id="{EFA216B0-6B1B-41CA-BE08-8B5E753A1F01}"/>
                  </a:ext>
                </a:extLst>
              </p:cNvPr>
              <p:cNvPicPr/>
              <p:nvPr/>
            </p:nvPicPr>
            <p:blipFill>
              <a:blip r:embed="rId258"/>
              <a:stretch>
                <a:fillRect/>
              </a:stretch>
            </p:blipFill>
            <p:spPr>
              <a:xfrm>
                <a:off x="8661893" y="2137291"/>
                <a:ext cx="1735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54" name="Freihand 153">
                <a:extLst>
                  <a:ext uri="{FF2B5EF4-FFF2-40B4-BE49-F238E27FC236}">
                    <a16:creationId xmlns:a16="http://schemas.microsoft.com/office/drawing/2014/main" id="{8A6FF2BA-F82C-4CE6-A4A8-0704FE208EF5}"/>
                  </a:ext>
                </a:extLst>
              </p14:cNvPr>
              <p14:cNvContentPartPr/>
              <p14:nvPr/>
            </p14:nvContentPartPr>
            <p14:xfrm>
              <a:off x="8874653" y="2086531"/>
              <a:ext cx="114840" cy="142200"/>
            </p14:xfrm>
          </p:contentPart>
        </mc:Choice>
        <mc:Fallback xmlns="">
          <p:pic>
            <p:nvPicPr>
              <p:cNvPr id="154" name="Freihand 153">
                <a:extLst>
                  <a:ext uri="{FF2B5EF4-FFF2-40B4-BE49-F238E27FC236}">
                    <a16:creationId xmlns:a16="http://schemas.microsoft.com/office/drawing/2014/main" id="{8A6FF2BA-F82C-4CE6-A4A8-0704FE208EF5}"/>
                  </a:ext>
                </a:extLst>
              </p:cNvPr>
              <p:cNvPicPr/>
              <p:nvPr/>
            </p:nvPicPr>
            <p:blipFill>
              <a:blip r:embed="rId260"/>
              <a:stretch>
                <a:fillRect/>
              </a:stretch>
            </p:blipFill>
            <p:spPr>
              <a:xfrm>
                <a:off x="8870333" y="2082211"/>
                <a:ext cx="1234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55" name="Freihand 154">
                <a:extLst>
                  <a:ext uri="{FF2B5EF4-FFF2-40B4-BE49-F238E27FC236}">
                    <a16:creationId xmlns:a16="http://schemas.microsoft.com/office/drawing/2014/main" id="{562D3D38-73C1-4A3A-8122-9F3C127C9CE2}"/>
                  </a:ext>
                </a:extLst>
              </p14:cNvPr>
              <p14:cNvContentPartPr/>
              <p14:nvPr/>
            </p14:nvContentPartPr>
            <p14:xfrm>
              <a:off x="8988773" y="2118571"/>
              <a:ext cx="162360" cy="111960"/>
            </p14:xfrm>
          </p:contentPart>
        </mc:Choice>
        <mc:Fallback xmlns="">
          <p:pic>
            <p:nvPicPr>
              <p:cNvPr id="155" name="Freihand 154">
                <a:extLst>
                  <a:ext uri="{FF2B5EF4-FFF2-40B4-BE49-F238E27FC236}">
                    <a16:creationId xmlns:a16="http://schemas.microsoft.com/office/drawing/2014/main" id="{562D3D38-73C1-4A3A-8122-9F3C127C9CE2}"/>
                  </a:ext>
                </a:extLst>
              </p:cNvPr>
              <p:cNvPicPr/>
              <p:nvPr/>
            </p:nvPicPr>
            <p:blipFill>
              <a:blip r:embed="rId262"/>
              <a:stretch>
                <a:fillRect/>
              </a:stretch>
            </p:blipFill>
            <p:spPr>
              <a:xfrm>
                <a:off x="8984453" y="2114251"/>
                <a:ext cx="1710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56" name="Freihand 155">
                <a:extLst>
                  <a:ext uri="{FF2B5EF4-FFF2-40B4-BE49-F238E27FC236}">
                    <a16:creationId xmlns:a16="http://schemas.microsoft.com/office/drawing/2014/main" id="{88659B57-834C-4509-A363-5AA02AC0451E}"/>
                  </a:ext>
                </a:extLst>
              </p14:cNvPr>
              <p14:cNvContentPartPr/>
              <p14:nvPr/>
            </p14:nvContentPartPr>
            <p14:xfrm>
              <a:off x="9241133" y="2148451"/>
              <a:ext cx="47160" cy="81000"/>
            </p14:xfrm>
          </p:contentPart>
        </mc:Choice>
        <mc:Fallback xmlns="">
          <p:pic>
            <p:nvPicPr>
              <p:cNvPr id="156" name="Freihand 155">
                <a:extLst>
                  <a:ext uri="{FF2B5EF4-FFF2-40B4-BE49-F238E27FC236}">
                    <a16:creationId xmlns:a16="http://schemas.microsoft.com/office/drawing/2014/main" id="{88659B57-834C-4509-A363-5AA02AC0451E}"/>
                  </a:ext>
                </a:extLst>
              </p:cNvPr>
              <p:cNvPicPr/>
              <p:nvPr/>
            </p:nvPicPr>
            <p:blipFill>
              <a:blip r:embed="rId264"/>
              <a:stretch>
                <a:fillRect/>
              </a:stretch>
            </p:blipFill>
            <p:spPr>
              <a:xfrm>
                <a:off x="9236813" y="2144131"/>
                <a:ext cx="558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57" name="Freihand 156">
                <a:extLst>
                  <a:ext uri="{FF2B5EF4-FFF2-40B4-BE49-F238E27FC236}">
                    <a16:creationId xmlns:a16="http://schemas.microsoft.com/office/drawing/2014/main" id="{18470A20-1CD1-4E39-BA90-A895942D7202}"/>
                  </a:ext>
                </a:extLst>
              </p14:cNvPr>
              <p14:cNvContentPartPr/>
              <p14:nvPr/>
            </p14:nvContentPartPr>
            <p14:xfrm>
              <a:off x="9288293" y="2174371"/>
              <a:ext cx="74880" cy="63360"/>
            </p14:xfrm>
          </p:contentPart>
        </mc:Choice>
        <mc:Fallback xmlns="">
          <p:pic>
            <p:nvPicPr>
              <p:cNvPr id="157" name="Freihand 156">
                <a:extLst>
                  <a:ext uri="{FF2B5EF4-FFF2-40B4-BE49-F238E27FC236}">
                    <a16:creationId xmlns:a16="http://schemas.microsoft.com/office/drawing/2014/main" id="{18470A20-1CD1-4E39-BA90-A895942D7202}"/>
                  </a:ext>
                </a:extLst>
              </p:cNvPr>
              <p:cNvPicPr/>
              <p:nvPr/>
            </p:nvPicPr>
            <p:blipFill>
              <a:blip r:embed="rId266"/>
              <a:stretch>
                <a:fillRect/>
              </a:stretch>
            </p:blipFill>
            <p:spPr>
              <a:xfrm>
                <a:off x="9283973" y="2170051"/>
                <a:ext cx="835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58" name="Freihand 157">
                <a:extLst>
                  <a:ext uri="{FF2B5EF4-FFF2-40B4-BE49-F238E27FC236}">
                    <a16:creationId xmlns:a16="http://schemas.microsoft.com/office/drawing/2014/main" id="{9D9C8DCA-6862-4865-A019-C2FD7943112D}"/>
                  </a:ext>
                </a:extLst>
              </p14:cNvPr>
              <p14:cNvContentPartPr/>
              <p14:nvPr/>
            </p14:nvContentPartPr>
            <p14:xfrm>
              <a:off x="9475133" y="2096251"/>
              <a:ext cx="145440" cy="146520"/>
            </p14:xfrm>
          </p:contentPart>
        </mc:Choice>
        <mc:Fallback xmlns="">
          <p:pic>
            <p:nvPicPr>
              <p:cNvPr id="158" name="Freihand 157">
                <a:extLst>
                  <a:ext uri="{FF2B5EF4-FFF2-40B4-BE49-F238E27FC236}">
                    <a16:creationId xmlns:a16="http://schemas.microsoft.com/office/drawing/2014/main" id="{9D9C8DCA-6862-4865-A019-C2FD7943112D}"/>
                  </a:ext>
                </a:extLst>
              </p:cNvPr>
              <p:cNvPicPr/>
              <p:nvPr/>
            </p:nvPicPr>
            <p:blipFill>
              <a:blip r:embed="rId268"/>
              <a:stretch>
                <a:fillRect/>
              </a:stretch>
            </p:blipFill>
            <p:spPr>
              <a:xfrm>
                <a:off x="9470813" y="2091931"/>
                <a:ext cx="1540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59" name="Freihand 158">
                <a:extLst>
                  <a:ext uri="{FF2B5EF4-FFF2-40B4-BE49-F238E27FC236}">
                    <a16:creationId xmlns:a16="http://schemas.microsoft.com/office/drawing/2014/main" id="{677F217D-BA1C-4B69-87D9-5841C4201592}"/>
                  </a:ext>
                </a:extLst>
              </p14:cNvPr>
              <p14:cNvContentPartPr/>
              <p14:nvPr/>
            </p14:nvContentPartPr>
            <p14:xfrm>
              <a:off x="9650453" y="2175091"/>
              <a:ext cx="97560" cy="60120"/>
            </p14:xfrm>
          </p:contentPart>
        </mc:Choice>
        <mc:Fallback xmlns="">
          <p:pic>
            <p:nvPicPr>
              <p:cNvPr id="159" name="Freihand 158">
                <a:extLst>
                  <a:ext uri="{FF2B5EF4-FFF2-40B4-BE49-F238E27FC236}">
                    <a16:creationId xmlns:a16="http://schemas.microsoft.com/office/drawing/2014/main" id="{677F217D-BA1C-4B69-87D9-5841C4201592}"/>
                  </a:ext>
                </a:extLst>
              </p:cNvPr>
              <p:cNvPicPr/>
              <p:nvPr/>
            </p:nvPicPr>
            <p:blipFill>
              <a:blip r:embed="rId270"/>
              <a:stretch>
                <a:fillRect/>
              </a:stretch>
            </p:blipFill>
            <p:spPr>
              <a:xfrm>
                <a:off x="9646133" y="2170771"/>
                <a:ext cx="1062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60" name="Freihand 159">
                <a:extLst>
                  <a:ext uri="{FF2B5EF4-FFF2-40B4-BE49-F238E27FC236}">
                    <a16:creationId xmlns:a16="http://schemas.microsoft.com/office/drawing/2014/main" id="{D171BB74-3DEE-4458-B386-695BEAD7A23B}"/>
                  </a:ext>
                </a:extLst>
              </p14:cNvPr>
              <p14:cNvContentPartPr/>
              <p14:nvPr/>
            </p14:nvContentPartPr>
            <p14:xfrm>
              <a:off x="9898493" y="2173291"/>
              <a:ext cx="112320" cy="86400"/>
            </p14:xfrm>
          </p:contentPart>
        </mc:Choice>
        <mc:Fallback xmlns="">
          <p:pic>
            <p:nvPicPr>
              <p:cNvPr id="160" name="Freihand 159">
                <a:extLst>
                  <a:ext uri="{FF2B5EF4-FFF2-40B4-BE49-F238E27FC236}">
                    <a16:creationId xmlns:a16="http://schemas.microsoft.com/office/drawing/2014/main" id="{D171BB74-3DEE-4458-B386-695BEAD7A23B}"/>
                  </a:ext>
                </a:extLst>
              </p:cNvPr>
              <p:cNvPicPr/>
              <p:nvPr/>
            </p:nvPicPr>
            <p:blipFill>
              <a:blip r:embed="rId272"/>
              <a:stretch>
                <a:fillRect/>
              </a:stretch>
            </p:blipFill>
            <p:spPr>
              <a:xfrm>
                <a:off x="9894173" y="2168971"/>
                <a:ext cx="1209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61" name="Freihand 160">
                <a:extLst>
                  <a:ext uri="{FF2B5EF4-FFF2-40B4-BE49-F238E27FC236}">
                    <a16:creationId xmlns:a16="http://schemas.microsoft.com/office/drawing/2014/main" id="{069D3A7A-7BAA-4D09-9A5C-F8C45976ADFF}"/>
                  </a:ext>
                </a:extLst>
              </p14:cNvPr>
              <p14:cNvContentPartPr/>
              <p14:nvPr/>
            </p14:nvContentPartPr>
            <p14:xfrm>
              <a:off x="10020893" y="2185891"/>
              <a:ext cx="106560" cy="68040"/>
            </p14:xfrm>
          </p:contentPart>
        </mc:Choice>
        <mc:Fallback xmlns="">
          <p:pic>
            <p:nvPicPr>
              <p:cNvPr id="161" name="Freihand 160">
                <a:extLst>
                  <a:ext uri="{FF2B5EF4-FFF2-40B4-BE49-F238E27FC236}">
                    <a16:creationId xmlns:a16="http://schemas.microsoft.com/office/drawing/2014/main" id="{069D3A7A-7BAA-4D09-9A5C-F8C45976ADFF}"/>
                  </a:ext>
                </a:extLst>
              </p:cNvPr>
              <p:cNvPicPr/>
              <p:nvPr/>
            </p:nvPicPr>
            <p:blipFill>
              <a:blip r:embed="rId274"/>
              <a:stretch>
                <a:fillRect/>
              </a:stretch>
            </p:blipFill>
            <p:spPr>
              <a:xfrm>
                <a:off x="10016573" y="2181571"/>
                <a:ext cx="1152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62" name="Freihand 161">
                <a:extLst>
                  <a:ext uri="{FF2B5EF4-FFF2-40B4-BE49-F238E27FC236}">
                    <a16:creationId xmlns:a16="http://schemas.microsoft.com/office/drawing/2014/main" id="{4A220097-2729-4790-A185-1611030C7912}"/>
                  </a:ext>
                </a:extLst>
              </p14:cNvPr>
              <p14:cNvContentPartPr/>
              <p14:nvPr/>
            </p14:nvContentPartPr>
            <p14:xfrm>
              <a:off x="10156253" y="2136211"/>
              <a:ext cx="198000" cy="123480"/>
            </p14:xfrm>
          </p:contentPart>
        </mc:Choice>
        <mc:Fallback xmlns="">
          <p:pic>
            <p:nvPicPr>
              <p:cNvPr id="162" name="Freihand 161">
                <a:extLst>
                  <a:ext uri="{FF2B5EF4-FFF2-40B4-BE49-F238E27FC236}">
                    <a16:creationId xmlns:a16="http://schemas.microsoft.com/office/drawing/2014/main" id="{4A220097-2729-4790-A185-1611030C7912}"/>
                  </a:ext>
                </a:extLst>
              </p:cNvPr>
              <p:cNvPicPr/>
              <p:nvPr/>
            </p:nvPicPr>
            <p:blipFill>
              <a:blip r:embed="rId276"/>
              <a:stretch>
                <a:fillRect/>
              </a:stretch>
            </p:blipFill>
            <p:spPr>
              <a:xfrm>
                <a:off x="10151933" y="2131891"/>
                <a:ext cx="2066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63" name="Freihand 162">
                <a:extLst>
                  <a:ext uri="{FF2B5EF4-FFF2-40B4-BE49-F238E27FC236}">
                    <a16:creationId xmlns:a16="http://schemas.microsoft.com/office/drawing/2014/main" id="{8FA2E3E4-E2C1-402E-86B4-D729B2697FA6}"/>
                  </a:ext>
                </a:extLst>
              </p14:cNvPr>
              <p14:cNvContentPartPr/>
              <p14:nvPr/>
            </p14:nvContentPartPr>
            <p14:xfrm>
              <a:off x="10363973" y="2192011"/>
              <a:ext cx="102960" cy="61560"/>
            </p14:xfrm>
          </p:contentPart>
        </mc:Choice>
        <mc:Fallback xmlns="">
          <p:pic>
            <p:nvPicPr>
              <p:cNvPr id="163" name="Freihand 162">
                <a:extLst>
                  <a:ext uri="{FF2B5EF4-FFF2-40B4-BE49-F238E27FC236}">
                    <a16:creationId xmlns:a16="http://schemas.microsoft.com/office/drawing/2014/main" id="{8FA2E3E4-E2C1-402E-86B4-D729B2697FA6}"/>
                  </a:ext>
                </a:extLst>
              </p:cNvPr>
              <p:cNvPicPr/>
              <p:nvPr/>
            </p:nvPicPr>
            <p:blipFill>
              <a:blip r:embed="rId278"/>
              <a:stretch>
                <a:fillRect/>
              </a:stretch>
            </p:blipFill>
            <p:spPr>
              <a:xfrm>
                <a:off x="10359653" y="2187691"/>
                <a:ext cx="1116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64" name="Freihand 163">
                <a:extLst>
                  <a:ext uri="{FF2B5EF4-FFF2-40B4-BE49-F238E27FC236}">
                    <a16:creationId xmlns:a16="http://schemas.microsoft.com/office/drawing/2014/main" id="{16EDD3DA-D3D2-4929-8A0C-887AF10C4ECA}"/>
                  </a:ext>
                </a:extLst>
              </p14:cNvPr>
              <p14:cNvContentPartPr/>
              <p14:nvPr/>
            </p14:nvContentPartPr>
            <p14:xfrm>
              <a:off x="10612733" y="2177971"/>
              <a:ext cx="117720" cy="63720"/>
            </p14:xfrm>
          </p:contentPart>
        </mc:Choice>
        <mc:Fallback xmlns="">
          <p:pic>
            <p:nvPicPr>
              <p:cNvPr id="164" name="Freihand 163">
                <a:extLst>
                  <a:ext uri="{FF2B5EF4-FFF2-40B4-BE49-F238E27FC236}">
                    <a16:creationId xmlns:a16="http://schemas.microsoft.com/office/drawing/2014/main" id="{16EDD3DA-D3D2-4929-8A0C-887AF10C4ECA}"/>
                  </a:ext>
                </a:extLst>
              </p:cNvPr>
              <p:cNvPicPr/>
              <p:nvPr/>
            </p:nvPicPr>
            <p:blipFill>
              <a:blip r:embed="rId280"/>
              <a:stretch>
                <a:fillRect/>
              </a:stretch>
            </p:blipFill>
            <p:spPr>
              <a:xfrm>
                <a:off x="10608413" y="2173651"/>
                <a:ext cx="1263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65" name="Freihand 164">
                <a:extLst>
                  <a:ext uri="{FF2B5EF4-FFF2-40B4-BE49-F238E27FC236}">
                    <a16:creationId xmlns:a16="http://schemas.microsoft.com/office/drawing/2014/main" id="{F610F61D-0693-4DCA-B247-9B1A8ACAC26A}"/>
                  </a:ext>
                </a:extLst>
              </p14:cNvPr>
              <p14:cNvContentPartPr/>
              <p14:nvPr/>
            </p14:nvContentPartPr>
            <p14:xfrm>
              <a:off x="10716053" y="2099131"/>
              <a:ext cx="144720" cy="208080"/>
            </p14:xfrm>
          </p:contentPart>
        </mc:Choice>
        <mc:Fallback xmlns="">
          <p:pic>
            <p:nvPicPr>
              <p:cNvPr id="165" name="Freihand 164">
                <a:extLst>
                  <a:ext uri="{FF2B5EF4-FFF2-40B4-BE49-F238E27FC236}">
                    <a16:creationId xmlns:a16="http://schemas.microsoft.com/office/drawing/2014/main" id="{F610F61D-0693-4DCA-B247-9B1A8ACAC26A}"/>
                  </a:ext>
                </a:extLst>
              </p:cNvPr>
              <p:cNvPicPr/>
              <p:nvPr/>
            </p:nvPicPr>
            <p:blipFill>
              <a:blip r:embed="rId282"/>
              <a:stretch>
                <a:fillRect/>
              </a:stretch>
            </p:blipFill>
            <p:spPr>
              <a:xfrm>
                <a:off x="10711733" y="2094811"/>
                <a:ext cx="15336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67" name="Freihand 166">
                <a:extLst>
                  <a:ext uri="{FF2B5EF4-FFF2-40B4-BE49-F238E27FC236}">
                    <a16:creationId xmlns:a16="http://schemas.microsoft.com/office/drawing/2014/main" id="{987FC60C-3A7F-4CE1-978C-A66D42248B79}"/>
                  </a:ext>
                </a:extLst>
              </p14:cNvPr>
              <p14:cNvContentPartPr/>
              <p14:nvPr/>
            </p14:nvContentPartPr>
            <p14:xfrm>
              <a:off x="10980293" y="2105971"/>
              <a:ext cx="168480" cy="131040"/>
            </p14:xfrm>
          </p:contentPart>
        </mc:Choice>
        <mc:Fallback xmlns="">
          <p:pic>
            <p:nvPicPr>
              <p:cNvPr id="167" name="Freihand 166">
                <a:extLst>
                  <a:ext uri="{FF2B5EF4-FFF2-40B4-BE49-F238E27FC236}">
                    <a16:creationId xmlns:a16="http://schemas.microsoft.com/office/drawing/2014/main" id="{987FC60C-3A7F-4CE1-978C-A66D42248B79}"/>
                  </a:ext>
                </a:extLst>
              </p:cNvPr>
              <p:cNvPicPr/>
              <p:nvPr/>
            </p:nvPicPr>
            <p:blipFill>
              <a:blip r:embed="rId284"/>
              <a:stretch>
                <a:fillRect/>
              </a:stretch>
            </p:blipFill>
            <p:spPr>
              <a:xfrm>
                <a:off x="10975973" y="2101651"/>
                <a:ext cx="1771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68" name="Freihand 167">
                <a:extLst>
                  <a:ext uri="{FF2B5EF4-FFF2-40B4-BE49-F238E27FC236}">
                    <a16:creationId xmlns:a16="http://schemas.microsoft.com/office/drawing/2014/main" id="{E6A357A1-C0B5-4BD8-AC07-2289DBCD8A18}"/>
                  </a:ext>
                </a:extLst>
              </p14:cNvPr>
              <p14:cNvContentPartPr/>
              <p14:nvPr/>
            </p14:nvContentPartPr>
            <p14:xfrm>
              <a:off x="11123933" y="2113891"/>
              <a:ext cx="82800" cy="104040"/>
            </p14:xfrm>
          </p:contentPart>
        </mc:Choice>
        <mc:Fallback xmlns="">
          <p:pic>
            <p:nvPicPr>
              <p:cNvPr id="168" name="Freihand 167">
                <a:extLst>
                  <a:ext uri="{FF2B5EF4-FFF2-40B4-BE49-F238E27FC236}">
                    <a16:creationId xmlns:a16="http://schemas.microsoft.com/office/drawing/2014/main" id="{E6A357A1-C0B5-4BD8-AC07-2289DBCD8A18}"/>
                  </a:ext>
                </a:extLst>
              </p:cNvPr>
              <p:cNvPicPr/>
              <p:nvPr/>
            </p:nvPicPr>
            <p:blipFill>
              <a:blip r:embed="rId286"/>
              <a:stretch>
                <a:fillRect/>
              </a:stretch>
            </p:blipFill>
            <p:spPr>
              <a:xfrm>
                <a:off x="11119613" y="2109571"/>
                <a:ext cx="914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69" name="Freihand 168">
                <a:extLst>
                  <a:ext uri="{FF2B5EF4-FFF2-40B4-BE49-F238E27FC236}">
                    <a16:creationId xmlns:a16="http://schemas.microsoft.com/office/drawing/2014/main" id="{B9008721-8351-4895-B288-ABEF093939C8}"/>
                  </a:ext>
                </a:extLst>
              </p14:cNvPr>
              <p14:cNvContentPartPr/>
              <p14:nvPr/>
            </p14:nvContentPartPr>
            <p14:xfrm>
              <a:off x="11222933" y="2081851"/>
              <a:ext cx="91080" cy="123120"/>
            </p14:xfrm>
          </p:contentPart>
        </mc:Choice>
        <mc:Fallback xmlns="">
          <p:pic>
            <p:nvPicPr>
              <p:cNvPr id="169" name="Freihand 168">
                <a:extLst>
                  <a:ext uri="{FF2B5EF4-FFF2-40B4-BE49-F238E27FC236}">
                    <a16:creationId xmlns:a16="http://schemas.microsoft.com/office/drawing/2014/main" id="{B9008721-8351-4895-B288-ABEF093939C8}"/>
                  </a:ext>
                </a:extLst>
              </p:cNvPr>
              <p:cNvPicPr/>
              <p:nvPr/>
            </p:nvPicPr>
            <p:blipFill>
              <a:blip r:embed="rId288"/>
              <a:stretch>
                <a:fillRect/>
              </a:stretch>
            </p:blipFill>
            <p:spPr>
              <a:xfrm>
                <a:off x="11218613" y="2077531"/>
                <a:ext cx="997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70" name="Freihand 169">
                <a:extLst>
                  <a:ext uri="{FF2B5EF4-FFF2-40B4-BE49-F238E27FC236}">
                    <a16:creationId xmlns:a16="http://schemas.microsoft.com/office/drawing/2014/main" id="{7FC41324-6389-42C3-8D62-580B2640229D}"/>
                  </a:ext>
                </a:extLst>
              </p14:cNvPr>
              <p14:cNvContentPartPr/>
              <p14:nvPr/>
            </p14:nvContentPartPr>
            <p14:xfrm>
              <a:off x="11333813" y="2105251"/>
              <a:ext cx="83160" cy="95760"/>
            </p14:xfrm>
          </p:contentPart>
        </mc:Choice>
        <mc:Fallback xmlns="">
          <p:pic>
            <p:nvPicPr>
              <p:cNvPr id="170" name="Freihand 169">
                <a:extLst>
                  <a:ext uri="{FF2B5EF4-FFF2-40B4-BE49-F238E27FC236}">
                    <a16:creationId xmlns:a16="http://schemas.microsoft.com/office/drawing/2014/main" id="{7FC41324-6389-42C3-8D62-580B2640229D}"/>
                  </a:ext>
                </a:extLst>
              </p:cNvPr>
              <p:cNvPicPr/>
              <p:nvPr/>
            </p:nvPicPr>
            <p:blipFill>
              <a:blip r:embed="rId290"/>
              <a:stretch>
                <a:fillRect/>
              </a:stretch>
            </p:blipFill>
            <p:spPr>
              <a:xfrm>
                <a:off x="11329493" y="2100931"/>
                <a:ext cx="918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71" name="Freihand 170">
                <a:extLst>
                  <a:ext uri="{FF2B5EF4-FFF2-40B4-BE49-F238E27FC236}">
                    <a16:creationId xmlns:a16="http://schemas.microsoft.com/office/drawing/2014/main" id="{DEAAA3AD-C129-4BE5-97F6-F76FC8794B3E}"/>
                  </a:ext>
                </a:extLst>
              </p14:cNvPr>
              <p14:cNvContentPartPr/>
              <p14:nvPr/>
            </p14:nvContentPartPr>
            <p14:xfrm>
              <a:off x="11517413" y="2087251"/>
              <a:ext cx="98640" cy="90360"/>
            </p14:xfrm>
          </p:contentPart>
        </mc:Choice>
        <mc:Fallback xmlns="">
          <p:pic>
            <p:nvPicPr>
              <p:cNvPr id="171" name="Freihand 170">
                <a:extLst>
                  <a:ext uri="{FF2B5EF4-FFF2-40B4-BE49-F238E27FC236}">
                    <a16:creationId xmlns:a16="http://schemas.microsoft.com/office/drawing/2014/main" id="{DEAAA3AD-C129-4BE5-97F6-F76FC8794B3E}"/>
                  </a:ext>
                </a:extLst>
              </p:cNvPr>
              <p:cNvPicPr/>
              <p:nvPr/>
            </p:nvPicPr>
            <p:blipFill>
              <a:blip r:embed="rId292"/>
              <a:stretch>
                <a:fillRect/>
              </a:stretch>
            </p:blipFill>
            <p:spPr>
              <a:xfrm>
                <a:off x="11513093" y="2082931"/>
                <a:ext cx="1072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72" name="Freihand 171">
                <a:extLst>
                  <a:ext uri="{FF2B5EF4-FFF2-40B4-BE49-F238E27FC236}">
                    <a16:creationId xmlns:a16="http://schemas.microsoft.com/office/drawing/2014/main" id="{3212C0BB-BB29-4470-B4F7-9E0E19298E76}"/>
                  </a:ext>
                </a:extLst>
              </p14:cNvPr>
              <p14:cNvContentPartPr/>
              <p14:nvPr/>
            </p14:nvContentPartPr>
            <p14:xfrm>
              <a:off x="11453693" y="2122171"/>
              <a:ext cx="180720" cy="33120"/>
            </p14:xfrm>
          </p:contentPart>
        </mc:Choice>
        <mc:Fallback xmlns="">
          <p:pic>
            <p:nvPicPr>
              <p:cNvPr id="172" name="Freihand 171">
                <a:extLst>
                  <a:ext uri="{FF2B5EF4-FFF2-40B4-BE49-F238E27FC236}">
                    <a16:creationId xmlns:a16="http://schemas.microsoft.com/office/drawing/2014/main" id="{3212C0BB-BB29-4470-B4F7-9E0E19298E76}"/>
                  </a:ext>
                </a:extLst>
              </p:cNvPr>
              <p:cNvPicPr/>
              <p:nvPr/>
            </p:nvPicPr>
            <p:blipFill>
              <a:blip r:embed="rId294"/>
              <a:stretch>
                <a:fillRect/>
              </a:stretch>
            </p:blipFill>
            <p:spPr>
              <a:xfrm>
                <a:off x="11449373" y="2117851"/>
                <a:ext cx="1893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341" name="Freihand 340">
                <a:extLst>
                  <a:ext uri="{FF2B5EF4-FFF2-40B4-BE49-F238E27FC236}">
                    <a16:creationId xmlns:a16="http://schemas.microsoft.com/office/drawing/2014/main" id="{4EC6A214-196A-41ED-B81F-D7B46AB1DF5D}"/>
                  </a:ext>
                </a:extLst>
              </p14:cNvPr>
              <p14:cNvContentPartPr/>
              <p14:nvPr/>
            </p14:nvContentPartPr>
            <p14:xfrm>
              <a:off x="9481253" y="1040371"/>
              <a:ext cx="236520" cy="22320"/>
            </p14:xfrm>
          </p:contentPart>
        </mc:Choice>
        <mc:Fallback xmlns="">
          <p:pic>
            <p:nvPicPr>
              <p:cNvPr id="341" name="Freihand 340">
                <a:extLst>
                  <a:ext uri="{FF2B5EF4-FFF2-40B4-BE49-F238E27FC236}">
                    <a16:creationId xmlns:a16="http://schemas.microsoft.com/office/drawing/2014/main" id="{4EC6A214-196A-41ED-B81F-D7B46AB1DF5D}"/>
                  </a:ext>
                </a:extLst>
              </p:cNvPr>
              <p:cNvPicPr/>
              <p:nvPr/>
            </p:nvPicPr>
            <p:blipFill>
              <a:blip r:embed="rId296"/>
              <a:stretch>
                <a:fillRect/>
              </a:stretch>
            </p:blipFill>
            <p:spPr>
              <a:xfrm>
                <a:off x="9476933" y="1036051"/>
                <a:ext cx="2451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342" name="Freihand 341">
                <a:extLst>
                  <a:ext uri="{FF2B5EF4-FFF2-40B4-BE49-F238E27FC236}">
                    <a16:creationId xmlns:a16="http://schemas.microsoft.com/office/drawing/2014/main" id="{F99F078B-7AF8-4E5B-B023-6829B2DA658A}"/>
                  </a:ext>
                </a:extLst>
              </p14:cNvPr>
              <p14:cNvContentPartPr/>
              <p14:nvPr/>
            </p14:nvContentPartPr>
            <p14:xfrm>
              <a:off x="9685373" y="974491"/>
              <a:ext cx="97560" cy="148680"/>
            </p14:xfrm>
          </p:contentPart>
        </mc:Choice>
        <mc:Fallback xmlns="">
          <p:pic>
            <p:nvPicPr>
              <p:cNvPr id="342" name="Freihand 341">
                <a:extLst>
                  <a:ext uri="{FF2B5EF4-FFF2-40B4-BE49-F238E27FC236}">
                    <a16:creationId xmlns:a16="http://schemas.microsoft.com/office/drawing/2014/main" id="{F99F078B-7AF8-4E5B-B023-6829B2DA658A}"/>
                  </a:ext>
                </a:extLst>
              </p:cNvPr>
              <p:cNvPicPr/>
              <p:nvPr/>
            </p:nvPicPr>
            <p:blipFill>
              <a:blip r:embed="rId298"/>
              <a:stretch>
                <a:fillRect/>
              </a:stretch>
            </p:blipFill>
            <p:spPr>
              <a:xfrm>
                <a:off x="9681053" y="970171"/>
                <a:ext cx="1062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344" name="Freihand 343">
                <a:extLst>
                  <a:ext uri="{FF2B5EF4-FFF2-40B4-BE49-F238E27FC236}">
                    <a16:creationId xmlns:a16="http://schemas.microsoft.com/office/drawing/2014/main" id="{A12804A8-6B76-4D3F-B519-A18AE0BD73EA}"/>
                  </a:ext>
                </a:extLst>
              </p14:cNvPr>
              <p14:cNvContentPartPr/>
              <p14:nvPr/>
            </p14:nvContentPartPr>
            <p14:xfrm>
              <a:off x="8297213" y="964051"/>
              <a:ext cx="104760" cy="86040"/>
            </p14:xfrm>
          </p:contentPart>
        </mc:Choice>
        <mc:Fallback xmlns="">
          <p:pic>
            <p:nvPicPr>
              <p:cNvPr id="344" name="Freihand 343">
                <a:extLst>
                  <a:ext uri="{FF2B5EF4-FFF2-40B4-BE49-F238E27FC236}">
                    <a16:creationId xmlns:a16="http://schemas.microsoft.com/office/drawing/2014/main" id="{A12804A8-6B76-4D3F-B519-A18AE0BD73EA}"/>
                  </a:ext>
                </a:extLst>
              </p:cNvPr>
              <p:cNvPicPr/>
              <p:nvPr/>
            </p:nvPicPr>
            <p:blipFill>
              <a:blip r:embed="rId300"/>
              <a:stretch>
                <a:fillRect/>
              </a:stretch>
            </p:blipFill>
            <p:spPr>
              <a:xfrm>
                <a:off x="8292893" y="959731"/>
                <a:ext cx="1134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345" name="Freihand 344">
                <a:extLst>
                  <a:ext uri="{FF2B5EF4-FFF2-40B4-BE49-F238E27FC236}">
                    <a16:creationId xmlns:a16="http://schemas.microsoft.com/office/drawing/2014/main" id="{01E7864F-1ECC-42CB-83C5-1ABE58F77131}"/>
                  </a:ext>
                </a:extLst>
              </p14:cNvPr>
              <p14:cNvContentPartPr/>
              <p14:nvPr/>
            </p14:nvContentPartPr>
            <p14:xfrm>
              <a:off x="8406653" y="973411"/>
              <a:ext cx="182880" cy="58680"/>
            </p14:xfrm>
          </p:contentPart>
        </mc:Choice>
        <mc:Fallback xmlns="">
          <p:pic>
            <p:nvPicPr>
              <p:cNvPr id="345" name="Freihand 344">
                <a:extLst>
                  <a:ext uri="{FF2B5EF4-FFF2-40B4-BE49-F238E27FC236}">
                    <a16:creationId xmlns:a16="http://schemas.microsoft.com/office/drawing/2014/main" id="{01E7864F-1ECC-42CB-83C5-1ABE58F77131}"/>
                  </a:ext>
                </a:extLst>
              </p:cNvPr>
              <p:cNvPicPr/>
              <p:nvPr/>
            </p:nvPicPr>
            <p:blipFill>
              <a:blip r:embed="rId302"/>
              <a:stretch>
                <a:fillRect/>
              </a:stretch>
            </p:blipFill>
            <p:spPr>
              <a:xfrm>
                <a:off x="8402333" y="969091"/>
                <a:ext cx="1915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346" name="Freihand 345">
                <a:extLst>
                  <a:ext uri="{FF2B5EF4-FFF2-40B4-BE49-F238E27FC236}">
                    <a16:creationId xmlns:a16="http://schemas.microsoft.com/office/drawing/2014/main" id="{02A8295A-F5B2-4A8E-9110-245967502E7C}"/>
                  </a:ext>
                </a:extLst>
              </p14:cNvPr>
              <p14:cNvContentPartPr/>
              <p14:nvPr/>
            </p14:nvContentPartPr>
            <p14:xfrm>
              <a:off x="8623733" y="975571"/>
              <a:ext cx="93960" cy="82080"/>
            </p14:xfrm>
          </p:contentPart>
        </mc:Choice>
        <mc:Fallback xmlns="">
          <p:pic>
            <p:nvPicPr>
              <p:cNvPr id="346" name="Freihand 345">
                <a:extLst>
                  <a:ext uri="{FF2B5EF4-FFF2-40B4-BE49-F238E27FC236}">
                    <a16:creationId xmlns:a16="http://schemas.microsoft.com/office/drawing/2014/main" id="{02A8295A-F5B2-4A8E-9110-245967502E7C}"/>
                  </a:ext>
                </a:extLst>
              </p:cNvPr>
              <p:cNvPicPr/>
              <p:nvPr/>
            </p:nvPicPr>
            <p:blipFill>
              <a:blip r:embed="rId304"/>
              <a:stretch>
                <a:fillRect/>
              </a:stretch>
            </p:blipFill>
            <p:spPr>
              <a:xfrm>
                <a:off x="8619413" y="971251"/>
                <a:ext cx="1026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347" name="Freihand 346">
                <a:extLst>
                  <a:ext uri="{FF2B5EF4-FFF2-40B4-BE49-F238E27FC236}">
                    <a16:creationId xmlns:a16="http://schemas.microsoft.com/office/drawing/2014/main" id="{9989921D-A710-4B05-A5D5-87CA344EB482}"/>
                  </a:ext>
                </a:extLst>
              </p14:cNvPr>
              <p14:cNvContentPartPr/>
              <p14:nvPr/>
            </p14:nvContentPartPr>
            <p14:xfrm>
              <a:off x="8713373" y="926971"/>
              <a:ext cx="12600" cy="18360"/>
            </p14:xfrm>
          </p:contentPart>
        </mc:Choice>
        <mc:Fallback xmlns="">
          <p:pic>
            <p:nvPicPr>
              <p:cNvPr id="347" name="Freihand 346">
                <a:extLst>
                  <a:ext uri="{FF2B5EF4-FFF2-40B4-BE49-F238E27FC236}">
                    <a16:creationId xmlns:a16="http://schemas.microsoft.com/office/drawing/2014/main" id="{9989921D-A710-4B05-A5D5-87CA344EB482}"/>
                  </a:ext>
                </a:extLst>
              </p:cNvPr>
              <p:cNvPicPr/>
              <p:nvPr/>
            </p:nvPicPr>
            <p:blipFill>
              <a:blip r:embed="rId306"/>
              <a:stretch>
                <a:fillRect/>
              </a:stretch>
            </p:blipFill>
            <p:spPr>
              <a:xfrm>
                <a:off x="8709053" y="922651"/>
                <a:ext cx="212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348" name="Freihand 347">
                <a:extLst>
                  <a:ext uri="{FF2B5EF4-FFF2-40B4-BE49-F238E27FC236}">
                    <a16:creationId xmlns:a16="http://schemas.microsoft.com/office/drawing/2014/main" id="{E54CEAC5-EEB4-4F92-89EC-A079C8823297}"/>
                  </a:ext>
                </a:extLst>
              </p14:cNvPr>
              <p14:cNvContentPartPr/>
              <p14:nvPr/>
            </p14:nvContentPartPr>
            <p14:xfrm>
              <a:off x="8731013" y="896731"/>
              <a:ext cx="117000" cy="146880"/>
            </p14:xfrm>
          </p:contentPart>
        </mc:Choice>
        <mc:Fallback xmlns="">
          <p:pic>
            <p:nvPicPr>
              <p:cNvPr id="348" name="Freihand 347">
                <a:extLst>
                  <a:ext uri="{FF2B5EF4-FFF2-40B4-BE49-F238E27FC236}">
                    <a16:creationId xmlns:a16="http://schemas.microsoft.com/office/drawing/2014/main" id="{E54CEAC5-EEB4-4F92-89EC-A079C8823297}"/>
                  </a:ext>
                </a:extLst>
              </p:cNvPr>
              <p:cNvPicPr/>
              <p:nvPr/>
            </p:nvPicPr>
            <p:blipFill>
              <a:blip r:embed="rId308"/>
              <a:stretch>
                <a:fillRect/>
              </a:stretch>
            </p:blipFill>
            <p:spPr>
              <a:xfrm>
                <a:off x="8726693" y="892411"/>
                <a:ext cx="1256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349" name="Freihand 348">
                <a:extLst>
                  <a:ext uri="{FF2B5EF4-FFF2-40B4-BE49-F238E27FC236}">
                    <a16:creationId xmlns:a16="http://schemas.microsoft.com/office/drawing/2014/main" id="{D2E91B44-6C95-4D89-84B4-EC331E30ADA1}"/>
                  </a:ext>
                </a:extLst>
              </p14:cNvPr>
              <p14:cNvContentPartPr/>
              <p14:nvPr/>
            </p14:nvContentPartPr>
            <p14:xfrm>
              <a:off x="8933333" y="979171"/>
              <a:ext cx="132120" cy="58680"/>
            </p14:xfrm>
          </p:contentPart>
        </mc:Choice>
        <mc:Fallback xmlns="">
          <p:pic>
            <p:nvPicPr>
              <p:cNvPr id="349" name="Freihand 348">
                <a:extLst>
                  <a:ext uri="{FF2B5EF4-FFF2-40B4-BE49-F238E27FC236}">
                    <a16:creationId xmlns:a16="http://schemas.microsoft.com/office/drawing/2014/main" id="{D2E91B44-6C95-4D89-84B4-EC331E30ADA1}"/>
                  </a:ext>
                </a:extLst>
              </p:cNvPr>
              <p:cNvPicPr/>
              <p:nvPr/>
            </p:nvPicPr>
            <p:blipFill>
              <a:blip r:embed="rId310"/>
              <a:stretch>
                <a:fillRect/>
              </a:stretch>
            </p:blipFill>
            <p:spPr>
              <a:xfrm>
                <a:off x="8929013" y="974851"/>
                <a:ext cx="1407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350" name="Freihand 349">
                <a:extLst>
                  <a:ext uri="{FF2B5EF4-FFF2-40B4-BE49-F238E27FC236}">
                    <a16:creationId xmlns:a16="http://schemas.microsoft.com/office/drawing/2014/main" id="{57B035EB-BCA0-4135-8419-3E6423402F9F}"/>
                  </a:ext>
                </a:extLst>
              </p14:cNvPr>
              <p14:cNvContentPartPr/>
              <p14:nvPr/>
            </p14:nvContentPartPr>
            <p14:xfrm>
              <a:off x="9075173" y="915451"/>
              <a:ext cx="109440" cy="155160"/>
            </p14:xfrm>
          </p:contentPart>
        </mc:Choice>
        <mc:Fallback xmlns="">
          <p:pic>
            <p:nvPicPr>
              <p:cNvPr id="350" name="Freihand 349">
                <a:extLst>
                  <a:ext uri="{FF2B5EF4-FFF2-40B4-BE49-F238E27FC236}">
                    <a16:creationId xmlns:a16="http://schemas.microsoft.com/office/drawing/2014/main" id="{57B035EB-BCA0-4135-8419-3E6423402F9F}"/>
                  </a:ext>
                </a:extLst>
              </p:cNvPr>
              <p:cNvPicPr/>
              <p:nvPr/>
            </p:nvPicPr>
            <p:blipFill>
              <a:blip r:embed="rId312"/>
              <a:stretch>
                <a:fillRect/>
              </a:stretch>
            </p:blipFill>
            <p:spPr>
              <a:xfrm>
                <a:off x="9070853" y="911131"/>
                <a:ext cx="1180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351" name="Freihand 350">
                <a:extLst>
                  <a:ext uri="{FF2B5EF4-FFF2-40B4-BE49-F238E27FC236}">
                    <a16:creationId xmlns:a16="http://schemas.microsoft.com/office/drawing/2014/main" id="{387C5D87-BB3D-4A54-B0F9-D5E91A832637}"/>
                  </a:ext>
                </a:extLst>
              </p14:cNvPr>
              <p14:cNvContentPartPr/>
              <p14:nvPr/>
            </p14:nvContentPartPr>
            <p14:xfrm>
              <a:off x="9198293" y="980251"/>
              <a:ext cx="43200" cy="65160"/>
            </p14:xfrm>
          </p:contentPart>
        </mc:Choice>
        <mc:Fallback xmlns="">
          <p:pic>
            <p:nvPicPr>
              <p:cNvPr id="351" name="Freihand 350">
                <a:extLst>
                  <a:ext uri="{FF2B5EF4-FFF2-40B4-BE49-F238E27FC236}">
                    <a16:creationId xmlns:a16="http://schemas.microsoft.com/office/drawing/2014/main" id="{387C5D87-BB3D-4A54-B0F9-D5E91A832637}"/>
                  </a:ext>
                </a:extLst>
              </p:cNvPr>
              <p:cNvPicPr/>
              <p:nvPr/>
            </p:nvPicPr>
            <p:blipFill>
              <a:blip r:embed="rId314"/>
              <a:stretch>
                <a:fillRect/>
              </a:stretch>
            </p:blipFill>
            <p:spPr>
              <a:xfrm>
                <a:off x="9193973" y="975931"/>
                <a:ext cx="518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352" name="Freihand 351">
                <a:extLst>
                  <a:ext uri="{FF2B5EF4-FFF2-40B4-BE49-F238E27FC236}">
                    <a16:creationId xmlns:a16="http://schemas.microsoft.com/office/drawing/2014/main" id="{12412316-AB34-4E26-8DEB-608A829DF8F8}"/>
                  </a:ext>
                </a:extLst>
              </p14:cNvPr>
              <p14:cNvContentPartPr/>
              <p14:nvPr/>
            </p14:nvContentPartPr>
            <p14:xfrm>
              <a:off x="9242573" y="979891"/>
              <a:ext cx="50760" cy="75960"/>
            </p14:xfrm>
          </p:contentPart>
        </mc:Choice>
        <mc:Fallback xmlns="">
          <p:pic>
            <p:nvPicPr>
              <p:cNvPr id="352" name="Freihand 351">
                <a:extLst>
                  <a:ext uri="{FF2B5EF4-FFF2-40B4-BE49-F238E27FC236}">
                    <a16:creationId xmlns:a16="http://schemas.microsoft.com/office/drawing/2014/main" id="{12412316-AB34-4E26-8DEB-608A829DF8F8}"/>
                  </a:ext>
                </a:extLst>
              </p:cNvPr>
              <p:cNvPicPr/>
              <p:nvPr/>
            </p:nvPicPr>
            <p:blipFill>
              <a:blip r:embed="rId316"/>
              <a:stretch>
                <a:fillRect/>
              </a:stretch>
            </p:blipFill>
            <p:spPr>
              <a:xfrm>
                <a:off x="9238253" y="975571"/>
                <a:ext cx="594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353" name="Freihand 352">
                <a:extLst>
                  <a:ext uri="{FF2B5EF4-FFF2-40B4-BE49-F238E27FC236}">
                    <a16:creationId xmlns:a16="http://schemas.microsoft.com/office/drawing/2014/main" id="{8A4D0033-4D6C-4FF8-8B25-A16E941065F0}"/>
                  </a:ext>
                </a:extLst>
              </p14:cNvPr>
              <p14:cNvContentPartPr/>
              <p14:nvPr/>
            </p14:nvContentPartPr>
            <p14:xfrm>
              <a:off x="9279653" y="898891"/>
              <a:ext cx="35280" cy="157320"/>
            </p14:xfrm>
          </p:contentPart>
        </mc:Choice>
        <mc:Fallback xmlns="">
          <p:pic>
            <p:nvPicPr>
              <p:cNvPr id="353" name="Freihand 352">
                <a:extLst>
                  <a:ext uri="{FF2B5EF4-FFF2-40B4-BE49-F238E27FC236}">
                    <a16:creationId xmlns:a16="http://schemas.microsoft.com/office/drawing/2014/main" id="{8A4D0033-4D6C-4FF8-8B25-A16E941065F0}"/>
                  </a:ext>
                </a:extLst>
              </p:cNvPr>
              <p:cNvPicPr/>
              <p:nvPr/>
            </p:nvPicPr>
            <p:blipFill>
              <a:blip r:embed="rId318"/>
              <a:stretch>
                <a:fillRect/>
              </a:stretch>
            </p:blipFill>
            <p:spPr>
              <a:xfrm>
                <a:off x="9275333" y="894571"/>
                <a:ext cx="439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354" name="Freihand 353">
                <a:extLst>
                  <a:ext uri="{FF2B5EF4-FFF2-40B4-BE49-F238E27FC236}">
                    <a16:creationId xmlns:a16="http://schemas.microsoft.com/office/drawing/2014/main" id="{3651B360-7B98-40B1-BF01-A6CAE0F37052}"/>
                  </a:ext>
                </a:extLst>
              </p14:cNvPr>
              <p14:cNvContentPartPr/>
              <p14:nvPr/>
            </p14:nvContentPartPr>
            <p14:xfrm>
              <a:off x="9384413" y="923371"/>
              <a:ext cx="75600" cy="82440"/>
            </p14:xfrm>
          </p:contentPart>
        </mc:Choice>
        <mc:Fallback xmlns="">
          <p:pic>
            <p:nvPicPr>
              <p:cNvPr id="354" name="Freihand 353">
                <a:extLst>
                  <a:ext uri="{FF2B5EF4-FFF2-40B4-BE49-F238E27FC236}">
                    <a16:creationId xmlns:a16="http://schemas.microsoft.com/office/drawing/2014/main" id="{3651B360-7B98-40B1-BF01-A6CAE0F37052}"/>
                  </a:ext>
                </a:extLst>
              </p:cNvPr>
              <p:cNvPicPr/>
              <p:nvPr/>
            </p:nvPicPr>
            <p:blipFill>
              <a:blip r:embed="rId320"/>
              <a:stretch>
                <a:fillRect/>
              </a:stretch>
            </p:blipFill>
            <p:spPr>
              <a:xfrm>
                <a:off x="9380093" y="919051"/>
                <a:ext cx="842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355" name="Freihand 354">
                <a:extLst>
                  <a:ext uri="{FF2B5EF4-FFF2-40B4-BE49-F238E27FC236}">
                    <a16:creationId xmlns:a16="http://schemas.microsoft.com/office/drawing/2014/main" id="{5BBA3C0F-EAEE-4CB0-A6F9-5B12811640CC}"/>
                  </a:ext>
                </a:extLst>
              </p14:cNvPr>
              <p14:cNvContentPartPr/>
              <p14:nvPr/>
            </p14:nvContentPartPr>
            <p14:xfrm>
              <a:off x="9429413" y="842731"/>
              <a:ext cx="165240" cy="160200"/>
            </p14:xfrm>
          </p:contentPart>
        </mc:Choice>
        <mc:Fallback xmlns="">
          <p:pic>
            <p:nvPicPr>
              <p:cNvPr id="355" name="Freihand 354">
                <a:extLst>
                  <a:ext uri="{FF2B5EF4-FFF2-40B4-BE49-F238E27FC236}">
                    <a16:creationId xmlns:a16="http://schemas.microsoft.com/office/drawing/2014/main" id="{5BBA3C0F-EAEE-4CB0-A6F9-5B12811640CC}"/>
                  </a:ext>
                </a:extLst>
              </p:cNvPr>
              <p:cNvPicPr/>
              <p:nvPr/>
            </p:nvPicPr>
            <p:blipFill>
              <a:blip r:embed="rId322"/>
              <a:stretch>
                <a:fillRect/>
              </a:stretch>
            </p:blipFill>
            <p:spPr>
              <a:xfrm>
                <a:off x="9425093" y="838411"/>
                <a:ext cx="1738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361" name="Freihand 360">
                <a:extLst>
                  <a:ext uri="{FF2B5EF4-FFF2-40B4-BE49-F238E27FC236}">
                    <a16:creationId xmlns:a16="http://schemas.microsoft.com/office/drawing/2014/main" id="{75E09907-C715-4AE9-824B-40B17A83935B}"/>
                  </a:ext>
                </a:extLst>
              </p14:cNvPr>
              <p14:cNvContentPartPr/>
              <p14:nvPr/>
            </p14:nvContentPartPr>
            <p14:xfrm>
              <a:off x="10633253" y="1182931"/>
              <a:ext cx="271440" cy="9720"/>
            </p14:xfrm>
          </p:contentPart>
        </mc:Choice>
        <mc:Fallback xmlns="">
          <p:pic>
            <p:nvPicPr>
              <p:cNvPr id="361" name="Freihand 360">
                <a:extLst>
                  <a:ext uri="{FF2B5EF4-FFF2-40B4-BE49-F238E27FC236}">
                    <a16:creationId xmlns:a16="http://schemas.microsoft.com/office/drawing/2014/main" id="{75E09907-C715-4AE9-824B-40B17A83935B}"/>
                  </a:ext>
                </a:extLst>
              </p:cNvPr>
              <p:cNvPicPr/>
              <p:nvPr/>
            </p:nvPicPr>
            <p:blipFill>
              <a:blip r:embed="rId324"/>
              <a:stretch>
                <a:fillRect/>
              </a:stretch>
            </p:blipFill>
            <p:spPr>
              <a:xfrm>
                <a:off x="10628933" y="1178611"/>
                <a:ext cx="2800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362" name="Freihand 361">
                <a:extLst>
                  <a:ext uri="{FF2B5EF4-FFF2-40B4-BE49-F238E27FC236}">
                    <a16:creationId xmlns:a16="http://schemas.microsoft.com/office/drawing/2014/main" id="{2B8A3AE5-5454-49CC-A7BE-36134CA49A0B}"/>
                  </a:ext>
                </a:extLst>
              </p14:cNvPr>
              <p14:cNvContentPartPr/>
              <p14:nvPr/>
            </p14:nvContentPartPr>
            <p14:xfrm>
              <a:off x="10592933" y="881611"/>
              <a:ext cx="713160" cy="87120"/>
            </p14:xfrm>
          </p:contentPart>
        </mc:Choice>
        <mc:Fallback xmlns="">
          <p:pic>
            <p:nvPicPr>
              <p:cNvPr id="362" name="Freihand 361">
                <a:extLst>
                  <a:ext uri="{FF2B5EF4-FFF2-40B4-BE49-F238E27FC236}">
                    <a16:creationId xmlns:a16="http://schemas.microsoft.com/office/drawing/2014/main" id="{2B8A3AE5-5454-49CC-A7BE-36134CA49A0B}"/>
                  </a:ext>
                </a:extLst>
              </p:cNvPr>
              <p:cNvPicPr/>
              <p:nvPr/>
            </p:nvPicPr>
            <p:blipFill>
              <a:blip r:embed="rId326"/>
              <a:stretch>
                <a:fillRect/>
              </a:stretch>
            </p:blipFill>
            <p:spPr>
              <a:xfrm>
                <a:off x="10588613" y="877291"/>
                <a:ext cx="721800" cy="95760"/>
              </a:xfrm>
              <a:prstGeom prst="rect">
                <a:avLst/>
              </a:prstGeom>
            </p:spPr>
          </p:pic>
        </mc:Fallback>
      </mc:AlternateContent>
      <p:grpSp>
        <p:nvGrpSpPr>
          <p:cNvPr id="388" name="Gruppieren 387">
            <a:extLst>
              <a:ext uri="{FF2B5EF4-FFF2-40B4-BE49-F238E27FC236}">
                <a16:creationId xmlns:a16="http://schemas.microsoft.com/office/drawing/2014/main" id="{A1772D5D-4DBB-488F-ADD9-EE7FCB288975}"/>
              </a:ext>
            </a:extLst>
          </p:cNvPr>
          <p:cNvGrpSpPr/>
          <p:nvPr/>
        </p:nvGrpSpPr>
        <p:grpSpPr>
          <a:xfrm>
            <a:off x="8392613" y="2341051"/>
            <a:ext cx="3773160" cy="1667520"/>
            <a:chOff x="8392613" y="2341051"/>
            <a:chExt cx="3773160" cy="1667520"/>
          </a:xfrm>
        </p:grpSpPr>
        <mc:AlternateContent xmlns:mc="http://schemas.openxmlformats.org/markup-compatibility/2006" xmlns:p14="http://schemas.microsoft.com/office/powerpoint/2010/main">
          <mc:Choice Requires="p14">
            <p:contentPart p14:bwMode="auto" r:id="rId327">
              <p14:nvContentPartPr>
                <p14:cNvPr id="219" name="Freihand 218">
                  <a:extLst>
                    <a:ext uri="{FF2B5EF4-FFF2-40B4-BE49-F238E27FC236}">
                      <a16:creationId xmlns:a16="http://schemas.microsoft.com/office/drawing/2014/main" id="{D4B8B07C-9B10-487F-9546-C781C32D46DA}"/>
                    </a:ext>
                  </a:extLst>
                </p14:cNvPr>
                <p14:cNvContentPartPr/>
                <p14:nvPr/>
              </p14:nvContentPartPr>
              <p14:xfrm>
                <a:off x="8421053" y="2951251"/>
                <a:ext cx="133920" cy="13320"/>
              </p14:xfrm>
            </p:contentPart>
          </mc:Choice>
          <mc:Fallback xmlns="">
            <p:pic>
              <p:nvPicPr>
                <p:cNvPr id="219" name="Freihand 218">
                  <a:extLst>
                    <a:ext uri="{FF2B5EF4-FFF2-40B4-BE49-F238E27FC236}">
                      <a16:creationId xmlns:a16="http://schemas.microsoft.com/office/drawing/2014/main" id="{D4B8B07C-9B10-487F-9546-C781C32D46DA}"/>
                    </a:ext>
                  </a:extLst>
                </p:cNvPr>
                <p:cNvPicPr/>
                <p:nvPr/>
              </p:nvPicPr>
              <p:blipFill>
                <a:blip r:embed="rId328"/>
                <a:stretch>
                  <a:fillRect/>
                </a:stretch>
              </p:blipFill>
              <p:spPr>
                <a:xfrm>
                  <a:off x="8416733" y="2946931"/>
                  <a:ext cx="1425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20" name="Freihand 219">
                  <a:extLst>
                    <a:ext uri="{FF2B5EF4-FFF2-40B4-BE49-F238E27FC236}">
                      <a16:creationId xmlns:a16="http://schemas.microsoft.com/office/drawing/2014/main" id="{0A9396BE-8824-4AD8-A85D-6128E6A87530}"/>
                    </a:ext>
                  </a:extLst>
                </p14:cNvPr>
                <p14:cNvContentPartPr/>
                <p14:nvPr/>
              </p14:nvContentPartPr>
              <p14:xfrm>
                <a:off x="8434733" y="2975011"/>
                <a:ext cx="131400" cy="18360"/>
              </p14:xfrm>
            </p:contentPart>
          </mc:Choice>
          <mc:Fallback xmlns="">
            <p:pic>
              <p:nvPicPr>
                <p:cNvPr id="220" name="Freihand 219">
                  <a:extLst>
                    <a:ext uri="{FF2B5EF4-FFF2-40B4-BE49-F238E27FC236}">
                      <a16:creationId xmlns:a16="http://schemas.microsoft.com/office/drawing/2014/main" id="{0A9396BE-8824-4AD8-A85D-6128E6A87530}"/>
                    </a:ext>
                  </a:extLst>
                </p:cNvPr>
                <p:cNvPicPr/>
                <p:nvPr/>
              </p:nvPicPr>
              <p:blipFill>
                <a:blip r:embed="rId330"/>
                <a:stretch>
                  <a:fillRect/>
                </a:stretch>
              </p:blipFill>
              <p:spPr>
                <a:xfrm>
                  <a:off x="8430413" y="2970691"/>
                  <a:ext cx="1400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21" name="Freihand 220">
                  <a:extLst>
                    <a:ext uri="{FF2B5EF4-FFF2-40B4-BE49-F238E27FC236}">
                      <a16:creationId xmlns:a16="http://schemas.microsoft.com/office/drawing/2014/main" id="{19087531-B9D6-4639-8AB2-35CF5C31E544}"/>
                    </a:ext>
                  </a:extLst>
                </p14:cNvPr>
                <p14:cNvContentPartPr/>
                <p14:nvPr/>
              </p14:nvContentPartPr>
              <p14:xfrm>
                <a:off x="8588813" y="2909491"/>
                <a:ext cx="65160" cy="120240"/>
              </p14:xfrm>
            </p:contentPart>
          </mc:Choice>
          <mc:Fallback xmlns="">
            <p:pic>
              <p:nvPicPr>
                <p:cNvPr id="221" name="Freihand 220">
                  <a:extLst>
                    <a:ext uri="{FF2B5EF4-FFF2-40B4-BE49-F238E27FC236}">
                      <a16:creationId xmlns:a16="http://schemas.microsoft.com/office/drawing/2014/main" id="{19087531-B9D6-4639-8AB2-35CF5C31E544}"/>
                    </a:ext>
                  </a:extLst>
                </p:cNvPr>
                <p:cNvPicPr/>
                <p:nvPr/>
              </p:nvPicPr>
              <p:blipFill>
                <a:blip r:embed="rId332"/>
                <a:stretch>
                  <a:fillRect/>
                </a:stretch>
              </p:blipFill>
              <p:spPr>
                <a:xfrm>
                  <a:off x="8584493" y="2905171"/>
                  <a:ext cx="738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25" name="Freihand 224">
                  <a:extLst>
                    <a:ext uri="{FF2B5EF4-FFF2-40B4-BE49-F238E27FC236}">
                      <a16:creationId xmlns:a16="http://schemas.microsoft.com/office/drawing/2014/main" id="{A91B9615-C0AC-4062-8D90-2AFF747E6E85}"/>
                    </a:ext>
                  </a:extLst>
                </p14:cNvPr>
                <p14:cNvContentPartPr/>
                <p14:nvPr/>
              </p14:nvContentPartPr>
              <p14:xfrm>
                <a:off x="9020093" y="2924971"/>
                <a:ext cx="122400" cy="100800"/>
              </p14:xfrm>
            </p:contentPart>
          </mc:Choice>
          <mc:Fallback xmlns="">
            <p:pic>
              <p:nvPicPr>
                <p:cNvPr id="225" name="Freihand 224">
                  <a:extLst>
                    <a:ext uri="{FF2B5EF4-FFF2-40B4-BE49-F238E27FC236}">
                      <a16:creationId xmlns:a16="http://schemas.microsoft.com/office/drawing/2014/main" id="{A91B9615-C0AC-4062-8D90-2AFF747E6E85}"/>
                    </a:ext>
                  </a:extLst>
                </p:cNvPr>
                <p:cNvPicPr/>
                <p:nvPr/>
              </p:nvPicPr>
              <p:blipFill>
                <a:blip r:embed="rId334"/>
                <a:stretch>
                  <a:fillRect/>
                </a:stretch>
              </p:blipFill>
              <p:spPr>
                <a:xfrm>
                  <a:off x="9015773" y="2920651"/>
                  <a:ext cx="1310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26" name="Freihand 225">
                  <a:extLst>
                    <a:ext uri="{FF2B5EF4-FFF2-40B4-BE49-F238E27FC236}">
                      <a16:creationId xmlns:a16="http://schemas.microsoft.com/office/drawing/2014/main" id="{D2D81147-6F5B-4EEA-B966-A116A4FD32C1}"/>
                    </a:ext>
                  </a:extLst>
                </p14:cNvPr>
                <p14:cNvContentPartPr/>
                <p14:nvPr/>
              </p14:nvContentPartPr>
              <p14:xfrm>
                <a:off x="9170933" y="2943691"/>
                <a:ext cx="60840" cy="67680"/>
              </p14:xfrm>
            </p:contentPart>
          </mc:Choice>
          <mc:Fallback xmlns="">
            <p:pic>
              <p:nvPicPr>
                <p:cNvPr id="226" name="Freihand 225">
                  <a:extLst>
                    <a:ext uri="{FF2B5EF4-FFF2-40B4-BE49-F238E27FC236}">
                      <a16:creationId xmlns:a16="http://schemas.microsoft.com/office/drawing/2014/main" id="{D2D81147-6F5B-4EEA-B966-A116A4FD32C1}"/>
                    </a:ext>
                  </a:extLst>
                </p:cNvPr>
                <p:cNvPicPr/>
                <p:nvPr/>
              </p:nvPicPr>
              <p:blipFill>
                <a:blip r:embed="rId336"/>
                <a:stretch>
                  <a:fillRect/>
                </a:stretch>
              </p:blipFill>
              <p:spPr>
                <a:xfrm>
                  <a:off x="9166613" y="2939371"/>
                  <a:ext cx="694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27" name="Freihand 226">
                  <a:extLst>
                    <a:ext uri="{FF2B5EF4-FFF2-40B4-BE49-F238E27FC236}">
                      <a16:creationId xmlns:a16="http://schemas.microsoft.com/office/drawing/2014/main" id="{3E532BFD-DF97-40F0-B42C-C793F5F33B78}"/>
                    </a:ext>
                  </a:extLst>
                </p14:cNvPr>
                <p14:cNvContentPartPr/>
                <p14:nvPr/>
              </p14:nvContentPartPr>
              <p14:xfrm>
                <a:off x="9262013" y="2906611"/>
                <a:ext cx="67680" cy="87840"/>
              </p14:xfrm>
            </p:contentPart>
          </mc:Choice>
          <mc:Fallback xmlns="">
            <p:pic>
              <p:nvPicPr>
                <p:cNvPr id="227" name="Freihand 226">
                  <a:extLst>
                    <a:ext uri="{FF2B5EF4-FFF2-40B4-BE49-F238E27FC236}">
                      <a16:creationId xmlns:a16="http://schemas.microsoft.com/office/drawing/2014/main" id="{3E532BFD-DF97-40F0-B42C-C793F5F33B78}"/>
                    </a:ext>
                  </a:extLst>
                </p:cNvPr>
                <p:cNvPicPr/>
                <p:nvPr/>
              </p:nvPicPr>
              <p:blipFill>
                <a:blip r:embed="rId338"/>
                <a:stretch>
                  <a:fillRect/>
                </a:stretch>
              </p:blipFill>
              <p:spPr>
                <a:xfrm>
                  <a:off x="9257693" y="2902291"/>
                  <a:ext cx="763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28" name="Freihand 227">
                  <a:extLst>
                    <a:ext uri="{FF2B5EF4-FFF2-40B4-BE49-F238E27FC236}">
                      <a16:creationId xmlns:a16="http://schemas.microsoft.com/office/drawing/2014/main" id="{E58A16B7-F178-462C-BEBA-B50E671E80EE}"/>
                    </a:ext>
                  </a:extLst>
                </p14:cNvPr>
                <p14:cNvContentPartPr/>
                <p14:nvPr/>
              </p14:nvContentPartPr>
              <p14:xfrm>
                <a:off x="9318893" y="2950171"/>
                <a:ext cx="39240" cy="66600"/>
              </p14:xfrm>
            </p:contentPart>
          </mc:Choice>
          <mc:Fallback xmlns="">
            <p:pic>
              <p:nvPicPr>
                <p:cNvPr id="228" name="Freihand 227">
                  <a:extLst>
                    <a:ext uri="{FF2B5EF4-FFF2-40B4-BE49-F238E27FC236}">
                      <a16:creationId xmlns:a16="http://schemas.microsoft.com/office/drawing/2014/main" id="{E58A16B7-F178-462C-BEBA-B50E671E80EE}"/>
                    </a:ext>
                  </a:extLst>
                </p:cNvPr>
                <p:cNvPicPr/>
                <p:nvPr/>
              </p:nvPicPr>
              <p:blipFill>
                <a:blip r:embed="rId340"/>
                <a:stretch>
                  <a:fillRect/>
                </a:stretch>
              </p:blipFill>
              <p:spPr>
                <a:xfrm>
                  <a:off x="9314573" y="2945851"/>
                  <a:ext cx="478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29" name="Freihand 228">
                  <a:extLst>
                    <a:ext uri="{FF2B5EF4-FFF2-40B4-BE49-F238E27FC236}">
                      <a16:creationId xmlns:a16="http://schemas.microsoft.com/office/drawing/2014/main" id="{77EF773E-6AD7-4DAF-B4E0-24C07EFC3384}"/>
                    </a:ext>
                  </a:extLst>
                </p14:cNvPr>
                <p14:cNvContentPartPr/>
                <p14:nvPr/>
              </p14:nvContentPartPr>
              <p14:xfrm>
                <a:off x="9366413" y="2921371"/>
                <a:ext cx="104760" cy="99720"/>
              </p14:xfrm>
            </p:contentPart>
          </mc:Choice>
          <mc:Fallback xmlns="">
            <p:pic>
              <p:nvPicPr>
                <p:cNvPr id="229" name="Freihand 228">
                  <a:extLst>
                    <a:ext uri="{FF2B5EF4-FFF2-40B4-BE49-F238E27FC236}">
                      <a16:creationId xmlns:a16="http://schemas.microsoft.com/office/drawing/2014/main" id="{77EF773E-6AD7-4DAF-B4E0-24C07EFC3384}"/>
                    </a:ext>
                  </a:extLst>
                </p:cNvPr>
                <p:cNvPicPr/>
                <p:nvPr/>
              </p:nvPicPr>
              <p:blipFill>
                <a:blip r:embed="rId342"/>
                <a:stretch>
                  <a:fillRect/>
                </a:stretch>
              </p:blipFill>
              <p:spPr>
                <a:xfrm>
                  <a:off x="9362093" y="2917051"/>
                  <a:ext cx="1134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30" name="Freihand 229">
                  <a:extLst>
                    <a:ext uri="{FF2B5EF4-FFF2-40B4-BE49-F238E27FC236}">
                      <a16:creationId xmlns:a16="http://schemas.microsoft.com/office/drawing/2014/main" id="{73767DD5-7B9B-4D0F-B426-98E864EA6663}"/>
                    </a:ext>
                  </a:extLst>
                </p14:cNvPr>
                <p14:cNvContentPartPr/>
                <p14:nvPr/>
              </p14:nvContentPartPr>
              <p14:xfrm>
                <a:off x="8965013" y="3038371"/>
                <a:ext cx="620280" cy="71280"/>
              </p14:xfrm>
            </p:contentPart>
          </mc:Choice>
          <mc:Fallback xmlns="">
            <p:pic>
              <p:nvPicPr>
                <p:cNvPr id="230" name="Freihand 229">
                  <a:extLst>
                    <a:ext uri="{FF2B5EF4-FFF2-40B4-BE49-F238E27FC236}">
                      <a16:creationId xmlns:a16="http://schemas.microsoft.com/office/drawing/2014/main" id="{73767DD5-7B9B-4D0F-B426-98E864EA6663}"/>
                    </a:ext>
                  </a:extLst>
                </p:cNvPr>
                <p:cNvPicPr/>
                <p:nvPr/>
              </p:nvPicPr>
              <p:blipFill>
                <a:blip r:embed="rId344"/>
                <a:stretch>
                  <a:fillRect/>
                </a:stretch>
              </p:blipFill>
              <p:spPr>
                <a:xfrm>
                  <a:off x="8960693" y="3034051"/>
                  <a:ext cx="6289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74" name="Freihand 173">
                  <a:extLst>
                    <a:ext uri="{FF2B5EF4-FFF2-40B4-BE49-F238E27FC236}">
                      <a16:creationId xmlns:a16="http://schemas.microsoft.com/office/drawing/2014/main" id="{74AD1EBF-4537-40CC-BC37-41E7D4E5C73E}"/>
                    </a:ext>
                  </a:extLst>
                </p14:cNvPr>
                <p14:cNvContentPartPr/>
                <p14:nvPr/>
              </p14:nvContentPartPr>
              <p14:xfrm>
                <a:off x="8392613" y="2347891"/>
                <a:ext cx="45000" cy="170280"/>
              </p14:xfrm>
            </p:contentPart>
          </mc:Choice>
          <mc:Fallback xmlns="">
            <p:pic>
              <p:nvPicPr>
                <p:cNvPr id="174" name="Freihand 173">
                  <a:extLst>
                    <a:ext uri="{FF2B5EF4-FFF2-40B4-BE49-F238E27FC236}">
                      <a16:creationId xmlns:a16="http://schemas.microsoft.com/office/drawing/2014/main" id="{74AD1EBF-4537-40CC-BC37-41E7D4E5C73E}"/>
                    </a:ext>
                  </a:extLst>
                </p:cNvPr>
                <p:cNvPicPr/>
                <p:nvPr/>
              </p:nvPicPr>
              <p:blipFill>
                <a:blip r:embed="rId346"/>
                <a:stretch>
                  <a:fillRect/>
                </a:stretch>
              </p:blipFill>
              <p:spPr>
                <a:xfrm>
                  <a:off x="8388293" y="2343571"/>
                  <a:ext cx="536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75" name="Freihand 174">
                  <a:extLst>
                    <a:ext uri="{FF2B5EF4-FFF2-40B4-BE49-F238E27FC236}">
                      <a16:creationId xmlns:a16="http://schemas.microsoft.com/office/drawing/2014/main" id="{4F8D85D0-1D86-433A-A508-1F63706E58C8}"/>
                    </a:ext>
                  </a:extLst>
                </p14:cNvPr>
                <p14:cNvContentPartPr/>
                <p14:nvPr/>
              </p14:nvContentPartPr>
              <p14:xfrm>
                <a:off x="8470733" y="2379571"/>
                <a:ext cx="226800" cy="106200"/>
              </p14:xfrm>
            </p:contentPart>
          </mc:Choice>
          <mc:Fallback xmlns="">
            <p:pic>
              <p:nvPicPr>
                <p:cNvPr id="175" name="Freihand 174">
                  <a:extLst>
                    <a:ext uri="{FF2B5EF4-FFF2-40B4-BE49-F238E27FC236}">
                      <a16:creationId xmlns:a16="http://schemas.microsoft.com/office/drawing/2014/main" id="{4F8D85D0-1D86-433A-A508-1F63706E58C8}"/>
                    </a:ext>
                  </a:extLst>
                </p:cNvPr>
                <p:cNvPicPr/>
                <p:nvPr/>
              </p:nvPicPr>
              <p:blipFill>
                <a:blip r:embed="rId348"/>
                <a:stretch>
                  <a:fillRect/>
                </a:stretch>
              </p:blipFill>
              <p:spPr>
                <a:xfrm>
                  <a:off x="8466413" y="2375251"/>
                  <a:ext cx="2354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76" name="Freihand 175">
                  <a:extLst>
                    <a:ext uri="{FF2B5EF4-FFF2-40B4-BE49-F238E27FC236}">
                      <a16:creationId xmlns:a16="http://schemas.microsoft.com/office/drawing/2014/main" id="{376A80A6-655B-4BC8-AA7C-DC0981F325AD}"/>
                    </a:ext>
                  </a:extLst>
                </p14:cNvPr>
                <p14:cNvContentPartPr/>
                <p14:nvPr/>
              </p14:nvContentPartPr>
              <p14:xfrm>
                <a:off x="8687093" y="2426011"/>
                <a:ext cx="220680" cy="227160"/>
              </p14:xfrm>
            </p:contentPart>
          </mc:Choice>
          <mc:Fallback xmlns="">
            <p:pic>
              <p:nvPicPr>
                <p:cNvPr id="176" name="Freihand 175">
                  <a:extLst>
                    <a:ext uri="{FF2B5EF4-FFF2-40B4-BE49-F238E27FC236}">
                      <a16:creationId xmlns:a16="http://schemas.microsoft.com/office/drawing/2014/main" id="{376A80A6-655B-4BC8-AA7C-DC0981F325AD}"/>
                    </a:ext>
                  </a:extLst>
                </p:cNvPr>
                <p:cNvPicPr/>
                <p:nvPr/>
              </p:nvPicPr>
              <p:blipFill>
                <a:blip r:embed="rId350"/>
                <a:stretch>
                  <a:fillRect/>
                </a:stretch>
              </p:blipFill>
              <p:spPr>
                <a:xfrm>
                  <a:off x="8682773" y="2421691"/>
                  <a:ext cx="22932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178" name="Freihand 177">
                  <a:extLst>
                    <a:ext uri="{FF2B5EF4-FFF2-40B4-BE49-F238E27FC236}">
                      <a16:creationId xmlns:a16="http://schemas.microsoft.com/office/drawing/2014/main" id="{22968710-9990-430D-8882-68088A607C0C}"/>
                    </a:ext>
                  </a:extLst>
                </p14:cNvPr>
                <p14:cNvContentPartPr/>
                <p14:nvPr/>
              </p14:nvContentPartPr>
              <p14:xfrm>
                <a:off x="9013613" y="2427811"/>
                <a:ext cx="73800" cy="67320"/>
              </p14:xfrm>
            </p:contentPart>
          </mc:Choice>
          <mc:Fallback xmlns="">
            <p:pic>
              <p:nvPicPr>
                <p:cNvPr id="178" name="Freihand 177">
                  <a:extLst>
                    <a:ext uri="{FF2B5EF4-FFF2-40B4-BE49-F238E27FC236}">
                      <a16:creationId xmlns:a16="http://schemas.microsoft.com/office/drawing/2014/main" id="{22968710-9990-430D-8882-68088A607C0C}"/>
                    </a:ext>
                  </a:extLst>
                </p:cNvPr>
                <p:cNvPicPr/>
                <p:nvPr/>
              </p:nvPicPr>
              <p:blipFill>
                <a:blip r:embed="rId352"/>
                <a:stretch>
                  <a:fillRect/>
                </a:stretch>
              </p:blipFill>
              <p:spPr>
                <a:xfrm>
                  <a:off x="9009293" y="2423491"/>
                  <a:ext cx="824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179" name="Freihand 178">
                  <a:extLst>
                    <a:ext uri="{FF2B5EF4-FFF2-40B4-BE49-F238E27FC236}">
                      <a16:creationId xmlns:a16="http://schemas.microsoft.com/office/drawing/2014/main" id="{68B790D5-EB79-4F5C-A155-AB9EC536C421}"/>
                    </a:ext>
                  </a:extLst>
                </p14:cNvPr>
                <p14:cNvContentPartPr/>
                <p14:nvPr/>
              </p14:nvContentPartPr>
              <p14:xfrm>
                <a:off x="9073013" y="2345011"/>
                <a:ext cx="113040" cy="177480"/>
              </p14:xfrm>
            </p:contentPart>
          </mc:Choice>
          <mc:Fallback xmlns="">
            <p:pic>
              <p:nvPicPr>
                <p:cNvPr id="179" name="Freihand 178">
                  <a:extLst>
                    <a:ext uri="{FF2B5EF4-FFF2-40B4-BE49-F238E27FC236}">
                      <a16:creationId xmlns:a16="http://schemas.microsoft.com/office/drawing/2014/main" id="{68B790D5-EB79-4F5C-A155-AB9EC536C421}"/>
                    </a:ext>
                  </a:extLst>
                </p:cNvPr>
                <p:cNvPicPr/>
                <p:nvPr/>
              </p:nvPicPr>
              <p:blipFill>
                <a:blip r:embed="rId354"/>
                <a:stretch>
                  <a:fillRect/>
                </a:stretch>
              </p:blipFill>
              <p:spPr>
                <a:xfrm>
                  <a:off x="9068693" y="2340691"/>
                  <a:ext cx="1216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180" name="Freihand 179">
                  <a:extLst>
                    <a:ext uri="{FF2B5EF4-FFF2-40B4-BE49-F238E27FC236}">
                      <a16:creationId xmlns:a16="http://schemas.microsoft.com/office/drawing/2014/main" id="{4C015F07-AB14-44D7-8C92-DF5027D15957}"/>
                    </a:ext>
                  </a:extLst>
                </p14:cNvPr>
                <p14:cNvContentPartPr/>
                <p14:nvPr/>
              </p14:nvContentPartPr>
              <p14:xfrm>
                <a:off x="9075173" y="2341051"/>
                <a:ext cx="21240" cy="5760"/>
              </p14:xfrm>
            </p:contentPart>
          </mc:Choice>
          <mc:Fallback xmlns="">
            <p:pic>
              <p:nvPicPr>
                <p:cNvPr id="180" name="Freihand 179">
                  <a:extLst>
                    <a:ext uri="{FF2B5EF4-FFF2-40B4-BE49-F238E27FC236}">
                      <a16:creationId xmlns:a16="http://schemas.microsoft.com/office/drawing/2014/main" id="{4C015F07-AB14-44D7-8C92-DF5027D15957}"/>
                    </a:ext>
                  </a:extLst>
                </p:cNvPr>
                <p:cNvPicPr/>
                <p:nvPr/>
              </p:nvPicPr>
              <p:blipFill>
                <a:blip r:embed="rId356"/>
                <a:stretch>
                  <a:fillRect/>
                </a:stretch>
              </p:blipFill>
              <p:spPr>
                <a:xfrm>
                  <a:off x="9070853" y="2336731"/>
                  <a:ext cx="2988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181" name="Freihand 180">
                  <a:extLst>
                    <a:ext uri="{FF2B5EF4-FFF2-40B4-BE49-F238E27FC236}">
                      <a16:creationId xmlns:a16="http://schemas.microsoft.com/office/drawing/2014/main" id="{5B34E8D0-2C14-4370-813B-B7F626A816D8}"/>
                    </a:ext>
                  </a:extLst>
                </p14:cNvPr>
                <p14:cNvContentPartPr/>
                <p14:nvPr/>
              </p14:nvContentPartPr>
              <p14:xfrm>
                <a:off x="9359573" y="2395411"/>
                <a:ext cx="33480" cy="94320"/>
              </p14:xfrm>
            </p:contentPart>
          </mc:Choice>
          <mc:Fallback xmlns="">
            <p:pic>
              <p:nvPicPr>
                <p:cNvPr id="181" name="Freihand 180">
                  <a:extLst>
                    <a:ext uri="{FF2B5EF4-FFF2-40B4-BE49-F238E27FC236}">
                      <a16:creationId xmlns:a16="http://schemas.microsoft.com/office/drawing/2014/main" id="{5B34E8D0-2C14-4370-813B-B7F626A816D8}"/>
                    </a:ext>
                  </a:extLst>
                </p:cNvPr>
                <p:cNvPicPr/>
                <p:nvPr/>
              </p:nvPicPr>
              <p:blipFill>
                <a:blip r:embed="rId358"/>
                <a:stretch>
                  <a:fillRect/>
                </a:stretch>
              </p:blipFill>
              <p:spPr>
                <a:xfrm>
                  <a:off x="9355253" y="2391091"/>
                  <a:ext cx="421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182" name="Freihand 181">
                  <a:extLst>
                    <a:ext uri="{FF2B5EF4-FFF2-40B4-BE49-F238E27FC236}">
                      <a16:creationId xmlns:a16="http://schemas.microsoft.com/office/drawing/2014/main" id="{B68B3656-F01E-4A8E-9CD9-CA227F06427A}"/>
                    </a:ext>
                  </a:extLst>
                </p14:cNvPr>
                <p14:cNvContentPartPr/>
                <p14:nvPr/>
              </p14:nvContentPartPr>
              <p14:xfrm>
                <a:off x="9291893" y="2366971"/>
                <a:ext cx="156600" cy="139680"/>
              </p14:xfrm>
            </p:contentPart>
          </mc:Choice>
          <mc:Fallback xmlns="">
            <p:pic>
              <p:nvPicPr>
                <p:cNvPr id="182" name="Freihand 181">
                  <a:extLst>
                    <a:ext uri="{FF2B5EF4-FFF2-40B4-BE49-F238E27FC236}">
                      <a16:creationId xmlns:a16="http://schemas.microsoft.com/office/drawing/2014/main" id="{B68B3656-F01E-4A8E-9CD9-CA227F06427A}"/>
                    </a:ext>
                  </a:extLst>
                </p:cNvPr>
                <p:cNvPicPr/>
                <p:nvPr/>
              </p:nvPicPr>
              <p:blipFill>
                <a:blip r:embed="rId360"/>
                <a:stretch>
                  <a:fillRect/>
                </a:stretch>
              </p:blipFill>
              <p:spPr>
                <a:xfrm>
                  <a:off x="9287573" y="2362651"/>
                  <a:ext cx="1652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183" name="Freihand 182">
                  <a:extLst>
                    <a:ext uri="{FF2B5EF4-FFF2-40B4-BE49-F238E27FC236}">
                      <a16:creationId xmlns:a16="http://schemas.microsoft.com/office/drawing/2014/main" id="{BF2D29F5-4508-4A06-BDED-4D4208FBCF68}"/>
                    </a:ext>
                  </a:extLst>
                </p14:cNvPr>
                <p14:cNvContentPartPr/>
                <p14:nvPr/>
              </p14:nvContentPartPr>
              <p14:xfrm>
                <a:off x="9489533" y="2433931"/>
                <a:ext cx="136440" cy="3240"/>
              </p14:xfrm>
            </p:contentPart>
          </mc:Choice>
          <mc:Fallback xmlns="">
            <p:pic>
              <p:nvPicPr>
                <p:cNvPr id="183" name="Freihand 182">
                  <a:extLst>
                    <a:ext uri="{FF2B5EF4-FFF2-40B4-BE49-F238E27FC236}">
                      <a16:creationId xmlns:a16="http://schemas.microsoft.com/office/drawing/2014/main" id="{BF2D29F5-4508-4A06-BDED-4D4208FBCF68}"/>
                    </a:ext>
                  </a:extLst>
                </p:cNvPr>
                <p:cNvPicPr/>
                <p:nvPr/>
              </p:nvPicPr>
              <p:blipFill>
                <a:blip r:embed="rId362"/>
                <a:stretch>
                  <a:fillRect/>
                </a:stretch>
              </p:blipFill>
              <p:spPr>
                <a:xfrm>
                  <a:off x="9485213" y="2429611"/>
                  <a:ext cx="14508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184" name="Freihand 183">
                  <a:extLst>
                    <a:ext uri="{FF2B5EF4-FFF2-40B4-BE49-F238E27FC236}">
                      <a16:creationId xmlns:a16="http://schemas.microsoft.com/office/drawing/2014/main" id="{62CDE671-46F2-4E88-BFBB-7B6F6A074BE3}"/>
                    </a:ext>
                  </a:extLst>
                </p14:cNvPr>
                <p14:cNvContentPartPr/>
                <p14:nvPr/>
              </p14:nvContentPartPr>
              <p14:xfrm>
                <a:off x="9519413" y="2472811"/>
                <a:ext cx="119160" cy="11160"/>
              </p14:xfrm>
            </p:contentPart>
          </mc:Choice>
          <mc:Fallback xmlns="">
            <p:pic>
              <p:nvPicPr>
                <p:cNvPr id="184" name="Freihand 183">
                  <a:extLst>
                    <a:ext uri="{FF2B5EF4-FFF2-40B4-BE49-F238E27FC236}">
                      <a16:creationId xmlns:a16="http://schemas.microsoft.com/office/drawing/2014/main" id="{62CDE671-46F2-4E88-BFBB-7B6F6A074BE3}"/>
                    </a:ext>
                  </a:extLst>
                </p:cNvPr>
                <p:cNvPicPr/>
                <p:nvPr/>
              </p:nvPicPr>
              <p:blipFill>
                <a:blip r:embed="rId364"/>
                <a:stretch>
                  <a:fillRect/>
                </a:stretch>
              </p:blipFill>
              <p:spPr>
                <a:xfrm>
                  <a:off x="9515093" y="2468491"/>
                  <a:ext cx="1278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185" name="Freihand 184">
                  <a:extLst>
                    <a:ext uri="{FF2B5EF4-FFF2-40B4-BE49-F238E27FC236}">
                      <a16:creationId xmlns:a16="http://schemas.microsoft.com/office/drawing/2014/main" id="{F74E12DF-9334-488A-9161-1FE7FF694D1F}"/>
                    </a:ext>
                  </a:extLst>
                </p14:cNvPr>
                <p14:cNvContentPartPr/>
                <p14:nvPr/>
              </p14:nvContentPartPr>
              <p14:xfrm>
                <a:off x="9688253" y="2376331"/>
                <a:ext cx="79560" cy="125280"/>
              </p14:xfrm>
            </p:contentPart>
          </mc:Choice>
          <mc:Fallback xmlns="">
            <p:pic>
              <p:nvPicPr>
                <p:cNvPr id="185" name="Freihand 184">
                  <a:extLst>
                    <a:ext uri="{FF2B5EF4-FFF2-40B4-BE49-F238E27FC236}">
                      <a16:creationId xmlns:a16="http://schemas.microsoft.com/office/drawing/2014/main" id="{F74E12DF-9334-488A-9161-1FE7FF694D1F}"/>
                    </a:ext>
                  </a:extLst>
                </p:cNvPr>
                <p:cNvPicPr/>
                <p:nvPr/>
              </p:nvPicPr>
              <p:blipFill>
                <a:blip r:embed="rId366"/>
                <a:stretch>
                  <a:fillRect/>
                </a:stretch>
              </p:blipFill>
              <p:spPr>
                <a:xfrm>
                  <a:off x="9683933" y="2372011"/>
                  <a:ext cx="882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186" name="Freihand 185">
                  <a:extLst>
                    <a:ext uri="{FF2B5EF4-FFF2-40B4-BE49-F238E27FC236}">
                      <a16:creationId xmlns:a16="http://schemas.microsoft.com/office/drawing/2014/main" id="{E78F53CC-EB72-43C0-A154-E38107820B46}"/>
                    </a:ext>
                  </a:extLst>
                </p14:cNvPr>
                <p14:cNvContentPartPr/>
                <p14:nvPr/>
              </p14:nvContentPartPr>
              <p14:xfrm>
                <a:off x="9845213" y="2403691"/>
                <a:ext cx="77400" cy="95400"/>
              </p14:xfrm>
            </p:contentPart>
          </mc:Choice>
          <mc:Fallback xmlns="">
            <p:pic>
              <p:nvPicPr>
                <p:cNvPr id="186" name="Freihand 185">
                  <a:extLst>
                    <a:ext uri="{FF2B5EF4-FFF2-40B4-BE49-F238E27FC236}">
                      <a16:creationId xmlns:a16="http://schemas.microsoft.com/office/drawing/2014/main" id="{E78F53CC-EB72-43C0-A154-E38107820B46}"/>
                    </a:ext>
                  </a:extLst>
                </p:cNvPr>
                <p:cNvPicPr/>
                <p:nvPr/>
              </p:nvPicPr>
              <p:blipFill>
                <a:blip r:embed="rId368"/>
                <a:stretch>
                  <a:fillRect/>
                </a:stretch>
              </p:blipFill>
              <p:spPr>
                <a:xfrm>
                  <a:off x="9840893" y="2399371"/>
                  <a:ext cx="860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187" name="Freihand 186">
                  <a:extLst>
                    <a:ext uri="{FF2B5EF4-FFF2-40B4-BE49-F238E27FC236}">
                      <a16:creationId xmlns:a16="http://schemas.microsoft.com/office/drawing/2014/main" id="{7AE2229E-85C8-45C1-9A88-18812D088DD2}"/>
                    </a:ext>
                  </a:extLst>
                </p14:cNvPr>
                <p14:cNvContentPartPr/>
                <p14:nvPr/>
              </p14:nvContentPartPr>
              <p14:xfrm>
                <a:off x="9800933" y="2348611"/>
                <a:ext cx="94320" cy="59400"/>
              </p14:xfrm>
            </p:contentPart>
          </mc:Choice>
          <mc:Fallback xmlns="">
            <p:pic>
              <p:nvPicPr>
                <p:cNvPr id="187" name="Freihand 186">
                  <a:extLst>
                    <a:ext uri="{FF2B5EF4-FFF2-40B4-BE49-F238E27FC236}">
                      <a16:creationId xmlns:a16="http://schemas.microsoft.com/office/drawing/2014/main" id="{7AE2229E-85C8-45C1-9A88-18812D088DD2}"/>
                    </a:ext>
                  </a:extLst>
                </p:cNvPr>
                <p:cNvPicPr/>
                <p:nvPr/>
              </p:nvPicPr>
              <p:blipFill>
                <a:blip r:embed="rId370"/>
                <a:stretch>
                  <a:fillRect/>
                </a:stretch>
              </p:blipFill>
              <p:spPr>
                <a:xfrm>
                  <a:off x="9796613" y="2344291"/>
                  <a:ext cx="1029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188" name="Freihand 187">
                  <a:extLst>
                    <a:ext uri="{FF2B5EF4-FFF2-40B4-BE49-F238E27FC236}">
                      <a16:creationId xmlns:a16="http://schemas.microsoft.com/office/drawing/2014/main" id="{1DA6B18E-ECF2-42D0-B0F7-504D43B076A8}"/>
                    </a:ext>
                  </a:extLst>
                </p14:cNvPr>
                <p14:cNvContentPartPr/>
                <p14:nvPr/>
              </p14:nvContentPartPr>
              <p14:xfrm>
                <a:off x="9939533" y="2446171"/>
                <a:ext cx="65520" cy="44280"/>
              </p14:xfrm>
            </p:contentPart>
          </mc:Choice>
          <mc:Fallback xmlns="">
            <p:pic>
              <p:nvPicPr>
                <p:cNvPr id="188" name="Freihand 187">
                  <a:extLst>
                    <a:ext uri="{FF2B5EF4-FFF2-40B4-BE49-F238E27FC236}">
                      <a16:creationId xmlns:a16="http://schemas.microsoft.com/office/drawing/2014/main" id="{1DA6B18E-ECF2-42D0-B0F7-504D43B076A8}"/>
                    </a:ext>
                  </a:extLst>
                </p:cNvPr>
                <p:cNvPicPr/>
                <p:nvPr/>
              </p:nvPicPr>
              <p:blipFill>
                <a:blip r:embed="rId372"/>
                <a:stretch>
                  <a:fillRect/>
                </a:stretch>
              </p:blipFill>
              <p:spPr>
                <a:xfrm>
                  <a:off x="9935213" y="2441851"/>
                  <a:ext cx="741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189" name="Freihand 188">
                  <a:extLst>
                    <a:ext uri="{FF2B5EF4-FFF2-40B4-BE49-F238E27FC236}">
                      <a16:creationId xmlns:a16="http://schemas.microsoft.com/office/drawing/2014/main" id="{CF57656F-5606-4511-B754-C62F58DF2BFF}"/>
                    </a:ext>
                  </a:extLst>
                </p14:cNvPr>
                <p14:cNvContentPartPr/>
                <p14:nvPr/>
              </p14:nvContentPartPr>
              <p14:xfrm>
                <a:off x="10134653" y="2433931"/>
                <a:ext cx="172080" cy="5040"/>
              </p14:xfrm>
            </p:contentPart>
          </mc:Choice>
          <mc:Fallback xmlns="">
            <p:pic>
              <p:nvPicPr>
                <p:cNvPr id="189" name="Freihand 188">
                  <a:extLst>
                    <a:ext uri="{FF2B5EF4-FFF2-40B4-BE49-F238E27FC236}">
                      <a16:creationId xmlns:a16="http://schemas.microsoft.com/office/drawing/2014/main" id="{CF57656F-5606-4511-B754-C62F58DF2BFF}"/>
                    </a:ext>
                  </a:extLst>
                </p:cNvPr>
                <p:cNvPicPr/>
                <p:nvPr/>
              </p:nvPicPr>
              <p:blipFill>
                <a:blip r:embed="rId374"/>
                <a:stretch>
                  <a:fillRect/>
                </a:stretch>
              </p:blipFill>
              <p:spPr>
                <a:xfrm>
                  <a:off x="10130333" y="2429611"/>
                  <a:ext cx="1807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190" name="Freihand 189">
                  <a:extLst>
                    <a:ext uri="{FF2B5EF4-FFF2-40B4-BE49-F238E27FC236}">
                      <a16:creationId xmlns:a16="http://schemas.microsoft.com/office/drawing/2014/main" id="{B9361E0D-FAB6-4546-8D5A-A57BECB29492}"/>
                    </a:ext>
                  </a:extLst>
                </p14:cNvPr>
                <p14:cNvContentPartPr/>
                <p14:nvPr/>
              </p14:nvContentPartPr>
              <p14:xfrm>
                <a:off x="10160213" y="2464171"/>
                <a:ext cx="164520" cy="11880"/>
              </p14:xfrm>
            </p:contentPart>
          </mc:Choice>
          <mc:Fallback xmlns="">
            <p:pic>
              <p:nvPicPr>
                <p:cNvPr id="190" name="Freihand 189">
                  <a:extLst>
                    <a:ext uri="{FF2B5EF4-FFF2-40B4-BE49-F238E27FC236}">
                      <a16:creationId xmlns:a16="http://schemas.microsoft.com/office/drawing/2014/main" id="{B9361E0D-FAB6-4546-8D5A-A57BECB29492}"/>
                    </a:ext>
                  </a:extLst>
                </p:cNvPr>
                <p:cNvPicPr/>
                <p:nvPr/>
              </p:nvPicPr>
              <p:blipFill>
                <a:blip r:embed="rId376"/>
                <a:stretch>
                  <a:fillRect/>
                </a:stretch>
              </p:blipFill>
              <p:spPr>
                <a:xfrm>
                  <a:off x="10155893" y="2459851"/>
                  <a:ext cx="1731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191" name="Freihand 190">
                  <a:extLst>
                    <a:ext uri="{FF2B5EF4-FFF2-40B4-BE49-F238E27FC236}">
                      <a16:creationId xmlns:a16="http://schemas.microsoft.com/office/drawing/2014/main" id="{43CA5295-397C-453F-A224-0F178EB7EC04}"/>
                    </a:ext>
                  </a:extLst>
                </p14:cNvPr>
                <p14:cNvContentPartPr/>
                <p14:nvPr/>
              </p14:nvContentPartPr>
              <p14:xfrm>
                <a:off x="10276853" y="2401891"/>
                <a:ext cx="90360" cy="116280"/>
              </p14:xfrm>
            </p:contentPart>
          </mc:Choice>
          <mc:Fallback xmlns="">
            <p:pic>
              <p:nvPicPr>
                <p:cNvPr id="191" name="Freihand 190">
                  <a:extLst>
                    <a:ext uri="{FF2B5EF4-FFF2-40B4-BE49-F238E27FC236}">
                      <a16:creationId xmlns:a16="http://schemas.microsoft.com/office/drawing/2014/main" id="{43CA5295-397C-453F-A224-0F178EB7EC04}"/>
                    </a:ext>
                  </a:extLst>
                </p:cNvPr>
                <p:cNvPicPr/>
                <p:nvPr/>
              </p:nvPicPr>
              <p:blipFill>
                <a:blip r:embed="rId378"/>
                <a:stretch>
                  <a:fillRect/>
                </a:stretch>
              </p:blipFill>
              <p:spPr>
                <a:xfrm>
                  <a:off x="10272533" y="2397571"/>
                  <a:ext cx="990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193" name="Freihand 192">
                  <a:extLst>
                    <a:ext uri="{FF2B5EF4-FFF2-40B4-BE49-F238E27FC236}">
                      <a16:creationId xmlns:a16="http://schemas.microsoft.com/office/drawing/2014/main" id="{786FBFAC-6A9B-4446-B0FD-3928FA3ED4CC}"/>
                    </a:ext>
                  </a:extLst>
                </p14:cNvPr>
                <p14:cNvContentPartPr/>
                <p14:nvPr/>
              </p14:nvContentPartPr>
              <p14:xfrm>
                <a:off x="10471253" y="2417371"/>
                <a:ext cx="246960" cy="88560"/>
              </p14:xfrm>
            </p:contentPart>
          </mc:Choice>
          <mc:Fallback xmlns="">
            <p:pic>
              <p:nvPicPr>
                <p:cNvPr id="193" name="Freihand 192">
                  <a:extLst>
                    <a:ext uri="{FF2B5EF4-FFF2-40B4-BE49-F238E27FC236}">
                      <a16:creationId xmlns:a16="http://schemas.microsoft.com/office/drawing/2014/main" id="{786FBFAC-6A9B-4446-B0FD-3928FA3ED4CC}"/>
                    </a:ext>
                  </a:extLst>
                </p:cNvPr>
                <p:cNvPicPr/>
                <p:nvPr/>
              </p:nvPicPr>
              <p:blipFill>
                <a:blip r:embed="rId380"/>
                <a:stretch>
                  <a:fillRect/>
                </a:stretch>
              </p:blipFill>
              <p:spPr>
                <a:xfrm>
                  <a:off x="10466933" y="2413051"/>
                  <a:ext cx="2556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194" name="Freihand 193">
                  <a:extLst>
                    <a:ext uri="{FF2B5EF4-FFF2-40B4-BE49-F238E27FC236}">
                      <a16:creationId xmlns:a16="http://schemas.microsoft.com/office/drawing/2014/main" id="{D14F7FCA-4A84-4F2B-8155-B9DECA56E2EE}"/>
                    </a:ext>
                  </a:extLst>
                </p14:cNvPr>
                <p14:cNvContentPartPr/>
                <p14:nvPr/>
              </p14:nvContentPartPr>
              <p14:xfrm>
                <a:off x="10829453" y="2402611"/>
                <a:ext cx="126720" cy="101160"/>
              </p14:xfrm>
            </p:contentPart>
          </mc:Choice>
          <mc:Fallback xmlns="">
            <p:pic>
              <p:nvPicPr>
                <p:cNvPr id="194" name="Freihand 193">
                  <a:extLst>
                    <a:ext uri="{FF2B5EF4-FFF2-40B4-BE49-F238E27FC236}">
                      <a16:creationId xmlns:a16="http://schemas.microsoft.com/office/drawing/2014/main" id="{D14F7FCA-4A84-4F2B-8155-B9DECA56E2EE}"/>
                    </a:ext>
                  </a:extLst>
                </p:cNvPr>
                <p:cNvPicPr/>
                <p:nvPr/>
              </p:nvPicPr>
              <p:blipFill>
                <a:blip r:embed="rId382"/>
                <a:stretch>
                  <a:fillRect/>
                </a:stretch>
              </p:blipFill>
              <p:spPr>
                <a:xfrm>
                  <a:off x="10825133" y="2398291"/>
                  <a:ext cx="1353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195" name="Freihand 194">
                  <a:extLst>
                    <a:ext uri="{FF2B5EF4-FFF2-40B4-BE49-F238E27FC236}">
                      <a16:creationId xmlns:a16="http://schemas.microsoft.com/office/drawing/2014/main" id="{D8704488-3A1F-4C54-BBBF-F2A28D1F66FE}"/>
                    </a:ext>
                  </a:extLst>
                </p14:cNvPr>
                <p14:cNvContentPartPr/>
                <p14:nvPr/>
              </p14:nvContentPartPr>
              <p14:xfrm>
                <a:off x="10943213" y="2437531"/>
                <a:ext cx="91800" cy="60120"/>
              </p14:xfrm>
            </p:contentPart>
          </mc:Choice>
          <mc:Fallback xmlns="">
            <p:pic>
              <p:nvPicPr>
                <p:cNvPr id="195" name="Freihand 194">
                  <a:extLst>
                    <a:ext uri="{FF2B5EF4-FFF2-40B4-BE49-F238E27FC236}">
                      <a16:creationId xmlns:a16="http://schemas.microsoft.com/office/drawing/2014/main" id="{D8704488-3A1F-4C54-BBBF-F2A28D1F66FE}"/>
                    </a:ext>
                  </a:extLst>
                </p:cNvPr>
                <p:cNvPicPr/>
                <p:nvPr/>
              </p:nvPicPr>
              <p:blipFill>
                <a:blip r:embed="rId384"/>
                <a:stretch>
                  <a:fillRect/>
                </a:stretch>
              </p:blipFill>
              <p:spPr>
                <a:xfrm>
                  <a:off x="10938893" y="2433211"/>
                  <a:ext cx="1004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196" name="Freihand 195">
                  <a:extLst>
                    <a:ext uri="{FF2B5EF4-FFF2-40B4-BE49-F238E27FC236}">
                      <a16:creationId xmlns:a16="http://schemas.microsoft.com/office/drawing/2014/main" id="{0CA9A735-CF0A-4F59-A0CA-FD7E12D95658}"/>
                    </a:ext>
                  </a:extLst>
                </p14:cNvPr>
                <p14:cNvContentPartPr/>
                <p14:nvPr/>
              </p14:nvContentPartPr>
              <p14:xfrm>
                <a:off x="11052293" y="2404771"/>
                <a:ext cx="159840" cy="87120"/>
              </p14:xfrm>
            </p:contentPart>
          </mc:Choice>
          <mc:Fallback xmlns="">
            <p:pic>
              <p:nvPicPr>
                <p:cNvPr id="196" name="Freihand 195">
                  <a:extLst>
                    <a:ext uri="{FF2B5EF4-FFF2-40B4-BE49-F238E27FC236}">
                      <a16:creationId xmlns:a16="http://schemas.microsoft.com/office/drawing/2014/main" id="{0CA9A735-CF0A-4F59-A0CA-FD7E12D95658}"/>
                    </a:ext>
                  </a:extLst>
                </p:cNvPr>
                <p:cNvPicPr/>
                <p:nvPr/>
              </p:nvPicPr>
              <p:blipFill>
                <a:blip r:embed="rId386"/>
                <a:stretch>
                  <a:fillRect/>
                </a:stretch>
              </p:blipFill>
              <p:spPr>
                <a:xfrm>
                  <a:off x="11047973" y="2400451"/>
                  <a:ext cx="1684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197" name="Freihand 196">
                  <a:extLst>
                    <a:ext uri="{FF2B5EF4-FFF2-40B4-BE49-F238E27FC236}">
                      <a16:creationId xmlns:a16="http://schemas.microsoft.com/office/drawing/2014/main" id="{90A2D328-8545-4A38-A365-4772FCD47DD4}"/>
                    </a:ext>
                  </a:extLst>
                </p14:cNvPr>
                <p14:cNvContentPartPr/>
                <p14:nvPr/>
              </p14:nvContentPartPr>
              <p14:xfrm>
                <a:off x="11314013" y="2347891"/>
                <a:ext cx="116640" cy="139680"/>
              </p14:xfrm>
            </p:contentPart>
          </mc:Choice>
          <mc:Fallback xmlns="">
            <p:pic>
              <p:nvPicPr>
                <p:cNvPr id="197" name="Freihand 196">
                  <a:extLst>
                    <a:ext uri="{FF2B5EF4-FFF2-40B4-BE49-F238E27FC236}">
                      <a16:creationId xmlns:a16="http://schemas.microsoft.com/office/drawing/2014/main" id="{90A2D328-8545-4A38-A365-4772FCD47DD4}"/>
                    </a:ext>
                  </a:extLst>
                </p:cNvPr>
                <p:cNvPicPr/>
                <p:nvPr/>
              </p:nvPicPr>
              <p:blipFill>
                <a:blip r:embed="rId388"/>
                <a:stretch>
                  <a:fillRect/>
                </a:stretch>
              </p:blipFill>
              <p:spPr>
                <a:xfrm>
                  <a:off x="11309693" y="2343571"/>
                  <a:ext cx="1252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198" name="Freihand 197">
                  <a:extLst>
                    <a:ext uri="{FF2B5EF4-FFF2-40B4-BE49-F238E27FC236}">
                      <a16:creationId xmlns:a16="http://schemas.microsoft.com/office/drawing/2014/main" id="{B5142EFF-5F14-47DB-B92C-FEE9AEE7D058}"/>
                    </a:ext>
                  </a:extLst>
                </p14:cNvPr>
                <p14:cNvContentPartPr/>
                <p14:nvPr/>
              </p14:nvContentPartPr>
              <p14:xfrm>
                <a:off x="11412293" y="2411251"/>
                <a:ext cx="95760" cy="50400"/>
              </p14:xfrm>
            </p:contentPart>
          </mc:Choice>
          <mc:Fallback xmlns="">
            <p:pic>
              <p:nvPicPr>
                <p:cNvPr id="198" name="Freihand 197">
                  <a:extLst>
                    <a:ext uri="{FF2B5EF4-FFF2-40B4-BE49-F238E27FC236}">
                      <a16:creationId xmlns:a16="http://schemas.microsoft.com/office/drawing/2014/main" id="{B5142EFF-5F14-47DB-B92C-FEE9AEE7D058}"/>
                    </a:ext>
                  </a:extLst>
                </p:cNvPr>
                <p:cNvPicPr/>
                <p:nvPr/>
              </p:nvPicPr>
              <p:blipFill>
                <a:blip r:embed="rId390"/>
                <a:stretch>
                  <a:fillRect/>
                </a:stretch>
              </p:blipFill>
              <p:spPr>
                <a:xfrm>
                  <a:off x="11407973" y="2406931"/>
                  <a:ext cx="10440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00" name="Freihand 199">
                  <a:extLst>
                    <a:ext uri="{FF2B5EF4-FFF2-40B4-BE49-F238E27FC236}">
                      <a16:creationId xmlns:a16="http://schemas.microsoft.com/office/drawing/2014/main" id="{46942F39-C66D-4494-B78D-18DB561C86CD}"/>
                    </a:ext>
                  </a:extLst>
                </p14:cNvPr>
                <p14:cNvContentPartPr/>
                <p14:nvPr/>
              </p14:nvContentPartPr>
              <p14:xfrm>
                <a:off x="8401613" y="2630131"/>
                <a:ext cx="165600" cy="138960"/>
              </p14:xfrm>
            </p:contentPart>
          </mc:Choice>
          <mc:Fallback xmlns="">
            <p:pic>
              <p:nvPicPr>
                <p:cNvPr id="200" name="Freihand 199">
                  <a:extLst>
                    <a:ext uri="{FF2B5EF4-FFF2-40B4-BE49-F238E27FC236}">
                      <a16:creationId xmlns:a16="http://schemas.microsoft.com/office/drawing/2014/main" id="{46942F39-C66D-4494-B78D-18DB561C86CD}"/>
                    </a:ext>
                  </a:extLst>
                </p:cNvPr>
                <p:cNvPicPr/>
                <p:nvPr/>
              </p:nvPicPr>
              <p:blipFill>
                <a:blip r:embed="rId392"/>
                <a:stretch>
                  <a:fillRect/>
                </a:stretch>
              </p:blipFill>
              <p:spPr>
                <a:xfrm>
                  <a:off x="8397293" y="2625811"/>
                  <a:ext cx="1742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01" name="Freihand 200">
                  <a:extLst>
                    <a:ext uri="{FF2B5EF4-FFF2-40B4-BE49-F238E27FC236}">
                      <a16:creationId xmlns:a16="http://schemas.microsoft.com/office/drawing/2014/main" id="{8C4205D2-81FE-4D81-BFA0-B80E694E939A}"/>
                    </a:ext>
                  </a:extLst>
                </p14:cNvPr>
                <p14:cNvContentPartPr/>
                <p14:nvPr/>
              </p14:nvContentPartPr>
              <p14:xfrm>
                <a:off x="8561813" y="2617531"/>
                <a:ext cx="61920" cy="58320"/>
              </p14:xfrm>
            </p:contentPart>
          </mc:Choice>
          <mc:Fallback xmlns="">
            <p:pic>
              <p:nvPicPr>
                <p:cNvPr id="201" name="Freihand 200">
                  <a:extLst>
                    <a:ext uri="{FF2B5EF4-FFF2-40B4-BE49-F238E27FC236}">
                      <a16:creationId xmlns:a16="http://schemas.microsoft.com/office/drawing/2014/main" id="{8C4205D2-81FE-4D81-BFA0-B80E694E939A}"/>
                    </a:ext>
                  </a:extLst>
                </p:cNvPr>
                <p:cNvPicPr/>
                <p:nvPr/>
              </p:nvPicPr>
              <p:blipFill>
                <a:blip r:embed="rId394"/>
                <a:stretch>
                  <a:fillRect/>
                </a:stretch>
              </p:blipFill>
              <p:spPr>
                <a:xfrm>
                  <a:off x="8557493" y="2613211"/>
                  <a:ext cx="705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02" name="Freihand 201">
                  <a:extLst>
                    <a:ext uri="{FF2B5EF4-FFF2-40B4-BE49-F238E27FC236}">
                      <a16:creationId xmlns:a16="http://schemas.microsoft.com/office/drawing/2014/main" id="{A7D8715E-011C-456F-B944-052B414C6EC3}"/>
                    </a:ext>
                  </a:extLst>
                </p14:cNvPr>
                <p14:cNvContentPartPr/>
                <p14:nvPr/>
              </p14:nvContentPartPr>
              <p14:xfrm>
                <a:off x="8594213" y="2678011"/>
                <a:ext cx="66960" cy="84600"/>
              </p14:xfrm>
            </p:contentPart>
          </mc:Choice>
          <mc:Fallback xmlns="">
            <p:pic>
              <p:nvPicPr>
                <p:cNvPr id="202" name="Freihand 201">
                  <a:extLst>
                    <a:ext uri="{FF2B5EF4-FFF2-40B4-BE49-F238E27FC236}">
                      <a16:creationId xmlns:a16="http://schemas.microsoft.com/office/drawing/2014/main" id="{A7D8715E-011C-456F-B944-052B414C6EC3}"/>
                    </a:ext>
                  </a:extLst>
                </p:cNvPr>
                <p:cNvPicPr/>
                <p:nvPr/>
              </p:nvPicPr>
              <p:blipFill>
                <a:blip r:embed="rId396"/>
                <a:stretch>
                  <a:fillRect/>
                </a:stretch>
              </p:blipFill>
              <p:spPr>
                <a:xfrm>
                  <a:off x="8589893" y="2673691"/>
                  <a:ext cx="756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03" name="Freihand 202">
                  <a:extLst>
                    <a:ext uri="{FF2B5EF4-FFF2-40B4-BE49-F238E27FC236}">
                      <a16:creationId xmlns:a16="http://schemas.microsoft.com/office/drawing/2014/main" id="{C1C4255B-623C-44F5-8BC9-80B98B3C137E}"/>
                    </a:ext>
                  </a:extLst>
                </p14:cNvPr>
                <p14:cNvContentPartPr/>
                <p14:nvPr/>
              </p14:nvContentPartPr>
              <p14:xfrm>
                <a:off x="8672693" y="2694211"/>
                <a:ext cx="95400" cy="62280"/>
              </p14:xfrm>
            </p:contentPart>
          </mc:Choice>
          <mc:Fallback xmlns="">
            <p:pic>
              <p:nvPicPr>
                <p:cNvPr id="203" name="Freihand 202">
                  <a:extLst>
                    <a:ext uri="{FF2B5EF4-FFF2-40B4-BE49-F238E27FC236}">
                      <a16:creationId xmlns:a16="http://schemas.microsoft.com/office/drawing/2014/main" id="{C1C4255B-623C-44F5-8BC9-80B98B3C137E}"/>
                    </a:ext>
                  </a:extLst>
                </p:cNvPr>
                <p:cNvPicPr/>
                <p:nvPr/>
              </p:nvPicPr>
              <p:blipFill>
                <a:blip r:embed="rId398"/>
                <a:stretch>
                  <a:fillRect/>
                </a:stretch>
              </p:blipFill>
              <p:spPr>
                <a:xfrm>
                  <a:off x="8668373" y="2689891"/>
                  <a:ext cx="1040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04" name="Freihand 203">
                  <a:extLst>
                    <a:ext uri="{FF2B5EF4-FFF2-40B4-BE49-F238E27FC236}">
                      <a16:creationId xmlns:a16="http://schemas.microsoft.com/office/drawing/2014/main" id="{0384C67B-5DF9-412B-8366-BB2853603274}"/>
                    </a:ext>
                  </a:extLst>
                </p14:cNvPr>
                <p14:cNvContentPartPr/>
                <p14:nvPr/>
              </p14:nvContentPartPr>
              <p14:xfrm>
                <a:off x="8808413" y="2637691"/>
                <a:ext cx="269280" cy="139680"/>
              </p14:xfrm>
            </p:contentPart>
          </mc:Choice>
          <mc:Fallback xmlns="">
            <p:pic>
              <p:nvPicPr>
                <p:cNvPr id="204" name="Freihand 203">
                  <a:extLst>
                    <a:ext uri="{FF2B5EF4-FFF2-40B4-BE49-F238E27FC236}">
                      <a16:creationId xmlns:a16="http://schemas.microsoft.com/office/drawing/2014/main" id="{0384C67B-5DF9-412B-8366-BB2853603274}"/>
                    </a:ext>
                  </a:extLst>
                </p:cNvPr>
                <p:cNvPicPr/>
                <p:nvPr/>
              </p:nvPicPr>
              <p:blipFill>
                <a:blip r:embed="rId400"/>
                <a:stretch>
                  <a:fillRect/>
                </a:stretch>
              </p:blipFill>
              <p:spPr>
                <a:xfrm>
                  <a:off x="8804093" y="2633371"/>
                  <a:ext cx="2779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05" name="Freihand 204">
                  <a:extLst>
                    <a:ext uri="{FF2B5EF4-FFF2-40B4-BE49-F238E27FC236}">
                      <a16:creationId xmlns:a16="http://schemas.microsoft.com/office/drawing/2014/main" id="{80D2F39B-EDF9-45CF-95A1-180E8A6ED7D1}"/>
                    </a:ext>
                  </a:extLst>
                </p14:cNvPr>
                <p14:cNvContentPartPr/>
                <p14:nvPr/>
              </p14:nvContentPartPr>
              <p14:xfrm>
                <a:off x="8996693" y="2702851"/>
                <a:ext cx="80280" cy="19800"/>
              </p14:xfrm>
            </p:contentPart>
          </mc:Choice>
          <mc:Fallback xmlns="">
            <p:pic>
              <p:nvPicPr>
                <p:cNvPr id="205" name="Freihand 204">
                  <a:extLst>
                    <a:ext uri="{FF2B5EF4-FFF2-40B4-BE49-F238E27FC236}">
                      <a16:creationId xmlns:a16="http://schemas.microsoft.com/office/drawing/2014/main" id="{80D2F39B-EDF9-45CF-95A1-180E8A6ED7D1}"/>
                    </a:ext>
                  </a:extLst>
                </p:cNvPr>
                <p:cNvPicPr/>
                <p:nvPr/>
              </p:nvPicPr>
              <p:blipFill>
                <a:blip r:embed="rId402"/>
                <a:stretch>
                  <a:fillRect/>
                </a:stretch>
              </p:blipFill>
              <p:spPr>
                <a:xfrm>
                  <a:off x="8992373" y="2698531"/>
                  <a:ext cx="889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07" name="Freihand 206">
                  <a:extLst>
                    <a:ext uri="{FF2B5EF4-FFF2-40B4-BE49-F238E27FC236}">
                      <a16:creationId xmlns:a16="http://schemas.microsoft.com/office/drawing/2014/main" id="{578DA549-80BE-4568-97F5-6104425028AB}"/>
                    </a:ext>
                  </a:extLst>
                </p14:cNvPr>
                <p14:cNvContentPartPr/>
                <p14:nvPr/>
              </p14:nvContentPartPr>
              <p14:xfrm>
                <a:off x="9205853" y="2640931"/>
                <a:ext cx="122040" cy="128520"/>
              </p14:xfrm>
            </p:contentPart>
          </mc:Choice>
          <mc:Fallback xmlns="">
            <p:pic>
              <p:nvPicPr>
                <p:cNvPr id="207" name="Freihand 206">
                  <a:extLst>
                    <a:ext uri="{FF2B5EF4-FFF2-40B4-BE49-F238E27FC236}">
                      <a16:creationId xmlns:a16="http://schemas.microsoft.com/office/drawing/2014/main" id="{578DA549-80BE-4568-97F5-6104425028AB}"/>
                    </a:ext>
                  </a:extLst>
                </p:cNvPr>
                <p:cNvPicPr/>
                <p:nvPr/>
              </p:nvPicPr>
              <p:blipFill>
                <a:blip r:embed="rId404"/>
                <a:stretch>
                  <a:fillRect/>
                </a:stretch>
              </p:blipFill>
              <p:spPr>
                <a:xfrm>
                  <a:off x="9201533" y="2636611"/>
                  <a:ext cx="1306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08" name="Freihand 207">
                  <a:extLst>
                    <a:ext uri="{FF2B5EF4-FFF2-40B4-BE49-F238E27FC236}">
                      <a16:creationId xmlns:a16="http://schemas.microsoft.com/office/drawing/2014/main" id="{73B52EA8-D39D-4ECF-81A5-A65018FE51A3}"/>
                    </a:ext>
                  </a:extLst>
                </p14:cNvPr>
                <p14:cNvContentPartPr/>
                <p14:nvPr/>
              </p14:nvContentPartPr>
              <p14:xfrm>
                <a:off x="9346973" y="2665771"/>
                <a:ext cx="81720" cy="87120"/>
              </p14:xfrm>
            </p:contentPart>
          </mc:Choice>
          <mc:Fallback xmlns="">
            <p:pic>
              <p:nvPicPr>
                <p:cNvPr id="208" name="Freihand 207">
                  <a:extLst>
                    <a:ext uri="{FF2B5EF4-FFF2-40B4-BE49-F238E27FC236}">
                      <a16:creationId xmlns:a16="http://schemas.microsoft.com/office/drawing/2014/main" id="{73B52EA8-D39D-4ECF-81A5-A65018FE51A3}"/>
                    </a:ext>
                  </a:extLst>
                </p:cNvPr>
                <p:cNvPicPr/>
                <p:nvPr/>
              </p:nvPicPr>
              <p:blipFill>
                <a:blip r:embed="rId406"/>
                <a:stretch>
                  <a:fillRect/>
                </a:stretch>
              </p:blipFill>
              <p:spPr>
                <a:xfrm>
                  <a:off x="9342653" y="2661451"/>
                  <a:ext cx="903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09" name="Freihand 208">
                  <a:extLst>
                    <a:ext uri="{FF2B5EF4-FFF2-40B4-BE49-F238E27FC236}">
                      <a16:creationId xmlns:a16="http://schemas.microsoft.com/office/drawing/2014/main" id="{625A29A5-E542-4349-BE2E-F2CF9DB87F62}"/>
                    </a:ext>
                  </a:extLst>
                </p14:cNvPr>
                <p14:cNvContentPartPr/>
                <p14:nvPr/>
              </p14:nvContentPartPr>
              <p14:xfrm>
                <a:off x="9475133" y="2629051"/>
                <a:ext cx="82080" cy="86400"/>
              </p14:xfrm>
            </p:contentPart>
          </mc:Choice>
          <mc:Fallback xmlns="">
            <p:pic>
              <p:nvPicPr>
                <p:cNvPr id="209" name="Freihand 208">
                  <a:extLst>
                    <a:ext uri="{FF2B5EF4-FFF2-40B4-BE49-F238E27FC236}">
                      <a16:creationId xmlns:a16="http://schemas.microsoft.com/office/drawing/2014/main" id="{625A29A5-E542-4349-BE2E-F2CF9DB87F62}"/>
                    </a:ext>
                  </a:extLst>
                </p:cNvPr>
                <p:cNvPicPr/>
                <p:nvPr/>
              </p:nvPicPr>
              <p:blipFill>
                <a:blip r:embed="rId408"/>
                <a:stretch>
                  <a:fillRect/>
                </a:stretch>
              </p:blipFill>
              <p:spPr>
                <a:xfrm>
                  <a:off x="9470813" y="2624731"/>
                  <a:ext cx="907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10" name="Freihand 209">
                  <a:extLst>
                    <a:ext uri="{FF2B5EF4-FFF2-40B4-BE49-F238E27FC236}">
                      <a16:creationId xmlns:a16="http://schemas.microsoft.com/office/drawing/2014/main" id="{7470D39F-C6FB-4FC2-A06E-86CB327F1E16}"/>
                    </a:ext>
                  </a:extLst>
                </p14:cNvPr>
                <p14:cNvContentPartPr/>
                <p14:nvPr/>
              </p14:nvContentPartPr>
              <p14:xfrm>
                <a:off x="9525893" y="2657491"/>
                <a:ext cx="36720" cy="78840"/>
              </p14:xfrm>
            </p:contentPart>
          </mc:Choice>
          <mc:Fallback xmlns="">
            <p:pic>
              <p:nvPicPr>
                <p:cNvPr id="210" name="Freihand 209">
                  <a:extLst>
                    <a:ext uri="{FF2B5EF4-FFF2-40B4-BE49-F238E27FC236}">
                      <a16:creationId xmlns:a16="http://schemas.microsoft.com/office/drawing/2014/main" id="{7470D39F-C6FB-4FC2-A06E-86CB327F1E16}"/>
                    </a:ext>
                  </a:extLst>
                </p:cNvPr>
                <p:cNvPicPr/>
                <p:nvPr/>
              </p:nvPicPr>
              <p:blipFill>
                <a:blip r:embed="rId410"/>
                <a:stretch>
                  <a:fillRect/>
                </a:stretch>
              </p:blipFill>
              <p:spPr>
                <a:xfrm>
                  <a:off x="9521573" y="2653171"/>
                  <a:ext cx="453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11" name="Freihand 210">
                  <a:extLst>
                    <a:ext uri="{FF2B5EF4-FFF2-40B4-BE49-F238E27FC236}">
                      <a16:creationId xmlns:a16="http://schemas.microsoft.com/office/drawing/2014/main" id="{530AEC1C-EDE8-4D6A-81D5-254B65010D22}"/>
                    </a:ext>
                  </a:extLst>
                </p14:cNvPr>
                <p14:cNvContentPartPr/>
                <p14:nvPr/>
              </p14:nvContentPartPr>
              <p14:xfrm>
                <a:off x="9584933" y="2640211"/>
                <a:ext cx="73800" cy="93960"/>
              </p14:xfrm>
            </p:contentPart>
          </mc:Choice>
          <mc:Fallback xmlns="">
            <p:pic>
              <p:nvPicPr>
                <p:cNvPr id="211" name="Freihand 210">
                  <a:extLst>
                    <a:ext uri="{FF2B5EF4-FFF2-40B4-BE49-F238E27FC236}">
                      <a16:creationId xmlns:a16="http://schemas.microsoft.com/office/drawing/2014/main" id="{530AEC1C-EDE8-4D6A-81D5-254B65010D22}"/>
                    </a:ext>
                  </a:extLst>
                </p:cNvPr>
                <p:cNvPicPr/>
                <p:nvPr/>
              </p:nvPicPr>
              <p:blipFill>
                <a:blip r:embed="rId412"/>
                <a:stretch>
                  <a:fillRect/>
                </a:stretch>
              </p:blipFill>
              <p:spPr>
                <a:xfrm>
                  <a:off x="9580613" y="2635891"/>
                  <a:ext cx="824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13" name="Freihand 212">
                  <a:extLst>
                    <a:ext uri="{FF2B5EF4-FFF2-40B4-BE49-F238E27FC236}">
                      <a16:creationId xmlns:a16="http://schemas.microsoft.com/office/drawing/2014/main" id="{C75D01B3-3F88-4099-A31F-52768D4710C0}"/>
                    </a:ext>
                  </a:extLst>
                </p14:cNvPr>
                <p14:cNvContentPartPr/>
                <p14:nvPr/>
              </p14:nvContentPartPr>
              <p14:xfrm>
                <a:off x="9762773" y="2636611"/>
                <a:ext cx="98280" cy="114480"/>
              </p14:xfrm>
            </p:contentPart>
          </mc:Choice>
          <mc:Fallback xmlns="">
            <p:pic>
              <p:nvPicPr>
                <p:cNvPr id="213" name="Freihand 212">
                  <a:extLst>
                    <a:ext uri="{FF2B5EF4-FFF2-40B4-BE49-F238E27FC236}">
                      <a16:creationId xmlns:a16="http://schemas.microsoft.com/office/drawing/2014/main" id="{C75D01B3-3F88-4099-A31F-52768D4710C0}"/>
                    </a:ext>
                  </a:extLst>
                </p:cNvPr>
                <p:cNvPicPr/>
                <p:nvPr/>
              </p:nvPicPr>
              <p:blipFill>
                <a:blip r:embed="rId414"/>
                <a:stretch>
                  <a:fillRect/>
                </a:stretch>
              </p:blipFill>
              <p:spPr>
                <a:xfrm>
                  <a:off x="9758453" y="2632291"/>
                  <a:ext cx="1069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14" name="Freihand 213">
                  <a:extLst>
                    <a:ext uri="{FF2B5EF4-FFF2-40B4-BE49-F238E27FC236}">
                      <a16:creationId xmlns:a16="http://schemas.microsoft.com/office/drawing/2014/main" id="{556AF44C-22E0-446B-A438-DDFB06A5C29C}"/>
                    </a:ext>
                  </a:extLst>
                </p14:cNvPr>
                <p14:cNvContentPartPr/>
                <p14:nvPr/>
              </p14:nvContentPartPr>
              <p14:xfrm>
                <a:off x="9925133" y="2675131"/>
                <a:ext cx="78120" cy="133560"/>
              </p14:xfrm>
            </p:contentPart>
          </mc:Choice>
          <mc:Fallback xmlns="">
            <p:pic>
              <p:nvPicPr>
                <p:cNvPr id="214" name="Freihand 213">
                  <a:extLst>
                    <a:ext uri="{FF2B5EF4-FFF2-40B4-BE49-F238E27FC236}">
                      <a16:creationId xmlns:a16="http://schemas.microsoft.com/office/drawing/2014/main" id="{556AF44C-22E0-446B-A438-DDFB06A5C29C}"/>
                    </a:ext>
                  </a:extLst>
                </p:cNvPr>
                <p:cNvPicPr/>
                <p:nvPr/>
              </p:nvPicPr>
              <p:blipFill>
                <a:blip r:embed="rId416"/>
                <a:stretch>
                  <a:fillRect/>
                </a:stretch>
              </p:blipFill>
              <p:spPr>
                <a:xfrm>
                  <a:off x="9920813" y="2670811"/>
                  <a:ext cx="867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15" name="Freihand 214">
                  <a:extLst>
                    <a:ext uri="{FF2B5EF4-FFF2-40B4-BE49-F238E27FC236}">
                      <a16:creationId xmlns:a16="http://schemas.microsoft.com/office/drawing/2014/main" id="{73540242-C8FB-42B6-9C02-5F2E200DCECC}"/>
                    </a:ext>
                  </a:extLst>
                </p14:cNvPr>
                <p14:cNvContentPartPr/>
                <p14:nvPr/>
              </p14:nvContentPartPr>
              <p14:xfrm>
                <a:off x="10167053" y="2635891"/>
                <a:ext cx="70200" cy="109800"/>
              </p14:xfrm>
            </p:contentPart>
          </mc:Choice>
          <mc:Fallback xmlns="">
            <p:pic>
              <p:nvPicPr>
                <p:cNvPr id="215" name="Freihand 214">
                  <a:extLst>
                    <a:ext uri="{FF2B5EF4-FFF2-40B4-BE49-F238E27FC236}">
                      <a16:creationId xmlns:a16="http://schemas.microsoft.com/office/drawing/2014/main" id="{73540242-C8FB-42B6-9C02-5F2E200DCECC}"/>
                    </a:ext>
                  </a:extLst>
                </p:cNvPr>
                <p:cNvPicPr/>
                <p:nvPr/>
              </p:nvPicPr>
              <p:blipFill>
                <a:blip r:embed="rId418"/>
                <a:stretch>
                  <a:fillRect/>
                </a:stretch>
              </p:blipFill>
              <p:spPr>
                <a:xfrm>
                  <a:off x="10162733" y="2631571"/>
                  <a:ext cx="788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16" name="Freihand 215">
                  <a:extLst>
                    <a:ext uri="{FF2B5EF4-FFF2-40B4-BE49-F238E27FC236}">
                      <a16:creationId xmlns:a16="http://schemas.microsoft.com/office/drawing/2014/main" id="{D2134FD1-BE84-4FDD-B1E6-F90733BC081F}"/>
                    </a:ext>
                  </a:extLst>
                </p14:cNvPr>
                <p14:cNvContentPartPr/>
                <p14:nvPr/>
              </p14:nvContentPartPr>
              <p14:xfrm>
                <a:off x="10291613" y="2646691"/>
                <a:ext cx="48960" cy="75600"/>
              </p14:xfrm>
            </p:contentPart>
          </mc:Choice>
          <mc:Fallback xmlns="">
            <p:pic>
              <p:nvPicPr>
                <p:cNvPr id="216" name="Freihand 215">
                  <a:extLst>
                    <a:ext uri="{FF2B5EF4-FFF2-40B4-BE49-F238E27FC236}">
                      <a16:creationId xmlns:a16="http://schemas.microsoft.com/office/drawing/2014/main" id="{D2134FD1-BE84-4FDD-B1E6-F90733BC081F}"/>
                    </a:ext>
                  </a:extLst>
                </p:cNvPr>
                <p:cNvPicPr/>
                <p:nvPr/>
              </p:nvPicPr>
              <p:blipFill>
                <a:blip r:embed="rId420"/>
                <a:stretch>
                  <a:fillRect/>
                </a:stretch>
              </p:blipFill>
              <p:spPr>
                <a:xfrm>
                  <a:off x="10287293" y="2642371"/>
                  <a:ext cx="576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17" name="Freihand 216">
                  <a:extLst>
                    <a:ext uri="{FF2B5EF4-FFF2-40B4-BE49-F238E27FC236}">
                      <a16:creationId xmlns:a16="http://schemas.microsoft.com/office/drawing/2014/main" id="{7BA19F40-9CBD-4783-8B7B-A549272E35DC}"/>
                    </a:ext>
                  </a:extLst>
                </p14:cNvPr>
                <p14:cNvContentPartPr/>
                <p14:nvPr/>
              </p14:nvContentPartPr>
              <p14:xfrm>
                <a:off x="10248773" y="2597371"/>
                <a:ext cx="77760" cy="74160"/>
              </p14:xfrm>
            </p:contentPart>
          </mc:Choice>
          <mc:Fallback xmlns="">
            <p:pic>
              <p:nvPicPr>
                <p:cNvPr id="217" name="Freihand 216">
                  <a:extLst>
                    <a:ext uri="{FF2B5EF4-FFF2-40B4-BE49-F238E27FC236}">
                      <a16:creationId xmlns:a16="http://schemas.microsoft.com/office/drawing/2014/main" id="{7BA19F40-9CBD-4783-8B7B-A549272E35DC}"/>
                    </a:ext>
                  </a:extLst>
                </p:cNvPr>
                <p:cNvPicPr/>
                <p:nvPr/>
              </p:nvPicPr>
              <p:blipFill>
                <a:blip r:embed="rId422"/>
                <a:stretch>
                  <a:fillRect/>
                </a:stretch>
              </p:blipFill>
              <p:spPr>
                <a:xfrm>
                  <a:off x="10244453" y="2593051"/>
                  <a:ext cx="864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18" name="Freihand 217">
                  <a:extLst>
                    <a:ext uri="{FF2B5EF4-FFF2-40B4-BE49-F238E27FC236}">
                      <a16:creationId xmlns:a16="http://schemas.microsoft.com/office/drawing/2014/main" id="{18572572-A3D5-414D-97CA-4F6DAE8C3CED}"/>
                    </a:ext>
                  </a:extLst>
                </p14:cNvPr>
                <p14:cNvContentPartPr/>
                <p14:nvPr/>
              </p14:nvContentPartPr>
              <p14:xfrm>
                <a:off x="10358933" y="2698531"/>
                <a:ext cx="60840" cy="38160"/>
              </p14:xfrm>
            </p:contentPart>
          </mc:Choice>
          <mc:Fallback xmlns="">
            <p:pic>
              <p:nvPicPr>
                <p:cNvPr id="218" name="Freihand 217">
                  <a:extLst>
                    <a:ext uri="{FF2B5EF4-FFF2-40B4-BE49-F238E27FC236}">
                      <a16:creationId xmlns:a16="http://schemas.microsoft.com/office/drawing/2014/main" id="{18572572-A3D5-414D-97CA-4F6DAE8C3CED}"/>
                    </a:ext>
                  </a:extLst>
                </p:cNvPr>
                <p:cNvPicPr/>
                <p:nvPr/>
              </p:nvPicPr>
              <p:blipFill>
                <a:blip r:embed="rId424"/>
                <a:stretch>
                  <a:fillRect/>
                </a:stretch>
              </p:blipFill>
              <p:spPr>
                <a:xfrm>
                  <a:off x="10354613" y="2694211"/>
                  <a:ext cx="694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34" name="Freihand 233">
                  <a:extLst>
                    <a:ext uri="{FF2B5EF4-FFF2-40B4-BE49-F238E27FC236}">
                      <a16:creationId xmlns:a16="http://schemas.microsoft.com/office/drawing/2014/main" id="{FD4ED14C-F386-43E7-BD70-1E9D3B908954}"/>
                    </a:ext>
                  </a:extLst>
                </p14:cNvPr>
                <p14:cNvContentPartPr/>
                <p14:nvPr/>
              </p14:nvContentPartPr>
              <p14:xfrm>
                <a:off x="9027293" y="3145651"/>
                <a:ext cx="100080" cy="111600"/>
              </p14:xfrm>
            </p:contentPart>
          </mc:Choice>
          <mc:Fallback xmlns="">
            <p:pic>
              <p:nvPicPr>
                <p:cNvPr id="234" name="Freihand 233">
                  <a:extLst>
                    <a:ext uri="{FF2B5EF4-FFF2-40B4-BE49-F238E27FC236}">
                      <a16:creationId xmlns:a16="http://schemas.microsoft.com/office/drawing/2014/main" id="{FD4ED14C-F386-43E7-BD70-1E9D3B908954}"/>
                    </a:ext>
                  </a:extLst>
                </p:cNvPr>
                <p:cNvPicPr/>
                <p:nvPr/>
              </p:nvPicPr>
              <p:blipFill>
                <a:blip r:embed="rId426"/>
                <a:stretch>
                  <a:fillRect/>
                </a:stretch>
              </p:blipFill>
              <p:spPr>
                <a:xfrm>
                  <a:off x="9022973" y="3141331"/>
                  <a:ext cx="1087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35" name="Freihand 234">
                  <a:extLst>
                    <a:ext uri="{FF2B5EF4-FFF2-40B4-BE49-F238E27FC236}">
                      <a16:creationId xmlns:a16="http://schemas.microsoft.com/office/drawing/2014/main" id="{9E2C2852-CCF9-4C76-B45B-D7F48A5D6A1A}"/>
                    </a:ext>
                  </a:extLst>
                </p14:cNvPr>
                <p14:cNvContentPartPr/>
                <p14:nvPr/>
              </p14:nvContentPartPr>
              <p14:xfrm>
                <a:off x="9202253" y="3169051"/>
                <a:ext cx="5400" cy="106560"/>
              </p14:xfrm>
            </p:contentPart>
          </mc:Choice>
          <mc:Fallback xmlns="">
            <p:pic>
              <p:nvPicPr>
                <p:cNvPr id="235" name="Freihand 234">
                  <a:extLst>
                    <a:ext uri="{FF2B5EF4-FFF2-40B4-BE49-F238E27FC236}">
                      <a16:creationId xmlns:a16="http://schemas.microsoft.com/office/drawing/2014/main" id="{9E2C2852-CCF9-4C76-B45B-D7F48A5D6A1A}"/>
                    </a:ext>
                  </a:extLst>
                </p:cNvPr>
                <p:cNvPicPr/>
                <p:nvPr/>
              </p:nvPicPr>
              <p:blipFill>
                <a:blip r:embed="rId428"/>
                <a:stretch>
                  <a:fillRect/>
                </a:stretch>
              </p:blipFill>
              <p:spPr>
                <a:xfrm>
                  <a:off x="9197933" y="3164731"/>
                  <a:ext cx="140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36" name="Freihand 235">
                  <a:extLst>
                    <a:ext uri="{FF2B5EF4-FFF2-40B4-BE49-F238E27FC236}">
                      <a16:creationId xmlns:a16="http://schemas.microsoft.com/office/drawing/2014/main" id="{3B064507-E60B-4472-9DFE-79D2A36AE07E}"/>
                    </a:ext>
                  </a:extLst>
                </p14:cNvPr>
                <p14:cNvContentPartPr/>
                <p14:nvPr/>
              </p14:nvContentPartPr>
              <p14:xfrm>
                <a:off x="9146453" y="3209371"/>
                <a:ext cx="93240" cy="20160"/>
              </p14:xfrm>
            </p:contentPart>
          </mc:Choice>
          <mc:Fallback xmlns="">
            <p:pic>
              <p:nvPicPr>
                <p:cNvPr id="236" name="Freihand 235">
                  <a:extLst>
                    <a:ext uri="{FF2B5EF4-FFF2-40B4-BE49-F238E27FC236}">
                      <a16:creationId xmlns:a16="http://schemas.microsoft.com/office/drawing/2014/main" id="{3B064507-E60B-4472-9DFE-79D2A36AE07E}"/>
                    </a:ext>
                  </a:extLst>
                </p:cNvPr>
                <p:cNvPicPr/>
                <p:nvPr/>
              </p:nvPicPr>
              <p:blipFill>
                <a:blip r:embed="rId430"/>
                <a:stretch>
                  <a:fillRect/>
                </a:stretch>
              </p:blipFill>
              <p:spPr>
                <a:xfrm>
                  <a:off x="9142133" y="3205051"/>
                  <a:ext cx="1018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37" name="Freihand 236">
                  <a:extLst>
                    <a:ext uri="{FF2B5EF4-FFF2-40B4-BE49-F238E27FC236}">
                      <a16:creationId xmlns:a16="http://schemas.microsoft.com/office/drawing/2014/main" id="{04458E41-497E-4E51-8ADB-5FA4C876D803}"/>
                    </a:ext>
                  </a:extLst>
                </p14:cNvPr>
                <p14:cNvContentPartPr/>
                <p14:nvPr/>
              </p14:nvContentPartPr>
              <p14:xfrm>
                <a:off x="9291893" y="3167251"/>
                <a:ext cx="62640" cy="96120"/>
              </p14:xfrm>
            </p:contentPart>
          </mc:Choice>
          <mc:Fallback xmlns="">
            <p:pic>
              <p:nvPicPr>
                <p:cNvPr id="237" name="Freihand 236">
                  <a:extLst>
                    <a:ext uri="{FF2B5EF4-FFF2-40B4-BE49-F238E27FC236}">
                      <a16:creationId xmlns:a16="http://schemas.microsoft.com/office/drawing/2014/main" id="{04458E41-497E-4E51-8ADB-5FA4C876D803}"/>
                    </a:ext>
                  </a:extLst>
                </p:cNvPr>
                <p:cNvPicPr/>
                <p:nvPr/>
              </p:nvPicPr>
              <p:blipFill>
                <a:blip r:embed="rId432"/>
                <a:stretch>
                  <a:fillRect/>
                </a:stretch>
              </p:blipFill>
              <p:spPr>
                <a:xfrm>
                  <a:off x="9287573" y="3162931"/>
                  <a:ext cx="712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38" name="Freihand 237">
                  <a:extLst>
                    <a:ext uri="{FF2B5EF4-FFF2-40B4-BE49-F238E27FC236}">
                      <a16:creationId xmlns:a16="http://schemas.microsoft.com/office/drawing/2014/main" id="{B254D444-5B58-4917-92CA-F75491E17E8C}"/>
                    </a:ext>
                  </a:extLst>
                </p14:cNvPr>
                <p14:cNvContentPartPr/>
                <p14:nvPr/>
              </p14:nvContentPartPr>
              <p14:xfrm>
                <a:off x="9446333" y="3161131"/>
                <a:ext cx="34920" cy="74880"/>
              </p14:xfrm>
            </p:contentPart>
          </mc:Choice>
          <mc:Fallback xmlns="">
            <p:pic>
              <p:nvPicPr>
                <p:cNvPr id="238" name="Freihand 237">
                  <a:extLst>
                    <a:ext uri="{FF2B5EF4-FFF2-40B4-BE49-F238E27FC236}">
                      <a16:creationId xmlns:a16="http://schemas.microsoft.com/office/drawing/2014/main" id="{B254D444-5B58-4917-92CA-F75491E17E8C}"/>
                    </a:ext>
                  </a:extLst>
                </p:cNvPr>
                <p:cNvPicPr/>
                <p:nvPr/>
              </p:nvPicPr>
              <p:blipFill>
                <a:blip r:embed="rId434"/>
                <a:stretch>
                  <a:fillRect/>
                </a:stretch>
              </p:blipFill>
              <p:spPr>
                <a:xfrm>
                  <a:off x="9442013" y="3156811"/>
                  <a:ext cx="435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39" name="Freihand 238">
                  <a:extLst>
                    <a:ext uri="{FF2B5EF4-FFF2-40B4-BE49-F238E27FC236}">
                      <a16:creationId xmlns:a16="http://schemas.microsoft.com/office/drawing/2014/main" id="{1829F681-A57C-4A7C-92A0-7486266BA416}"/>
                    </a:ext>
                  </a:extLst>
                </p14:cNvPr>
                <p14:cNvContentPartPr/>
                <p14:nvPr/>
              </p14:nvContentPartPr>
              <p14:xfrm>
                <a:off x="9371453" y="3122971"/>
                <a:ext cx="65160" cy="52200"/>
              </p14:xfrm>
            </p:contentPart>
          </mc:Choice>
          <mc:Fallback xmlns="">
            <p:pic>
              <p:nvPicPr>
                <p:cNvPr id="239" name="Freihand 238">
                  <a:extLst>
                    <a:ext uri="{FF2B5EF4-FFF2-40B4-BE49-F238E27FC236}">
                      <a16:creationId xmlns:a16="http://schemas.microsoft.com/office/drawing/2014/main" id="{1829F681-A57C-4A7C-92A0-7486266BA416}"/>
                    </a:ext>
                  </a:extLst>
                </p:cNvPr>
                <p:cNvPicPr/>
                <p:nvPr/>
              </p:nvPicPr>
              <p:blipFill>
                <a:blip r:embed="rId436"/>
                <a:stretch>
                  <a:fillRect/>
                </a:stretch>
              </p:blipFill>
              <p:spPr>
                <a:xfrm>
                  <a:off x="9367133" y="3118651"/>
                  <a:ext cx="738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40" name="Freihand 239">
                  <a:extLst>
                    <a:ext uri="{FF2B5EF4-FFF2-40B4-BE49-F238E27FC236}">
                      <a16:creationId xmlns:a16="http://schemas.microsoft.com/office/drawing/2014/main" id="{906347C9-E8F1-4F60-BF1E-8A82FE27B0B5}"/>
                    </a:ext>
                  </a:extLst>
                </p14:cNvPr>
                <p14:cNvContentPartPr/>
                <p14:nvPr/>
              </p14:nvContentPartPr>
              <p14:xfrm>
                <a:off x="9477293" y="3207571"/>
                <a:ext cx="43200" cy="46800"/>
              </p14:xfrm>
            </p:contentPart>
          </mc:Choice>
          <mc:Fallback xmlns="">
            <p:pic>
              <p:nvPicPr>
                <p:cNvPr id="240" name="Freihand 239">
                  <a:extLst>
                    <a:ext uri="{FF2B5EF4-FFF2-40B4-BE49-F238E27FC236}">
                      <a16:creationId xmlns:a16="http://schemas.microsoft.com/office/drawing/2014/main" id="{906347C9-E8F1-4F60-BF1E-8A82FE27B0B5}"/>
                    </a:ext>
                  </a:extLst>
                </p:cNvPr>
                <p:cNvPicPr/>
                <p:nvPr/>
              </p:nvPicPr>
              <p:blipFill>
                <a:blip r:embed="rId438"/>
                <a:stretch>
                  <a:fillRect/>
                </a:stretch>
              </p:blipFill>
              <p:spPr>
                <a:xfrm>
                  <a:off x="9472973" y="3203251"/>
                  <a:ext cx="5184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42" name="Freihand 241">
                  <a:extLst>
                    <a:ext uri="{FF2B5EF4-FFF2-40B4-BE49-F238E27FC236}">
                      <a16:creationId xmlns:a16="http://schemas.microsoft.com/office/drawing/2014/main" id="{72AAA3E8-5A80-4EEB-B2B4-174D7A10A2DC}"/>
                    </a:ext>
                  </a:extLst>
                </p14:cNvPr>
                <p14:cNvContentPartPr/>
                <p14:nvPr/>
              </p14:nvContentPartPr>
              <p14:xfrm>
                <a:off x="9875813" y="3020731"/>
                <a:ext cx="228960" cy="36360"/>
              </p14:xfrm>
            </p:contentPart>
          </mc:Choice>
          <mc:Fallback xmlns="">
            <p:pic>
              <p:nvPicPr>
                <p:cNvPr id="242" name="Freihand 241">
                  <a:extLst>
                    <a:ext uri="{FF2B5EF4-FFF2-40B4-BE49-F238E27FC236}">
                      <a16:creationId xmlns:a16="http://schemas.microsoft.com/office/drawing/2014/main" id="{72AAA3E8-5A80-4EEB-B2B4-174D7A10A2DC}"/>
                    </a:ext>
                  </a:extLst>
                </p:cNvPr>
                <p:cNvPicPr/>
                <p:nvPr/>
              </p:nvPicPr>
              <p:blipFill>
                <a:blip r:embed="rId440"/>
                <a:stretch>
                  <a:fillRect/>
                </a:stretch>
              </p:blipFill>
              <p:spPr>
                <a:xfrm>
                  <a:off x="9871493" y="3016411"/>
                  <a:ext cx="2376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43" name="Freihand 242">
                  <a:extLst>
                    <a:ext uri="{FF2B5EF4-FFF2-40B4-BE49-F238E27FC236}">
                      <a16:creationId xmlns:a16="http://schemas.microsoft.com/office/drawing/2014/main" id="{F9BB063B-1492-4894-93C0-6B3F7E1700D2}"/>
                    </a:ext>
                  </a:extLst>
                </p14:cNvPr>
                <p14:cNvContentPartPr/>
                <p14:nvPr/>
              </p14:nvContentPartPr>
              <p14:xfrm>
                <a:off x="10075613" y="2957011"/>
                <a:ext cx="107280" cy="143640"/>
              </p14:xfrm>
            </p:contentPart>
          </mc:Choice>
          <mc:Fallback xmlns="">
            <p:pic>
              <p:nvPicPr>
                <p:cNvPr id="243" name="Freihand 242">
                  <a:extLst>
                    <a:ext uri="{FF2B5EF4-FFF2-40B4-BE49-F238E27FC236}">
                      <a16:creationId xmlns:a16="http://schemas.microsoft.com/office/drawing/2014/main" id="{F9BB063B-1492-4894-93C0-6B3F7E1700D2}"/>
                    </a:ext>
                  </a:extLst>
                </p:cNvPr>
                <p:cNvPicPr/>
                <p:nvPr/>
              </p:nvPicPr>
              <p:blipFill>
                <a:blip r:embed="rId442"/>
                <a:stretch>
                  <a:fillRect/>
                </a:stretch>
              </p:blipFill>
              <p:spPr>
                <a:xfrm>
                  <a:off x="10071293" y="2952691"/>
                  <a:ext cx="1159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45" name="Freihand 244">
                  <a:extLst>
                    <a:ext uri="{FF2B5EF4-FFF2-40B4-BE49-F238E27FC236}">
                      <a16:creationId xmlns:a16="http://schemas.microsoft.com/office/drawing/2014/main" id="{05FA9F9A-D53B-416B-9F79-221FFAB68BDA}"/>
                    </a:ext>
                  </a:extLst>
                </p14:cNvPr>
                <p14:cNvContentPartPr/>
                <p14:nvPr/>
              </p14:nvContentPartPr>
              <p14:xfrm>
                <a:off x="10413293" y="2881051"/>
                <a:ext cx="68040" cy="91440"/>
              </p14:xfrm>
            </p:contentPart>
          </mc:Choice>
          <mc:Fallback xmlns="">
            <p:pic>
              <p:nvPicPr>
                <p:cNvPr id="245" name="Freihand 244">
                  <a:extLst>
                    <a:ext uri="{FF2B5EF4-FFF2-40B4-BE49-F238E27FC236}">
                      <a16:creationId xmlns:a16="http://schemas.microsoft.com/office/drawing/2014/main" id="{05FA9F9A-D53B-416B-9F79-221FFAB68BDA}"/>
                    </a:ext>
                  </a:extLst>
                </p:cNvPr>
                <p:cNvPicPr/>
                <p:nvPr/>
              </p:nvPicPr>
              <p:blipFill>
                <a:blip r:embed="rId444"/>
                <a:stretch>
                  <a:fillRect/>
                </a:stretch>
              </p:blipFill>
              <p:spPr>
                <a:xfrm>
                  <a:off x="10408973" y="2876731"/>
                  <a:ext cx="766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46" name="Freihand 245">
                  <a:extLst>
                    <a:ext uri="{FF2B5EF4-FFF2-40B4-BE49-F238E27FC236}">
                      <a16:creationId xmlns:a16="http://schemas.microsoft.com/office/drawing/2014/main" id="{E03ED750-D10A-4EFE-AA73-EE66A57141BF}"/>
                    </a:ext>
                  </a:extLst>
                </p14:cNvPr>
                <p14:cNvContentPartPr/>
                <p14:nvPr/>
              </p14:nvContentPartPr>
              <p14:xfrm>
                <a:off x="10514813" y="2895091"/>
                <a:ext cx="217440" cy="63720"/>
              </p14:xfrm>
            </p:contentPart>
          </mc:Choice>
          <mc:Fallback xmlns="">
            <p:pic>
              <p:nvPicPr>
                <p:cNvPr id="246" name="Freihand 245">
                  <a:extLst>
                    <a:ext uri="{FF2B5EF4-FFF2-40B4-BE49-F238E27FC236}">
                      <a16:creationId xmlns:a16="http://schemas.microsoft.com/office/drawing/2014/main" id="{E03ED750-D10A-4EFE-AA73-EE66A57141BF}"/>
                    </a:ext>
                  </a:extLst>
                </p:cNvPr>
                <p:cNvPicPr/>
                <p:nvPr/>
              </p:nvPicPr>
              <p:blipFill>
                <a:blip r:embed="rId446"/>
                <a:stretch>
                  <a:fillRect/>
                </a:stretch>
              </p:blipFill>
              <p:spPr>
                <a:xfrm>
                  <a:off x="10510493" y="2890771"/>
                  <a:ext cx="2260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47" name="Freihand 246">
                  <a:extLst>
                    <a:ext uri="{FF2B5EF4-FFF2-40B4-BE49-F238E27FC236}">
                      <a16:creationId xmlns:a16="http://schemas.microsoft.com/office/drawing/2014/main" id="{B0EC4362-4482-4BC0-B981-BD6456515385}"/>
                    </a:ext>
                  </a:extLst>
                </p14:cNvPr>
                <p14:cNvContentPartPr/>
                <p14:nvPr/>
              </p14:nvContentPartPr>
              <p14:xfrm>
                <a:off x="10750973" y="2876011"/>
                <a:ext cx="80280" cy="171000"/>
              </p14:xfrm>
            </p:contentPart>
          </mc:Choice>
          <mc:Fallback xmlns="">
            <p:pic>
              <p:nvPicPr>
                <p:cNvPr id="247" name="Freihand 246">
                  <a:extLst>
                    <a:ext uri="{FF2B5EF4-FFF2-40B4-BE49-F238E27FC236}">
                      <a16:creationId xmlns:a16="http://schemas.microsoft.com/office/drawing/2014/main" id="{B0EC4362-4482-4BC0-B981-BD6456515385}"/>
                    </a:ext>
                  </a:extLst>
                </p:cNvPr>
                <p:cNvPicPr/>
                <p:nvPr/>
              </p:nvPicPr>
              <p:blipFill>
                <a:blip r:embed="rId448"/>
                <a:stretch>
                  <a:fillRect/>
                </a:stretch>
              </p:blipFill>
              <p:spPr>
                <a:xfrm>
                  <a:off x="10746653" y="2871691"/>
                  <a:ext cx="889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48" name="Freihand 247">
                  <a:extLst>
                    <a:ext uri="{FF2B5EF4-FFF2-40B4-BE49-F238E27FC236}">
                      <a16:creationId xmlns:a16="http://schemas.microsoft.com/office/drawing/2014/main" id="{382DD683-AFF5-4084-BD8D-3EC7F244C01C}"/>
                    </a:ext>
                  </a:extLst>
                </p14:cNvPr>
                <p14:cNvContentPartPr/>
                <p14:nvPr/>
              </p14:nvContentPartPr>
              <p14:xfrm>
                <a:off x="10855013" y="2851891"/>
                <a:ext cx="190440" cy="59400"/>
              </p14:xfrm>
            </p:contentPart>
          </mc:Choice>
          <mc:Fallback xmlns="">
            <p:pic>
              <p:nvPicPr>
                <p:cNvPr id="248" name="Freihand 247">
                  <a:extLst>
                    <a:ext uri="{FF2B5EF4-FFF2-40B4-BE49-F238E27FC236}">
                      <a16:creationId xmlns:a16="http://schemas.microsoft.com/office/drawing/2014/main" id="{382DD683-AFF5-4084-BD8D-3EC7F244C01C}"/>
                    </a:ext>
                  </a:extLst>
                </p:cNvPr>
                <p:cNvPicPr/>
                <p:nvPr/>
              </p:nvPicPr>
              <p:blipFill>
                <a:blip r:embed="rId450"/>
                <a:stretch>
                  <a:fillRect/>
                </a:stretch>
              </p:blipFill>
              <p:spPr>
                <a:xfrm>
                  <a:off x="10850693" y="2847571"/>
                  <a:ext cx="1990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50" name="Freihand 249">
                  <a:extLst>
                    <a:ext uri="{FF2B5EF4-FFF2-40B4-BE49-F238E27FC236}">
                      <a16:creationId xmlns:a16="http://schemas.microsoft.com/office/drawing/2014/main" id="{4E8E6BDD-0CE9-4435-8972-A6FD1F157653}"/>
                    </a:ext>
                  </a:extLst>
                </p14:cNvPr>
                <p14:cNvContentPartPr/>
                <p14:nvPr/>
              </p14:nvContentPartPr>
              <p14:xfrm>
                <a:off x="11137253" y="2779171"/>
                <a:ext cx="11520" cy="131040"/>
              </p14:xfrm>
            </p:contentPart>
          </mc:Choice>
          <mc:Fallback xmlns="">
            <p:pic>
              <p:nvPicPr>
                <p:cNvPr id="250" name="Freihand 249">
                  <a:extLst>
                    <a:ext uri="{FF2B5EF4-FFF2-40B4-BE49-F238E27FC236}">
                      <a16:creationId xmlns:a16="http://schemas.microsoft.com/office/drawing/2014/main" id="{4E8E6BDD-0CE9-4435-8972-A6FD1F157653}"/>
                    </a:ext>
                  </a:extLst>
                </p:cNvPr>
                <p:cNvPicPr/>
                <p:nvPr/>
              </p:nvPicPr>
              <p:blipFill>
                <a:blip r:embed="rId452"/>
                <a:stretch>
                  <a:fillRect/>
                </a:stretch>
              </p:blipFill>
              <p:spPr>
                <a:xfrm>
                  <a:off x="11132933" y="2774851"/>
                  <a:ext cx="201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51" name="Freihand 250">
                  <a:extLst>
                    <a:ext uri="{FF2B5EF4-FFF2-40B4-BE49-F238E27FC236}">
                      <a16:creationId xmlns:a16="http://schemas.microsoft.com/office/drawing/2014/main" id="{DE540B1B-3A92-46D0-999F-9A746631F254}"/>
                    </a:ext>
                  </a:extLst>
                </p14:cNvPr>
                <p14:cNvContentPartPr/>
                <p14:nvPr/>
              </p14:nvContentPartPr>
              <p14:xfrm>
                <a:off x="11073533" y="2737411"/>
                <a:ext cx="288360" cy="153000"/>
              </p14:xfrm>
            </p:contentPart>
          </mc:Choice>
          <mc:Fallback xmlns="">
            <p:pic>
              <p:nvPicPr>
                <p:cNvPr id="251" name="Freihand 250">
                  <a:extLst>
                    <a:ext uri="{FF2B5EF4-FFF2-40B4-BE49-F238E27FC236}">
                      <a16:creationId xmlns:a16="http://schemas.microsoft.com/office/drawing/2014/main" id="{DE540B1B-3A92-46D0-999F-9A746631F254}"/>
                    </a:ext>
                  </a:extLst>
                </p:cNvPr>
                <p:cNvPicPr/>
                <p:nvPr/>
              </p:nvPicPr>
              <p:blipFill>
                <a:blip r:embed="rId454"/>
                <a:stretch>
                  <a:fillRect/>
                </a:stretch>
              </p:blipFill>
              <p:spPr>
                <a:xfrm>
                  <a:off x="11069213" y="2733091"/>
                  <a:ext cx="2970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52" name="Freihand 251">
                  <a:extLst>
                    <a:ext uri="{FF2B5EF4-FFF2-40B4-BE49-F238E27FC236}">
                      <a16:creationId xmlns:a16="http://schemas.microsoft.com/office/drawing/2014/main" id="{6362BD5C-6A35-4AEB-920E-AE67375B706B}"/>
                    </a:ext>
                  </a:extLst>
                </p14:cNvPr>
                <p14:cNvContentPartPr/>
                <p14:nvPr/>
              </p14:nvContentPartPr>
              <p14:xfrm>
                <a:off x="11371973" y="2748211"/>
                <a:ext cx="101160" cy="130320"/>
              </p14:xfrm>
            </p:contentPart>
          </mc:Choice>
          <mc:Fallback xmlns="">
            <p:pic>
              <p:nvPicPr>
                <p:cNvPr id="252" name="Freihand 251">
                  <a:extLst>
                    <a:ext uri="{FF2B5EF4-FFF2-40B4-BE49-F238E27FC236}">
                      <a16:creationId xmlns:a16="http://schemas.microsoft.com/office/drawing/2014/main" id="{6362BD5C-6A35-4AEB-920E-AE67375B706B}"/>
                    </a:ext>
                  </a:extLst>
                </p:cNvPr>
                <p:cNvPicPr/>
                <p:nvPr/>
              </p:nvPicPr>
              <p:blipFill>
                <a:blip r:embed="rId456"/>
                <a:stretch>
                  <a:fillRect/>
                </a:stretch>
              </p:blipFill>
              <p:spPr>
                <a:xfrm>
                  <a:off x="11367653" y="2743891"/>
                  <a:ext cx="1098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53" name="Freihand 252">
                  <a:extLst>
                    <a:ext uri="{FF2B5EF4-FFF2-40B4-BE49-F238E27FC236}">
                      <a16:creationId xmlns:a16="http://schemas.microsoft.com/office/drawing/2014/main" id="{6B0919C3-8F56-40B9-A950-796B99C8450C}"/>
                    </a:ext>
                  </a:extLst>
                </p14:cNvPr>
                <p14:cNvContentPartPr/>
                <p14:nvPr/>
              </p14:nvContentPartPr>
              <p14:xfrm>
                <a:off x="11504813" y="2675491"/>
                <a:ext cx="194760" cy="163440"/>
              </p14:xfrm>
            </p:contentPart>
          </mc:Choice>
          <mc:Fallback xmlns="">
            <p:pic>
              <p:nvPicPr>
                <p:cNvPr id="253" name="Freihand 252">
                  <a:extLst>
                    <a:ext uri="{FF2B5EF4-FFF2-40B4-BE49-F238E27FC236}">
                      <a16:creationId xmlns:a16="http://schemas.microsoft.com/office/drawing/2014/main" id="{6B0919C3-8F56-40B9-A950-796B99C8450C}"/>
                    </a:ext>
                  </a:extLst>
                </p:cNvPr>
                <p:cNvPicPr/>
                <p:nvPr/>
              </p:nvPicPr>
              <p:blipFill>
                <a:blip r:embed="rId458"/>
                <a:stretch>
                  <a:fillRect/>
                </a:stretch>
              </p:blipFill>
              <p:spPr>
                <a:xfrm>
                  <a:off x="11500493" y="2671171"/>
                  <a:ext cx="2034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54" name="Freihand 253">
                  <a:extLst>
                    <a:ext uri="{FF2B5EF4-FFF2-40B4-BE49-F238E27FC236}">
                      <a16:creationId xmlns:a16="http://schemas.microsoft.com/office/drawing/2014/main" id="{80881BC0-E4A6-4C9B-8754-5BFB87DA79F8}"/>
                    </a:ext>
                  </a:extLst>
                </p14:cNvPr>
                <p14:cNvContentPartPr/>
                <p14:nvPr/>
              </p14:nvContentPartPr>
              <p14:xfrm>
                <a:off x="11779493" y="2734171"/>
                <a:ext cx="51840" cy="79560"/>
              </p14:xfrm>
            </p:contentPart>
          </mc:Choice>
          <mc:Fallback xmlns="">
            <p:pic>
              <p:nvPicPr>
                <p:cNvPr id="254" name="Freihand 253">
                  <a:extLst>
                    <a:ext uri="{FF2B5EF4-FFF2-40B4-BE49-F238E27FC236}">
                      <a16:creationId xmlns:a16="http://schemas.microsoft.com/office/drawing/2014/main" id="{80881BC0-E4A6-4C9B-8754-5BFB87DA79F8}"/>
                    </a:ext>
                  </a:extLst>
                </p:cNvPr>
                <p:cNvPicPr/>
                <p:nvPr/>
              </p:nvPicPr>
              <p:blipFill>
                <a:blip r:embed="rId460"/>
                <a:stretch>
                  <a:fillRect/>
                </a:stretch>
              </p:blipFill>
              <p:spPr>
                <a:xfrm>
                  <a:off x="11775173" y="2729851"/>
                  <a:ext cx="604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55" name="Freihand 254">
                  <a:extLst>
                    <a:ext uri="{FF2B5EF4-FFF2-40B4-BE49-F238E27FC236}">
                      <a16:creationId xmlns:a16="http://schemas.microsoft.com/office/drawing/2014/main" id="{AC4A0AC5-19A5-43AB-A604-6B56E06777CE}"/>
                    </a:ext>
                  </a:extLst>
                </p14:cNvPr>
                <p14:cNvContentPartPr/>
                <p14:nvPr/>
              </p14:nvContentPartPr>
              <p14:xfrm>
                <a:off x="11839613" y="2744251"/>
                <a:ext cx="96840" cy="81360"/>
              </p14:xfrm>
            </p:contentPart>
          </mc:Choice>
          <mc:Fallback xmlns="">
            <p:pic>
              <p:nvPicPr>
                <p:cNvPr id="255" name="Freihand 254">
                  <a:extLst>
                    <a:ext uri="{FF2B5EF4-FFF2-40B4-BE49-F238E27FC236}">
                      <a16:creationId xmlns:a16="http://schemas.microsoft.com/office/drawing/2014/main" id="{AC4A0AC5-19A5-43AB-A604-6B56E06777CE}"/>
                    </a:ext>
                  </a:extLst>
                </p:cNvPr>
                <p:cNvPicPr/>
                <p:nvPr/>
              </p:nvPicPr>
              <p:blipFill>
                <a:blip r:embed="rId462"/>
                <a:stretch>
                  <a:fillRect/>
                </a:stretch>
              </p:blipFill>
              <p:spPr>
                <a:xfrm>
                  <a:off x="11835293" y="2739931"/>
                  <a:ext cx="1054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56" name="Freihand 255">
                  <a:extLst>
                    <a:ext uri="{FF2B5EF4-FFF2-40B4-BE49-F238E27FC236}">
                      <a16:creationId xmlns:a16="http://schemas.microsoft.com/office/drawing/2014/main" id="{F3C9530E-B078-4880-AEB6-86CC7A6B0915}"/>
                    </a:ext>
                  </a:extLst>
                </p14:cNvPr>
                <p14:cNvContentPartPr/>
                <p14:nvPr/>
              </p14:nvContentPartPr>
              <p14:xfrm>
                <a:off x="11916653" y="2658931"/>
                <a:ext cx="120240" cy="156240"/>
              </p14:xfrm>
            </p:contentPart>
          </mc:Choice>
          <mc:Fallback xmlns="">
            <p:pic>
              <p:nvPicPr>
                <p:cNvPr id="256" name="Freihand 255">
                  <a:extLst>
                    <a:ext uri="{FF2B5EF4-FFF2-40B4-BE49-F238E27FC236}">
                      <a16:creationId xmlns:a16="http://schemas.microsoft.com/office/drawing/2014/main" id="{F3C9530E-B078-4880-AEB6-86CC7A6B0915}"/>
                    </a:ext>
                  </a:extLst>
                </p:cNvPr>
                <p:cNvPicPr/>
                <p:nvPr/>
              </p:nvPicPr>
              <p:blipFill>
                <a:blip r:embed="rId464"/>
                <a:stretch>
                  <a:fillRect/>
                </a:stretch>
              </p:blipFill>
              <p:spPr>
                <a:xfrm>
                  <a:off x="11912333" y="2654611"/>
                  <a:ext cx="1288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57" name="Freihand 256">
                  <a:extLst>
                    <a:ext uri="{FF2B5EF4-FFF2-40B4-BE49-F238E27FC236}">
                      <a16:creationId xmlns:a16="http://schemas.microsoft.com/office/drawing/2014/main" id="{332717B2-3E4B-4503-862F-F3245A74D51E}"/>
                    </a:ext>
                  </a:extLst>
                </p14:cNvPr>
                <p14:cNvContentPartPr/>
                <p14:nvPr/>
              </p14:nvContentPartPr>
              <p14:xfrm>
                <a:off x="12043733" y="2711491"/>
                <a:ext cx="103320" cy="123840"/>
              </p14:xfrm>
            </p:contentPart>
          </mc:Choice>
          <mc:Fallback xmlns="">
            <p:pic>
              <p:nvPicPr>
                <p:cNvPr id="257" name="Freihand 256">
                  <a:extLst>
                    <a:ext uri="{FF2B5EF4-FFF2-40B4-BE49-F238E27FC236}">
                      <a16:creationId xmlns:a16="http://schemas.microsoft.com/office/drawing/2014/main" id="{332717B2-3E4B-4503-862F-F3245A74D51E}"/>
                    </a:ext>
                  </a:extLst>
                </p:cNvPr>
                <p:cNvPicPr/>
                <p:nvPr/>
              </p:nvPicPr>
              <p:blipFill>
                <a:blip r:embed="rId466"/>
                <a:stretch>
                  <a:fillRect/>
                </a:stretch>
              </p:blipFill>
              <p:spPr>
                <a:xfrm>
                  <a:off x="12039413" y="2707171"/>
                  <a:ext cx="1119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58" name="Freihand 257">
                  <a:extLst>
                    <a:ext uri="{FF2B5EF4-FFF2-40B4-BE49-F238E27FC236}">
                      <a16:creationId xmlns:a16="http://schemas.microsoft.com/office/drawing/2014/main" id="{A90442E1-036A-42ED-8FC3-C7158804EEDF}"/>
                    </a:ext>
                  </a:extLst>
                </p14:cNvPr>
                <p14:cNvContentPartPr/>
                <p14:nvPr/>
              </p14:nvContentPartPr>
              <p14:xfrm>
                <a:off x="12118253" y="2573611"/>
                <a:ext cx="21240" cy="144720"/>
              </p14:xfrm>
            </p:contentPart>
          </mc:Choice>
          <mc:Fallback xmlns="">
            <p:pic>
              <p:nvPicPr>
                <p:cNvPr id="258" name="Freihand 257">
                  <a:extLst>
                    <a:ext uri="{FF2B5EF4-FFF2-40B4-BE49-F238E27FC236}">
                      <a16:creationId xmlns:a16="http://schemas.microsoft.com/office/drawing/2014/main" id="{A90442E1-036A-42ED-8FC3-C7158804EEDF}"/>
                    </a:ext>
                  </a:extLst>
                </p:cNvPr>
                <p:cNvPicPr/>
                <p:nvPr/>
              </p:nvPicPr>
              <p:blipFill>
                <a:blip r:embed="rId468"/>
                <a:stretch>
                  <a:fillRect/>
                </a:stretch>
              </p:blipFill>
              <p:spPr>
                <a:xfrm>
                  <a:off x="12113933" y="2569291"/>
                  <a:ext cx="298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59" name="Freihand 258">
                  <a:extLst>
                    <a:ext uri="{FF2B5EF4-FFF2-40B4-BE49-F238E27FC236}">
                      <a16:creationId xmlns:a16="http://schemas.microsoft.com/office/drawing/2014/main" id="{F3082792-711C-4EF0-9F51-FA9C2383347A}"/>
                    </a:ext>
                  </a:extLst>
                </p14:cNvPr>
                <p14:cNvContentPartPr/>
                <p14:nvPr/>
              </p14:nvContentPartPr>
              <p14:xfrm>
                <a:off x="12144893" y="2776651"/>
                <a:ext cx="20880" cy="38160"/>
              </p14:xfrm>
            </p:contentPart>
          </mc:Choice>
          <mc:Fallback xmlns="">
            <p:pic>
              <p:nvPicPr>
                <p:cNvPr id="259" name="Freihand 258">
                  <a:extLst>
                    <a:ext uri="{FF2B5EF4-FFF2-40B4-BE49-F238E27FC236}">
                      <a16:creationId xmlns:a16="http://schemas.microsoft.com/office/drawing/2014/main" id="{F3082792-711C-4EF0-9F51-FA9C2383347A}"/>
                    </a:ext>
                  </a:extLst>
                </p:cNvPr>
                <p:cNvPicPr/>
                <p:nvPr/>
              </p:nvPicPr>
              <p:blipFill>
                <a:blip r:embed="rId470"/>
                <a:stretch>
                  <a:fillRect/>
                </a:stretch>
              </p:blipFill>
              <p:spPr>
                <a:xfrm>
                  <a:off x="12140573" y="2772331"/>
                  <a:ext cx="295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60" name="Freihand 259">
                  <a:extLst>
                    <a:ext uri="{FF2B5EF4-FFF2-40B4-BE49-F238E27FC236}">
                      <a16:creationId xmlns:a16="http://schemas.microsoft.com/office/drawing/2014/main" id="{E9B6D1D3-DC72-4393-B4E1-25EA0974D79D}"/>
                    </a:ext>
                  </a:extLst>
                </p14:cNvPr>
                <p14:cNvContentPartPr/>
                <p14:nvPr/>
              </p14:nvContentPartPr>
              <p14:xfrm>
                <a:off x="11033573" y="2908051"/>
                <a:ext cx="1026000" cy="96840"/>
              </p14:xfrm>
            </p:contentPart>
          </mc:Choice>
          <mc:Fallback xmlns="">
            <p:pic>
              <p:nvPicPr>
                <p:cNvPr id="260" name="Freihand 259">
                  <a:extLst>
                    <a:ext uri="{FF2B5EF4-FFF2-40B4-BE49-F238E27FC236}">
                      <a16:creationId xmlns:a16="http://schemas.microsoft.com/office/drawing/2014/main" id="{E9B6D1D3-DC72-4393-B4E1-25EA0974D79D}"/>
                    </a:ext>
                  </a:extLst>
                </p:cNvPr>
                <p:cNvPicPr/>
                <p:nvPr/>
              </p:nvPicPr>
              <p:blipFill>
                <a:blip r:embed="rId472"/>
                <a:stretch>
                  <a:fillRect/>
                </a:stretch>
              </p:blipFill>
              <p:spPr>
                <a:xfrm>
                  <a:off x="11029253" y="2903731"/>
                  <a:ext cx="10346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68" name="Freihand 267">
                  <a:extLst>
                    <a:ext uri="{FF2B5EF4-FFF2-40B4-BE49-F238E27FC236}">
                      <a16:creationId xmlns:a16="http://schemas.microsoft.com/office/drawing/2014/main" id="{400E7DB4-F918-457D-9D86-67607F68C7BC}"/>
                    </a:ext>
                  </a:extLst>
                </p14:cNvPr>
                <p14:cNvContentPartPr/>
                <p14:nvPr/>
              </p14:nvContentPartPr>
              <p14:xfrm>
                <a:off x="8468213" y="3430051"/>
                <a:ext cx="139680" cy="5760"/>
              </p14:xfrm>
            </p:contentPart>
          </mc:Choice>
          <mc:Fallback xmlns="">
            <p:pic>
              <p:nvPicPr>
                <p:cNvPr id="268" name="Freihand 267">
                  <a:extLst>
                    <a:ext uri="{FF2B5EF4-FFF2-40B4-BE49-F238E27FC236}">
                      <a16:creationId xmlns:a16="http://schemas.microsoft.com/office/drawing/2014/main" id="{400E7DB4-F918-457D-9D86-67607F68C7BC}"/>
                    </a:ext>
                  </a:extLst>
                </p:cNvPr>
                <p:cNvPicPr/>
                <p:nvPr/>
              </p:nvPicPr>
              <p:blipFill>
                <a:blip r:embed="rId474"/>
                <a:stretch>
                  <a:fillRect/>
                </a:stretch>
              </p:blipFill>
              <p:spPr>
                <a:xfrm>
                  <a:off x="8463893" y="3425731"/>
                  <a:ext cx="1483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69" name="Freihand 268">
                  <a:extLst>
                    <a:ext uri="{FF2B5EF4-FFF2-40B4-BE49-F238E27FC236}">
                      <a16:creationId xmlns:a16="http://schemas.microsoft.com/office/drawing/2014/main" id="{4558B842-099F-406B-A4A0-D6A4C8DEBE9A}"/>
                    </a:ext>
                  </a:extLst>
                </p14:cNvPr>
                <p14:cNvContentPartPr/>
                <p14:nvPr/>
              </p14:nvContentPartPr>
              <p14:xfrm>
                <a:off x="8493053" y="3470731"/>
                <a:ext cx="134640" cy="8280"/>
              </p14:xfrm>
            </p:contentPart>
          </mc:Choice>
          <mc:Fallback xmlns="">
            <p:pic>
              <p:nvPicPr>
                <p:cNvPr id="269" name="Freihand 268">
                  <a:extLst>
                    <a:ext uri="{FF2B5EF4-FFF2-40B4-BE49-F238E27FC236}">
                      <a16:creationId xmlns:a16="http://schemas.microsoft.com/office/drawing/2014/main" id="{4558B842-099F-406B-A4A0-D6A4C8DEBE9A}"/>
                    </a:ext>
                  </a:extLst>
                </p:cNvPr>
                <p:cNvPicPr/>
                <p:nvPr/>
              </p:nvPicPr>
              <p:blipFill>
                <a:blip r:embed="rId476"/>
                <a:stretch>
                  <a:fillRect/>
                </a:stretch>
              </p:blipFill>
              <p:spPr>
                <a:xfrm>
                  <a:off x="8488733" y="3466411"/>
                  <a:ext cx="1432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70" name="Freihand 269">
                  <a:extLst>
                    <a:ext uri="{FF2B5EF4-FFF2-40B4-BE49-F238E27FC236}">
                      <a16:creationId xmlns:a16="http://schemas.microsoft.com/office/drawing/2014/main" id="{80E84300-EB42-4362-B63D-93F815E4AD39}"/>
                    </a:ext>
                  </a:extLst>
                </p14:cNvPr>
                <p14:cNvContentPartPr/>
                <p14:nvPr/>
              </p14:nvContentPartPr>
              <p14:xfrm>
                <a:off x="8611493" y="3369931"/>
                <a:ext cx="68400" cy="128160"/>
              </p14:xfrm>
            </p:contentPart>
          </mc:Choice>
          <mc:Fallback xmlns="">
            <p:pic>
              <p:nvPicPr>
                <p:cNvPr id="270" name="Freihand 269">
                  <a:extLst>
                    <a:ext uri="{FF2B5EF4-FFF2-40B4-BE49-F238E27FC236}">
                      <a16:creationId xmlns:a16="http://schemas.microsoft.com/office/drawing/2014/main" id="{80E84300-EB42-4362-B63D-93F815E4AD39}"/>
                    </a:ext>
                  </a:extLst>
                </p:cNvPr>
                <p:cNvPicPr/>
                <p:nvPr/>
              </p:nvPicPr>
              <p:blipFill>
                <a:blip r:embed="rId478"/>
                <a:stretch>
                  <a:fillRect/>
                </a:stretch>
              </p:blipFill>
              <p:spPr>
                <a:xfrm>
                  <a:off x="8607173" y="3365611"/>
                  <a:ext cx="770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71" name="Freihand 270">
                  <a:extLst>
                    <a:ext uri="{FF2B5EF4-FFF2-40B4-BE49-F238E27FC236}">
                      <a16:creationId xmlns:a16="http://schemas.microsoft.com/office/drawing/2014/main" id="{17B40DC0-AB76-41C3-A16F-42F00A5D92F6}"/>
                    </a:ext>
                  </a:extLst>
                </p14:cNvPr>
                <p14:cNvContentPartPr/>
                <p14:nvPr/>
              </p14:nvContentPartPr>
              <p14:xfrm>
                <a:off x="8791853" y="3401251"/>
                <a:ext cx="160560" cy="87120"/>
              </p14:xfrm>
            </p:contentPart>
          </mc:Choice>
          <mc:Fallback xmlns="">
            <p:pic>
              <p:nvPicPr>
                <p:cNvPr id="271" name="Freihand 270">
                  <a:extLst>
                    <a:ext uri="{FF2B5EF4-FFF2-40B4-BE49-F238E27FC236}">
                      <a16:creationId xmlns:a16="http://schemas.microsoft.com/office/drawing/2014/main" id="{17B40DC0-AB76-41C3-A16F-42F00A5D92F6}"/>
                    </a:ext>
                  </a:extLst>
                </p:cNvPr>
                <p:cNvPicPr/>
                <p:nvPr/>
              </p:nvPicPr>
              <p:blipFill>
                <a:blip r:embed="rId480"/>
                <a:stretch>
                  <a:fillRect/>
                </a:stretch>
              </p:blipFill>
              <p:spPr>
                <a:xfrm>
                  <a:off x="8787533" y="3396931"/>
                  <a:ext cx="1692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72" name="Freihand 271">
                  <a:extLst>
                    <a:ext uri="{FF2B5EF4-FFF2-40B4-BE49-F238E27FC236}">
                      <a16:creationId xmlns:a16="http://schemas.microsoft.com/office/drawing/2014/main" id="{A677BA06-7409-4BBB-A7CF-38C2D7A5DA23}"/>
                    </a:ext>
                  </a:extLst>
                </p14:cNvPr>
                <p14:cNvContentPartPr/>
                <p14:nvPr/>
              </p14:nvContentPartPr>
              <p14:xfrm>
                <a:off x="8992373" y="3402331"/>
                <a:ext cx="57600" cy="77400"/>
              </p14:xfrm>
            </p:contentPart>
          </mc:Choice>
          <mc:Fallback xmlns="">
            <p:pic>
              <p:nvPicPr>
                <p:cNvPr id="272" name="Freihand 271">
                  <a:extLst>
                    <a:ext uri="{FF2B5EF4-FFF2-40B4-BE49-F238E27FC236}">
                      <a16:creationId xmlns:a16="http://schemas.microsoft.com/office/drawing/2014/main" id="{A677BA06-7409-4BBB-A7CF-38C2D7A5DA23}"/>
                    </a:ext>
                  </a:extLst>
                </p:cNvPr>
                <p:cNvPicPr/>
                <p:nvPr/>
              </p:nvPicPr>
              <p:blipFill>
                <a:blip r:embed="rId482"/>
                <a:stretch>
                  <a:fillRect/>
                </a:stretch>
              </p:blipFill>
              <p:spPr>
                <a:xfrm>
                  <a:off x="8988053" y="3398011"/>
                  <a:ext cx="662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273" name="Freihand 272">
                  <a:extLst>
                    <a:ext uri="{FF2B5EF4-FFF2-40B4-BE49-F238E27FC236}">
                      <a16:creationId xmlns:a16="http://schemas.microsoft.com/office/drawing/2014/main" id="{F8808F72-D933-45A2-82DA-5B48105D6159}"/>
                    </a:ext>
                  </a:extLst>
                </p14:cNvPr>
                <p14:cNvContentPartPr/>
                <p14:nvPr/>
              </p14:nvContentPartPr>
              <p14:xfrm>
                <a:off x="9061133" y="3409171"/>
                <a:ext cx="169920" cy="74160"/>
              </p14:xfrm>
            </p:contentPart>
          </mc:Choice>
          <mc:Fallback xmlns="">
            <p:pic>
              <p:nvPicPr>
                <p:cNvPr id="273" name="Freihand 272">
                  <a:extLst>
                    <a:ext uri="{FF2B5EF4-FFF2-40B4-BE49-F238E27FC236}">
                      <a16:creationId xmlns:a16="http://schemas.microsoft.com/office/drawing/2014/main" id="{F8808F72-D933-45A2-82DA-5B48105D6159}"/>
                    </a:ext>
                  </a:extLst>
                </p:cNvPr>
                <p:cNvPicPr/>
                <p:nvPr/>
              </p:nvPicPr>
              <p:blipFill>
                <a:blip r:embed="rId484"/>
                <a:stretch>
                  <a:fillRect/>
                </a:stretch>
              </p:blipFill>
              <p:spPr>
                <a:xfrm>
                  <a:off x="9056813" y="3404851"/>
                  <a:ext cx="1785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274" name="Freihand 273">
                  <a:extLst>
                    <a:ext uri="{FF2B5EF4-FFF2-40B4-BE49-F238E27FC236}">
                      <a16:creationId xmlns:a16="http://schemas.microsoft.com/office/drawing/2014/main" id="{34AD8AE7-44DF-4B3A-9F43-F8DA19ECBED6}"/>
                    </a:ext>
                  </a:extLst>
                </p14:cNvPr>
                <p14:cNvContentPartPr/>
                <p14:nvPr/>
              </p14:nvContentPartPr>
              <p14:xfrm>
                <a:off x="9265613" y="3420331"/>
                <a:ext cx="77400" cy="72720"/>
              </p14:xfrm>
            </p:contentPart>
          </mc:Choice>
          <mc:Fallback xmlns="">
            <p:pic>
              <p:nvPicPr>
                <p:cNvPr id="274" name="Freihand 273">
                  <a:extLst>
                    <a:ext uri="{FF2B5EF4-FFF2-40B4-BE49-F238E27FC236}">
                      <a16:creationId xmlns:a16="http://schemas.microsoft.com/office/drawing/2014/main" id="{34AD8AE7-44DF-4B3A-9F43-F8DA19ECBED6}"/>
                    </a:ext>
                  </a:extLst>
                </p:cNvPr>
                <p:cNvPicPr/>
                <p:nvPr/>
              </p:nvPicPr>
              <p:blipFill>
                <a:blip r:embed="rId486"/>
                <a:stretch>
                  <a:fillRect/>
                </a:stretch>
              </p:blipFill>
              <p:spPr>
                <a:xfrm>
                  <a:off x="9261293" y="3416011"/>
                  <a:ext cx="860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275" name="Freihand 274">
                  <a:extLst>
                    <a:ext uri="{FF2B5EF4-FFF2-40B4-BE49-F238E27FC236}">
                      <a16:creationId xmlns:a16="http://schemas.microsoft.com/office/drawing/2014/main" id="{4780360C-CC08-44C6-B3DF-E38B947B7950}"/>
                    </a:ext>
                  </a:extLst>
                </p14:cNvPr>
                <p14:cNvContentPartPr/>
                <p14:nvPr/>
              </p14:nvContentPartPr>
              <p14:xfrm>
                <a:off x="9505733" y="3409891"/>
                <a:ext cx="179280" cy="71640"/>
              </p14:xfrm>
            </p:contentPart>
          </mc:Choice>
          <mc:Fallback xmlns="">
            <p:pic>
              <p:nvPicPr>
                <p:cNvPr id="275" name="Freihand 274">
                  <a:extLst>
                    <a:ext uri="{FF2B5EF4-FFF2-40B4-BE49-F238E27FC236}">
                      <a16:creationId xmlns:a16="http://schemas.microsoft.com/office/drawing/2014/main" id="{4780360C-CC08-44C6-B3DF-E38B947B7950}"/>
                    </a:ext>
                  </a:extLst>
                </p:cNvPr>
                <p:cNvPicPr/>
                <p:nvPr/>
              </p:nvPicPr>
              <p:blipFill>
                <a:blip r:embed="rId488"/>
                <a:stretch>
                  <a:fillRect/>
                </a:stretch>
              </p:blipFill>
              <p:spPr>
                <a:xfrm>
                  <a:off x="9501413" y="3405571"/>
                  <a:ext cx="1879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276" name="Freihand 275">
                  <a:extLst>
                    <a:ext uri="{FF2B5EF4-FFF2-40B4-BE49-F238E27FC236}">
                      <a16:creationId xmlns:a16="http://schemas.microsoft.com/office/drawing/2014/main" id="{69F7E9CC-201F-4BF2-87B1-BED2CF172EDC}"/>
                    </a:ext>
                  </a:extLst>
                </p14:cNvPr>
                <p14:cNvContentPartPr/>
                <p14:nvPr/>
              </p14:nvContentPartPr>
              <p14:xfrm>
                <a:off x="9671693" y="3342211"/>
                <a:ext cx="360" cy="360"/>
              </p14:xfrm>
            </p:contentPart>
          </mc:Choice>
          <mc:Fallback xmlns="">
            <p:pic>
              <p:nvPicPr>
                <p:cNvPr id="276" name="Freihand 275">
                  <a:extLst>
                    <a:ext uri="{FF2B5EF4-FFF2-40B4-BE49-F238E27FC236}">
                      <a16:creationId xmlns:a16="http://schemas.microsoft.com/office/drawing/2014/main" id="{69F7E9CC-201F-4BF2-87B1-BED2CF172EDC}"/>
                    </a:ext>
                  </a:extLst>
                </p:cNvPr>
                <p:cNvPicPr/>
                <p:nvPr/>
              </p:nvPicPr>
              <p:blipFill>
                <a:blip r:embed="rId205"/>
                <a:stretch>
                  <a:fillRect/>
                </a:stretch>
              </p:blipFill>
              <p:spPr>
                <a:xfrm>
                  <a:off x="9667373" y="333789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78" name="Freihand 277">
                  <a:extLst>
                    <a:ext uri="{FF2B5EF4-FFF2-40B4-BE49-F238E27FC236}">
                      <a16:creationId xmlns:a16="http://schemas.microsoft.com/office/drawing/2014/main" id="{C43C3E32-5D8F-4564-85D4-A51AF588629B}"/>
                    </a:ext>
                  </a:extLst>
                </p14:cNvPr>
                <p14:cNvContentPartPr/>
                <p14:nvPr/>
              </p14:nvContentPartPr>
              <p14:xfrm>
                <a:off x="9841613" y="3346531"/>
                <a:ext cx="161640" cy="114120"/>
              </p14:xfrm>
            </p:contentPart>
          </mc:Choice>
          <mc:Fallback xmlns="">
            <p:pic>
              <p:nvPicPr>
                <p:cNvPr id="278" name="Freihand 277">
                  <a:extLst>
                    <a:ext uri="{FF2B5EF4-FFF2-40B4-BE49-F238E27FC236}">
                      <a16:creationId xmlns:a16="http://schemas.microsoft.com/office/drawing/2014/main" id="{C43C3E32-5D8F-4564-85D4-A51AF588629B}"/>
                    </a:ext>
                  </a:extLst>
                </p:cNvPr>
                <p:cNvPicPr/>
                <p:nvPr/>
              </p:nvPicPr>
              <p:blipFill>
                <a:blip r:embed="rId491"/>
                <a:stretch>
                  <a:fillRect/>
                </a:stretch>
              </p:blipFill>
              <p:spPr>
                <a:xfrm>
                  <a:off x="9837293" y="3342211"/>
                  <a:ext cx="1702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79" name="Freihand 278">
                  <a:extLst>
                    <a:ext uri="{FF2B5EF4-FFF2-40B4-BE49-F238E27FC236}">
                      <a16:creationId xmlns:a16="http://schemas.microsoft.com/office/drawing/2014/main" id="{4A3CAE55-251A-4972-B1BA-77FBE77F8BEC}"/>
                    </a:ext>
                  </a:extLst>
                </p14:cNvPr>
                <p14:cNvContentPartPr/>
                <p14:nvPr/>
              </p14:nvContentPartPr>
              <p14:xfrm>
                <a:off x="10010093" y="3350851"/>
                <a:ext cx="92520" cy="90360"/>
              </p14:xfrm>
            </p:contentPart>
          </mc:Choice>
          <mc:Fallback xmlns="">
            <p:pic>
              <p:nvPicPr>
                <p:cNvPr id="279" name="Freihand 278">
                  <a:extLst>
                    <a:ext uri="{FF2B5EF4-FFF2-40B4-BE49-F238E27FC236}">
                      <a16:creationId xmlns:a16="http://schemas.microsoft.com/office/drawing/2014/main" id="{4A3CAE55-251A-4972-B1BA-77FBE77F8BEC}"/>
                    </a:ext>
                  </a:extLst>
                </p:cNvPr>
                <p:cNvPicPr/>
                <p:nvPr/>
              </p:nvPicPr>
              <p:blipFill>
                <a:blip r:embed="rId493"/>
                <a:stretch>
                  <a:fillRect/>
                </a:stretch>
              </p:blipFill>
              <p:spPr>
                <a:xfrm>
                  <a:off x="10005773" y="3346531"/>
                  <a:ext cx="1011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280" name="Freihand 279">
                  <a:extLst>
                    <a:ext uri="{FF2B5EF4-FFF2-40B4-BE49-F238E27FC236}">
                      <a16:creationId xmlns:a16="http://schemas.microsoft.com/office/drawing/2014/main" id="{C98C227C-6A16-4ABB-B5C7-A92B9417D270}"/>
                    </a:ext>
                  </a:extLst>
                </p14:cNvPr>
                <p14:cNvContentPartPr/>
                <p14:nvPr/>
              </p14:nvContentPartPr>
              <p14:xfrm>
                <a:off x="10120613" y="3252211"/>
                <a:ext cx="34560" cy="153000"/>
              </p14:xfrm>
            </p:contentPart>
          </mc:Choice>
          <mc:Fallback xmlns="">
            <p:pic>
              <p:nvPicPr>
                <p:cNvPr id="280" name="Freihand 279">
                  <a:extLst>
                    <a:ext uri="{FF2B5EF4-FFF2-40B4-BE49-F238E27FC236}">
                      <a16:creationId xmlns:a16="http://schemas.microsoft.com/office/drawing/2014/main" id="{C98C227C-6A16-4ABB-B5C7-A92B9417D270}"/>
                    </a:ext>
                  </a:extLst>
                </p:cNvPr>
                <p:cNvPicPr/>
                <p:nvPr/>
              </p:nvPicPr>
              <p:blipFill>
                <a:blip r:embed="rId495"/>
                <a:stretch>
                  <a:fillRect/>
                </a:stretch>
              </p:blipFill>
              <p:spPr>
                <a:xfrm>
                  <a:off x="10116293" y="3247891"/>
                  <a:ext cx="432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281" name="Freihand 280">
                  <a:extLst>
                    <a:ext uri="{FF2B5EF4-FFF2-40B4-BE49-F238E27FC236}">
                      <a16:creationId xmlns:a16="http://schemas.microsoft.com/office/drawing/2014/main" id="{39E8E8BE-7C32-4031-A054-40B0E97FA48A}"/>
                    </a:ext>
                  </a:extLst>
                </p14:cNvPr>
                <p14:cNvContentPartPr/>
                <p14:nvPr/>
              </p14:nvContentPartPr>
              <p14:xfrm>
                <a:off x="10296653" y="3263371"/>
                <a:ext cx="123120" cy="156600"/>
              </p14:xfrm>
            </p:contentPart>
          </mc:Choice>
          <mc:Fallback xmlns="">
            <p:pic>
              <p:nvPicPr>
                <p:cNvPr id="281" name="Freihand 280">
                  <a:extLst>
                    <a:ext uri="{FF2B5EF4-FFF2-40B4-BE49-F238E27FC236}">
                      <a16:creationId xmlns:a16="http://schemas.microsoft.com/office/drawing/2014/main" id="{39E8E8BE-7C32-4031-A054-40B0E97FA48A}"/>
                    </a:ext>
                  </a:extLst>
                </p:cNvPr>
                <p:cNvPicPr/>
                <p:nvPr/>
              </p:nvPicPr>
              <p:blipFill>
                <a:blip r:embed="rId497"/>
                <a:stretch>
                  <a:fillRect/>
                </a:stretch>
              </p:blipFill>
              <p:spPr>
                <a:xfrm>
                  <a:off x="10292333" y="3259051"/>
                  <a:ext cx="1317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282" name="Freihand 281">
                  <a:extLst>
                    <a:ext uri="{FF2B5EF4-FFF2-40B4-BE49-F238E27FC236}">
                      <a16:creationId xmlns:a16="http://schemas.microsoft.com/office/drawing/2014/main" id="{03F70D8F-5F1A-42CD-92A8-629841F8A2F7}"/>
                    </a:ext>
                  </a:extLst>
                </p14:cNvPr>
                <p14:cNvContentPartPr/>
                <p14:nvPr/>
              </p14:nvContentPartPr>
              <p14:xfrm>
                <a:off x="10467293" y="3307651"/>
                <a:ext cx="346320" cy="108000"/>
              </p14:xfrm>
            </p:contentPart>
          </mc:Choice>
          <mc:Fallback xmlns="">
            <p:pic>
              <p:nvPicPr>
                <p:cNvPr id="282" name="Freihand 281">
                  <a:extLst>
                    <a:ext uri="{FF2B5EF4-FFF2-40B4-BE49-F238E27FC236}">
                      <a16:creationId xmlns:a16="http://schemas.microsoft.com/office/drawing/2014/main" id="{03F70D8F-5F1A-42CD-92A8-629841F8A2F7}"/>
                    </a:ext>
                  </a:extLst>
                </p:cNvPr>
                <p:cNvPicPr/>
                <p:nvPr/>
              </p:nvPicPr>
              <p:blipFill>
                <a:blip r:embed="rId499"/>
                <a:stretch>
                  <a:fillRect/>
                </a:stretch>
              </p:blipFill>
              <p:spPr>
                <a:xfrm>
                  <a:off x="10462973" y="3303331"/>
                  <a:ext cx="3549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283" name="Freihand 282">
                  <a:extLst>
                    <a:ext uri="{FF2B5EF4-FFF2-40B4-BE49-F238E27FC236}">
                      <a16:creationId xmlns:a16="http://schemas.microsoft.com/office/drawing/2014/main" id="{CB883AAD-8772-446A-870A-9283D0FD4A94}"/>
                    </a:ext>
                  </a:extLst>
                </p14:cNvPr>
                <p14:cNvContentPartPr/>
                <p14:nvPr/>
              </p14:nvContentPartPr>
              <p14:xfrm>
                <a:off x="10875173" y="3286771"/>
                <a:ext cx="112320" cy="115560"/>
              </p14:xfrm>
            </p:contentPart>
          </mc:Choice>
          <mc:Fallback xmlns="">
            <p:pic>
              <p:nvPicPr>
                <p:cNvPr id="283" name="Freihand 282">
                  <a:extLst>
                    <a:ext uri="{FF2B5EF4-FFF2-40B4-BE49-F238E27FC236}">
                      <a16:creationId xmlns:a16="http://schemas.microsoft.com/office/drawing/2014/main" id="{CB883AAD-8772-446A-870A-9283D0FD4A94}"/>
                    </a:ext>
                  </a:extLst>
                </p:cNvPr>
                <p:cNvPicPr/>
                <p:nvPr/>
              </p:nvPicPr>
              <p:blipFill>
                <a:blip r:embed="rId501"/>
                <a:stretch>
                  <a:fillRect/>
                </a:stretch>
              </p:blipFill>
              <p:spPr>
                <a:xfrm>
                  <a:off x="10870853" y="3282451"/>
                  <a:ext cx="1209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285" name="Freihand 284">
                  <a:extLst>
                    <a:ext uri="{FF2B5EF4-FFF2-40B4-BE49-F238E27FC236}">
                      <a16:creationId xmlns:a16="http://schemas.microsoft.com/office/drawing/2014/main" id="{947D3D39-F4D2-47FB-A2CF-C0CC1E382952}"/>
                    </a:ext>
                  </a:extLst>
                </p14:cNvPr>
                <p14:cNvContentPartPr/>
                <p14:nvPr/>
              </p14:nvContentPartPr>
              <p14:xfrm>
                <a:off x="11128613" y="3280291"/>
                <a:ext cx="153720" cy="88560"/>
              </p14:xfrm>
            </p:contentPart>
          </mc:Choice>
          <mc:Fallback xmlns="">
            <p:pic>
              <p:nvPicPr>
                <p:cNvPr id="285" name="Freihand 284">
                  <a:extLst>
                    <a:ext uri="{FF2B5EF4-FFF2-40B4-BE49-F238E27FC236}">
                      <a16:creationId xmlns:a16="http://schemas.microsoft.com/office/drawing/2014/main" id="{947D3D39-F4D2-47FB-A2CF-C0CC1E382952}"/>
                    </a:ext>
                  </a:extLst>
                </p:cNvPr>
                <p:cNvPicPr/>
                <p:nvPr/>
              </p:nvPicPr>
              <p:blipFill>
                <a:blip r:embed="rId503"/>
                <a:stretch>
                  <a:fillRect/>
                </a:stretch>
              </p:blipFill>
              <p:spPr>
                <a:xfrm>
                  <a:off x="11124293" y="3275971"/>
                  <a:ext cx="1623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286" name="Freihand 285">
                  <a:extLst>
                    <a:ext uri="{FF2B5EF4-FFF2-40B4-BE49-F238E27FC236}">
                      <a16:creationId xmlns:a16="http://schemas.microsoft.com/office/drawing/2014/main" id="{BB99689E-F6BC-4773-B446-51C75F7957C8}"/>
                    </a:ext>
                  </a:extLst>
                </p14:cNvPr>
                <p14:cNvContentPartPr/>
                <p14:nvPr/>
              </p14:nvContentPartPr>
              <p14:xfrm>
                <a:off x="11309693" y="3254371"/>
                <a:ext cx="95040" cy="91440"/>
              </p14:xfrm>
            </p:contentPart>
          </mc:Choice>
          <mc:Fallback xmlns="">
            <p:pic>
              <p:nvPicPr>
                <p:cNvPr id="286" name="Freihand 285">
                  <a:extLst>
                    <a:ext uri="{FF2B5EF4-FFF2-40B4-BE49-F238E27FC236}">
                      <a16:creationId xmlns:a16="http://schemas.microsoft.com/office/drawing/2014/main" id="{BB99689E-F6BC-4773-B446-51C75F7957C8}"/>
                    </a:ext>
                  </a:extLst>
                </p:cNvPr>
                <p:cNvPicPr/>
                <p:nvPr/>
              </p:nvPicPr>
              <p:blipFill>
                <a:blip r:embed="rId505"/>
                <a:stretch>
                  <a:fillRect/>
                </a:stretch>
              </p:blipFill>
              <p:spPr>
                <a:xfrm>
                  <a:off x="11305373" y="3250051"/>
                  <a:ext cx="1036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288" name="Freihand 287">
                  <a:extLst>
                    <a:ext uri="{FF2B5EF4-FFF2-40B4-BE49-F238E27FC236}">
                      <a16:creationId xmlns:a16="http://schemas.microsoft.com/office/drawing/2014/main" id="{D7C65DE6-446F-467A-B940-3C60F031E043}"/>
                    </a:ext>
                  </a:extLst>
                </p14:cNvPr>
                <p14:cNvContentPartPr/>
                <p14:nvPr/>
              </p14:nvContentPartPr>
              <p14:xfrm>
                <a:off x="11527853" y="3249691"/>
                <a:ext cx="75240" cy="87480"/>
              </p14:xfrm>
            </p:contentPart>
          </mc:Choice>
          <mc:Fallback xmlns="">
            <p:pic>
              <p:nvPicPr>
                <p:cNvPr id="288" name="Freihand 287">
                  <a:extLst>
                    <a:ext uri="{FF2B5EF4-FFF2-40B4-BE49-F238E27FC236}">
                      <a16:creationId xmlns:a16="http://schemas.microsoft.com/office/drawing/2014/main" id="{D7C65DE6-446F-467A-B940-3C60F031E043}"/>
                    </a:ext>
                  </a:extLst>
                </p:cNvPr>
                <p:cNvPicPr/>
                <p:nvPr/>
              </p:nvPicPr>
              <p:blipFill>
                <a:blip r:embed="rId507"/>
                <a:stretch>
                  <a:fillRect/>
                </a:stretch>
              </p:blipFill>
              <p:spPr>
                <a:xfrm>
                  <a:off x="11523533" y="3245371"/>
                  <a:ext cx="838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289" name="Freihand 288">
                  <a:extLst>
                    <a:ext uri="{FF2B5EF4-FFF2-40B4-BE49-F238E27FC236}">
                      <a16:creationId xmlns:a16="http://schemas.microsoft.com/office/drawing/2014/main" id="{2D194284-4E35-412C-91A7-DABB6C8792CA}"/>
                    </a:ext>
                  </a:extLst>
                </p14:cNvPr>
                <p14:cNvContentPartPr/>
                <p14:nvPr/>
              </p14:nvContentPartPr>
              <p14:xfrm>
                <a:off x="11626133" y="3190651"/>
                <a:ext cx="93240" cy="142200"/>
              </p14:xfrm>
            </p:contentPart>
          </mc:Choice>
          <mc:Fallback xmlns="">
            <p:pic>
              <p:nvPicPr>
                <p:cNvPr id="289" name="Freihand 288">
                  <a:extLst>
                    <a:ext uri="{FF2B5EF4-FFF2-40B4-BE49-F238E27FC236}">
                      <a16:creationId xmlns:a16="http://schemas.microsoft.com/office/drawing/2014/main" id="{2D194284-4E35-412C-91A7-DABB6C8792CA}"/>
                    </a:ext>
                  </a:extLst>
                </p:cNvPr>
                <p:cNvPicPr/>
                <p:nvPr/>
              </p:nvPicPr>
              <p:blipFill>
                <a:blip r:embed="rId509"/>
                <a:stretch>
                  <a:fillRect/>
                </a:stretch>
              </p:blipFill>
              <p:spPr>
                <a:xfrm>
                  <a:off x="11621813" y="3186331"/>
                  <a:ext cx="1018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290" name="Freihand 289">
                  <a:extLst>
                    <a:ext uri="{FF2B5EF4-FFF2-40B4-BE49-F238E27FC236}">
                      <a16:creationId xmlns:a16="http://schemas.microsoft.com/office/drawing/2014/main" id="{FA5FAB16-6CA9-40CC-9DCF-26DC406067E9}"/>
                    </a:ext>
                  </a:extLst>
                </p14:cNvPr>
                <p14:cNvContentPartPr/>
                <p14:nvPr/>
              </p14:nvContentPartPr>
              <p14:xfrm>
                <a:off x="11726573" y="3167251"/>
                <a:ext cx="69120" cy="147240"/>
              </p14:xfrm>
            </p:contentPart>
          </mc:Choice>
          <mc:Fallback xmlns="">
            <p:pic>
              <p:nvPicPr>
                <p:cNvPr id="290" name="Freihand 289">
                  <a:extLst>
                    <a:ext uri="{FF2B5EF4-FFF2-40B4-BE49-F238E27FC236}">
                      <a16:creationId xmlns:a16="http://schemas.microsoft.com/office/drawing/2014/main" id="{FA5FAB16-6CA9-40CC-9DCF-26DC406067E9}"/>
                    </a:ext>
                  </a:extLst>
                </p:cNvPr>
                <p:cNvPicPr/>
                <p:nvPr/>
              </p:nvPicPr>
              <p:blipFill>
                <a:blip r:embed="rId511"/>
                <a:stretch>
                  <a:fillRect/>
                </a:stretch>
              </p:blipFill>
              <p:spPr>
                <a:xfrm>
                  <a:off x="11722253" y="3162931"/>
                  <a:ext cx="777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291" name="Freihand 290">
                  <a:extLst>
                    <a:ext uri="{FF2B5EF4-FFF2-40B4-BE49-F238E27FC236}">
                      <a16:creationId xmlns:a16="http://schemas.microsoft.com/office/drawing/2014/main" id="{5AC94E11-CC00-448E-9EFC-4406CC9A7412}"/>
                    </a:ext>
                  </a:extLst>
                </p14:cNvPr>
                <p14:cNvContentPartPr/>
                <p14:nvPr/>
              </p14:nvContentPartPr>
              <p14:xfrm>
                <a:off x="11802533" y="3222691"/>
                <a:ext cx="197280" cy="81360"/>
              </p14:xfrm>
            </p:contentPart>
          </mc:Choice>
          <mc:Fallback xmlns="">
            <p:pic>
              <p:nvPicPr>
                <p:cNvPr id="291" name="Freihand 290">
                  <a:extLst>
                    <a:ext uri="{FF2B5EF4-FFF2-40B4-BE49-F238E27FC236}">
                      <a16:creationId xmlns:a16="http://schemas.microsoft.com/office/drawing/2014/main" id="{5AC94E11-CC00-448E-9EFC-4406CC9A7412}"/>
                    </a:ext>
                  </a:extLst>
                </p:cNvPr>
                <p:cNvPicPr/>
                <p:nvPr/>
              </p:nvPicPr>
              <p:blipFill>
                <a:blip r:embed="rId513"/>
                <a:stretch>
                  <a:fillRect/>
                </a:stretch>
              </p:blipFill>
              <p:spPr>
                <a:xfrm>
                  <a:off x="11798213" y="3218371"/>
                  <a:ext cx="2059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292" name="Freihand 291">
                  <a:extLst>
                    <a:ext uri="{FF2B5EF4-FFF2-40B4-BE49-F238E27FC236}">
                      <a16:creationId xmlns:a16="http://schemas.microsoft.com/office/drawing/2014/main" id="{0F94EB8C-B190-43BB-8669-2F9E6DEEEF7B}"/>
                    </a:ext>
                  </a:extLst>
                </p14:cNvPr>
                <p14:cNvContentPartPr/>
                <p14:nvPr/>
              </p14:nvContentPartPr>
              <p14:xfrm>
                <a:off x="11960573" y="3161131"/>
                <a:ext cx="360" cy="360"/>
              </p14:xfrm>
            </p:contentPart>
          </mc:Choice>
          <mc:Fallback xmlns="">
            <p:pic>
              <p:nvPicPr>
                <p:cNvPr id="292" name="Freihand 291">
                  <a:extLst>
                    <a:ext uri="{FF2B5EF4-FFF2-40B4-BE49-F238E27FC236}">
                      <a16:creationId xmlns:a16="http://schemas.microsoft.com/office/drawing/2014/main" id="{0F94EB8C-B190-43BB-8669-2F9E6DEEEF7B}"/>
                    </a:ext>
                  </a:extLst>
                </p:cNvPr>
                <p:cNvPicPr/>
                <p:nvPr/>
              </p:nvPicPr>
              <p:blipFill>
                <a:blip r:embed="rId205"/>
                <a:stretch>
                  <a:fillRect/>
                </a:stretch>
              </p:blipFill>
              <p:spPr>
                <a:xfrm>
                  <a:off x="11956253" y="31568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294" name="Freihand 293">
                  <a:extLst>
                    <a:ext uri="{FF2B5EF4-FFF2-40B4-BE49-F238E27FC236}">
                      <a16:creationId xmlns:a16="http://schemas.microsoft.com/office/drawing/2014/main" id="{108127CE-85EF-40F5-8994-048B2C602C3F}"/>
                    </a:ext>
                  </a:extLst>
                </p14:cNvPr>
                <p14:cNvContentPartPr/>
                <p14:nvPr/>
              </p14:nvContentPartPr>
              <p14:xfrm>
                <a:off x="8485493" y="3637771"/>
                <a:ext cx="78480" cy="82800"/>
              </p14:xfrm>
            </p:contentPart>
          </mc:Choice>
          <mc:Fallback xmlns="">
            <p:pic>
              <p:nvPicPr>
                <p:cNvPr id="294" name="Freihand 293">
                  <a:extLst>
                    <a:ext uri="{FF2B5EF4-FFF2-40B4-BE49-F238E27FC236}">
                      <a16:creationId xmlns:a16="http://schemas.microsoft.com/office/drawing/2014/main" id="{108127CE-85EF-40F5-8994-048B2C602C3F}"/>
                    </a:ext>
                  </a:extLst>
                </p:cNvPr>
                <p:cNvPicPr/>
                <p:nvPr/>
              </p:nvPicPr>
              <p:blipFill>
                <a:blip r:embed="rId516"/>
                <a:stretch>
                  <a:fillRect/>
                </a:stretch>
              </p:blipFill>
              <p:spPr>
                <a:xfrm>
                  <a:off x="8481173" y="3633451"/>
                  <a:ext cx="871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295" name="Freihand 294">
                  <a:extLst>
                    <a:ext uri="{FF2B5EF4-FFF2-40B4-BE49-F238E27FC236}">
                      <a16:creationId xmlns:a16="http://schemas.microsoft.com/office/drawing/2014/main" id="{71EED583-E1DA-40B2-9140-36BC28AF9532}"/>
                    </a:ext>
                  </a:extLst>
                </p14:cNvPr>
                <p14:cNvContentPartPr/>
                <p14:nvPr/>
              </p14:nvContentPartPr>
              <p14:xfrm>
                <a:off x="8582333" y="3636691"/>
                <a:ext cx="109440" cy="78840"/>
              </p14:xfrm>
            </p:contentPart>
          </mc:Choice>
          <mc:Fallback xmlns="">
            <p:pic>
              <p:nvPicPr>
                <p:cNvPr id="295" name="Freihand 294">
                  <a:extLst>
                    <a:ext uri="{FF2B5EF4-FFF2-40B4-BE49-F238E27FC236}">
                      <a16:creationId xmlns:a16="http://schemas.microsoft.com/office/drawing/2014/main" id="{71EED583-E1DA-40B2-9140-36BC28AF9532}"/>
                    </a:ext>
                  </a:extLst>
                </p:cNvPr>
                <p:cNvPicPr/>
                <p:nvPr/>
              </p:nvPicPr>
              <p:blipFill>
                <a:blip r:embed="rId518"/>
                <a:stretch>
                  <a:fillRect/>
                </a:stretch>
              </p:blipFill>
              <p:spPr>
                <a:xfrm>
                  <a:off x="8578013" y="3632371"/>
                  <a:ext cx="1180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296" name="Freihand 295">
                  <a:extLst>
                    <a:ext uri="{FF2B5EF4-FFF2-40B4-BE49-F238E27FC236}">
                      <a16:creationId xmlns:a16="http://schemas.microsoft.com/office/drawing/2014/main" id="{4CC89CAD-F7BB-4D2F-B7C7-212D16AC0AA8}"/>
                    </a:ext>
                  </a:extLst>
                </p14:cNvPr>
                <p14:cNvContentPartPr/>
                <p14:nvPr/>
              </p14:nvContentPartPr>
              <p14:xfrm>
                <a:off x="8725613" y="3567571"/>
                <a:ext cx="93960" cy="209160"/>
              </p14:xfrm>
            </p:contentPart>
          </mc:Choice>
          <mc:Fallback xmlns="">
            <p:pic>
              <p:nvPicPr>
                <p:cNvPr id="296" name="Freihand 295">
                  <a:extLst>
                    <a:ext uri="{FF2B5EF4-FFF2-40B4-BE49-F238E27FC236}">
                      <a16:creationId xmlns:a16="http://schemas.microsoft.com/office/drawing/2014/main" id="{4CC89CAD-F7BB-4D2F-B7C7-212D16AC0AA8}"/>
                    </a:ext>
                  </a:extLst>
                </p:cNvPr>
                <p:cNvPicPr/>
                <p:nvPr/>
              </p:nvPicPr>
              <p:blipFill>
                <a:blip r:embed="rId520"/>
                <a:stretch>
                  <a:fillRect/>
                </a:stretch>
              </p:blipFill>
              <p:spPr>
                <a:xfrm>
                  <a:off x="8721293" y="3563251"/>
                  <a:ext cx="10260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297" name="Freihand 296">
                  <a:extLst>
                    <a:ext uri="{FF2B5EF4-FFF2-40B4-BE49-F238E27FC236}">
                      <a16:creationId xmlns:a16="http://schemas.microsoft.com/office/drawing/2014/main" id="{5EEB2187-7287-4322-B084-C7C14A6DEF12}"/>
                    </a:ext>
                  </a:extLst>
                </p14:cNvPr>
                <p14:cNvContentPartPr/>
                <p14:nvPr/>
              </p14:nvContentPartPr>
              <p14:xfrm>
                <a:off x="8995613" y="3622291"/>
                <a:ext cx="98280" cy="63720"/>
              </p14:xfrm>
            </p:contentPart>
          </mc:Choice>
          <mc:Fallback xmlns="">
            <p:pic>
              <p:nvPicPr>
                <p:cNvPr id="297" name="Freihand 296">
                  <a:extLst>
                    <a:ext uri="{FF2B5EF4-FFF2-40B4-BE49-F238E27FC236}">
                      <a16:creationId xmlns:a16="http://schemas.microsoft.com/office/drawing/2014/main" id="{5EEB2187-7287-4322-B084-C7C14A6DEF12}"/>
                    </a:ext>
                  </a:extLst>
                </p:cNvPr>
                <p:cNvPicPr/>
                <p:nvPr/>
              </p:nvPicPr>
              <p:blipFill>
                <a:blip r:embed="rId522"/>
                <a:stretch>
                  <a:fillRect/>
                </a:stretch>
              </p:blipFill>
              <p:spPr>
                <a:xfrm>
                  <a:off x="8991293" y="3617971"/>
                  <a:ext cx="1069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298" name="Freihand 297">
                  <a:extLst>
                    <a:ext uri="{FF2B5EF4-FFF2-40B4-BE49-F238E27FC236}">
                      <a16:creationId xmlns:a16="http://schemas.microsoft.com/office/drawing/2014/main" id="{4B2D18B5-93B7-42B6-8533-1FFDFF8BA593}"/>
                    </a:ext>
                  </a:extLst>
                </p14:cNvPr>
                <p14:cNvContentPartPr/>
                <p14:nvPr/>
              </p14:nvContentPartPr>
              <p14:xfrm>
                <a:off x="9202253" y="3607531"/>
                <a:ext cx="125640" cy="78480"/>
              </p14:xfrm>
            </p:contentPart>
          </mc:Choice>
          <mc:Fallback xmlns="">
            <p:pic>
              <p:nvPicPr>
                <p:cNvPr id="298" name="Freihand 297">
                  <a:extLst>
                    <a:ext uri="{FF2B5EF4-FFF2-40B4-BE49-F238E27FC236}">
                      <a16:creationId xmlns:a16="http://schemas.microsoft.com/office/drawing/2014/main" id="{4B2D18B5-93B7-42B6-8533-1FFDFF8BA593}"/>
                    </a:ext>
                  </a:extLst>
                </p:cNvPr>
                <p:cNvPicPr/>
                <p:nvPr/>
              </p:nvPicPr>
              <p:blipFill>
                <a:blip r:embed="rId524"/>
                <a:stretch>
                  <a:fillRect/>
                </a:stretch>
              </p:blipFill>
              <p:spPr>
                <a:xfrm>
                  <a:off x="9197933" y="3603211"/>
                  <a:ext cx="1342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299" name="Freihand 298">
                  <a:extLst>
                    <a:ext uri="{FF2B5EF4-FFF2-40B4-BE49-F238E27FC236}">
                      <a16:creationId xmlns:a16="http://schemas.microsoft.com/office/drawing/2014/main" id="{3A5402FB-6922-4394-B275-1B74B1BF1563}"/>
                    </a:ext>
                  </a:extLst>
                </p14:cNvPr>
                <p14:cNvContentPartPr/>
                <p14:nvPr/>
              </p14:nvContentPartPr>
              <p14:xfrm>
                <a:off x="9326813" y="3626971"/>
                <a:ext cx="97560" cy="44280"/>
              </p14:xfrm>
            </p:contentPart>
          </mc:Choice>
          <mc:Fallback xmlns="">
            <p:pic>
              <p:nvPicPr>
                <p:cNvPr id="299" name="Freihand 298">
                  <a:extLst>
                    <a:ext uri="{FF2B5EF4-FFF2-40B4-BE49-F238E27FC236}">
                      <a16:creationId xmlns:a16="http://schemas.microsoft.com/office/drawing/2014/main" id="{3A5402FB-6922-4394-B275-1B74B1BF1563}"/>
                    </a:ext>
                  </a:extLst>
                </p:cNvPr>
                <p:cNvPicPr/>
                <p:nvPr/>
              </p:nvPicPr>
              <p:blipFill>
                <a:blip r:embed="rId526"/>
                <a:stretch>
                  <a:fillRect/>
                </a:stretch>
              </p:blipFill>
              <p:spPr>
                <a:xfrm>
                  <a:off x="9322493" y="3622651"/>
                  <a:ext cx="1062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00" name="Freihand 299">
                  <a:extLst>
                    <a:ext uri="{FF2B5EF4-FFF2-40B4-BE49-F238E27FC236}">
                      <a16:creationId xmlns:a16="http://schemas.microsoft.com/office/drawing/2014/main" id="{40F60C5D-4430-40E8-A6BE-7ABAC697B7DF}"/>
                    </a:ext>
                  </a:extLst>
                </p14:cNvPr>
                <p14:cNvContentPartPr/>
                <p14:nvPr/>
              </p14:nvContentPartPr>
              <p14:xfrm>
                <a:off x="9442373" y="3544531"/>
                <a:ext cx="23040" cy="135360"/>
              </p14:xfrm>
            </p:contentPart>
          </mc:Choice>
          <mc:Fallback xmlns="">
            <p:pic>
              <p:nvPicPr>
                <p:cNvPr id="300" name="Freihand 299">
                  <a:extLst>
                    <a:ext uri="{FF2B5EF4-FFF2-40B4-BE49-F238E27FC236}">
                      <a16:creationId xmlns:a16="http://schemas.microsoft.com/office/drawing/2014/main" id="{40F60C5D-4430-40E8-A6BE-7ABAC697B7DF}"/>
                    </a:ext>
                  </a:extLst>
                </p:cNvPr>
                <p:cNvPicPr/>
                <p:nvPr/>
              </p:nvPicPr>
              <p:blipFill>
                <a:blip r:embed="rId528"/>
                <a:stretch>
                  <a:fillRect/>
                </a:stretch>
              </p:blipFill>
              <p:spPr>
                <a:xfrm>
                  <a:off x="9438053" y="3540211"/>
                  <a:ext cx="316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01" name="Freihand 300">
                  <a:extLst>
                    <a:ext uri="{FF2B5EF4-FFF2-40B4-BE49-F238E27FC236}">
                      <a16:creationId xmlns:a16="http://schemas.microsoft.com/office/drawing/2014/main" id="{AFF1F569-061F-42F0-8F2E-A6D32DBFEE3C}"/>
                    </a:ext>
                  </a:extLst>
                </p14:cNvPr>
                <p14:cNvContentPartPr/>
                <p14:nvPr/>
              </p14:nvContentPartPr>
              <p14:xfrm>
                <a:off x="9603293" y="3593491"/>
                <a:ext cx="145800" cy="64440"/>
              </p14:xfrm>
            </p:contentPart>
          </mc:Choice>
          <mc:Fallback xmlns="">
            <p:pic>
              <p:nvPicPr>
                <p:cNvPr id="301" name="Freihand 300">
                  <a:extLst>
                    <a:ext uri="{FF2B5EF4-FFF2-40B4-BE49-F238E27FC236}">
                      <a16:creationId xmlns:a16="http://schemas.microsoft.com/office/drawing/2014/main" id="{AFF1F569-061F-42F0-8F2E-A6D32DBFEE3C}"/>
                    </a:ext>
                  </a:extLst>
                </p:cNvPr>
                <p:cNvPicPr/>
                <p:nvPr/>
              </p:nvPicPr>
              <p:blipFill>
                <a:blip r:embed="rId530"/>
                <a:stretch>
                  <a:fillRect/>
                </a:stretch>
              </p:blipFill>
              <p:spPr>
                <a:xfrm>
                  <a:off x="9598973" y="3589171"/>
                  <a:ext cx="1544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02" name="Freihand 301">
                  <a:extLst>
                    <a:ext uri="{FF2B5EF4-FFF2-40B4-BE49-F238E27FC236}">
                      <a16:creationId xmlns:a16="http://schemas.microsoft.com/office/drawing/2014/main" id="{77D1F32E-547B-4B08-8C18-2D7175C376D8}"/>
                    </a:ext>
                  </a:extLst>
                </p14:cNvPr>
                <p14:cNvContentPartPr/>
                <p14:nvPr/>
              </p14:nvContentPartPr>
              <p14:xfrm>
                <a:off x="9793013" y="3534451"/>
                <a:ext cx="210600" cy="129960"/>
              </p14:xfrm>
            </p:contentPart>
          </mc:Choice>
          <mc:Fallback xmlns="">
            <p:pic>
              <p:nvPicPr>
                <p:cNvPr id="302" name="Freihand 301">
                  <a:extLst>
                    <a:ext uri="{FF2B5EF4-FFF2-40B4-BE49-F238E27FC236}">
                      <a16:creationId xmlns:a16="http://schemas.microsoft.com/office/drawing/2014/main" id="{77D1F32E-547B-4B08-8C18-2D7175C376D8}"/>
                    </a:ext>
                  </a:extLst>
                </p:cNvPr>
                <p:cNvPicPr/>
                <p:nvPr/>
              </p:nvPicPr>
              <p:blipFill>
                <a:blip r:embed="rId532"/>
                <a:stretch>
                  <a:fillRect/>
                </a:stretch>
              </p:blipFill>
              <p:spPr>
                <a:xfrm>
                  <a:off x="9788693" y="3530131"/>
                  <a:ext cx="2192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03" name="Freihand 302">
                  <a:extLst>
                    <a:ext uri="{FF2B5EF4-FFF2-40B4-BE49-F238E27FC236}">
                      <a16:creationId xmlns:a16="http://schemas.microsoft.com/office/drawing/2014/main" id="{8E7B45D8-F51E-4875-92E7-75142503F4AB}"/>
                    </a:ext>
                  </a:extLst>
                </p14:cNvPr>
                <p14:cNvContentPartPr/>
                <p14:nvPr/>
              </p14:nvContentPartPr>
              <p14:xfrm>
                <a:off x="10030613" y="3548491"/>
                <a:ext cx="80280" cy="100440"/>
              </p14:xfrm>
            </p:contentPart>
          </mc:Choice>
          <mc:Fallback xmlns="">
            <p:pic>
              <p:nvPicPr>
                <p:cNvPr id="303" name="Freihand 302">
                  <a:extLst>
                    <a:ext uri="{FF2B5EF4-FFF2-40B4-BE49-F238E27FC236}">
                      <a16:creationId xmlns:a16="http://schemas.microsoft.com/office/drawing/2014/main" id="{8E7B45D8-F51E-4875-92E7-75142503F4AB}"/>
                    </a:ext>
                  </a:extLst>
                </p:cNvPr>
                <p:cNvPicPr/>
                <p:nvPr/>
              </p:nvPicPr>
              <p:blipFill>
                <a:blip r:embed="rId534"/>
                <a:stretch>
                  <a:fillRect/>
                </a:stretch>
              </p:blipFill>
              <p:spPr>
                <a:xfrm>
                  <a:off x="10026293" y="3544171"/>
                  <a:ext cx="889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04" name="Freihand 303">
                  <a:extLst>
                    <a:ext uri="{FF2B5EF4-FFF2-40B4-BE49-F238E27FC236}">
                      <a16:creationId xmlns:a16="http://schemas.microsoft.com/office/drawing/2014/main" id="{F39B72DE-BBAF-4A82-97BB-7A8A2C65F88B}"/>
                    </a:ext>
                  </a:extLst>
                </p14:cNvPr>
                <p14:cNvContentPartPr/>
                <p14:nvPr/>
              </p14:nvContentPartPr>
              <p14:xfrm>
                <a:off x="10090013" y="3481531"/>
                <a:ext cx="75600" cy="147240"/>
              </p14:xfrm>
            </p:contentPart>
          </mc:Choice>
          <mc:Fallback xmlns="">
            <p:pic>
              <p:nvPicPr>
                <p:cNvPr id="304" name="Freihand 303">
                  <a:extLst>
                    <a:ext uri="{FF2B5EF4-FFF2-40B4-BE49-F238E27FC236}">
                      <a16:creationId xmlns:a16="http://schemas.microsoft.com/office/drawing/2014/main" id="{F39B72DE-BBAF-4A82-97BB-7A8A2C65F88B}"/>
                    </a:ext>
                  </a:extLst>
                </p:cNvPr>
                <p:cNvPicPr/>
                <p:nvPr/>
              </p:nvPicPr>
              <p:blipFill>
                <a:blip r:embed="rId536"/>
                <a:stretch>
                  <a:fillRect/>
                </a:stretch>
              </p:blipFill>
              <p:spPr>
                <a:xfrm>
                  <a:off x="10085693" y="3477211"/>
                  <a:ext cx="842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05" name="Freihand 304">
                  <a:extLst>
                    <a:ext uri="{FF2B5EF4-FFF2-40B4-BE49-F238E27FC236}">
                      <a16:creationId xmlns:a16="http://schemas.microsoft.com/office/drawing/2014/main" id="{5458BAF3-D543-441D-A8F5-351014A22D2E}"/>
                    </a:ext>
                  </a:extLst>
                </p14:cNvPr>
                <p14:cNvContentPartPr/>
                <p14:nvPr/>
              </p14:nvContentPartPr>
              <p14:xfrm>
                <a:off x="10279013" y="3550291"/>
                <a:ext cx="112680" cy="77040"/>
              </p14:xfrm>
            </p:contentPart>
          </mc:Choice>
          <mc:Fallback xmlns="">
            <p:pic>
              <p:nvPicPr>
                <p:cNvPr id="305" name="Freihand 304">
                  <a:extLst>
                    <a:ext uri="{FF2B5EF4-FFF2-40B4-BE49-F238E27FC236}">
                      <a16:creationId xmlns:a16="http://schemas.microsoft.com/office/drawing/2014/main" id="{5458BAF3-D543-441D-A8F5-351014A22D2E}"/>
                    </a:ext>
                  </a:extLst>
                </p:cNvPr>
                <p:cNvPicPr/>
                <p:nvPr/>
              </p:nvPicPr>
              <p:blipFill>
                <a:blip r:embed="rId538"/>
                <a:stretch>
                  <a:fillRect/>
                </a:stretch>
              </p:blipFill>
              <p:spPr>
                <a:xfrm>
                  <a:off x="10274693" y="3545971"/>
                  <a:ext cx="1213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06" name="Freihand 305">
                  <a:extLst>
                    <a:ext uri="{FF2B5EF4-FFF2-40B4-BE49-F238E27FC236}">
                      <a16:creationId xmlns:a16="http://schemas.microsoft.com/office/drawing/2014/main" id="{F622445B-482D-43A2-AB16-DDB3F33CA9AE}"/>
                    </a:ext>
                  </a:extLst>
                </p14:cNvPr>
                <p14:cNvContentPartPr/>
                <p14:nvPr/>
              </p14:nvContentPartPr>
              <p14:xfrm>
                <a:off x="10365053" y="3462811"/>
                <a:ext cx="294840" cy="142560"/>
              </p14:xfrm>
            </p:contentPart>
          </mc:Choice>
          <mc:Fallback xmlns="">
            <p:pic>
              <p:nvPicPr>
                <p:cNvPr id="306" name="Freihand 305">
                  <a:extLst>
                    <a:ext uri="{FF2B5EF4-FFF2-40B4-BE49-F238E27FC236}">
                      <a16:creationId xmlns:a16="http://schemas.microsoft.com/office/drawing/2014/main" id="{F622445B-482D-43A2-AB16-DDB3F33CA9AE}"/>
                    </a:ext>
                  </a:extLst>
                </p:cNvPr>
                <p:cNvPicPr/>
                <p:nvPr/>
              </p:nvPicPr>
              <p:blipFill>
                <a:blip r:embed="rId540"/>
                <a:stretch>
                  <a:fillRect/>
                </a:stretch>
              </p:blipFill>
              <p:spPr>
                <a:xfrm>
                  <a:off x="10360733" y="3458491"/>
                  <a:ext cx="3034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08" name="Freihand 307">
                  <a:extLst>
                    <a:ext uri="{FF2B5EF4-FFF2-40B4-BE49-F238E27FC236}">
                      <a16:creationId xmlns:a16="http://schemas.microsoft.com/office/drawing/2014/main" id="{3DFDAD4F-84D4-4EA7-8156-725E89B6DEBE}"/>
                    </a:ext>
                  </a:extLst>
                </p14:cNvPr>
                <p14:cNvContentPartPr/>
                <p14:nvPr/>
              </p14:nvContentPartPr>
              <p14:xfrm>
                <a:off x="10851413" y="3446611"/>
                <a:ext cx="173160" cy="231480"/>
              </p14:xfrm>
            </p:contentPart>
          </mc:Choice>
          <mc:Fallback xmlns="">
            <p:pic>
              <p:nvPicPr>
                <p:cNvPr id="308" name="Freihand 307">
                  <a:extLst>
                    <a:ext uri="{FF2B5EF4-FFF2-40B4-BE49-F238E27FC236}">
                      <a16:creationId xmlns:a16="http://schemas.microsoft.com/office/drawing/2014/main" id="{3DFDAD4F-84D4-4EA7-8156-725E89B6DEBE}"/>
                    </a:ext>
                  </a:extLst>
                </p:cNvPr>
                <p:cNvPicPr/>
                <p:nvPr/>
              </p:nvPicPr>
              <p:blipFill>
                <a:blip r:embed="rId542"/>
                <a:stretch>
                  <a:fillRect/>
                </a:stretch>
              </p:blipFill>
              <p:spPr>
                <a:xfrm>
                  <a:off x="10847093" y="3442291"/>
                  <a:ext cx="18180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10" name="Freihand 309">
                  <a:extLst>
                    <a:ext uri="{FF2B5EF4-FFF2-40B4-BE49-F238E27FC236}">
                      <a16:creationId xmlns:a16="http://schemas.microsoft.com/office/drawing/2014/main" id="{0E8C9F3D-0DDF-4E67-9246-D98945BE8427}"/>
                    </a:ext>
                  </a:extLst>
                </p14:cNvPr>
                <p14:cNvContentPartPr/>
                <p14:nvPr/>
              </p14:nvContentPartPr>
              <p14:xfrm>
                <a:off x="8488373" y="3868171"/>
                <a:ext cx="121680" cy="110160"/>
              </p14:xfrm>
            </p:contentPart>
          </mc:Choice>
          <mc:Fallback xmlns="">
            <p:pic>
              <p:nvPicPr>
                <p:cNvPr id="310" name="Freihand 309">
                  <a:extLst>
                    <a:ext uri="{FF2B5EF4-FFF2-40B4-BE49-F238E27FC236}">
                      <a16:creationId xmlns:a16="http://schemas.microsoft.com/office/drawing/2014/main" id="{0E8C9F3D-0DDF-4E67-9246-D98945BE8427}"/>
                    </a:ext>
                  </a:extLst>
                </p:cNvPr>
                <p:cNvPicPr/>
                <p:nvPr/>
              </p:nvPicPr>
              <p:blipFill>
                <a:blip r:embed="rId544"/>
                <a:stretch>
                  <a:fillRect/>
                </a:stretch>
              </p:blipFill>
              <p:spPr>
                <a:xfrm>
                  <a:off x="8484053" y="3863851"/>
                  <a:ext cx="1303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11" name="Freihand 310">
                  <a:extLst>
                    <a:ext uri="{FF2B5EF4-FFF2-40B4-BE49-F238E27FC236}">
                      <a16:creationId xmlns:a16="http://schemas.microsoft.com/office/drawing/2014/main" id="{C1ED9FC9-5563-4DED-B591-7E2F79A931A9}"/>
                    </a:ext>
                  </a:extLst>
                </p14:cNvPr>
                <p14:cNvContentPartPr/>
                <p14:nvPr/>
              </p14:nvContentPartPr>
              <p14:xfrm>
                <a:off x="8633453" y="3868891"/>
                <a:ext cx="75240" cy="78480"/>
              </p14:xfrm>
            </p:contentPart>
          </mc:Choice>
          <mc:Fallback xmlns="">
            <p:pic>
              <p:nvPicPr>
                <p:cNvPr id="311" name="Freihand 310">
                  <a:extLst>
                    <a:ext uri="{FF2B5EF4-FFF2-40B4-BE49-F238E27FC236}">
                      <a16:creationId xmlns:a16="http://schemas.microsoft.com/office/drawing/2014/main" id="{C1ED9FC9-5563-4DED-B591-7E2F79A931A9}"/>
                    </a:ext>
                  </a:extLst>
                </p:cNvPr>
                <p:cNvPicPr/>
                <p:nvPr/>
              </p:nvPicPr>
              <p:blipFill>
                <a:blip r:embed="rId546"/>
                <a:stretch>
                  <a:fillRect/>
                </a:stretch>
              </p:blipFill>
              <p:spPr>
                <a:xfrm>
                  <a:off x="8629133" y="3864571"/>
                  <a:ext cx="838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12" name="Freihand 311">
                  <a:extLst>
                    <a:ext uri="{FF2B5EF4-FFF2-40B4-BE49-F238E27FC236}">
                      <a16:creationId xmlns:a16="http://schemas.microsoft.com/office/drawing/2014/main" id="{D2CE59DB-6F24-4844-91E6-F2D478D24198}"/>
                    </a:ext>
                  </a:extLst>
                </p14:cNvPr>
                <p14:cNvContentPartPr/>
                <p14:nvPr/>
              </p14:nvContentPartPr>
              <p14:xfrm>
                <a:off x="8738933" y="3848011"/>
                <a:ext cx="96840" cy="92520"/>
              </p14:xfrm>
            </p:contentPart>
          </mc:Choice>
          <mc:Fallback xmlns="">
            <p:pic>
              <p:nvPicPr>
                <p:cNvPr id="312" name="Freihand 311">
                  <a:extLst>
                    <a:ext uri="{FF2B5EF4-FFF2-40B4-BE49-F238E27FC236}">
                      <a16:creationId xmlns:a16="http://schemas.microsoft.com/office/drawing/2014/main" id="{D2CE59DB-6F24-4844-91E6-F2D478D24198}"/>
                    </a:ext>
                  </a:extLst>
                </p:cNvPr>
                <p:cNvPicPr/>
                <p:nvPr/>
              </p:nvPicPr>
              <p:blipFill>
                <a:blip r:embed="rId548"/>
                <a:stretch>
                  <a:fillRect/>
                </a:stretch>
              </p:blipFill>
              <p:spPr>
                <a:xfrm>
                  <a:off x="8734613" y="3843691"/>
                  <a:ext cx="1054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13" name="Freihand 312">
                  <a:extLst>
                    <a:ext uri="{FF2B5EF4-FFF2-40B4-BE49-F238E27FC236}">
                      <a16:creationId xmlns:a16="http://schemas.microsoft.com/office/drawing/2014/main" id="{AF3C3B9E-EA08-4213-B112-756FBC8A08FF}"/>
                    </a:ext>
                  </a:extLst>
                </p14:cNvPr>
                <p14:cNvContentPartPr/>
                <p14:nvPr/>
              </p14:nvContentPartPr>
              <p14:xfrm>
                <a:off x="8840453" y="3860611"/>
                <a:ext cx="55800" cy="72000"/>
              </p14:xfrm>
            </p:contentPart>
          </mc:Choice>
          <mc:Fallback xmlns="">
            <p:pic>
              <p:nvPicPr>
                <p:cNvPr id="313" name="Freihand 312">
                  <a:extLst>
                    <a:ext uri="{FF2B5EF4-FFF2-40B4-BE49-F238E27FC236}">
                      <a16:creationId xmlns:a16="http://schemas.microsoft.com/office/drawing/2014/main" id="{AF3C3B9E-EA08-4213-B112-756FBC8A08FF}"/>
                    </a:ext>
                  </a:extLst>
                </p:cNvPr>
                <p:cNvPicPr/>
                <p:nvPr/>
              </p:nvPicPr>
              <p:blipFill>
                <a:blip r:embed="rId550"/>
                <a:stretch>
                  <a:fillRect/>
                </a:stretch>
              </p:blipFill>
              <p:spPr>
                <a:xfrm>
                  <a:off x="8836133" y="3856291"/>
                  <a:ext cx="644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14" name="Freihand 313">
                  <a:extLst>
                    <a:ext uri="{FF2B5EF4-FFF2-40B4-BE49-F238E27FC236}">
                      <a16:creationId xmlns:a16="http://schemas.microsoft.com/office/drawing/2014/main" id="{C16AFA70-5BB9-4DCD-874B-18AC84F3BC09}"/>
                    </a:ext>
                  </a:extLst>
                </p14:cNvPr>
                <p14:cNvContentPartPr/>
                <p14:nvPr/>
              </p14:nvContentPartPr>
              <p14:xfrm>
                <a:off x="8941613" y="3779971"/>
                <a:ext cx="84240" cy="164880"/>
              </p14:xfrm>
            </p:contentPart>
          </mc:Choice>
          <mc:Fallback xmlns="">
            <p:pic>
              <p:nvPicPr>
                <p:cNvPr id="314" name="Freihand 313">
                  <a:extLst>
                    <a:ext uri="{FF2B5EF4-FFF2-40B4-BE49-F238E27FC236}">
                      <a16:creationId xmlns:a16="http://schemas.microsoft.com/office/drawing/2014/main" id="{C16AFA70-5BB9-4DCD-874B-18AC84F3BC09}"/>
                    </a:ext>
                  </a:extLst>
                </p:cNvPr>
                <p:cNvPicPr/>
                <p:nvPr/>
              </p:nvPicPr>
              <p:blipFill>
                <a:blip r:embed="rId552"/>
                <a:stretch>
                  <a:fillRect/>
                </a:stretch>
              </p:blipFill>
              <p:spPr>
                <a:xfrm>
                  <a:off x="8937293" y="3775651"/>
                  <a:ext cx="928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15" name="Freihand 314">
                  <a:extLst>
                    <a:ext uri="{FF2B5EF4-FFF2-40B4-BE49-F238E27FC236}">
                      <a16:creationId xmlns:a16="http://schemas.microsoft.com/office/drawing/2014/main" id="{81D4B27F-DC48-4FC1-A39B-221BF27FC27C}"/>
                    </a:ext>
                  </a:extLst>
                </p14:cNvPr>
                <p14:cNvContentPartPr/>
                <p14:nvPr/>
              </p14:nvContentPartPr>
              <p14:xfrm>
                <a:off x="9078413" y="3799051"/>
                <a:ext cx="98640" cy="103680"/>
              </p14:xfrm>
            </p:contentPart>
          </mc:Choice>
          <mc:Fallback xmlns="">
            <p:pic>
              <p:nvPicPr>
                <p:cNvPr id="315" name="Freihand 314">
                  <a:extLst>
                    <a:ext uri="{FF2B5EF4-FFF2-40B4-BE49-F238E27FC236}">
                      <a16:creationId xmlns:a16="http://schemas.microsoft.com/office/drawing/2014/main" id="{81D4B27F-DC48-4FC1-A39B-221BF27FC27C}"/>
                    </a:ext>
                  </a:extLst>
                </p:cNvPr>
                <p:cNvPicPr/>
                <p:nvPr/>
              </p:nvPicPr>
              <p:blipFill>
                <a:blip r:embed="rId554"/>
                <a:stretch>
                  <a:fillRect/>
                </a:stretch>
              </p:blipFill>
              <p:spPr>
                <a:xfrm>
                  <a:off x="9074093" y="3794731"/>
                  <a:ext cx="1072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16" name="Freihand 315">
                  <a:extLst>
                    <a:ext uri="{FF2B5EF4-FFF2-40B4-BE49-F238E27FC236}">
                      <a16:creationId xmlns:a16="http://schemas.microsoft.com/office/drawing/2014/main" id="{2D063764-BD28-447B-B5A7-52F890E74013}"/>
                    </a:ext>
                  </a:extLst>
                </p14:cNvPr>
                <p14:cNvContentPartPr/>
                <p14:nvPr/>
              </p14:nvContentPartPr>
              <p14:xfrm>
                <a:off x="9234293" y="3822811"/>
                <a:ext cx="12600" cy="97920"/>
              </p14:xfrm>
            </p:contentPart>
          </mc:Choice>
          <mc:Fallback xmlns="">
            <p:pic>
              <p:nvPicPr>
                <p:cNvPr id="316" name="Freihand 315">
                  <a:extLst>
                    <a:ext uri="{FF2B5EF4-FFF2-40B4-BE49-F238E27FC236}">
                      <a16:creationId xmlns:a16="http://schemas.microsoft.com/office/drawing/2014/main" id="{2D063764-BD28-447B-B5A7-52F890E74013}"/>
                    </a:ext>
                  </a:extLst>
                </p:cNvPr>
                <p:cNvPicPr/>
                <p:nvPr/>
              </p:nvPicPr>
              <p:blipFill>
                <a:blip r:embed="rId556"/>
                <a:stretch>
                  <a:fillRect/>
                </a:stretch>
              </p:blipFill>
              <p:spPr>
                <a:xfrm>
                  <a:off x="9229973" y="3818491"/>
                  <a:ext cx="212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17" name="Freihand 316">
                  <a:extLst>
                    <a:ext uri="{FF2B5EF4-FFF2-40B4-BE49-F238E27FC236}">
                      <a16:creationId xmlns:a16="http://schemas.microsoft.com/office/drawing/2014/main" id="{4CABAEAC-F91C-4770-8B4A-B35C61B35AB3}"/>
                    </a:ext>
                  </a:extLst>
                </p14:cNvPr>
                <p14:cNvContentPartPr/>
                <p14:nvPr/>
              </p14:nvContentPartPr>
              <p14:xfrm>
                <a:off x="9182813" y="3858811"/>
                <a:ext cx="106200" cy="7920"/>
              </p14:xfrm>
            </p:contentPart>
          </mc:Choice>
          <mc:Fallback xmlns="">
            <p:pic>
              <p:nvPicPr>
                <p:cNvPr id="317" name="Freihand 316">
                  <a:extLst>
                    <a:ext uri="{FF2B5EF4-FFF2-40B4-BE49-F238E27FC236}">
                      <a16:creationId xmlns:a16="http://schemas.microsoft.com/office/drawing/2014/main" id="{4CABAEAC-F91C-4770-8B4A-B35C61B35AB3}"/>
                    </a:ext>
                  </a:extLst>
                </p:cNvPr>
                <p:cNvPicPr/>
                <p:nvPr/>
              </p:nvPicPr>
              <p:blipFill>
                <a:blip r:embed="rId169"/>
                <a:stretch>
                  <a:fillRect/>
                </a:stretch>
              </p:blipFill>
              <p:spPr>
                <a:xfrm>
                  <a:off x="9178493" y="3854491"/>
                  <a:ext cx="11484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18" name="Freihand 317">
                  <a:extLst>
                    <a:ext uri="{FF2B5EF4-FFF2-40B4-BE49-F238E27FC236}">
                      <a16:creationId xmlns:a16="http://schemas.microsoft.com/office/drawing/2014/main" id="{78E1433D-1ACE-433E-A954-AD5C63ECF81C}"/>
                    </a:ext>
                  </a:extLst>
                </p14:cNvPr>
                <p14:cNvContentPartPr/>
                <p14:nvPr/>
              </p14:nvContentPartPr>
              <p14:xfrm>
                <a:off x="9292613" y="3827851"/>
                <a:ext cx="117000" cy="78480"/>
              </p14:xfrm>
            </p:contentPart>
          </mc:Choice>
          <mc:Fallback xmlns="">
            <p:pic>
              <p:nvPicPr>
                <p:cNvPr id="318" name="Freihand 317">
                  <a:extLst>
                    <a:ext uri="{FF2B5EF4-FFF2-40B4-BE49-F238E27FC236}">
                      <a16:creationId xmlns:a16="http://schemas.microsoft.com/office/drawing/2014/main" id="{78E1433D-1ACE-433E-A954-AD5C63ECF81C}"/>
                    </a:ext>
                  </a:extLst>
                </p:cNvPr>
                <p:cNvPicPr/>
                <p:nvPr/>
              </p:nvPicPr>
              <p:blipFill>
                <a:blip r:embed="rId559"/>
                <a:stretch>
                  <a:fillRect/>
                </a:stretch>
              </p:blipFill>
              <p:spPr>
                <a:xfrm>
                  <a:off x="9288293" y="3823531"/>
                  <a:ext cx="1256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19" name="Freihand 318">
                  <a:extLst>
                    <a:ext uri="{FF2B5EF4-FFF2-40B4-BE49-F238E27FC236}">
                      <a16:creationId xmlns:a16="http://schemas.microsoft.com/office/drawing/2014/main" id="{435BA85A-FEB8-4CB8-9271-1100A70E60E2}"/>
                    </a:ext>
                  </a:extLst>
                </p14:cNvPr>
                <p14:cNvContentPartPr/>
                <p14:nvPr/>
              </p14:nvContentPartPr>
              <p14:xfrm>
                <a:off x="9411773" y="3739651"/>
                <a:ext cx="69480" cy="203760"/>
              </p14:xfrm>
            </p:contentPart>
          </mc:Choice>
          <mc:Fallback xmlns="">
            <p:pic>
              <p:nvPicPr>
                <p:cNvPr id="319" name="Freihand 318">
                  <a:extLst>
                    <a:ext uri="{FF2B5EF4-FFF2-40B4-BE49-F238E27FC236}">
                      <a16:creationId xmlns:a16="http://schemas.microsoft.com/office/drawing/2014/main" id="{435BA85A-FEB8-4CB8-9271-1100A70E60E2}"/>
                    </a:ext>
                  </a:extLst>
                </p:cNvPr>
                <p:cNvPicPr/>
                <p:nvPr/>
              </p:nvPicPr>
              <p:blipFill>
                <a:blip r:embed="rId561"/>
                <a:stretch>
                  <a:fillRect/>
                </a:stretch>
              </p:blipFill>
              <p:spPr>
                <a:xfrm>
                  <a:off x="9407453" y="3735331"/>
                  <a:ext cx="7812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21" name="Freihand 320">
                  <a:extLst>
                    <a:ext uri="{FF2B5EF4-FFF2-40B4-BE49-F238E27FC236}">
                      <a16:creationId xmlns:a16="http://schemas.microsoft.com/office/drawing/2014/main" id="{DDA2CCF2-DB7B-4F04-99C5-4DE4401FD7BC}"/>
                    </a:ext>
                  </a:extLst>
                </p14:cNvPr>
                <p14:cNvContentPartPr/>
                <p14:nvPr/>
              </p14:nvContentPartPr>
              <p14:xfrm>
                <a:off x="9605093" y="3818491"/>
                <a:ext cx="169920" cy="12600"/>
              </p14:xfrm>
            </p:contentPart>
          </mc:Choice>
          <mc:Fallback xmlns="">
            <p:pic>
              <p:nvPicPr>
                <p:cNvPr id="321" name="Freihand 320">
                  <a:extLst>
                    <a:ext uri="{FF2B5EF4-FFF2-40B4-BE49-F238E27FC236}">
                      <a16:creationId xmlns:a16="http://schemas.microsoft.com/office/drawing/2014/main" id="{DDA2CCF2-DB7B-4F04-99C5-4DE4401FD7BC}"/>
                    </a:ext>
                  </a:extLst>
                </p:cNvPr>
                <p:cNvPicPr/>
                <p:nvPr/>
              </p:nvPicPr>
              <p:blipFill>
                <a:blip r:embed="rId563"/>
                <a:stretch>
                  <a:fillRect/>
                </a:stretch>
              </p:blipFill>
              <p:spPr>
                <a:xfrm>
                  <a:off x="9600773" y="3814171"/>
                  <a:ext cx="1785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22" name="Freihand 321">
                  <a:extLst>
                    <a:ext uri="{FF2B5EF4-FFF2-40B4-BE49-F238E27FC236}">
                      <a16:creationId xmlns:a16="http://schemas.microsoft.com/office/drawing/2014/main" id="{7C40F95B-FF76-4D75-8EB5-38C8C1817569}"/>
                    </a:ext>
                  </a:extLst>
                </p14:cNvPr>
                <p14:cNvContentPartPr/>
                <p14:nvPr/>
              </p14:nvContentPartPr>
              <p14:xfrm>
                <a:off x="9638573" y="3852331"/>
                <a:ext cx="156600" cy="17280"/>
              </p14:xfrm>
            </p:contentPart>
          </mc:Choice>
          <mc:Fallback xmlns="">
            <p:pic>
              <p:nvPicPr>
                <p:cNvPr id="322" name="Freihand 321">
                  <a:extLst>
                    <a:ext uri="{FF2B5EF4-FFF2-40B4-BE49-F238E27FC236}">
                      <a16:creationId xmlns:a16="http://schemas.microsoft.com/office/drawing/2014/main" id="{7C40F95B-FF76-4D75-8EB5-38C8C1817569}"/>
                    </a:ext>
                  </a:extLst>
                </p:cNvPr>
                <p:cNvPicPr/>
                <p:nvPr/>
              </p:nvPicPr>
              <p:blipFill>
                <a:blip r:embed="rId565"/>
                <a:stretch>
                  <a:fillRect/>
                </a:stretch>
              </p:blipFill>
              <p:spPr>
                <a:xfrm>
                  <a:off x="9634253" y="3848011"/>
                  <a:ext cx="1652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24" name="Freihand 323">
                  <a:extLst>
                    <a:ext uri="{FF2B5EF4-FFF2-40B4-BE49-F238E27FC236}">
                      <a16:creationId xmlns:a16="http://schemas.microsoft.com/office/drawing/2014/main" id="{210531A9-5F16-4025-A981-E42592BDEB37}"/>
                    </a:ext>
                  </a:extLst>
                </p14:cNvPr>
                <p14:cNvContentPartPr/>
                <p14:nvPr/>
              </p14:nvContentPartPr>
              <p14:xfrm>
                <a:off x="9912893" y="3765931"/>
                <a:ext cx="78120" cy="125640"/>
              </p14:xfrm>
            </p:contentPart>
          </mc:Choice>
          <mc:Fallback xmlns="">
            <p:pic>
              <p:nvPicPr>
                <p:cNvPr id="324" name="Freihand 323">
                  <a:extLst>
                    <a:ext uri="{FF2B5EF4-FFF2-40B4-BE49-F238E27FC236}">
                      <a16:creationId xmlns:a16="http://schemas.microsoft.com/office/drawing/2014/main" id="{210531A9-5F16-4025-A981-E42592BDEB37}"/>
                    </a:ext>
                  </a:extLst>
                </p:cNvPr>
                <p:cNvPicPr/>
                <p:nvPr/>
              </p:nvPicPr>
              <p:blipFill>
                <a:blip r:embed="rId567"/>
                <a:stretch>
                  <a:fillRect/>
                </a:stretch>
              </p:blipFill>
              <p:spPr>
                <a:xfrm>
                  <a:off x="9908573" y="3761611"/>
                  <a:ext cx="867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25" name="Freihand 324">
                  <a:extLst>
                    <a:ext uri="{FF2B5EF4-FFF2-40B4-BE49-F238E27FC236}">
                      <a16:creationId xmlns:a16="http://schemas.microsoft.com/office/drawing/2014/main" id="{FF8E01F0-FEBA-4ABE-A149-D02BDC1D997D}"/>
                    </a:ext>
                  </a:extLst>
                </p14:cNvPr>
                <p14:cNvContentPartPr/>
                <p14:nvPr/>
              </p14:nvContentPartPr>
              <p14:xfrm>
                <a:off x="10057253" y="3729571"/>
                <a:ext cx="85680" cy="104400"/>
              </p14:xfrm>
            </p:contentPart>
          </mc:Choice>
          <mc:Fallback xmlns="">
            <p:pic>
              <p:nvPicPr>
                <p:cNvPr id="325" name="Freihand 324">
                  <a:extLst>
                    <a:ext uri="{FF2B5EF4-FFF2-40B4-BE49-F238E27FC236}">
                      <a16:creationId xmlns:a16="http://schemas.microsoft.com/office/drawing/2014/main" id="{FF8E01F0-FEBA-4ABE-A149-D02BDC1D997D}"/>
                    </a:ext>
                  </a:extLst>
                </p:cNvPr>
                <p:cNvPicPr/>
                <p:nvPr/>
              </p:nvPicPr>
              <p:blipFill>
                <a:blip r:embed="rId569"/>
                <a:stretch>
                  <a:fillRect/>
                </a:stretch>
              </p:blipFill>
              <p:spPr>
                <a:xfrm>
                  <a:off x="10052933" y="3725251"/>
                  <a:ext cx="943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26" name="Freihand 325">
                  <a:extLst>
                    <a:ext uri="{FF2B5EF4-FFF2-40B4-BE49-F238E27FC236}">
                      <a16:creationId xmlns:a16="http://schemas.microsoft.com/office/drawing/2014/main" id="{49010110-034F-41C9-9CA9-EB26156C8D54}"/>
                    </a:ext>
                  </a:extLst>
                </p14:cNvPr>
                <p14:cNvContentPartPr/>
                <p14:nvPr/>
              </p14:nvContentPartPr>
              <p14:xfrm>
                <a:off x="10180733" y="3714811"/>
                <a:ext cx="73080" cy="70200"/>
              </p14:xfrm>
            </p:contentPart>
          </mc:Choice>
          <mc:Fallback xmlns="">
            <p:pic>
              <p:nvPicPr>
                <p:cNvPr id="326" name="Freihand 325">
                  <a:extLst>
                    <a:ext uri="{FF2B5EF4-FFF2-40B4-BE49-F238E27FC236}">
                      <a16:creationId xmlns:a16="http://schemas.microsoft.com/office/drawing/2014/main" id="{49010110-034F-41C9-9CA9-EB26156C8D54}"/>
                    </a:ext>
                  </a:extLst>
                </p:cNvPr>
                <p:cNvPicPr/>
                <p:nvPr/>
              </p:nvPicPr>
              <p:blipFill>
                <a:blip r:embed="rId571"/>
                <a:stretch>
                  <a:fillRect/>
                </a:stretch>
              </p:blipFill>
              <p:spPr>
                <a:xfrm>
                  <a:off x="10176413" y="3710491"/>
                  <a:ext cx="817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27" name="Freihand 326">
                  <a:extLst>
                    <a:ext uri="{FF2B5EF4-FFF2-40B4-BE49-F238E27FC236}">
                      <a16:creationId xmlns:a16="http://schemas.microsoft.com/office/drawing/2014/main" id="{86A22184-9B9E-4273-A2FA-A5592A3BA885}"/>
                    </a:ext>
                  </a:extLst>
                </p14:cNvPr>
                <p14:cNvContentPartPr/>
                <p14:nvPr/>
              </p14:nvContentPartPr>
              <p14:xfrm>
                <a:off x="10226813" y="3730291"/>
                <a:ext cx="31320" cy="69840"/>
              </p14:xfrm>
            </p:contentPart>
          </mc:Choice>
          <mc:Fallback xmlns="">
            <p:pic>
              <p:nvPicPr>
                <p:cNvPr id="327" name="Freihand 326">
                  <a:extLst>
                    <a:ext uri="{FF2B5EF4-FFF2-40B4-BE49-F238E27FC236}">
                      <a16:creationId xmlns:a16="http://schemas.microsoft.com/office/drawing/2014/main" id="{86A22184-9B9E-4273-A2FA-A5592A3BA885}"/>
                    </a:ext>
                  </a:extLst>
                </p:cNvPr>
                <p:cNvPicPr/>
                <p:nvPr/>
              </p:nvPicPr>
              <p:blipFill>
                <a:blip r:embed="rId573"/>
                <a:stretch>
                  <a:fillRect/>
                </a:stretch>
              </p:blipFill>
              <p:spPr>
                <a:xfrm>
                  <a:off x="10222493" y="3725971"/>
                  <a:ext cx="399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28" name="Freihand 327">
                  <a:extLst>
                    <a:ext uri="{FF2B5EF4-FFF2-40B4-BE49-F238E27FC236}">
                      <a16:creationId xmlns:a16="http://schemas.microsoft.com/office/drawing/2014/main" id="{CE88E314-5EE4-4527-A012-2FA81B4767EA}"/>
                    </a:ext>
                  </a:extLst>
                </p14:cNvPr>
                <p14:cNvContentPartPr/>
                <p14:nvPr/>
              </p14:nvContentPartPr>
              <p14:xfrm>
                <a:off x="10255973" y="3713371"/>
                <a:ext cx="86040" cy="70560"/>
              </p14:xfrm>
            </p:contentPart>
          </mc:Choice>
          <mc:Fallback xmlns="">
            <p:pic>
              <p:nvPicPr>
                <p:cNvPr id="328" name="Freihand 327">
                  <a:extLst>
                    <a:ext uri="{FF2B5EF4-FFF2-40B4-BE49-F238E27FC236}">
                      <a16:creationId xmlns:a16="http://schemas.microsoft.com/office/drawing/2014/main" id="{CE88E314-5EE4-4527-A012-2FA81B4767EA}"/>
                    </a:ext>
                  </a:extLst>
                </p:cNvPr>
                <p:cNvPicPr/>
                <p:nvPr/>
              </p:nvPicPr>
              <p:blipFill>
                <a:blip r:embed="rId575"/>
                <a:stretch>
                  <a:fillRect/>
                </a:stretch>
              </p:blipFill>
              <p:spPr>
                <a:xfrm>
                  <a:off x="10251653" y="3709051"/>
                  <a:ext cx="946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29" name="Freihand 328">
                  <a:extLst>
                    <a:ext uri="{FF2B5EF4-FFF2-40B4-BE49-F238E27FC236}">
                      <a16:creationId xmlns:a16="http://schemas.microsoft.com/office/drawing/2014/main" id="{BC009DFC-35E6-4482-88CD-E63B9B3D198E}"/>
                    </a:ext>
                  </a:extLst>
                </p14:cNvPr>
                <p14:cNvContentPartPr/>
                <p14:nvPr/>
              </p14:nvContentPartPr>
              <p14:xfrm>
                <a:off x="9887333" y="3787891"/>
                <a:ext cx="522360" cy="117720"/>
              </p14:xfrm>
            </p:contentPart>
          </mc:Choice>
          <mc:Fallback xmlns="">
            <p:pic>
              <p:nvPicPr>
                <p:cNvPr id="329" name="Freihand 328">
                  <a:extLst>
                    <a:ext uri="{FF2B5EF4-FFF2-40B4-BE49-F238E27FC236}">
                      <a16:creationId xmlns:a16="http://schemas.microsoft.com/office/drawing/2014/main" id="{BC009DFC-35E6-4482-88CD-E63B9B3D198E}"/>
                    </a:ext>
                  </a:extLst>
                </p:cNvPr>
                <p:cNvPicPr/>
                <p:nvPr/>
              </p:nvPicPr>
              <p:blipFill>
                <a:blip r:embed="rId577"/>
                <a:stretch>
                  <a:fillRect/>
                </a:stretch>
              </p:blipFill>
              <p:spPr>
                <a:xfrm>
                  <a:off x="9883013" y="3783571"/>
                  <a:ext cx="5310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31" name="Freihand 330">
                  <a:extLst>
                    <a:ext uri="{FF2B5EF4-FFF2-40B4-BE49-F238E27FC236}">
                      <a16:creationId xmlns:a16="http://schemas.microsoft.com/office/drawing/2014/main" id="{F387F526-26BD-402D-A85C-D092F9A12F84}"/>
                    </a:ext>
                  </a:extLst>
                </p14:cNvPr>
                <p14:cNvContentPartPr/>
                <p14:nvPr/>
              </p14:nvContentPartPr>
              <p14:xfrm>
                <a:off x="9939533" y="3908491"/>
                <a:ext cx="95760" cy="100080"/>
              </p14:xfrm>
            </p:contentPart>
          </mc:Choice>
          <mc:Fallback xmlns="">
            <p:pic>
              <p:nvPicPr>
                <p:cNvPr id="331" name="Freihand 330">
                  <a:extLst>
                    <a:ext uri="{FF2B5EF4-FFF2-40B4-BE49-F238E27FC236}">
                      <a16:creationId xmlns:a16="http://schemas.microsoft.com/office/drawing/2014/main" id="{F387F526-26BD-402D-A85C-D092F9A12F84}"/>
                    </a:ext>
                  </a:extLst>
                </p:cNvPr>
                <p:cNvPicPr/>
                <p:nvPr/>
              </p:nvPicPr>
              <p:blipFill>
                <a:blip r:embed="rId579"/>
                <a:stretch>
                  <a:fillRect/>
                </a:stretch>
              </p:blipFill>
              <p:spPr>
                <a:xfrm>
                  <a:off x="9935213" y="3904171"/>
                  <a:ext cx="1044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32" name="Freihand 331">
                  <a:extLst>
                    <a:ext uri="{FF2B5EF4-FFF2-40B4-BE49-F238E27FC236}">
                      <a16:creationId xmlns:a16="http://schemas.microsoft.com/office/drawing/2014/main" id="{49971CBE-BEF3-4824-8ECC-19062C176F68}"/>
                    </a:ext>
                  </a:extLst>
                </p14:cNvPr>
                <p14:cNvContentPartPr/>
                <p14:nvPr/>
              </p14:nvContentPartPr>
              <p14:xfrm>
                <a:off x="10100453" y="3928651"/>
                <a:ext cx="19440" cy="74880"/>
              </p14:xfrm>
            </p:contentPart>
          </mc:Choice>
          <mc:Fallback xmlns="">
            <p:pic>
              <p:nvPicPr>
                <p:cNvPr id="332" name="Freihand 331">
                  <a:extLst>
                    <a:ext uri="{FF2B5EF4-FFF2-40B4-BE49-F238E27FC236}">
                      <a16:creationId xmlns:a16="http://schemas.microsoft.com/office/drawing/2014/main" id="{49971CBE-BEF3-4824-8ECC-19062C176F68}"/>
                    </a:ext>
                  </a:extLst>
                </p:cNvPr>
                <p:cNvPicPr/>
                <p:nvPr/>
              </p:nvPicPr>
              <p:blipFill>
                <a:blip r:embed="rId581"/>
                <a:stretch>
                  <a:fillRect/>
                </a:stretch>
              </p:blipFill>
              <p:spPr>
                <a:xfrm>
                  <a:off x="10096133" y="3924331"/>
                  <a:ext cx="280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33" name="Freihand 332">
                  <a:extLst>
                    <a:ext uri="{FF2B5EF4-FFF2-40B4-BE49-F238E27FC236}">
                      <a16:creationId xmlns:a16="http://schemas.microsoft.com/office/drawing/2014/main" id="{7BB5E2E7-CD6E-4D59-9017-09E0ABAD7B31}"/>
                    </a:ext>
                  </a:extLst>
                </p14:cNvPr>
                <p14:cNvContentPartPr/>
                <p14:nvPr/>
              </p14:nvContentPartPr>
              <p14:xfrm>
                <a:off x="10067333" y="3942331"/>
                <a:ext cx="80280" cy="20160"/>
              </p14:xfrm>
            </p:contentPart>
          </mc:Choice>
          <mc:Fallback xmlns="">
            <p:pic>
              <p:nvPicPr>
                <p:cNvPr id="333" name="Freihand 332">
                  <a:extLst>
                    <a:ext uri="{FF2B5EF4-FFF2-40B4-BE49-F238E27FC236}">
                      <a16:creationId xmlns:a16="http://schemas.microsoft.com/office/drawing/2014/main" id="{7BB5E2E7-CD6E-4D59-9017-09E0ABAD7B31}"/>
                    </a:ext>
                  </a:extLst>
                </p:cNvPr>
                <p:cNvPicPr/>
                <p:nvPr/>
              </p:nvPicPr>
              <p:blipFill>
                <a:blip r:embed="rId583"/>
                <a:stretch>
                  <a:fillRect/>
                </a:stretch>
              </p:blipFill>
              <p:spPr>
                <a:xfrm>
                  <a:off x="10063013" y="3938011"/>
                  <a:ext cx="889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34" name="Freihand 333">
                  <a:extLst>
                    <a:ext uri="{FF2B5EF4-FFF2-40B4-BE49-F238E27FC236}">
                      <a16:creationId xmlns:a16="http://schemas.microsoft.com/office/drawing/2014/main" id="{F00CF055-FBDE-4A9F-8093-52C13AB71E64}"/>
                    </a:ext>
                  </a:extLst>
                </p14:cNvPr>
                <p14:cNvContentPartPr/>
                <p14:nvPr/>
              </p14:nvContentPartPr>
              <p14:xfrm>
                <a:off x="10184693" y="3873211"/>
                <a:ext cx="72360" cy="133200"/>
              </p14:xfrm>
            </p:contentPart>
          </mc:Choice>
          <mc:Fallback xmlns="">
            <p:pic>
              <p:nvPicPr>
                <p:cNvPr id="334" name="Freihand 333">
                  <a:extLst>
                    <a:ext uri="{FF2B5EF4-FFF2-40B4-BE49-F238E27FC236}">
                      <a16:creationId xmlns:a16="http://schemas.microsoft.com/office/drawing/2014/main" id="{F00CF055-FBDE-4A9F-8093-52C13AB71E64}"/>
                    </a:ext>
                  </a:extLst>
                </p:cNvPr>
                <p:cNvPicPr/>
                <p:nvPr/>
              </p:nvPicPr>
              <p:blipFill>
                <a:blip r:embed="rId585"/>
                <a:stretch>
                  <a:fillRect/>
                </a:stretch>
              </p:blipFill>
              <p:spPr>
                <a:xfrm>
                  <a:off x="10180373" y="3868891"/>
                  <a:ext cx="810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35" name="Freihand 334">
                  <a:extLst>
                    <a:ext uri="{FF2B5EF4-FFF2-40B4-BE49-F238E27FC236}">
                      <a16:creationId xmlns:a16="http://schemas.microsoft.com/office/drawing/2014/main" id="{BE44B51E-BEC2-4C6A-9BDD-D0AA32EEF717}"/>
                    </a:ext>
                  </a:extLst>
                </p14:cNvPr>
                <p14:cNvContentPartPr/>
                <p14:nvPr/>
              </p14:nvContentPartPr>
              <p14:xfrm>
                <a:off x="10301693" y="3889051"/>
                <a:ext cx="41400" cy="98280"/>
              </p14:xfrm>
            </p:contentPart>
          </mc:Choice>
          <mc:Fallback xmlns="">
            <p:pic>
              <p:nvPicPr>
                <p:cNvPr id="335" name="Freihand 334">
                  <a:extLst>
                    <a:ext uri="{FF2B5EF4-FFF2-40B4-BE49-F238E27FC236}">
                      <a16:creationId xmlns:a16="http://schemas.microsoft.com/office/drawing/2014/main" id="{BE44B51E-BEC2-4C6A-9BDD-D0AA32EEF717}"/>
                    </a:ext>
                  </a:extLst>
                </p:cNvPr>
                <p:cNvPicPr/>
                <p:nvPr/>
              </p:nvPicPr>
              <p:blipFill>
                <a:blip r:embed="rId587"/>
                <a:stretch>
                  <a:fillRect/>
                </a:stretch>
              </p:blipFill>
              <p:spPr>
                <a:xfrm>
                  <a:off x="10297373" y="3884731"/>
                  <a:ext cx="500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36" name="Freihand 335">
                  <a:extLst>
                    <a:ext uri="{FF2B5EF4-FFF2-40B4-BE49-F238E27FC236}">
                      <a16:creationId xmlns:a16="http://schemas.microsoft.com/office/drawing/2014/main" id="{694B833B-2780-4B04-B5E9-40CDA56D14AA}"/>
                    </a:ext>
                  </a:extLst>
                </p14:cNvPr>
                <p14:cNvContentPartPr/>
                <p14:nvPr/>
              </p14:nvContentPartPr>
              <p14:xfrm>
                <a:off x="10267133" y="3848011"/>
                <a:ext cx="47160" cy="59400"/>
              </p14:xfrm>
            </p:contentPart>
          </mc:Choice>
          <mc:Fallback xmlns="">
            <p:pic>
              <p:nvPicPr>
                <p:cNvPr id="336" name="Freihand 335">
                  <a:extLst>
                    <a:ext uri="{FF2B5EF4-FFF2-40B4-BE49-F238E27FC236}">
                      <a16:creationId xmlns:a16="http://schemas.microsoft.com/office/drawing/2014/main" id="{694B833B-2780-4B04-B5E9-40CDA56D14AA}"/>
                    </a:ext>
                  </a:extLst>
                </p:cNvPr>
                <p:cNvPicPr/>
                <p:nvPr/>
              </p:nvPicPr>
              <p:blipFill>
                <a:blip r:embed="rId589"/>
                <a:stretch>
                  <a:fillRect/>
                </a:stretch>
              </p:blipFill>
              <p:spPr>
                <a:xfrm>
                  <a:off x="10262813" y="3843691"/>
                  <a:ext cx="558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37" name="Freihand 336">
                  <a:extLst>
                    <a:ext uri="{FF2B5EF4-FFF2-40B4-BE49-F238E27FC236}">
                      <a16:creationId xmlns:a16="http://schemas.microsoft.com/office/drawing/2014/main" id="{DCED2B1D-D2BB-40E0-9301-D6DFEB602111}"/>
                    </a:ext>
                  </a:extLst>
                </p14:cNvPr>
                <p14:cNvContentPartPr/>
                <p14:nvPr/>
              </p14:nvContentPartPr>
              <p14:xfrm>
                <a:off x="10357853" y="3923971"/>
                <a:ext cx="37440" cy="64440"/>
              </p14:xfrm>
            </p:contentPart>
          </mc:Choice>
          <mc:Fallback xmlns="">
            <p:pic>
              <p:nvPicPr>
                <p:cNvPr id="337" name="Freihand 336">
                  <a:extLst>
                    <a:ext uri="{FF2B5EF4-FFF2-40B4-BE49-F238E27FC236}">
                      <a16:creationId xmlns:a16="http://schemas.microsoft.com/office/drawing/2014/main" id="{DCED2B1D-D2BB-40E0-9301-D6DFEB602111}"/>
                    </a:ext>
                  </a:extLst>
                </p:cNvPr>
                <p:cNvPicPr/>
                <p:nvPr/>
              </p:nvPicPr>
              <p:blipFill>
                <a:blip r:embed="rId591"/>
                <a:stretch>
                  <a:fillRect/>
                </a:stretch>
              </p:blipFill>
              <p:spPr>
                <a:xfrm>
                  <a:off x="10353533" y="3919651"/>
                  <a:ext cx="460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64" name="Freihand 363">
                  <a:extLst>
                    <a:ext uri="{FF2B5EF4-FFF2-40B4-BE49-F238E27FC236}">
                      <a16:creationId xmlns:a16="http://schemas.microsoft.com/office/drawing/2014/main" id="{42148CD7-75DE-4838-B1A5-1F8D053ACF53}"/>
                    </a:ext>
                  </a:extLst>
                </p14:cNvPr>
                <p14:cNvContentPartPr/>
                <p14:nvPr/>
              </p14:nvContentPartPr>
              <p14:xfrm>
                <a:off x="10533173" y="3796531"/>
                <a:ext cx="96480" cy="6840"/>
              </p14:xfrm>
            </p:contentPart>
          </mc:Choice>
          <mc:Fallback xmlns="">
            <p:pic>
              <p:nvPicPr>
                <p:cNvPr id="364" name="Freihand 363">
                  <a:extLst>
                    <a:ext uri="{FF2B5EF4-FFF2-40B4-BE49-F238E27FC236}">
                      <a16:creationId xmlns:a16="http://schemas.microsoft.com/office/drawing/2014/main" id="{42148CD7-75DE-4838-B1A5-1F8D053ACF53}"/>
                    </a:ext>
                  </a:extLst>
                </p:cNvPr>
                <p:cNvPicPr/>
                <p:nvPr/>
              </p:nvPicPr>
              <p:blipFill>
                <a:blip r:embed="rId593"/>
                <a:stretch>
                  <a:fillRect/>
                </a:stretch>
              </p:blipFill>
              <p:spPr>
                <a:xfrm>
                  <a:off x="10528853" y="3792211"/>
                  <a:ext cx="1051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65" name="Freihand 364">
                  <a:extLst>
                    <a:ext uri="{FF2B5EF4-FFF2-40B4-BE49-F238E27FC236}">
                      <a16:creationId xmlns:a16="http://schemas.microsoft.com/office/drawing/2014/main" id="{EBC08F76-A7F8-4BAF-BABD-4B1ED663C78F}"/>
                    </a:ext>
                  </a:extLst>
                </p14:cNvPr>
                <p14:cNvContentPartPr/>
                <p14:nvPr/>
              </p14:nvContentPartPr>
              <p14:xfrm>
                <a:off x="10539293" y="3818131"/>
                <a:ext cx="90000" cy="6840"/>
              </p14:xfrm>
            </p:contentPart>
          </mc:Choice>
          <mc:Fallback xmlns="">
            <p:pic>
              <p:nvPicPr>
                <p:cNvPr id="365" name="Freihand 364">
                  <a:extLst>
                    <a:ext uri="{FF2B5EF4-FFF2-40B4-BE49-F238E27FC236}">
                      <a16:creationId xmlns:a16="http://schemas.microsoft.com/office/drawing/2014/main" id="{EBC08F76-A7F8-4BAF-BABD-4B1ED663C78F}"/>
                    </a:ext>
                  </a:extLst>
                </p:cNvPr>
                <p:cNvPicPr/>
                <p:nvPr/>
              </p:nvPicPr>
              <p:blipFill>
                <a:blip r:embed="rId595"/>
                <a:stretch>
                  <a:fillRect/>
                </a:stretch>
              </p:blipFill>
              <p:spPr>
                <a:xfrm>
                  <a:off x="10534973" y="3813811"/>
                  <a:ext cx="986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67" name="Freihand 366">
                  <a:extLst>
                    <a:ext uri="{FF2B5EF4-FFF2-40B4-BE49-F238E27FC236}">
                      <a16:creationId xmlns:a16="http://schemas.microsoft.com/office/drawing/2014/main" id="{74B007DF-A4A3-4ACC-9BD7-1BBD4931B771}"/>
                    </a:ext>
                  </a:extLst>
                </p14:cNvPr>
                <p14:cNvContentPartPr/>
                <p14:nvPr/>
              </p14:nvContentPartPr>
              <p14:xfrm>
                <a:off x="10698413" y="3730651"/>
                <a:ext cx="80640" cy="114480"/>
              </p14:xfrm>
            </p:contentPart>
          </mc:Choice>
          <mc:Fallback xmlns="">
            <p:pic>
              <p:nvPicPr>
                <p:cNvPr id="367" name="Freihand 366">
                  <a:extLst>
                    <a:ext uri="{FF2B5EF4-FFF2-40B4-BE49-F238E27FC236}">
                      <a16:creationId xmlns:a16="http://schemas.microsoft.com/office/drawing/2014/main" id="{74B007DF-A4A3-4ACC-9BD7-1BBD4931B771}"/>
                    </a:ext>
                  </a:extLst>
                </p:cNvPr>
                <p:cNvPicPr/>
                <p:nvPr/>
              </p:nvPicPr>
              <p:blipFill>
                <a:blip r:embed="rId597"/>
                <a:stretch>
                  <a:fillRect/>
                </a:stretch>
              </p:blipFill>
              <p:spPr>
                <a:xfrm>
                  <a:off x="10694093" y="3726331"/>
                  <a:ext cx="892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68" name="Freihand 367">
                  <a:extLst>
                    <a:ext uri="{FF2B5EF4-FFF2-40B4-BE49-F238E27FC236}">
                      <a16:creationId xmlns:a16="http://schemas.microsoft.com/office/drawing/2014/main" id="{BDEA5DDA-02CA-4443-85BC-CE81FBCDD449}"/>
                    </a:ext>
                  </a:extLst>
                </p14:cNvPr>
                <p14:cNvContentPartPr/>
                <p14:nvPr/>
              </p14:nvContentPartPr>
              <p14:xfrm>
                <a:off x="10822253" y="3746491"/>
                <a:ext cx="69840" cy="91080"/>
              </p14:xfrm>
            </p:contentPart>
          </mc:Choice>
          <mc:Fallback xmlns="">
            <p:pic>
              <p:nvPicPr>
                <p:cNvPr id="368" name="Freihand 367">
                  <a:extLst>
                    <a:ext uri="{FF2B5EF4-FFF2-40B4-BE49-F238E27FC236}">
                      <a16:creationId xmlns:a16="http://schemas.microsoft.com/office/drawing/2014/main" id="{BDEA5DDA-02CA-4443-85BC-CE81FBCDD449}"/>
                    </a:ext>
                  </a:extLst>
                </p:cNvPr>
                <p:cNvPicPr/>
                <p:nvPr/>
              </p:nvPicPr>
              <p:blipFill>
                <a:blip r:embed="rId599"/>
                <a:stretch>
                  <a:fillRect/>
                </a:stretch>
              </p:blipFill>
              <p:spPr>
                <a:xfrm>
                  <a:off x="10817933" y="3742171"/>
                  <a:ext cx="784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69" name="Freihand 368">
                  <a:extLst>
                    <a:ext uri="{FF2B5EF4-FFF2-40B4-BE49-F238E27FC236}">
                      <a16:creationId xmlns:a16="http://schemas.microsoft.com/office/drawing/2014/main" id="{391248FD-A61C-4E10-8116-ED0DB3ABBB43}"/>
                    </a:ext>
                  </a:extLst>
                </p14:cNvPr>
                <p14:cNvContentPartPr/>
                <p14:nvPr/>
              </p14:nvContentPartPr>
              <p14:xfrm>
                <a:off x="10906493" y="3715171"/>
                <a:ext cx="87480" cy="108360"/>
              </p14:xfrm>
            </p:contentPart>
          </mc:Choice>
          <mc:Fallback xmlns="">
            <p:pic>
              <p:nvPicPr>
                <p:cNvPr id="369" name="Freihand 368">
                  <a:extLst>
                    <a:ext uri="{FF2B5EF4-FFF2-40B4-BE49-F238E27FC236}">
                      <a16:creationId xmlns:a16="http://schemas.microsoft.com/office/drawing/2014/main" id="{391248FD-A61C-4E10-8116-ED0DB3ABBB43}"/>
                    </a:ext>
                  </a:extLst>
                </p:cNvPr>
                <p:cNvPicPr/>
                <p:nvPr/>
              </p:nvPicPr>
              <p:blipFill>
                <a:blip r:embed="rId601"/>
                <a:stretch>
                  <a:fillRect/>
                </a:stretch>
              </p:blipFill>
              <p:spPr>
                <a:xfrm>
                  <a:off x="10902173" y="3710851"/>
                  <a:ext cx="961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70" name="Freihand 369">
                  <a:extLst>
                    <a:ext uri="{FF2B5EF4-FFF2-40B4-BE49-F238E27FC236}">
                      <a16:creationId xmlns:a16="http://schemas.microsoft.com/office/drawing/2014/main" id="{23F39514-34B4-45EA-9B1D-E8D33A62B224}"/>
                    </a:ext>
                  </a:extLst>
                </p14:cNvPr>
                <p14:cNvContentPartPr/>
                <p14:nvPr/>
              </p14:nvContentPartPr>
              <p14:xfrm>
                <a:off x="11005133" y="3714811"/>
                <a:ext cx="82800" cy="110880"/>
              </p14:xfrm>
            </p:contentPart>
          </mc:Choice>
          <mc:Fallback xmlns="">
            <p:pic>
              <p:nvPicPr>
                <p:cNvPr id="370" name="Freihand 369">
                  <a:extLst>
                    <a:ext uri="{FF2B5EF4-FFF2-40B4-BE49-F238E27FC236}">
                      <a16:creationId xmlns:a16="http://schemas.microsoft.com/office/drawing/2014/main" id="{23F39514-34B4-45EA-9B1D-E8D33A62B224}"/>
                    </a:ext>
                  </a:extLst>
                </p:cNvPr>
                <p:cNvPicPr/>
                <p:nvPr/>
              </p:nvPicPr>
              <p:blipFill>
                <a:blip r:embed="rId603"/>
                <a:stretch>
                  <a:fillRect/>
                </a:stretch>
              </p:blipFill>
              <p:spPr>
                <a:xfrm>
                  <a:off x="11000813" y="3710491"/>
                  <a:ext cx="914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71" name="Freihand 370">
                  <a:extLst>
                    <a:ext uri="{FF2B5EF4-FFF2-40B4-BE49-F238E27FC236}">
                      <a16:creationId xmlns:a16="http://schemas.microsoft.com/office/drawing/2014/main" id="{4F656016-9D64-4AE3-8717-E41AA51CFB83}"/>
                    </a:ext>
                  </a:extLst>
                </p14:cNvPr>
                <p14:cNvContentPartPr/>
                <p14:nvPr/>
              </p14:nvContentPartPr>
              <p14:xfrm>
                <a:off x="11146253" y="3646771"/>
                <a:ext cx="70560" cy="153000"/>
              </p14:xfrm>
            </p:contentPart>
          </mc:Choice>
          <mc:Fallback xmlns="">
            <p:pic>
              <p:nvPicPr>
                <p:cNvPr id="371" name="Freihand 370">
                  <a:extLst>
                    <a:ext uri="{FF2B5EF4-FFF2-40B4-BE49-F238E27FC236}">
                      <a16:creationId xmlns:a16="http://schemas.microsoft.com/office/drawing/2014/main" id="{4F656016-9D64-4AE3-8717-E41AA51CFB83}"/>
                    </a:ext>
                  </a:extLst>
                </p:cNvPr>
                <p:cNvPicPr/>
                <p:nvPr/>
              </p:nvPicPr>
              <p:blipFill>
                <a:blip r:embed="rId605"/>
                <a:stretch>
                  <a:fillRect/>
                </a:stretch>
              </p:blipFill>
              <p:spPr>
                <a:xfrm>
                  <a:off x="11141933" y="3642451"/>
                  <a:ext cx="792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72" name="Freihand 371">
                  <a:extLst>
                    <a:ext uri="{FF2B5EF4-FFF2-40B4-BE49-F238E27FC236}">
                      <a16:creationId xmlns:a16="http://schemas.microsoft.com/office/drawing/2014/main" id="{421A0E7F-8382-475A-AF88-AD5FC1861F4C}"/>
                    </a:ext>
                  </a:extLst>
                </p14:cNvPr>
                <p14:cNvContentPartPr/>
                <p14:nvPr/>
              </p14:nvContentPartPr>
              <p14:xfrm>
                <a:off x="11245973" y="3661531"/>
                <a:ext cx="108720" cy="96840"/>
              </p14:xfrm>
            </p:contentPart>
          </mc:Choice>
          <mc:Fallback xmlns="">
            <p:pic>
              <p:nvPicPr>
                <p:cNvPr id="372" name="Freihand 371">
                  <a:extLst>
                    <a:ext uri="{FF2B5EF4-FFF2-40B4-BE49-F238E27FC236}">
                      <a16:creationId xmlns:a16="http://schemas.microsoft.com/office/drawing/2014/main" id="{421A0E7F-8382-475A-AF88-AD5FC1861F4C}"/>
                    </a:ext>
                  </a:extLst>
                </p:cNvPr>
                <p:cNvPicPr/>
                <p:nvPr/>
              </p:nvPicPr>
              <p:blipFill>
                <a:blip r:embed="rId607"/>
                <a:stretch>
                  <a:fillRect/>
                </a:stretch>
              </p:blipFill>
              <p:spPr>
                <a:xfrm>
                  <a:off x="11241653" y="3657211"/>
                  <a:ext cx="1173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73" name="Freihand 372">
                  <a:extLst>
                    <a:ext uri="{FF2B5EF4-FFF2-40B4-BE49-F238E27FC236}">
                      <a16:creationId xmlns:a16="http://schemas.microsoft.com/office/drawing/2014/main" id="{CD3DA1E9-79F6-41D1-BC16-7E0D5A52A088}"/>
                    </a:ext>
                  </a:extLst>
                </p14:cNvPr>
                <p14:cNvContentPartPr/>
                <p14:nvPr/>
              </p14:nvContentPartPr>
              <p14:xfrm>
                <a:off x="11398613" y="3680251"/>
                <a:ext cx="4680" cy="90360"/>
              </p14:xfrm>
            </p:contentPart>
          </mc:Choice>
          <mc:Fallback xmlns="">
            <p:pic>
              <p:nvPicPr>
                <p:cNvPr id="373" name="Freihand 372">
                  <a:extLst>
                    <a:ext uri="{FF2B5EF4-FFF2-40B4-BE49-F238E27FC236}">
                      <a16:creationId xmlns:a16="http://schemas.microsoft.com/office/drawing/2014/main" id="{CD3DA1E9-79F6-41D1-BC16-7E0D5A52A088}"/>
                    </a:ext>
                  </a:extLst>
                </p:cNvPr>
                <p:cNvPicPr/>
                <p:nvPr/>
              </p:nvPicPr>
              <p:blipFill>
                <a:blip r:embed="rId609"/>
                <a:stretch>
                  <a:fillRect/>
                </a:stretch>
              </p:blipFill>
              <p:spPr>
                <a:xfrm>
                  <a:off x="11394293" y="3675931"/>
                  <a:ext cx="133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74" name="Freihand 373">
                  <a:extLst>
                    <a:ext uri="{FF2B5EF4-FFF2-40B4-BE49-F238E27FC236}">
                      <a16:creationId xmlns:a16="http://schemas.microsoft.com/office/drawing/2014/main" id="{A9202258-58B6-41FA-844F-CEA50048CC6B}"/>
                    </a:ext>
                  </a:extLst>
                </p14:cNvPr>
                <p14:cNvContentPartPr/>
                <p14:nvPr/>
              </p14:nvContentPartPr>
              <p14:xfrm>
                <a:off x="11361533" y="3696811"/>
                <a:ext cx="92520" cy="19440"/>
              </p14:xfrm>
            </p:contentPart>
          </mc:Choice>
          <mc:Fallback xmlns="">
            <p:pic>
              <p:nvPicPr>
                <p:cNvPr id="374" name="Freihand 373">
                  <a:extLst>
                    <a:ext uri="{FF2B5EF4-FFF2-40B4-BE49-F238E27FC236}">
                      <a16:creationId xmlns:a16="http://schemas.microsoft.com/office/drawing/2014/main" id="{A9202258-58B6-41FA-844F-CEA50048CC6B}"/>
                    </a:ext>
                  </a:extLst>
                </p:cNvPr>
                <p:cNvPicPr/>
                <p:nvPr/>
              </p:nvPicPr>
              <p:blipFill>
                <a:blip r:embed="rId611"/>
                <a:stretch>
                  <a:fillRect/>
                </a:stretch>
              </p:blipFill>
              <p:spPr>
                <a:xfrm>
                  <a:off x="11357213" y="3692491"/>
                  <a:ext cx="1011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75" name="Freihand 374">
                  <a:extLst>
                    <a:ext uri="{FF2B5EF4-FFF2-40B4-BE49-F238E27FC236}">
                      <a16:creationId xmlns:a16="http://schemas.microsoft.com/office/drawing/2014/main" id="{1F5C77AB-8432-4A4C-8440-54EBD3F602F8}"/>
                    </a:ext>
                  </a:extLst>
                </p14:cNvPr>
                <p14:cNvContentPartPr/>
                <p14:nvPr/>
              </p14:nvContentPartPr>
              <p14:xfrm>
                <a:off x="11495093" y="3617971"/>
                <a:ext cx="205200" cy="117000"/>
              </p14:xfrm>
            </p:contentPart>
          </mc:Choice>
          <mc:Fallback xmlns="">
            <p:pic>
              <p:nvPicPr>
                <p:cNvPr id="375" name="Freihand 374">
                  <a:extLst>
                    <a:ext uri="{FF2B5EF4-FFF2-40B4-BE49-F238E27FC236}">
                      <a16:creationId xmlns:a16="http://schemas.microsoft.com/office/drawing/2014/main" id="{1F5C77AB-8432-4A4C-8440-54EBD3F602F8}"/>
                    </a:ext>
                  </a:extLst>
                </p:cNvPr>
                <p:cNvPicPr/>
                <p:nvPr/>
              </p:nvPicPr>
              <p:blipFill>
                <a:blip r:embed="rId613"/>
                <a:stretch>
                  <a:fillRect/>
                </a:stretch>
              </p:blipFill>
              <p:spPr>
                <a:xfrm>
                  <a:off x="11490773" y="3613651"/>
                  <a:ext cx="2138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76" name="Freihand 375">
                  <a:extLst>
                    <a:ext uri="{FF2B5EF4-FFF2-40B4-BE49-F238E27FC236}">
                      <a16:creationId xmlns:a16="http://schemas.microsoft.com/office/drawing/2014/main" id="{684430DB-DABE-4012-83F8-6FCF84BEC941}"/>
                    </a:ext>
                  </a:extLst>
                </p14:cNvPr>
                <p14:cNvContentPartPr/>
                <p14:nvPr/>
              </p14:nvContentPartPr>
              <p14:xfrm>
                <a:off x="11578613" y="3581251"/>
                <a:ext cx="79560" cy="65520"/>
              </p14:xfrm>
            </p:contentPart>
          </mc:Choice>
          <mc:Fallback xmlns="">
            <p:pic>
              <p:nvPicPr>
                <p:cNvPr id="376" name="Freihand 375">
                  <a:extLst>
                    <a:ext uri="{FF2B5EF4-FFF2-40B4-BE49-F238E27FC236}">
                      <a16:creationId xmlns:a16="http://schemas.microsoft.com/office/drawing/2014/main" id="{684430DB-DABE-4012-83F8-6FCF84BEC941}"/>
                    </a:ext>
                  </a:extLst>
                </p:cNvPr>
                <p:cNvPicPr/>
                <p:nvPr/>
              </p:nvPicPr>
              <p:blipFill>
                <a:blip r:embed="rId615"/>
                <a:stretch>
                  <a:fillRect/>
                </a:stretch>
              </p:blipFill>
              <p:spPr>
                <a:xfrm>
                  <a:off x="11574293" y="3576931"/>
                  <a:ext cx="882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77" name="Freihand 376">
                  <a:extLst>
                    <a:ext uri="{FF2B5EF4-FFF2-40B4-BE49-F238E27FC236}">
                      <a16:creationId xmlns:a16="http://schemas.microsoft.com/office/drawing/2014/main" id="{D902C1FD-7A99-4E05-8E09-38CB1BA005BC}"/>
                    </a:ext>
                  </a:extLst>
                </p14:cNvPr>
                <p14:cNvContentPartPr/>
                <p14:nvPr/>
              </p14:nvContentPartPr>
              <p14:xfrm>
                <a:off x="11689493" y="3653971"/>
                <a:ext cx="73800" cy="58320"/>
              </p14:xfrm>
            </p:contentPart>
          </mc:Choice>
          <mc:Fallback xmlns="">
            <p:pic>
              <p:nvPicPr>
                <p:cNvPr id="377" name="Freihand 376">
                  <a:extLst>
                    <a:ext uri="{FF2B5EF4-FFF2-40B4-BE49-F238E27FC236}">
                      <a16:creationId xmlns:a16="http://schemas.microsoft.com/office/drawing/2014/main" id="{D902C1FD-7A99-4E05-8E09-38CB1BA005BC}"/>
                    </a:ext>
                  </a:extLst>
                </p:cNvPr>
                <p:cNvPicPr/>
                <p:nvPr/>
              </p:nvPicPr>
              <p:blipFill>
                <a:blip r:embed="rId617"/>
                <a:stretch>
                  <a:fillRect/>
                </a:stretch>
              </p:blipFill>
              <p:spPr>
                <a:xfrm>
                  <a:off x="11685173" y="3649651"/>
                  <a:ext cx="824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78" name="Freihand 377">
                  <a:extLst>
                    <a:ext uri="{FF2B5EF4-FFF2-40B4-BE49-F238E27FC236}">
                      <a16:creationId xmlns:a16="http://schemas.microsoft.com/office/drawing/2014/main" id="{22C6AA31-05AA-44CB-A40C-247B62870D89}"/>
                    </a:ext>
                  </a:extLst>
                </p14:cNvPr>
                <p14:cNvContentPartPr/>
                <p14:nvPr/>
              </p14:nvContentPartPr>
              <p14:xfrm>
                <a:off x="11740973" y="3542371"/>
                <a:ext cx="105120" cy="231480"/>
              </p14:xfrm>
            </p:contentPart>
          </mc:Choice>
          <mc:Fallback xmlns="">
            <p:pic>
              <p:nvPicPr>
                <p:cNvPr id="378" name="Freihand 377">
                  <a:extLst>
                    <a:ext uri="{FF2B5EF4-FFF2-40B4-BE49-F238E27FC236}">
                      <a16:creationId xmlns:a16="http://schemas.microsoft.com/office/drawing/2014/main" id="{22C6AA31-05AA-44CB-A40C-247B62870D89}"/>
                    </a:ext>
                  </a:extLst>
                </p:cNvPr>
                <p:cNvPicPr/>
                <p:nvPr/>
              </p:nvPicPr>
              <p:blipFill>
                <a:blip r:embed="rId619"/>
                <a:stretch>
                  <a:fillRect/>
                </a:stretch>
              </p:blipFill>
              <p:spPr>
                <a:xfrm>
                  <a:off x="11736653" y="3538051"/>
                  <a:ext cx="11376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79" name="Freihand 378">
                  <a:extLst>
                    <a:ext uri="{FF2B5EF4-FFF2-40B4-BE49-F238E27FC236}">
                      <a16:creationId xmlns:a16="http://schemas.microsoft.com/office/drawing/2014/main" id="{15889C31-CD3F-4759-9F96-D06FC8F802EF}"/>
                    </a:ext>
                  </a:extLst>
                </p14:cNvPr>
                <p14:cNvContentPartPr/>
                <p14:nvPr/>
              </p14:nvContentPartPr>
              <p14:xfrm>
                <a:off x="10693013" y="3790771"/>
                <a:ext cx="1203120" cy="131760"/>
              </p14:xfrm>
            </p:contentPart>
          </mc:Choice>
          <mc:Fallback xmlns="">
            <p:pic>
              <p:nvPicPr>
                <p:cNvPr id="379" name="Freihand 378">
                  <a:extLst>
                    <a:ext uri="{FF2B5EF4-FFF2-40B4-BE49-F238E27FC236}">
                      <a16:creationId xmlns:a16="http://schemas.microsoft.com/office/drawing/2014/main" id="{15889C31-CD3F-4759-9F96-D06FC8F802EF}"/>
                    </a:ext>
                  </a:extLst>
                </p:cNvPr>
                <p:cNvPicPr/>
                <p:nvPr/>
              </p:nvPicPr>
              <p:blipFill>
                <a:blip r:embed="rId621"/>
                <a:stretch>
                  <a:fillRect/>
                </a:stretch>
              </p:blipFill>
              <p:spPr>
                <a:xfrm>
                  <a:off x="10688693" y="3786451"/>
                  <a:ext cx="12117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381" name="Freihand 380">
                  <a:extLst>
                    <a:ext uri="{FF2B5EF4-FFF2-40B4-BE49-F238E27FC236}">
                      <a16:creationId xmlns:a16="http://schemas.microsoft.com/office/drawing/2014/main" id="{3398379C-CE2D-4117-8D3F-8FCE681590DE}"/>
                    </a:ext>
                  </a:extLst>
                </p14:cNvPr>
                <p14:cNvContentPartPr/>
                <p14:nvPr/>
              </p14:nvContentPartPr>
              <p14:xfrm>
                <a:off x="11226533" y="3860251"/>
                <a:ext cx="100080" cy="110160"/>
              </p14:xfrm>
            </p:contentPart>
          </mc:Choice>
          <mc:Fallback xmlns="">
            <p:pic>
              <p:nvPicPr>
                <p:cNvPr id="381" name="Freihand 380">
                  <a:extLst>
                    <a:ext uri="{FF2B5EF4-FFF2-40B4-BE49-F238E27FC236}">
                      <a16:creationId xmlns:a16="http://schemas.microsoft.com/office/drawing/2014/main" id="{3398379C-CE2D-4117-8D3F-8FCE681590DE}"/>
                    </a:ext>
                  </a:extLst>
                </p:cNvPr>
                <p:cNvPicPr/>
                <p:nvPr/>
              </p:nvPicPr>
              <p:blipFill>
                <a:blip r:embed="rId623"/>
                <a:stretch>
                  <a:fillRect/>
                </a:stretch>
              </p:blipFill>
              <p:spPr>
                <a:xfrm>
                  <a:off x="11222213" y="3855931"/>
                  <a:ext cx="1087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382" name="Freihand 381">
                  <a:extLst>
                    <a:ext uri="{FF2B5EF4-FFF2-40B4-BE49-F238E27FC236}">
                      <a16:creationId xmlns:a16="http://schemas.microsoft.com/office/drawing/2014/main" id="{DC42179C-769B-420D-8CC4-10FADAC348A8}"/>
                    </a:ext>
                  </a:extLst>
                </p14:cNvPr>
                <p14:cNvContentPartPr/>
                <p14:nvPr/>
              </p14:nvContentPartPr>
              <p14:xfrm>
                <a:off x="11412653" y="3877531"/>
                <a:ext cx="18000" cy="93600"/>
              </p14:xfrm>
            </p:contentPart>
          </mc:Choice>
          <mc:Fallback xmlns="">
            <p:pic>
              <p:nvPicPr>
                <p:cNvPr id="382" name="Freihand 381">
                  <a:extLst>
                    <a:ext uri="{FF2B5EF4-FFF2-40B4-BE49-F238E27FC236}">
                      <a16:creationId xmlns:a16="http://schemas.microsoft.com/office/drawing/2014/main" id="{DC42179C-769B-420D-8CC4-10FADAC348A8}"/>
                    </a:ext>
                  </a:extLst>
                </p:cNvPr>
                <p:cNvPicPr/>
                <p:nvPr/>
              </p:nvPicPr>
              <p:blipFill>
                <a:blip r:embed="rId625"/>
                <a:stretch>
                  <a:fillRect/>
                </a:stretch>
              </p:blipFill>
              <p:spPr>
                <a:xfrm>
                  <a:off x="11408333" y="3873211"/>
                  <a:ext cx="266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383" name="Freihand 382">
                  <a:extLst>
                    <a:ext uri="{FF2B5EF4-FFF2-40B4-BE49-F238E27FC236}">
                      <a16:creationId xmlns:a16="http://schemas.microsoft.com/office/drawing/2014/main" id="{B441BB06-CAD8-4539-8CC6-C95D8C869B58}"/>
                    </a:ext>
                  </a:extLst>
                </p14:cNvPr>
                <p14:cNvContentPartPr/>
                <p14:nvPr/>
              </p14:nvContentPartPr>
              <p14:xfrm>
                <a:off x="11357573" y="3923611"/>
                <a:ext cx="100080" cy="8640"/>
              </p14:xfrm>
            </p:contentPart>
          </mc:Choice>
          <mc:Fallback xmlns="">
            <p:pic>
              <p:nvPicPr>
                <p:cNvPr id="383" name="Freihand 382">
                  <a:extLst>
                    <a:ext uri="{FF2B5EF4-FFF2-40B4-BE49-F238E27FC236}">
                      <a16:creationId xmlns:a16="http://schemas.microsoft.com/office/drawing/2014/main" id="{B441BB06-CAD8-4539-8CC6-C95D8C869B58}"/>
                    </a:ext>
                  </a:extLst>
                </p:cNvPr>
                <p:cNvPicPr/>
                <p:nvPr/>
              </p:nvPicPr>
              <p:blipFill>
                <a:blip r:embed="rId627"/>
                <a:stretch>
                  <a:fillRect/>
                </a:stretch>
              </p:blipFill>
              <p:spPr>
                <a:xfrm>
                  <a:off x="11353253" y="3919291"/>
                  <a:ext cx="1087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384" name="Freihand 383">
                  <a:extLst>
                    <a:ext uri="{FF2B5EF4-FFF2-40B4-BE49-F238E27FC236}">
                      <a16:creationId xmlns:a16="http://schemas.microsoft.com/office/drawing/2014/main" id="{CF7AC355-806E-44DB-B5C1-958B2B7F601A}"/>
                    </a:ext>
                  </a:extLst>
                </p14:cNvPr>
                <p14:cNvContentPartPr/>
                <p14:nvPr/>
              </p14:nvContentPartPr>
              <p14:xfrm>
                <a:off x="11482853" y="3870331"/>
                <a:ext cx="96120" cy="111240"/>
              </p14:xfrm>
            </p:contentPart>
          </mc:Choice>
          <mc:Fallback xmlns="">
            <p:pic>
              <p:nvPicPr>
                <p:cNvPr id="384" name="Freihand 383">
                  <a:extLst>
                    <a:ext uri="{FF2B5EF4-FFF2-40B4-BE49-F238E27FC236}">
                      <a16:creationId xmlns:a16="http://schemas.microsoft.com/office/drawing/2014/main" id="{CF7AC355-806E-44DB-B5C1-958B2B7F601A}"/>
                    </a:ext>
                  </a:extLst>
                </p:cNvPr>
                <p:cNvPicPr/>
                <p:nvPr/>
              </p:nvPicPr>
              <p:blipFill>
                <a:blip r:embed="rId629"/>
                <a:stretch>
                  <a:fillRect/>
                </a:stretch>
              </p:blipFill>
              <p:spPr>
                <a:xfrm>
                  <a:off x="11478533" y="3866011"/>
                  <a:ext cx="1047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385" name="Freihand 384">
                  <a:extLst>
                    <a:ext uri="{FF2B5EF4-FFF2-40B4-BE49-F238E27FC236}">
                      <a16:creationId xmlns:a16="http://schemas.microsoft.com/office/drawing/2014/main" id="{097DD449-05A5-4131-AFE2-D891AA152C7E}"/>
                    </a:ext>
                  </a:extLst>
                </p14:cNvPr>
                <p14:cNvContentPartPr/>
                <p14:nvPr/>
              </p14:nvContentPartPr>
              <p14:xfrm>
                <a:off x="11657813" y="3885091"/>
                <a:ext cx="77400" cy="82440"/>
              </p14:xfrm>
            </p:contentPart>
          </mc:Choice>
          <mc:Fallback xmlns="">
            <p:pic>
              <p:nvPicPr>
                <p:cNvPr id="385" name="Freihand 384">
                  <a:extLst>
                    <a:ext uri="{FF2B5EF4-FFF2-40B4-BE49-F238E27FC236}">
                      <a16:creationId xmlns:a16="http://schemas.microsoft.com/office/drawing/2014/main" id="{097DD449-05A5-4131-AFE2-D891AA152C7E}"/>
                    </a:ext>
                  </a:extLst>
                </p:cNvPr>
                <p:cNvPicPr/>
                <p:nvPr/>
              </p:nvPicPr>
              <p:blipFill>
                <a:blip r:embed="rId631"/>
                <a:stretch>
                  <a:fillRect/>
                </a:stretch>
              </p:blipFill>
              <p:spPr>
                <a:xfrm>
                  <a:off x="11653493" y="3880771"/>
                  <a:ext cx="860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386" name="Freihand 385">
                  <a:extLst>
                    <a:ext uri="{FF2B5EF4-FFF2-40B4-BE49-F238E27FC236}">
                      <a16:creationId xmlns:a16="http://schemas.microsoft.com/office/drawing/2014/main" id="{95BA81EB-BED4-484E-9127-B93618F33B3C}"/>
                    </a:ext>
                  </a:extLst>
                </p14:cNvPr>
                <p14:cNvContentPartPr/>
                <p14:nvPr/>
              </p14:nvContentPartPr>
              <p14:xfrm>
                <a:off x="11596973" y="3843331"/>
                <a:ext cx="92520" cy="62280"/>
              </p14:xfrm>
            </p:contentPart>
          </mc:Choice>
          <mc:Fallback xmlns="">
            <p:pic>
              <p:nvPicPr>
                <p:cNvPr id="386" name="Freihand 385">
                  <a:extLst>
                    <a:ext uri="{FF2B5EF4-FFF2-40B4-BE49-F238E27FC236}">
                      <a16:creationId xmlns:a16="http://schemas.microsoft.com/office/drawing/2014/main" id="{95BA81EB-BED4-484E-9127-B93618F33B3C}"/>
                    </a:ext>
                  </a:extLst>
                </p:cNvPr>
                <p:cNvPicPr/>
                <p:nvPr/>
              </p:nvPicPr>
              <p:blipFill>
                <a:blip r:embed="rId633"/>
                <a:stretch>
                  <a:fillRect/>
                </a:stretch>
              </p:blipFill>
              <p:spPr>
                <a:xfrm>
                  <a:off x="11592653" y="3839011"/>
                  <a:ext cx="1011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387" name="Freihand 386">
                  <a:extLst>
                    <a:ext uri="{FF2B5EF4-FFF2-40B4-BE49-F238E27FC236}">
                      <a16:creationId xmlns:a16="http://schemas.microsoft.com/office/drawing/2014/main" id="{759F4F36-FB14-48CA-BD65-13E58A67CEF3}"/>
                    </a:ext>
                  </a:extLst>
                </p14:cNvPr>
                <p14:cNvContentPartPr/>
                <p14:nvPr/>
              </p14:nvContentPartPr>
              <p14:xfrm>
                <a:off x="11728733" y="3903451"/>
                <a:ext cx="55440" cy="72360"/>
              </p14:xfrm>
            </p:contentPart>
          </mc:Choice>
          <mc:Fallback xmlns="">
            <p:pic>
              <p:nvPicPr>
                <p:cNvPr id="387" name="Freihand 386">
                  <a:extLst>
                    <a:ext uri="{FF2B5EF4-FFF2-40B4-BE49-F238E27FC236}">
                      <a16:creationId xmlns:a16="http://schemas.microsoft.com/office/drawing/2014/main" id="{759F4F36-FB14-48CA-BD65-13E58A67CEF3}"/>
                    </a:ext>
                  </a:extLst>
                </p:cNvPr>
                <p:cNvPicPr/>
                <p:nvPr/>
              </p:nvPicPr>
              <p:blipFill>
                <a:blip r:embed="rId635"/>
                <a:stretch>
                  <a:fillRect/>
                </a:stretch>
              </p:blipFill>
              <p:spPr>
                <a:xfrm>
                  <a:off x="11724413" y="3899131"/>
                  <a:ext cx="64080" cy="81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36">
            <p14:nvContentPartPr>
              <p14:cNvPr id="409" name="Freihand 408">
                <a:extLst>
                  <a:ext uri="{FF2B5EF4-FFF2-40B4-BE49-F238E27FC236}">
                    <a16:creationId xmlns:a16="http://schemas.microsoft.com/office/drawing/2014/main" id="{31E1C679-F98E-4140-875A-32CAF2C59BCB}"/>
                  </a:ext>
                </a:extLst>
              </p14:cNvPr>
              <p14:cNvContentPartPr/>
              <p14:nvPr/>
            </p14:nvContentPartPr>
            <p14:xfrm>
              <a:off x="3916013" y="5100091"/>
              <a:ext cx="796680" cy="37800"/>
            </p14:xfrm>
          </p:contentPart>
        </mc:Choice>
        <mc:Fallback xmlns="">
          <p:pic>
            <p:nvPicPr>
              <p:cNvPr id="409" name="Freihand 408">
                <a:extLst>
                  <a:ext uri="{FF2B5EF4-FFF2-40B4-BE49-F238E27FC236}">
                    <a16:creationId xmlns:a16="http://schemas.microsoft.com/office/drawing/2014/main" id="{31E1C679-F98E-4140-875A-32CAF2C59BCB}"/>
                  </a:ext>
                </a:extLst>
              </p:cNvPr>
              <p:cNvPicPr/>
              <p:nvPr/>
            </p:nvPicPr>
            <p:blipFill>
              <a:blip r:embed="rId637"/>
              <a:stretch>
                <a:fillRect/>
              </a:stretch>
            </p:blipFill>
            <p:spPr>
              <a:xfrm>
                <a:off x="3911693" y="5095771"/>
                <a:ext cx="8053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410" name="Freihand 409">
                <a:extLst>
                  <a:ext uri="{FF2B5EF4-FFF2-40B4-BE49-F238E27FC236}">
                    <a16:creationId xmlns:a16="http://schemas.microsoft.com/office/drawing/2014/main" id="{892EBA3C-5A14-4E9F-BE04-CCA65A600FF0}"/>
                  </a:ext>
                </a:extLst>
              </p14:cNvPr>
              <p14:cNvContentPartPr/>
              <p14:nvPr/>
            </p14:nvContentPartPr>
            <p14:xfrm>
              <a:off x="3246413" y="4796251"/>
              <a:ext cx="1506600" cy="455400"/>
            </p14:xfrm>
          </p:contentPart>
        </mc:Choice>
        <mc:Fallback xmlns="">
          <p:pic>
            <p:nvPicPr>
              <p:cNvPr id="410" name="Freihand 409">
                <a:extLst>
                  <a:ext uri="{FF2B5EF4-FFF2-40B4-BE49-F238E27FC236}">
                    <a16:creationId xmlns:a16="http://schemas.microsoft.com/office/drawing/2014/main" id="{892EBA3C-5A14-4E9F-BE04-CCA65A600FF0}"/>
                  </a:ext>
                </a:extLst>
              </p:cNvPr>
              <p:cNvPicPr/>
              <p:nvPr/>
            </p:nvPicPr>
            <p:blipFill>
              <a:blip r:embed="rId639"/>
              <a:stretch>
                <a:fillRect/>
              </a:stretch>
            </p:blipFill>
            <p:spPr>
              <a:xfrm>
                <a:off x="3242093" y="4791931"/>
                <a:ext cx="1515240" cy="46404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411" name="Freihand 410">
                <a:extLst>
                  <a:ext uri="{FF2B5EF4-FFF2-40B4-BE49-F238E27FC236}">
                    <a16:creationId xmlns:a16="http://schemas.microsoft.com/office/drawing/2014/main" id="{63DB4223-100F-4BA6-A820-A1AF1E5B080B}"/>
                  </a:ext>
                </a:extLst>
              </p14:cNvPr>
              <p14:cNvContentPartPr/>
              <p14:nvPr/>
            </p14:nvContentPartPr>
            <p14:xfrm>
              <a:off x="2146973" y="4381171"/>
              <a:ext cx="1603800" cy="519840"/>
            </p14:xfrm>
          </p:contentPart>
        </mc:Choice>
        <mc:Fallback xmlns="">
          <p:pic>
            <p:nvPicPr>
              <p:cNvPr id="411" name="Freihand 410">
                <a:extLst>
                  <a:ext uri="{FF2B5EF4-FFF2-40B4-BE49-F238E27FC236}">
                    <a16:creationId xmlns:a16="http://schemas.microsoft.com/office/drawing/2014/main" id="{63DB4223-100F-4BA6-A820-A1AF1E5B080B}"/>
                  </a:ext>
                </a:extLst>
              </p:cNvPr>
              <p:cNvPicPr/>
              <p:nvPr/>
            </p:nvPicPr>
            <p:blipFill>
              <a:blip r:embed="rId641"/>
              <a:stretch>
                <a:fillRect/>
              </a:stretch>
            </p:blipFill>
            <p:spPr>
              <a:xfrm>
                <a:off x="2142653" y="4376851"/>
                <a:ext cx="1612440" cy="528480"/>
              </a:xfrm>
              <a:prstGeom prst="rect">
                <a:avLst/>
              </a:prstGeom>
            </p:spPr>
          </p:pic>
        </mc:Fallback>
      </mc:AlternateContent>
      <p:grpSp>
        <p:nvGrpSpPr>
          <p:cNvPr id="413" name="Gruppieren 412">
            <a:extLst>
              <a:ext uri="{FF2B5EF4-FFF2-40B4-BE49-F238E27FC236}">
                <a16:creationId xmlns:a16="http://schemas.microsoft.com/office/drawing/2014/main" id="{9D394C46-3FC8-4820-8871-1B5B50B734F5}"/>
              </a:ext>
            </a:extLst>
          </p:cNvPr>
          <p:cNvGrpSpPr/>
          <p:nvPr/>
        </p:nvGrpSpPr>
        <p:grpSpPr>
          <a:xfrm>
            <a:off x="1392053" y="3327811"/>
            <a:ext cx="10710360" cy="979560"/>
            <a:chOff x="1392053" y="3327811"/>
            <a:chExt cx="10710360" cy="979560"/>
          </a:xfrm>
        </p:grpSpPr>
        <mc:AlternateContent xmlns:mc="http://schemas.openxmlformats.org/markup-compatibility/2006" xmlns:p14="http://schemas.microsoft.com/office/powerpoint/2010/main">
          <mc:Choice Requires="p14">
            <p:contentPart p14:bwMode="auto" r:id="rId642">
              <p14:nvContentPartPr>
                <p14:cNvPr id="389" name="Freihand 388">
                  <a:extLst>
                    <a:ext uri="{FF2B5EF4-FFF2-40B4-BE49-F238E27FC236}">
                      <a16:creationId xmlns:a16="http://schemas.microsoft.com/office/drawing/2014/main" id="{F2D90C53-DE14-461F-894A-63FF92CDAE8D}"/>
                    </a:ext>
                  </a:extLst>
                </p14:cNvPr>
                <p14:cNvContentPartPr/>
                <p14:nvPr/>
              </p14:nvContentPartPr>
              <p14:xfrm>
                <a:off x="10680413" y="3618331"/>
                <a:ext cx="478800" cy="311400"/>
              </p14:xfrm>
            </p:contentPart>
          </mc:Choice>
          <mc:Fallback xmlns="">
            <p:pic>
              <p:nvPicPr>
                <p:cNvPr id="389" name="Freihand 388">
                  <a:extLst>
                    <a:ext uri="{FF2B5EF4-FFF2-40B4-BE49-F238E27FC236}">
                      <a16:creationId xmlns:a16="http://schemas.microsoft.com/office/drawing/2014/main" id="{F2D90C53-DE14-461F-894A-63FF92CDAE8D}"/>
                    </a:ext>
                  </a:extLst>
                </p:cNvPr>
                <p:cNvPicPr/>
                <p:nvPr/>
              </p:nvPicPr>
              <p:blipFill>
                <a:blip r:embed="rId643"/>
                <a:stretch>
                  <a:fillRect/>
                </a:stretch>
              </p:blipFill>
              <p:spPr>
                <a:xfrm>
                  <a:off x="10676093" y="3614011"/>
                  <a:ext cx="48744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390" name="Freihand 389">
                  <a:extLst>
                    <a:ext uri="{FF2B5EF4-FFF2-40B4-BE49-F238E27FC236}">
                      <a16:creationId xmlns:a16="http://schemas.microsoft.com/office/drawing/2014/main" id="{BE686615-4162-434F-82F1-41743AF8230B}"/>
                    </a:ext>
                  </a:extLst>
                </p14:cNvPr>
                <p14:cNvContentPartPr/>
                <p14:nvPr/>
              </p14:nvContentPartPr>
              <p14:xfrm>
                <a:off x="8390813" y="3738211"/>
                <a:ext cx="535320" cy="337680"/>
              </p14:xfrm>
            </p:contentPart>
          </mc:Choice>
          <mc:Fallback xmlns="">
            <p:pic>
              <p:nvPicPr>
                <p:cNvPr id="390" name="Freihand 389">
                  <a:extLst>
                    <a:ext uri="{FF2B5EF4-FFF2-40B4-BE49-F238E27FC236}">
                      <a16:creationId xmlns:a16="http://schemas.microsoft.com/office/drawing/2014/main" id="{BE686615-4162-434F-82F1-41743AF8230B}"/>
                    </a:ext>
                  </a:extLst>
                </p:cNvPr>
                <p:cNvPicPr/>
                <p:nvPr/>
              </p:nvPicPr>
              <p:blipFill>
                <a:blip r:embed="rId645"/>
                <a:stretch>
                  <a:fillRect/>
                </a:stretch>
              </p:blipFill>
              <p:spPr>
                <a:xfrm>
                  <a:off x="8386493" y="3733891"/>
                  <a:ext cx="54396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391" name="Freihand 390">
                  <a:extLst>
                    <a:ext uri="{FF2B5EF4-FFF2-40B4-BE49-F238E27FC236}">
                      <a16:creationId xmlns:a16="http://schemas.microsoft.com/office/drawing/2014/main" id="{3721BE7D-487E-43A6-A432-E95BA1C198ED}"/>
                    </a:ext>
                  </a:extLst>
                </p14:cNvPr>
                <p14:cNvContentPartPr/>
                <p14:nvPr/>
              </p14:nvContentPartPr>
              <p14:xfrm>
                <a:off x="11632613" y="3442651"/>
                <a:ext cx="22320" cy="82800"/>
              </p14:xfrm>
            </p:contentPart>
          </mc:Choice>
          <mc:Fallback xmlns="">
            <p:pic>
              <p:nvPicPr>
                <p:cNvPr id="391" name="Freihand 390">
                  <a:extLst>
                    <a:ext uri="{FF2B5EF4-FFF2-40B4-BE49-F238E27FC236}">
                      <a16:creationId xmlns:a16="http://schemas.microsoft.com/office/drawing/2014/main" id="{3721BE7D-487E-43A6-A432-E95BA1C198ED}"/>
                    </a:ext>
                  </a:extLst>
                </p:cNvPr>
                <p:cNvPicPr/>
                <p:nvPr/>
              </p:nvPicPr>
              <p:blipFill>
                <a:blip r:embed="rId647"/>
                <a:stretch>
                  <a:fillRect/>
                </a:stretch>
              </p:blipFill>
              <p:spPr>
                <a:xfrm>
                  <a:off x="11628293" y="3438331"/>
                  <a:ext cx="309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392" name="Freihand 391">
                  <a:extLst>
                    <a:ext uri="{FF2B5EF4-FFF2-40B4-BE49-F238E27FC236}">
                      <a16:creationId xmlns:a16="http://schemas.microsoft.com/office/drawing/2014/main" id="{1FB03DDB-DF63-446C-BBB2-CF2805D13CB3}"/>
                    </a:ext>
                  </a:extLst>
                </p14:cNvPr>
                <p14:cNvContentPartPr/>
                <p14:nvPr/>
              </p14:nvContentPartPr>
              <p14:xfrm>
                <a:off x="11584013" y="3479731"/>
                <a:ext cx="105840" cy="96480"/>
              </p14:xfrm>
            </p:contentPart>
          </mc:Choice>
          <mc:Fallback xmlns="">
            <p:pic>
              <p:nvPicPr>
                <p:cNvPr id="392" name="Freihand 391">
                  <a:extLst>
                    <a:ext uri="{FF2B5EF4-FFF2-40B4-BE49-F238E27FC236}">
                      <a16:creationId xmlns:a16="http://schemas.microsoft.com/office/drawing/2014/main" id="{1FB03DDB-DF63-446C-BBB2-CF2805D13CB3}"/>
                    </a:ext>
                  </a:extLst>
                </p:cNvPr>
                <p:cNvPicPr/>
                <p:nvPr/>
              </p:nvPicPr>
              <p:blipFill>
                <a:blip r:embed="rId649"/>
                <a:stretch>
                  <a:fillRect/>
                </a:stretch>
              </p:blipFill>
              <p:spPr>
                <a:xfrm>
                  <a:off x="11579693" y="3475411"/>
                  <a:ext cx="1144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394" name="Freihand 393">
                  <a:extLst>
                    <a:ext uri="{FF2B5EF4-FFF2-40B4-BE49-F238E27FC236}">
                      <a16:creationId xmlns:a16="http://schemas.microsoft.com/office/drawing/2014/main" id="{54F0E5E1-2498-4EEE-A3F9-CD7D0DF8267B}"/>
                    </a:ext>
                  </a:extLst>
                </p14:cNvPr>
                <p14:cNvContentPartPr/>
                <p14:nvPr/>
              </p14:nvContentPartPr>
              <p14:xfrm>
                <a:off x="11744933" y="3390811"/>
                <a:ext cx="56160" cy="73800"/>
              </p14:xfrm>
            </p:contentPart>
          </mc:Choice>
          <mc:Fallback xmlns="">
            <p:pic>
              <p:nvPicPr>
                <p:cNvPr id="394" name="Freihand 393">
                  <a:extLst>
                    <a:ext uri="{FF2B5EF4-FFF2-40B4-BE49-F238E27FC236}">
                      <a16:creationId xmlns:a16="http://schemas.microsoft.com/office/drawing/2014/main" id="{54F0E5E1-2498-4EEE-A3F9-CD7D0DF8267B}"/>
                    </a:ext>
                  </a:extLst>
                </p:cNvPr>
                <p:cNvPicPr/>
                <p:nvPr/>
              </p:nvPicPr>
              <p:blipFill>
                <a:blip r:embed="rId651"/>
                <a:stretch>
                  <a:fillRect/>
                </a:stretch>
              </p:blipFill>
              <p:spPr>
                <a:xfrm>
                  <a:off x="11740613" y="3386491"/>
                  <a:ext cx="648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395" name="Freihand 394">
                  <a:extLst>
                    <a:ext uri="{FF2B5EF4-FFF2-40B4-BE49-F238E27FC236}">
                      <a16:creationId xmlns:a16="http://schemas.microsoft.com/office/drawing/2014/main" id="{7820C777-297D-479C-9ACF-64E3507961C5}"/>
                    </a:ext>
                  </a:extLst>
                </p14:cNvPr>
                <p14:cNvContentPartPr/>
                <p14:nvPr/>
              </p14:nvContentPartPr>
              <p14:xfrm>
                <a:off x="11752493" y="3327811"/>
                <a:ext cx="18360" cy="26640"/>
              </p14:xfrm>
            </p:contentPart>
          </mc:Choice>
          <mc:Fallback xmlns="">
            <p:pic>
              <p:nvPicPr>
                <p:cNvPr id="395" name="Freihand 394">
                  <a:extLst>
                    <a:ext uri="{FF2B5EF4-FFF2-40B4-BE49-F238E27FC236}">
                      <a16:creationId xmlns:a16="http://schemas.microsoft.com/office/drawing/2014/main" id="{7820C777-297D-479C-9ACF-64E3507961C5}"/>
                    </a:ext>
                  </a:extLst>
                </p:cNvPr>
                <p:cNvPicPr/>
                <p:nvPr/>
              </p:nvPicPr>
              <p:blipFill>
                <a:blip r:embed="rId653"/>
                <a:stretch>
                  <a:fillRect/>
                </a:stretch>
              </p:blipFill>
              <p:spPr>
                <a:xfrm>
                  <a:off x="11748173" y="3323491"/>
                  <a:ext cx="2700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397" name="Freihand 396">
                  <a:extLst>
                    <a:ext uri="{FF2B5EF4-FFF2-40B4-BE49-F238E27FC236}">
                      <a16:creationId xmlns:a16="http://schemas.microsoft.com/office/drawing/2014/main" id="{F7B4C218-6BA6-4834-B1DE-329A0992C608}"/>
                    </a:ext>
                  </a:extLst>
                </p14:cNvPr>
                <p14:cNvContentPartPr/>
                <p14:nvPr/>
              </p14:nvContentPartPr>
              <p14:xfrm>
                <a:off x="11683733" y="4039891"/>
                <a:ext cx="92520" cy="47160"/>
              </p14:xfrm>
            </p:contentPart>
          </mc:Choice>
          <mc:Fallback xmlns="">
            <p:pic>
              <p:nvPicPr>
                <p:cNvPr id="397" name="Freihand 396">
                  <a:extLst>
                    <a:ext uri="{FF2B5EF4-FFF2-40B4-BE49-F238E27FC236}">
                      <a16:creationId xmlns:a16="http://schemas.microsoft.com/office/drawing/2014/main" id="{F7B4C218-6BA6-4834-B1DE-329A0992C608}"/>
                    </a:ext>
                  </a:extLst>
                </p:cNvPr>
                <p:cNvPicPr/>
                <p:nvPr/>
              </p:nvPicPr>
              <p:blipFill>
                <a:blip r:embed="rId655"/>
                <a:stretch>
                  <a:fillRect/>
                </a:stretch>
              </p:blipFill>
              <p:spPr>
                <a:xfrm>
                  <a:off x="11679413" y="4035571"/>
                  <a:ext cx="1011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398" name="Freihand 397">
                  <a:extLst>
                    <a:ext uri="{FF2B5EF4-FFF2-40B4-BE49-F238E27FC236}">
                      <a16:creationId xmlns:a16="http://schemas.microsoft.com/office/drawing/2014/main" id="{3FA7FCFF-EE71-4053-BA45-C16767A1A0FB}"/>
                    </a:ext>
                  </a:extLst>
                </p14:cNvPr>
                <p14:cNvContentPartPr/>
                <p14:nvPr/>
              </p14:nvContentPartPr>
              <p14:xfrm>
                <a:off x="11639093" y="3957811"/>
                <a:ext cx="138960" cy="140040"/>
              </p14:xfrm>
            </p:contentPart>
          </mc:Choice>
          <mc:Fallback xmlns="">
            <p:pic>
              <p:nvPicPr>
                <p:cNvPr id="398" name="Freihand 397">
                  <a:extLst>
                    <a:ext uri="{FF2B5EF4-FFF2-40B4-BE49-F238E27FC236}">
                      <a16:creationId xmlns:a16="http://schemas.microsoft.com/office/drawing/2014/main" id="{3FA7FCFF-EE71-4053-BA45-C16767A1A0FB}"/>
                    </a:ext>
                  </a:extLst>
                </p:cNvPr>
                <p:cNvPicPr/>
                <p:nvPr/>
              </p:nvPicPr>
              <p:blipFill>
                <a:blip r:embed="rId657"/>
                <a:stretch>
                  <a:fillRect/>
                </a:stretch>
              </p:blipFill>
              <p:spPr>
                <a:xfrm>
                  <a:off x="11634773" y="3953491"/>
                  <a:ext cx="1476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399" name="Freihand 398">
                  <a:extLst>
                    <a:ext uri="{FF2B5EF4-FFF2-40B4-BE49-F238E27FC236}">
                      <a16:creationId xmlns:a16="http://schemas.microsoft.com/office/drawing/2014/main" id="{DB36B217-9203-46AE-9BA2-016944E1B3A1}"/>
                    </a:ext>
                  </a:extLst>
                </p14:cNvPr>
                <p14:cNvContentPartPr/>
                <p14:nvPr/>
              </p14:nvContentPartPr>
              <p14:xfrm>
                <a:off x="11853653" y="4083091"/>
                <a:ext cx="360" cy="360"/>
              </p14:xfrm>
            </p:contentPart>
          </mc:Choice>
          <mc:Fallback xmlns="">
            <p:pic>
              <p:nvPicPr>
                <p:cNvPr id="399" name="Freihand 398">
                  <a:extLst>
                    <a:ext uri="{FF2B5EF4-FFF2-40B4-BE49-F238E27FC236}">
                      <a16:creationId xmlns:a16="http://schemas.microsoft.com/office/drawing/2014/main" id="{DB36B217-9203-46AE-9BA2-016944E1B3A1}"/>
                    </a:ext>
                  </a:extLst>
                </p:cNvPr>
                <p:cNvPicPr/>
                <p:nvPr/>
              </p:nvPicPr>
              <p:blipFill>
                <a:blip r:embed="rId659"/>
                <a:stretch>
                  <a:fillRect/>
                </a:stretch>
              </p:blipFill>
              <p:spPr>
                <a:xfrm>
                  <a:off x="11849333" y="407877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400" name="Freihand 399">
                  <a:extLst>
                    <a:ext uri="{FF2B5EF4-FFF2-40B4-BE49-F238E27FC236}">
                      <a16:creationId xmlns:a16="http://schemas.microsoft.com/office/drawing/2014/main" id="{B028AE9E-C2E8-407A-B254-9526469C5283}"/>
                    </a:ext>
                  </a:extLst>
                </p14:cNvPr>
                <p14:cNvContentPartPr/>
                <p14:nvPr/>
              </p14:nvContentPartPr>
              <p14:xfrm>
                <a:off x="11859413" y="4012531"/>
                <a:ext cx="33480" cy="87840"/>
              </p14:xfrm>
            </p:contentPart>
          </mc:Choice>
          <mc:Fallback xmlns="">
            <p:pic>
              <p:nvPicPr>
                <p:cNvPr id="400" name="Freihand 399">
                  <a:extLst>
                    <a:ext uri="{FF2B5EF4-FFF2-40B4-BE49-F238E27FC236}">
                      <a16:creationId xmlns:a16="http://schemas.microsoft.com/office/drawing/2014/main" id="{B028AE9E-C2E8-407A-B254-9526469C5283}"/>
                    </a:ext>
                  </a:extLst>
                </p:cNvPr>
                <p:cNvPicPr/>
                <p:nvPr/>
              </p:nvPicPr>
              <p:blipFill>
                <a:blip r:embed="rId661"/>
                <a:stretch>
                  <a:fillRect/>
                </a:stretch>
              </p:blipFill>
              <p:spPr>
                <a:xfrm>
                  <a:off x="11855093" y="4008211"/>
                  <a:ext cx="421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401" name="Freihand 400">
                  <a:extLst>
                    <a:ext uri="{FF2B5EF4-FFF2-40B4-BE49-F238E27FC236}">
                      <a16:creationId xmlns:a16="http://schemas.microsoft.com/office/drawing/2014/main" id="{3871E1CF-4615-43AC-B732-69955A969A14}"/>
                    </a:ext>
                  </a:extLst>
                </p14:cNvPr>
                <p14:cNvContentPartPr/>
                <p14:nvPr/>
              </p14:nvContentPartPr>
              <p14:xfrm>
                <a:off x="11888933" y="4004611"/>
                <a:ext cx="12600" cy="82440"/>
              </p14:xfrm>
            </p:contentPart>
          </mc:Choice>
          <mc:Fallback xmlns="">
            <p:pic>
              <p:nvPicPr>
                <p:cNvPr id="401" name="Freihand 400">
                  <a:extLst>
                    <a:ext uri="{FF2B5EF4-FFF2-40B4-BE49-F238E27FC236}">
                      <a16:creationId xmlns:a16="http://schemas.microsoft.com/office/drawing/2014/main" id="{3871E1CF-4615-43AC-B732-69955A969A14}"/>
                    </a:ext>
                  </a:extLst>
                </p:cNvPr>
                <p:cNvPicPr/>
                <p:nvPr/>
              </p:nvPicPr>
              <p:blipFill>
                <a:blip r:embed="rId663"/>
                <a:stretch>
                  <a:fillRect/>
                </a:stretch>
              </p:blipFill>
              <p:spPr>
                <a:xfrm>
                  <a:off x="11884613" y="4000291"/>
                  <a:ext cx="212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402" name="Freihand 401">
                  <a:extLst>
                    <a:ext uri="{FF2B5EF4-FFF2-40B4-BE49-F238E27FC236}">
                      <a16:creationId xmlns:a16="http://schemas.microsoft.com/office/drawing/2014/main" id="{9B69E47A-3D62-4A19-A068-84C4B46729F2}"/>
                    </a:ext>
                  </a:extLst>
                </p14:cNvPr>
                <p14:cNvContentPartPr/>
                <p14:nvPr/>
              </p14:nvContentPartPr>
              <p14:xfrm>
                <a:off x="11787413" y="3942331"/>
                <a:ext cx="141840" cy="53640"/>
              </p14:xfrm>
            </p:contentPart>
          </mc:Choice>
          <mc:Fallback xmlns="">
            <p:pic>
              <p:nvPicPr>
                <p:cNvPr id="402" name="Freihand 401">
                  <a:extLst>
                    <a:ext uri="{FF2B5EF4-FFF2-40B4-BE49-F238E27FC236}">
                      <a16:creationId xmlns:a16="http://schemas.microsoft.com/office/drawing/2014/main" id="{9B69E47A-3D62-4A19-A068-84C4B46729F2}"/>
                    </a:ext>
                  </a:extLst>
                </p:cNvPr>
                <p:cNvPicPr/>
                <p:nvPr/>
              </p:nvPicPr>
              <p:blipFill>
                <a:blip r:embed="rId665"/>
                <a:stretch>
                  <a:fillRect/>
                </a:stretch>
              </p:blipFill>
              <p:spPr>
                <a:xfrm>
                  <a:off x="11783093" y="3938011"/>
                  <a:ext cx="1504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04" name="Freihand 403">
                  <a:extLst>
                    <a:ext uri="{FF2B5EF4-FFF2-40B4-BE49-F238E27FC236}">
                      <a16:creationId xmlns:a16="http://schemas.microsoft.com/office/drawing/2014/main" id="{88F23896-FF56-448B-A47A-B4210A675838}"/>
                    </a:ext>
                  </a:extLst>
                </p14:cNvPr>
                <p14:cNvContentPartPr/>
                <p14:nvPr/>
              </p14:nvContentPartPr>
              <p14:xfrm>
                <a:off x="8113253" y="3498811"/>
                <a:ext cx="3989160" cy="727920"/>
              </p14:xfrm>
            </p:contentPart>
          </mc:Choice>
          <mc:Fallback xmlns="">
            <p:pic>
              <p:nvPicPr>
                <p:cNvPr id="404" name="Freihand 403">
                  <a:extLst>
                    <a:ext uri="{FF2B5EF4-FFF2-40B4-BE49-F238E27FC236}">
                      <a16:creationId xmlns:a16="http://schemas.microsoft.com/office/drawing/2014/main" id="{88F23896-FF56-448B-A47A-B4210A675838}"/>
                    </a:ext>
                  </a:extLst>
                </p:cNvPr>
                <p:cNvPicPr/>
                <p:nvPr/>
              </p:nvPicPr>
              <p:blipFill>
                <a:blip r:embed="rId667"/>
                <a:stretch>
                  <a:fillRect/>
                </a:stretch>
              </p:blipFill>
              <p:spPr>
                <a:xfrm>
                  <a:off x="8108933" y="3494491"/>
                  <a:ext cx="3997800" cy="73656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405" name="Freihand 404">
                  <a:extLst>
                    <a:ext uri="{FF2B5EF4-FFF2-40B4-BE49-F238E27FC236}">
                      <a16:creationId xmlns:a16="http://schemas.microsoft.com/office/drawing/2014/main" id="{D4496974-D008-4B1A-924D-5B48F1374785}"/>
                    </a:ext>
                  </a:extLst>
                </p14:cNvPr>
                <p14:cNvContentPartPr/>
                <p14:nvPr/>
              </p14:nvContentPartPr>
              <p14:xfrm>
                <a:off x="3100613" y="3556411"/>
                <a:ext cx="5142240" cy="287640"/>
              </p14:xfrm>
            </p:contentPart>
          </mc:Choice>
          <mc:Fallback xmlns="">
            <p:pic>
              <p:nvPicPr>
                <p:cNvPr id="405" name="Freihand 404">
                  <a:extLst>
                    <a:ext uri="{FF2B5EF4-FFF2-40B4-BE49-F238E27FC236}">
                      <a16:creationId xmlns:a16="http://schemas.microsoft.com/office/drawing/2014/main" id="{D4496974-D008-4B1A-924D-5B48F1374785}"/>
                    </a:ext>
                  </a:extLst>
                </p:cNvPr>
                <p:cNvPicPr/>
                <p:nvPr/>
              </p:nvPicPr>
              <p:blipFill>
                <a:blip r:embed="rId669"/>
                <a:stretch>
                  <a:fillRect/>
                </a:stretch>
              </p:blipFill>
              <p:spPr>
                <a:xfrm>
                  <a:off x="3096293" y="3552091"/>
                  <a:ext cx="515088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406" name="Freihand 405">
                  <a:extLst>
                    <a:ext uri="{FF2B5EF4-FFF2-40B4-BE49-F238E27FC236}">
                      <a16:creationId xmlns:a16="http://schemas.microsoft.com/office/drawing/2014/main" id="{84812536-C2A7-4B05-8A61-70A588B13540}"/>
                    </a:ext>
                  </a:extLst>
                </p14:cNvPr>
                <p14:cNvContentPartPr/>
                <p14:nvPr/>
              </p14:nvContentPartPr>
              <p14:xfrm>
                <a:off x="3049493" y="3682051"/>
                <a:ext cx="189000" cy="160560"/>
              </p14:xfrm>
            </p:contentPart>
          </mc:Choice>
          <mc:Fallback xmlns="">
            <p:pic>
              <p:nvPicPr>
                <p:cNvPr id="406" name="Freihand 405">
                  <a:extLst>
                    <a:ext uri="{FF2B5EF4-FFF2-40B4-BE49-F238E27FC236}">
                      <a16:creationId xmlns:a16="http://schemas.microsoft.com/office/drawing/2014/main" id="{84812536-C2A7-4B05-8A61-70A588B13540}"/>
                    </a:ext>
                  </a:extLst>
                </p:cNvPr>
                <p:cNvPicPr/>
                <p:nvPr/>
              </p:nvPicPr>
              <p:blipFill>
                <a:blip r:embed="rId671"/>
                <a:stretch>
                  <a:fillRect/>
                </a:stretch>
              </p:blipFill>
              <p:spPr>
                <a:xfrm>
                  <a:off x="3045173" y="3677731"/>
                  <a:ext cx="1976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407" name="Freihand 406">
                  <a:extLst>
                    <a:ext uri="{FF2B5EF4-FFF2-40B4-BE49-F238E27FC236}">
                      <a16:creationId xmlns:a16="http://schemas.microsoft.com/office/drawing/2014/main" id="{0F625D5C-21F1-4E6C-9AA2-95BEDD2555B5}"/>
                    </a:ext>
                  </a:extLst>
                </p14:cNvPr>
                <p14:cNvContentPartPr/>
                <p14:nvPr/>
              </p14:nvContentPartPr>
              <p14:xfrm>
                <a:off x="1481693" y="3627331"/>
                <a:ext cx="1818360" cy="662760"/>
              </p14:xfrm>
            </p:contentPart>
          </mc:Choice>
          <mc:Fallback xmlns="">
            <p:pic>
              <p:nvPicPr>
                <p:cNvPr id="407" name="Freihand 406">
                  <a:extLst>
                    <a:ext uri="{FF2B5EF4-FFF2-40B4-BE49-F238E27FC236}">
                      <a16:creationId xmlns:a16="http://schemas.microsoft.com/office/drawing/2014/main" id="{0F625D5C-21F1-4E6C-9AA2-95BEDD2555B5}"/>
                    </a:ext>
                  </a:extLst>
                </p:cNvPr>
                <p:cNvPicPr/>
                <p:nvPr/>
              </p:nvPicPr>
              <p:blipFill>
                <a:blip r:embed="rId673"/>
                <a:stretch>
                  <a:fillRect/>
                </a:stretch>
              </p:blipFill>
              <p:spPr>
                <a:xfrm>
                  <a:off x="1477373" y="3623011"/>
                  <a:ext cx="1827000" cy="67140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412" name="Freihand 411">
                  <a:extLst>
                    <a:ext uri="{FF2B5EF4-FFF2-40B4-BE49-F238E27FC236}">
                      <a16:creationId xmlns:a16="http://schemas.microsoft.com/office/drawing/2014/main" id="{FFA48D70-680E-4AF6-98BD-B8DD54A5793F}"/>
                    </a:ext>
                  </a:extLst>
                </p14:cNvPr>
                <p14:cNvContentPartPr/>
                <p14:nvPr/>
              </p14:nvContentPartPr>
              <p14:xfrm>
                <a:off x="1392053" y="3583771"/>
                <a:ext cx="2046240" cy="723600"/>
              </p14:xfrm>
            </p:contentPart>
          </mc:Choice>
          <mc:Fallback xmlns="">
            <p:pic>
              <p:nvPicPr>
                <p:cNvPr id="412" name="Freihand 411">
                  <a:extLst>
                    <a:ext uri="{FF2B5EF4-FFF2-40B4-BE49-F238E27FC236}">
                      <a16:creationId xmlns:a16="http://schemas.microsoft.com/office/drawing/2014/main" id="{FFA48D70-680E-4AF6-98BD-B8DD54A5793F}"/>
                    </a:ext>
                  </a:extLst>
                </p:cNvPr>
                <p:cNvPicPr/>
                <p:nvPr/>
              </p:nvPicPr>
              <p:blipFill>
                <a:blip r:embed="rId675"/>
                <a:stretch>
                  <a:fillRect/>
                </a:stretch>
              </p:blipFill>
              <p:spPr>
                <a:xfrm>
                  <a:off x="1387733" y="3579451"/>
                  <a:ext cx="2054880" cy="732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76">
            <p14:nvContentPartPr>
              <p14:cNvPr id="414" name="Freihand 413">
                <a:extLst>
                  <a:ext uri="{FF2B5EF4-FFF2-40B4-BE49-F238E27FC236}">
                    <a16:creationId xmlns:a16="http://schemas.microsoft.com/office/drawing/2014/main" id="{B4CCCC8F-C360-4A63-AF7C-59A347B2FEBE}"/>
                  </a:ext>
                </a:extLst>
              </p14:cNvPr>
              <p14:cNvContentPartPr/>
              <p14:nvPr/>
            </p14:nvContentPartPr>
            <p14:xfrm>
              <a:off x="3221933" y="4604371"/>
              <a:ext cx="1745280" cy="629280"/>
            </p14:xfrm>
          </p:contentPart>
        </mc:Choice>
        <mc:Fallback xmlns="">
          <p:pic>
            <p:nvPicPr>
              <p:cNvPr id="414" name="Freihand 413">
                <a:extLst>
                  <a:ext uri="{FF2B5EF4-FFF2-40B4-BE49-F238E27FC236}">
                    <a16:creationId xmlns:a16="http://schemas.microsoft.com/office/drawing/2014/main" id="{B4CCCC8F-C360-4A63-AF7C-59A347B2FEBE}"/>
                  </a:ext>
                </a:extLst>
              </p:cNvPr>
              <p:cNvPicPr/>
              <p:nvPr/>
            </p:nvPicPr>
            <p:blipFill>
              <a:blip r:embed="rId677"/>
              <a:stretch>
                <a:fillRect/>
              </a:stretch>
            </p:blipFill>
            <p:spPr>
              <a:xfrm>
                <a:off x="3217613" y="4600051"/>
                <a:ext cx="1753920" cy="63792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415" name="Freihand 414">
                <a:extLst>
                  <a:ext uri="{FF2B5EF4-FFF2-40B4-BE49-F238E27FC236}">
                    <a16:creationId xmlns:a16="http://schemas.microsoft.com/office/drawing/2014/main" id="{20A0CB3F-6CD1-4A98-BFA7-13F84497178A}"/>
                  </a:ext>
                </a:extLst>
              </p14:cNvPr>
              <p14:cNvContentPartPr/>
              <p14:nvPr/>
            </p14:nvContentPartPr>
            <p14:xfrm>
              <a:off x="8911013" y="1686211"/>
              <a:ext cx="2114280" cy="461880"/>
            </p14:xfrm>
          </p:contentPart>
        </mc:Choice>
        <mc:Fallback xmlns="">
          <p:pic>
            <p:nvPicPr>
              <p:cNvPr id="415" name="Freihand 414">
                <a:extLst>
                  <a:ext uri="{FF2B5EF4-FFF2-40B4-BE49-F238E27FC236}">
                    <a16:creationId xmlns:a16="http://schemas.microsoft.com/office/drawing/2014/main" id="{20A0CB3F-6CD1-4A98-BFA7-13F84497178A}"/>
                  </a:ext>
                </a:extLst>
              </p:cNvPr>
              <p:cNvPicPr/>
              <p:nvPr/>
            </p:nvPicPr>
            <p:blipFill>
              <a:blip r:embed="rId679"/>
              <a:stretch>
                <a:fillRect/>
              </a:stretch>
            </p:blipFill>
            <p:spPr>
              <a:xfrm>
                <a:off x="8906693" y="1681891"/>
                <a:ext cx="2122920" cy="47052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16" name="Freihand 415">
                <a:extLst>
                  <a:ext uri="{FF2B5EF4-FFF2-40B4-BE49-F238E27FC236}">
                    <a16:creationId xmlns:a16="http://schemas.microsoft.com/office/drawing/2014/main" id="{F1F3609E-42F5-4AF5-8204-E776B7AB8243}"/>
                  </a:ext>
                </a:extLst>
              </p14:cNvPr>
              <p14:cNvContentPartPr/>
              <p14:nvPr/>
            </p14:nvContentPartPr>
            <p14:xfrm>
              <a:off x="2958413" y="5611291"/>
              <a:ext cx="1422720" cy="474840"/>
            </p14:xfrm>
          </p:contentPart>
        </mc:Choice>
        <mc:Fallback xmlns="">
          <p:pic>
            <p:nvPicPr>
              <p:cNvPr id="416" name="Freihand 415">
                <a:extLst>
                  <a:ext uri="{FF2B5EF4-FFF2-40B4-BE49-F238E27FC236}">
                    <a16:creationId xmlns:a16="http://schemas.microsoft.com/office/drawing/2014/main" id="{F1F3609E-42F5-4AF5-8204-E776B7AB8243}"/>
                  </a:ext>
                </a:extLst>
              </p:cNvPr>
              <p:cNvPicPr/>
              <p:nvPr/>
            </p:nvPicPr>
            <p:blipFill>
              <a:blip r:embed="rId681"/>
              <a:stretch>
                <a:fillRect/>
              </a:stretch>
            </p:blipFill>
            <p:spPr>
              <a:xfrm>
                <a:off x="2954093" y="5606971"/>
                <a:ext cx="1431360" cy="48348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417" name="Freihand 416">
                <a:extLst>
                  <a:ext uri="{FF2B5EF4-FFF2-40B4-BE49-F238E27FC236}">
                    <a16:creationId xmlns:a16="http://schemas.microsoft.com/office/drawing/2014/main" id="{00BBA67E-F776-4B8F-A2B7-117B72FF8931}"/>
                  </a:ext>
                </a:extLst>
              </p14:cNvPr>
              <p14:cNvContentPartPr/>
              <p14:nvPr/>
            </p14:nvContentPartPr>
            <p14:xfrm>
              <a:off x="2825573" y="5585011"/>
              <a:ext cx="1724040" cy="533160"/>
            </p14:xfrm>
          </p:contentPart>
        </mc:Choice>
        <mc:Fallback xmlns="">
          <p:pic>
            <p:nvPicPr>
              <p:cNvPr id="417" name="Freihand 416">
                <a:extLst>
                  <a:ext uri="{FF2B5EF4-FFF2-40B4-BE49-F238E27FC236}">
                    <a16:creationId xmlns:a16="http://schemas.microsoft.com/office/drawing/2014/main" id="{00BBA67E-F776-4B8F-A2B7-117B72FF8931}"/>
                  </a:ext>
                </a:extLst>
              </p:cNvPr>
              <p:cNvPicPr/>
              <p:nvPr/>
            </p:nvPicPr>
            <p:blipFill>
              <a:blip r:embed="rId683"/>
              <a:stretch>
                <a:fillRect/>
              </a:stretch>
            </p:blipFill>
            <p:spPr>
              <a:xfrm>
                <a:off x="2821253" y="5580691"/>
                <a:ext cx="1732680" cy="54180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418" name="Freihand 417">
                <a:extLst>
                  <a:ext uri="{FF2B5EF4-FFF2-40B4-BE49-F238E27FC236}">
                    <a16:creationId xmlns:a16="http://schemas.microsoft.com/office/drawing/2014/main" id="{74D8915E-7351-4409-A0E8-1447C92A7478}"/>
                  </a:ext>
                </a:extLst>
              </p14:cNvPr>
              <p14:cNvContentPartPr/>
              <p14:nvPr/>
            </p14:nvContentPartPr>
            <p14:xfrm>
              <a:off x="6911933" y="130291"/>
              <a:ext cx="3225240" cy="640080"/>
            </p14:xfrm>
          </p:contentPart>
        </mc:Choice>
        <mc:Fallback xmlns="">
          <p:pic>
            <p:nvPicPr>
              <p:cNvPr id="418" name="Freihand 417">
                <a:extLst>
                  <a:ext uri="{FF2B5EF4-FFF2-40B4-BE49-F238E27FC236}">
                    <a16:creationId xmlns:a16="http://schemas.microsoft.com/office/drawing/2014/main" id="{74D8915E-7351-4409-A0E8-1447C92A7478}"/>
                  </a:ext>
                </a:extLst>
              </p:cNvPr>
              <p:cNvPicPr/>
              <p:nvPr/>
            </p:nvPicPr>
            <p:blipFill>
              <a:blip r:embed="rId685"/>
              <a:stretch>
                <a:fillRect/>
              </a:stretch>
            </p:blipFill>
            <p:spPr>
              <a:xfrm>
                <a:off x="6907613" y="125971"/>
                <a:ext cx="3233880" cy="648720"/>
              </a:xfrm>
              <a:prstGeom prst="rect">
                <a:avLst/>
              </a:prstGeom>
            </p:spPr>
          </p:pic>
        </mc:Fallback>
      </mc:AlternateContent>
    </p:spTree>
    <p:extLst>
      <p:ext uri="{BB962C8B-B14F-4D97-AF65-F5344CB8AC3E}">
        <p14:creationId xmlns:p14="http://schemas.microsoft.com/office/powerpoint/2010/main" val="422395438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3127</Words>
  <Application>Microsoft Office PowerPoint</Application>
  <PresentationFormat>Breitbild</PresentationFormat>
  <Paragraphs>367</Paragraphs>
  <Slides>37</Slides>
  <Notes>37</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37</vt:i4>
      </vt:variant>
    </vt:vector>
  </HeadingPairs>
  <TitlesOfParts>
    <vt:vector size="44" baseType="lpstr">
      <vt:lpstr>Arial</vt:lpstr>
      <vt:lpstr>Calibri</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323</cp:revision>
  <cp:lastPrinted>2022-03-02T20:18:27Z</cp:lastPrinted>
  <dcterms:created xsi:type="dcterms:W3CDTF">2022-03-01T20:52:11Z</dcterms:created>
  <dcterms:modified xsi:type="dcterms:W3CDTF">2023-11-09T11:14:34Z</dcterms:modified>
</cp:coreProperties>
</file>